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</p:sldIdLst>
  <p:sldSz cx="9144000" cy="51435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685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0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0" algn="l" defTabSz="685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0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0" algn="l" defTabSz="685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0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0" algn="l" defTabSz="685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0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0" algn="l" defTabSz="685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0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0" algn="l" defTabSz="685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0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0" algn="l" defTabSz="685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0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0" algn="l" defTabSz="685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0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0" algn="l" defTabSz="685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0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D6D9"/>
          </a:solidFill>
        </a:fill>
      </a:tcStyle>
    </a:wholeTbl>
    <a:band2H>
      <a:tcTxStyle b="def" i="def"/>
      <a:tcStyle>
        <a:tcBdr/>
        <a:fill>
          <a:solidFill>
            <a:srgbClr val="FFECED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E1D5"/>
          </a:solidFill>
        </a:fill>
      </a:tcStyle>
    </a:wholeTbl>
    <a:band2H>
      <a:tcTxStyle b="def" i="def"/>
      <a:tcStyle>
        <a:tcBdr/>
        <a:fill>
          <a:solidFill>
            <a:srgbClr val="FDF1EB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CE0F3"/>
          </a:solidFill>
        </a:fill>
      </a:tcStyle>
    </a:wholeTbl>
    <a:band2H>
      <a:tcTxStyle b="def" i="def"/>
      <a:tcStyle>
        <a:tcBdr/>
        <a:fill>
          <a:solidFill>
            <a:srgbClr val="EEF0F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3175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3175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3175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3175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3175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3175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round/>
            </a:ln>
          </a:left>
          <a:right>
            <a:ln w="3175" cap="flat">
              <a:solidFill>
                <a:srgbClr val="000000"/>
              </a:solidFill>
              <a:prstDash val="solid"/>
              <a:round/>
            </a:ln>
          </a:right>
          <a:top>
            <a:ln w="3175" cap="flat">
              <a:solidFill>
                <a:srgbClr val="000000"/>
              </a:solidFill>
              <a:prstDash val="solid"/>
              <a:round/>
            </a:ln>
          </a:top>
          <a:bottom>
            <a:ln w="3175" cap="flat">
              <a:solidFill>
                <a:srgbClr val="000000"/>
              </a:solidFill>
              <a:prstDash val="solid"/>
              <a:round/>
            </a:ln>
          </a:bottom>
          <a:insideH>
            <a:ln w="3175" cap="flat">
              <a:solidFill>
                <a:srgbClr val="000000"/>
              </a:solidFill>
              <a:prstDash val="solid"/>
              <a:round/>
            </a:ln>
          </a:insideH>
          <a:insideV>
            <a:ln w="3175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round/>
            </a:ln>
          </a:left>
          <a:right>
            <a:ln w="3175" cap="flat">
              <a:solidFill>
                <a:srgbClr val="000000"/>
              </a:solidFill>
              <a:prstDash val="solid"/>
              <a:round/>
            </a:ln>
          </a:right>
          <a:top>
            <a:ln w="3175" cap="flat">
              <a:solidFill>
                <a:srgbClr val="000000"/>
              </a:solidFill>
              <a:prstDash val="solid"/>
              <a:round/>
            </a:ln>
          </a:top>
          <a:bottom>
            <a:ln w="3175" cap="flat">
              <a:solidFill>
                <a:srgbClr val="000000"/>
              </a:solidFill>
              <a:prstDash val="solid"/>
              <a:round/>
            </a:ln>
          </a:bottom>
          <a:insideH>
            <a:ln w="3175" cap="flat">
              <a:solidFill>
                <a:srgbClr val="000000"/>
              </a:solidFill>
              <a:prstDash val="solid"/>
              <a:round/>
            </a:ln>
          </a:insideH>
          <a:insideV>
            <a:ln w="3175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round/>
            </a:ln>
          </a:left>
          <a:right>
            <a:ln w="3175" cap="flat">
              <a:solidFill>
                <a:srgbClr val="000000"/>
              </a:solidFill>
              <a:prstDash val="solid"/>
              <a:round/>
            </a:ln>
          </a:right>
          <a:top>
            <a:ln w="38100" cap="flat">
              <a:solidFill>
                <a:srgbClr val="000000"/>
              </a:solidFill>
              <a:prstDash val="solid"/>
              <a:round/>
            </a:ln>
          </a:top>
          <a:bottom>
            <a:ln w="3175" cap="flat">
              <a:solidFill>
                <a:srgbClr val="000000"/>
              </a:solidFill>
              <a:prstDash val="solid"/>
              <a:round/>
            </a:ln>
          </a:bottom>
          <a:insideH>
            <a:ln w="3175" cap="flat">
              <a:solidFill>
                <a:srgbClr val="000000"/>
              </a:solidFill>
              <a:prstDash val="solid"/>
              <a:round/>
            </a:ln>
          </a:insideH>
          <a:insideV>
            <a:ln w="3175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round/>
            </a:ln>
          </a:left>
          <a:right>
            <a:ln w="3175" cap="flat">
              <a:solidFill>
                <a:srgbClr val="000000"/>
              </a:solidFill>
              <a:prstDash val="solid"/>
              <a:round/>
            </a:ln>
          </a:right>
          <a:top>
            <a:ln w="3175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3175" cap="flat">
              <a:solidFill>
                <a:srgbClr val="000000"/>
              </a:solidFill>
              <a:prstDash val="solid"/>
              <a:round/>
            </a:ln>
          </a:insideH>
          <a:insideV>
            <a:ln w="3175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0" name="Shape 20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685800" rtl="1" latinLnBrk="0">
      <a:defRPr sz="1000">
        <a:latin typeface="+mj-lt"/>
        <a:ea typeface="+mj-ea"/>
        <a:cs typeface="+mj-cs"/>
        <a:sym typeface="Arial"/>
      </a:defRPr>
    </a:lvl1pPr>
    <a:lvl2pPr indent="228600" defTabSz="685800" rtl="1" latinLnBrk="0">
      <a:defRPr sz="1000">
        <a:latin typeface="+mj-lt"/>
        <a:ea typeface="+mj-ea"/>
        <a:cs typeface="+mj-cs"/>
        <a:sym typeface="Arial"/>
      </a:defRPr>
    </a:lvl2pPr>
    <a:lvl3pPr indent="457200" defTabSz="685800" rtl="1" latinLnBrk="0">
      <a:defRPr sz="1000">
        <a:latin typeface="+mj-lt"/>
        <a:ea typeface="+mj-ea"/>
        <a:cs typeface="+mj-cs"/>
        <a:sym typeface="Arial"/>
      </a:defRPr>
    </a:lvl3pPr>
    <a:lvl4pPr indent="685800" defTabSz="685800" rtl="1" latinLnBrk="0">
      <a:defRPr sz="1000">
        <a:latin typeface="+mj-lt"/>
        <a:ea typeface="+mj-ea"/>
        <a:cs typeface="+mj-cs"/>
        <a:sym typeface="Arial"/>
      </a:defRPr>
    </a:lvl4pPr>
    <a:lvl5pPr indent="914400" defTabSz="685800" rtl="1" latinLnBrk="0">
      <a:defRPr sz="1000">
        <a:latin typeface="+mj-lt"/>
        <a:ea typeface="+mj-ea"/>
        <a:cs typeface="+mj-cs"/>
        <a:sym typeface="Arial"/>
      </a:defRPr>
    </a:lvl5pPr>
    <a:lvl6pPr indent="1143000" defTabSz="685800" rtl="1" latinLnBrk="0">
      <a:defRPr sz="1000">
        <a:latin typeface="+mj-lt"/>
        <a:ea typeface="+mj-ea"/>
        <a:cs typeface="+mj-cs"/>
        <a:sym typeface="Arial"/>
      </a:defRPr>
    </a:lvl6pPr>
    <a:lvl7pPr indent="1371600" defTabSz="685800" rtl="1" latinLnBrk="0">
      <a:defRPr sz="1000">
        <a:latin typeface="+mj-lt"/>
        <a:ea typeface="+mj-ea"/>
        <a:cs typeface="+mj-cs"/>
        <a:sym typeface="Arial"/>
      </a:defRPr>
    </a:lvl7pPr>
    <a:lvl8pPr indent="1600200" defTabSz="685800" rtl="1" latinLnBrk="0">
      <a:defRPr sz="1000">
        <a:latin typeface="+mj-lt"/>
        <a:ea typeface="+mj-ea"/>
        <a:cs typeface="+mj-cs"/>
        <a:sym typeface="Arial"/>
      </a:defRPr>
    </a:lvl8pPr>
    <a:lvl9pPr indent="1828800" defTabSz="685800" rtl="1" latinLnBrk="0">
      <a:defRPr sz="10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6;p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>
              <a:alpha val="4941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/>
          </a:p>
        </p:txBody>
      </p:sp>
      <p:sp>
        <p:nvSpPr>
          <p:cNvPr id="26" name="Google Shape;7;p1"/>
          <p:cNvSpPr/>
          <p:nvPr/>
        </p:nvSpPr>
        <p:spPr>
          <a:xfrm flipH="1">
            <a:off x="3927805" y="2079524"/>
            <a:ext cx="5216195" cy="30658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503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7" name="Google Shape;8;p1"/>
          <p:cNvSpPr/>
          <p:nvPr/>
        </p:nvSpPr>
        <p:spPr>
          <a:xfrm flipH="1" rot="10800000">
            <a:off x="0" y="-919"/>
            <a:ext cx="5879659" cy="3540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4693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8" name="Google Shape;12;p1"/>
          <p:cNvSpPr txBox="1"/>
          <p:nvPr/>
        </p:nvSpPr>
        <p:spPr>
          <a:xfrm rot="5400000">
            <a:off x="-486157" y="338612"/>
            <a:ext cx="1184851" cy="41653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68" tIns="68568" rIns="68568" bIns="68568" anchor="b">
            <a:spAutoFit/>
          </a:bodyPr>
          <a:lstStyle>
            <a:lvl1pPr rtl="0">
              <a:defRPr sz="9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sp>
        <p:nvSpPr>
          <p:cNvPr id="29" name="Google Shape;15;p2"/>
          <p:cNvSpPr/>
          <p:nvPr/>
        </p:nvSpPr>
        <p:spPr>
          <a:xfrm flipH="1">
            <a:off x="7433350" y="134743"/>
            <a:ext cx="1348499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6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0" name="Google Shape;16;p2"/>
          <p:cNvSpPr/>
          <p:nvPr/>
        </p:nvSpPr>
        <p:spPr>
          <a:xfrm flipH="1">
            <a:off x="7493792" y="182870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1" name="Google Shape;17;p2"/>
          <p:cNvSpPr/>
          <p:nvPr/>
        </p:nvSpPr>
        <p:spPr>
          <a:xfrm flipH="1">
            <a:off x="6019884" y="134743"/>
            <a:ext cx="1348500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5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2" name="Google Shape;18;p2"/>
          <p:cNvSpPr/>
          <p:nvPr/>
        </p:nvSpPr>
        <p:spPr>
          <a:xfrm flipH="1">
            <a:off x="6078880" y="186479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3" name="Google Shape;19;p2"/>
          <p:cNvSpPr/>
          <p:nvPr/>
        </p:nvSpPr>
        <p:spPr>
          <a:xfrm flipH="1">
            <a:off x="4606419" y="134743"/>
            <a:ext cx="1348499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4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4" name="Google Shape;20;p2"/>
          <p:cNvSpPr/>
          <p:nvPr/>
        </p:nvSpPr>
        <p:spPr>
          <a:xfrm flipH="1">
            <a:off x="4671184" y="182870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5" name="Google Shape;21;p2"/>
          <p:cNvSpPr/>
          <p:nvPr/>
        </p:nvSpPr>
        <p:spPr>
          <a:xfrm flipH="1">
            <a:off x="3192953" y="134743"/>
            <a:ext cx="1348500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3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6" name="Google Shape;22;p2"/>
          <p:cNvSpPr/>
          <p:nvPr/>
        </p:nvSpPr>
        <p:spPr>
          <a:xfrm flipH="1">
            <a:off x="3256271" y="182870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7" name="Google Shape;23;p2"/>
          <p:cNvSpPr/>
          <p:nvPr/>
        </p:nvSpPr>
        <p:spPr>
          <a:xfrm flipH="1">
            <a:off x="1779487" y="134743"/>
            <a:ext cx="1348500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2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8" name="Google Shape;24;p2"/>
          <p:cNvSpPr/>
          <p:nvPr/>
        </p:nvSpPr>
        <p:spPr>
          <a:xfrm flipH="1">
            <a:off x="1828122" y="184073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9" name="Google Shape;25;p2"/>
          <p:cNvSpPr/>
          <p:nvPr/>
        </p:nvSpPr>
        <p:spPr>
          <a:xfrm flipH="1">
            <a:off x="126331" y="128728"/>
            <a:ext cx="8864869" cy="48607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0206" y="0"/>
                </a:moveTo>
                <a:lnTo>
                  <a:pt x="18520" y="0"/>
                </a:lnTo>
                <a:cubicBezTo>
                  <a:pt x="18217" y="0"/>
                  <a:pt x="17972" y="467"/>
                  <a:pt x="17972" y="1043"/>
                </a:cubicBezTo>
                <a:lnTo>
                  <a:pt x="17987" y="1596"/>
                </a:lnTo>
                <a:cubicBezTo>
                  <a:pt x="17987" y="1805"/>
                  <a:pt x="17920" y="1985"/>
                  <a:pt x="17825" y="2061"/>
                </a:cubicBezTo>
                <a:lnTo>
                  <a:pt x="17735" y="2096"/>
                </a:lnTo>
                <a:lnTo>
                  <a:pt x="416" y="2096"/>
                </a:lnTo>
                <a:cubicBezTo>
                  <a:pt x="186" y="2096"/>
                  <a:pt x="0" y="2435"/>
                  <a:pt x="0" y="2854"/>
                </a:cubicBezTo>
                <a:lnTo>
                  <a:pt x="0" y="20841"/>
                </a:lnTo>
                <a:cubicBezTo>
                  <a:pt x="0" y="21260"/>
                  <a:pt x="186" y="21600"/>
                  <a:pt x="416" y="21600"/>
                </a:cubicBezTo>
                <a:lnTo>
                  <a:pt x="21184" y="21600"/>
                </a:lnTo>
                <a:cubicBezTo>
                  <a:pt x="21414" y="21600"/>
                  <a:pt x="21600" y="21260"/>
                  <a:pt x="21600" y="20841"/>
                </a:cubicBezTo>
                <a:lnTo>
                  <a:pt x="21600" y="2854"/>
                </a:lnTo>
                <a:cubicBezTo>
                  <a:pt x="21600" y="2435"/>
                  <a:pt x="21414" y="2096"/>
                  <a:pt x="21184" y="2096"/>
                </a:cubicBezTo>
                <a:lnTo>
                  <a:pt x="20991" y="2096"/>
                </a:lnTo>
                <a:lnTo>
                  <a:pt x="20901" y="2061"/>
                </a:lnTo>
                <a:cubicBezTo>
                  <a:pt x="20806" y="1985"/>
                  <a:pt x="20739" y="1805"/>
                  <a:pt x="20739" y="1596"/>
                </a:cubicBezTo>
                <a:lnTo>
                  <a:pt x="20754" y="1043"/>
                </a:lnTo>
                <a:cubicBezTo>
                  <a:pt x="20754" y="467"/>
                  <a:pt x="20509" y="0"/>
                  <a:pt x="20206" y="0"/>
                </a:cubicBezTo>
                <a:close/>
              </a:path>
            </a:pathLst>
          </a:custGeom>
          <a:solidFill>
            <a:schemeClr val="accent1">
              <a:lumOff val="6372"/>
            </a:schemeClr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0" name="نص العنوان"/>
          <p:cNvSpPr txBox="1"/>
          <p:nvPr>
            <p:ph type="title"/>
          </p:nvPr>
        </p:nvSpPr>
        <p:spPr>
          <a:xfrm>
            <a:off x="4581525" y="898893"/>
            <a:ext cx="4139775" cy="49882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41" name="مستوى النص الأول…"/>
          <p:cNvSpPr txBox="1"/>
          <p:nvPr>
            <p:ph type="body" sz="half" idx="1"/>
          </p:nvPr>
        </p:nvSpPr>
        <p:spPr>
          <a:xfrm>
            <a:off x="4581525" y="1547928"/>
            <a:ext cx="4139775" cy="319612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2" name="Google Shape;35;p2"/>
          <p:cNvSpPr txBox="1"/>
          <p:nvPr/>
        </p:nvSpPr>
        <p:spPr>
          <a:xfrm rot="5400000">
            <a:off x="-486157" y="338612"/>
            <a:ext cx="1184851" cy="41653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68" tIns="68568" rIns="68568" bIns="68568" anchor="b">
            <a:spAutoFit/>
          </a:bodyPr>
          <a:lstStyle>
            <a:lvl1pPr rtl="0">
              <a:defRPr sz="900">
                <a:solidFill>
                  <a:schemeClr val="accent1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pic>
        <p:nvPicPr>
          <p:cNvPr id="43" name="phonto.png" descr="phonto.png"/>
          <p:cNvPicPr>
            <a:picLocks noChangeAspect="1"/>
          </p:cNvPicPr>
          <p:nvPr/>
        </p:nvPicPr>
        <p:blipFill>
          <a:blip r:embed="rId2">
            <a:extLst/>
          </a:blip>
          <a:srcRect l="36448" t="35650" r="28236" b="35650"/>
          <a:stretch>
            <a:fillRect/>
          </a:stretch>
        </p:blipFill>
        <p:spPr>
          <a:xfrm>
            <a:off x="7813241" y="4525048"/>
            <a:ext cx="1105086" cy="396250"/>
          </a:xfrm>
          <a:prstGeom prst="rect">
            <a:avLst/>
          </a:prstGeom>
          <a:ln w="12700">
            <a:miter lim="400000"/>
          </a:ln>
        </p:spPr>
      </p:pic>
      <p:pic>
        <p:nvPicPr>
          <p:cNvPr id="44" name="IMG_1539.png" descr="IMG_1539.png"/>
          <p:cNvPicPr>
            <a:picLocks noChangeAspect="1"/>
          </p:cNvPicPr>
          <p:nvPr/>
        </p:nvPicPr>
        <p:blipFill>
          <a:blip r:embed="rId3">
            <a:alphaModFix amt="30365"/>
            <a:extLst/>
          </a:blip>
          <a:srcRect l="12844" t="22788" r="8093" b="17178"/>
          <a:stretch>
            <a:fillRect/>
          </a:stretch>
        </p:blipFill>
        <p:spPr>
          <a:xfrm>
            <a:off x="7710483" y="662063"/>
            <a:ext cx="1280859" cy="976239"/>
          </a:xfrm>
          <a:prstGeom prst="rect">
            <a:avLst/>
          </a:prstGeom>
          <a:ln w="12700">
            <a:miter lim="400000"/>
          </a:ln>
        </p:spPr>
      </p:pic>
      <p:sp>
        <p:nvSpPr>
          <p:cNvPr id="45" name="Google Shape;26;p2"/>
          <p:cNvSpPr/>
          <p:nvPr/>
        </p:nvSpPr>
        <p:spPr>
          <a:xfrm flipH="1">
            <a:off x="214084" y="167757"/>
            <a:ext cx="8689363" cy="47319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0320" y="0"/>
                </a:moveTo>
                <a:lnTo>
                  <a:pt x="18772" y="0"/>
                </a:lnTo>
                <a:cubicBezTo>
                  <a:pt x="18494" y="0"/>
                  <a:pt x="18269" y="467"/>
                  <a:pt x="18269" y="1043"/>
                </a:cubicBezTo>
                <a:lnTo>
                  <a:pt x="18283" y="1596"/>
                </a:lnTo>
                <a:cubicBezTo>
                  <a:pt x="18283" y="1805"/>
                  <a:pt x="18221" y="1985"/>
                  <a:pt x="18134" y="2061"/>
                </a:cubicBezTo>
                <a:lnTo>
                  <a:pt x="18052" y="2096"/>
                </a:lnTo>
                <a:lnTo>
                  <a:pt x="382" y="2096"/>
                </a:lnTo>
                <a:cubicBezTo>
                  <a:pt x="171" y="2096"/>
                  <a:pt x="0" y="2337"/>
                  <a:pt x="0" y="2756"/>
                </a:cubicBezTo>
                <a:cubicBezTo>
                  <a:pt x="9" y="8702"/>
                  <a:pt x="18" y="14648"/>
                  <a:pt x="27" y="20594"/>
                </a:cubicBezTo>
                <a:cubicBezTo>
                  <a:pt x="27" y="21013"/>
                  <a:pt x="135" y="21584"/>
                  <a:pt x="346" y="21584"/>
                </a:cubicBezTo>
                <a:lnTo>
                  <a:pt x="21218" y="21600"/>
                </a:lnTo>
                <a:cubicBezTo>
                  <a:pt x="21429" y="21600"/>
                  <a:pt x="21600" y="21260"/>
                  <a:pt x="21600" y="20841"/>
                </a:cubicBezTo>
                <a:lnTo>
                  <a:pt x="21600" y="2854"/>
                </a:lnTo>
                <a:cubicBezTo>
                  <a:pt x="21600" y="2435"/>
                  <a:pt x="21429" y="2096"/>
                  <a:pt x="21218" y="2096"/>
                </a:cubicBezTo>
                <a:lnTo>
                  <a:pt x="21041" y="2096"/>
                </a:lnTo>
                <a:lnTo>
                  <a:pt x="20959" y="2061"/>
                </a:lnTo>
                <a:cubicBezTo>
                  <a:pt x="20871" y="1985"/>
                  <a:pt x="20810" y="1805"/>
                  <a:pt x="20810" y="1596"/>
                </a:cubicBezTo>
                <a:lnTo>
                  <a:pt x="20824" y="1043"/>
                </a:lnTo>
                <a:cubicBezTo>
                  <a:pt x="20824" y="467"/>
                  <a:pt x="20598" y="0"/>
                  <a:pt x="20320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6" name="رقم الشريحة"/>
          <p:cNvSpPr txBox="1"/>
          <p:nvPr>
            <p:ph type="sldNum" sz="quarter" idx="2"/>
          </p:nvPr>
        </p:nvSpPr>
        <p:spPr>
          <a:xfrm>
            <a:off x="8705466" y="4706923"/>
            <a:ext cx="315767" cy="30611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5">
    <p:bg>
      <p:bgPr>
        <a:solidFill>
          <a:schemeClr val="accent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6;p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>
              <a:alpha val="4941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/>
          </a:p>
        </p:txBody>
      </p:sp>
      <p:sp>
        <p:nvSpPr>
          <p:cNvPr id="54" name="Google Shape;7;p1"/>
          <p:cNvSpPr/>
          <p:nvPr/>
        </p:nvSpPr>
        <p:spPr>
          <a:xfrm flipH="1">
            <a:off x="3927805" y="2079524"/>
            <a:ext cx="5216195" cy="30658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503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5" name="Google Shape;8;p1"/>
          <p:cNvSpPr/>
          <p:nvPr/>
        </p:nvSpPr>
        <p:spPr>
          <a:xfrm flipH="1" rot="10800000">
            <a:off x="0" y="-919"/>
            <a:ext cx="5879659" cy="3540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4693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6" name="Google Shape;12;p1"/>
          <p:cNvSpPr txBox="1"/>
          <p:nvPr/>
        </p:nvSpPr>
        <p:spPr>
          <a:xfrm rot="5400000">
            <a:off x="-486157" y="338612"/>
            <a:ext cx="1184851" cy="41653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68" tIns="68568" rIns="68568" bIns="68568" anchor="b">
            <a:spAutoFit/>
          </a:bodyPr>
          <a:lstStyle>
            <a:lvl1pPr rtl="0">
              <a:defRPr sz="9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sp>
        <p:nvSpPr>
          <p:cNvPr id="57" name="Google Shape;37;p3"/>
          <p:cNvSpPr/>
          <p:nvPr/>
        </p:nvSpPr>
        <p:spPr>
          <a:xfrm flipH="1">
            <a:off x="7433350" y="134743"/>
            <a:ext cx="1348499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6"/>
          </a:solidFill>
          <a:ln w="3175">
            <a:miter lim="400000"/>
          </a:ln>
          <a:effectLst>
            <a:outerShdw sx="100000" sy="100000" kx="0" ky="0" algn="b" rotWithShape="0" blurRad="38100" dist="127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8" name="Google Shape;38;p3"/>
          <p:cNvSpPr/>
          <p:nvPr/>
        </p:nvSpPr>
        <p:spPr>
          <a:xfrm flipH="1">
            <a:off x="7493792" y="182870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9" name="Google Shape;39;p3"/>
          <p:cNvSpPr/>
          <p:nvPr/>
        </p:nvSpPr>
        <p:spPr>
          <a:xfrm flipH="1">
            <a:off x="6019884" y="134743"/>
            <a:ext cx="1348500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5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0" name="Google Shape;40;p3"/>
          <p:cNvSpPr/>
          <p:nvPr/>
        </p:nvSpPr>
        <p:spPr>
          <a:xfrm flipH="1">
            <a:off x="6078880" y="186479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1" name="Google Shape;41;p3"/>
          <p:cNvSpPr/>
          <p:nvPr/>
        </p:nvSpPr>
        <p:spPr>
          <a:xfrm flipH="1">
            <a:off x="4606419" y="134743"/>
            <a:ext cx="1348499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4"/>
          </a:solidFill>
          <a:ln w="3175">
            <a:miter lim="400000"/>
          </a:ln>
          <a:effectLst>
            <a:outerShdw sx="100000" sy="100000" kx="0" ky="0" algn="b" rotWithShape="0" blurRad="38100" dist="127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2" name="Google Shape;42;p3"/>
          <p:cNvSpPr/>
          <p:nvPr/>
        </p:nvSpPr>
        <p:spPr>
          <a:xfrm flipH="1">
            <a:off x="4671184" y="182870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3" name="Google Shape;43;p3"/>
          <p:cNvSpPr/>
          <p:nvPr/>
        </p:nvSpPr>
        <p:spPr>
          <a:xfrm flipH="1">
            <a:off x="3192953" y="134743"/>
            <a:ext cx="1348500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3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4" name="Google Shape;44;p3"/>
          <p:cNvSpPr/>
          <p:nvPr/>
        </p:nvSpPr>
        <p:spPr>
          <a:xfrm flipH="1">
            <a:off x="3256271" y="182870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5" name="Google Shape;45;p3"/>
          <p:cNvSpPr/>
          <p:nvPr/>
        </p:nvSpPr>
        <p:spPr>
          <a:xfrm flipH="1">
            <a:off x="373241" y="134746"/>
            <a:ext cx="1348499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1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6" name="Google Shape;46;p3"/>
          <p:cNvSpPr/>
          <p:nvPr/>
        </p:nvSpPr>
        <p:spPr>
          <a:xfrm flipH="1">
            <a:off x="436070" y="174448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7" name="Google Shape;47;p3"/>
          <p:cNvSpPr/>
          <p:nvPr/>
        </p:nvSpPr>
        <p:spPr>
          <a:xfrm flipH="1">
            <a:off x="126331" y="128728"/>
            <a:ext cx="8864869" cy="48607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762" y="0"/>
                </a:moveTo>
                <a:lnTo>
                  <a:pt x="15076" y="0"/>
                </a:lnTo>
                <a:cubicBezTo>
                  <a:pt x="14773" y="0"/>
                  <a:pt x="14528" y="467"/>
                  <a:pt x="14528" y="1043"/>
                </a:cubicBezTo>
                <a:lnTo>
                  <a:pt x="14543" y="1596"/>
                </a:lnTo>
                <a:cubicBezTo>
                  <a:pt x="14543" y="1805"/>
                  <a:pt x="14476" y="1985"/>
                  <a:pt x="14381" y="2061"/>
                </a:cubicBezTo>
                <a:lnTo>
                  <a:pt x="14291" y="2096"/>
                </a:lnTo>
                <a:lnTo>
                  <a:pt x="416" y="2096"/>
                </a:lnTo>
                <a:cubicBezTo>
                  <a:pt x="186" y="2096"/>
                  <a:pt x="0" y="2435"/>
                  <a:pt x="0" y="2854"/>
                </a:cubicBezTo>
                <a:lnTo>
                  <a:pt x="0" y="20841"/>
                </a:lnTo>
                <a:cubicBezTo>
                  <a:pt x="0" y="21260"/>
                  <a:pt x="186" y="21600"/>
                  <a:pt x="416" y="21600"/>
                </a:cubicBezTo>
                <a:lnTo>
                  <a:pt x="21184" y="21600"/>
                </a:lnTo>
                <a:cubicBezTo>
                  <a:pt x="21414" y="21600"/>
                  <a:pt x="21600" y="21260"/>
                  <a:pt x="21600" y="20841"/>
                </a:cubicBezTo>
                <a:lnTo>
                  <a:pt x="21600" y="2854"/>
                </a:lnTo>
                <a:cubicBezTo>
                  <a:pt x="21600" y="2435"/>
                  <a:pt x="21414" y="2096"/>
                  <a:pt x="21184" y="2096"/>
                </a:cubicBezTo>
                <a:lnTo>
                  <a:pt x="17547" y="2096"/>
                </a:lnTo>
                <a:lnTo>
                  <a:pt x="17457" y="2061"/>
                </a:lnTo>
                <a:cubicBezTo>
                  <a:pt x="17362" y="1985"/>
                  <a:pt x="17295" y="1805"/>
                  <a:pt x="17295" y="1596"/>
                </a:cubicBezTo>
                <a:lnTo>
                  <a:pt x="17310" y="1043"/>
                </a:lnTo>
                <a:cubicBezTo>
                  <a:pt x="17310" y="467"/>
                  <a:pt x="17065" y="0"/>
                  <a:pt x="16762" y="0"/>
                </a:cubicBezTo>
                <a:close/>
              </a:path>
            </a:pathLst>
          </a:custGeom>
          <a:solidFill>
            <a:schemeClr val="accent2">
              <a:lumOff val="5147"/>
            </a:schemeClr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8" name="نص العنوان"/>
          <p:cNvSpPr txBox="1"/>
          <p:nvPr>
            <p:ph type="title"/>
          </p:nvPr>
        </p:nvSpPr>
        <p:spPr>
          <a:xfrm>
            <a:off x="4581525" y="898893"/>
            <a:ext cx="4139775" cy="49882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69" name="مستوى النص الأول…"/>
          <p:cNvSpPr txBox="1"/>
          <p:nvPr>
            <p:ph type="body" sz="half" idx="1"/>
          </p:nvPr>
        </p:nvSpPr>
        <p:spPr>
          <a:xfrm>
            <a:off x="4581525" y="1547928"/>
            <a:ext cx="4139775" cy="319612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70" name="Google Shape;58;p3"/>
          <p:cNvSpPr txBox="1"/>
          <p:nvPr/>
        </p:nvSpPr>
        <p:spPr>
          <a:xfrm rot="5400000">
            <a:off x="-486157" y="338612"/>
            <a:ext cx="1184851" cy="41653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68" tIns="68568" rIns="68568" bIns="68568" anchor="b">
            <a:spAutoFit/>
          </a:bodyPr>
          <a:lstStyle>
            <a:lvl1pPr rtl="0">
              <a:defRPr sz="900">
                <a:solidFill>
                  <a:schemeClr val="accent2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pic>
        <p:nvPicPr>
          <p:cNvPr id="71" name="phonto.png" descr="phonto.png"/>
          <p:cNvPicPr>
            <a:picLocks noChangeAspect="1"/>
          </p:cNvPicPr>
          <p:nvPr/>
        </p:nvPicPr>
        <p:blipFill>
          <a:blip r:embed="rId2">
            <a:alphaModFix amt="77168"/>
            <a:extLst/>
          </a:blip>
          <a:srcRect l="36631" t="43689" r="29778" b="39443"/>
          <a:stretch>
            <a:fillRect/>
          </a:stretch>
        </p:blipFill>
        <p:spPr>
          <a:xfrm>
            <a:off x="219041" y="4622411"/>
            <a:ext cx="1097838" cy="243221"/>
          </a:xfrm>
          <a:prstGeom prst="rect">
            <a:avLst/>
          </a:prstGeom>
          <a:ln w="12700">
            <a:miter lim="400000"/>
          </a:ln>
        </p:spPr>
      </p:pic>
      <p:pic>
        <p:nvPicPr>
          <p:cNvPr id="72" name="IMG_1539.png" descr="IMG_1539.png"/>
          <p:cNvPicPr>
            <a:picLocks noChangeAspect="1"/>
          </p:cNvPicPr>
          <p:nvPr/>
        </p:nvPicPr>
        <p:blipFill>
          <a:blip r:embed="rId3">
            <a:alphaModFix amt="8219"/>
            <a:extLst/>
          </a:blip>
          <a:srcRect l="7678" t="20232" r="7678" b="12249"/>
          <a:stretch>
            <a:fillRect/>
          </a:stretch>
        </p:blipFill>
        <p:spPr>
          <a:xfrm>
            <a:off x="214801" y="2845903"/>
            <a:ext cx="2127949" cy="1703804"/>
          </a:xfrm>
          <a:prstGeom prst="rect">
            <a:avLst/>
          </a:prstGeom>
          <a:ln w="12700">
            <a:miter lim="400000"/>
          </a:ln>
        </p:spPr>
      </p:pic>
      <p:sp>
        <p:nvSpPr>
          <p:cNvPr id="73" name="Google Shape;48;p3"/>
          <p:cNvSpPr/>
          <p:nvPr/>
        </p:nvSpPr>
        <p:spPr>
          <a:xfrm flipH="1">
            <a:off x="217142" y="161748"/>
            <a:ext cx="8684316" cy="47064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816" y="0"/>
                </a:moveTo>
                <a:lnTo>
                  <a:pt x="15190" y="0"/>
                </a:lnTo>
                <a:cubicBezTo>
                  <a:pt x="14898" y="0"/>
                  <a:pt x="14742" y="466"/>
                  <a:pt x="14742" y="1042"/>
                </a:cubicBezTo>
                <a:lnTo>
                  <a:pt x="14676" y="1595"/>
                </a:lnTo>
                <a:cubicBezTo>
                  <a:pt x="14676" y="1804"/>
                  <a:pt x="14611" y="1983"/>
                  <a:pt x="14519" y="2060"/>
                </a:cubicBezTo>
                <a:lnTo>
                  <a:pt x="14433" y="2094"/>
                </a:lnTo>
                <a:lnTo>
                  <a:pt x="572" y="2094"/>
                </a:lnTo>
                <a:cubicBezTo>
                  <a:pt x="350" y="2094"/>
                  <a:pt x="0" y="2500"/>
                  <a:pt x="0" y="2919"/>
                </a:cubicBezTo>
                <a:cubicBezTo>
                  <a:pt x="0" y="8910"/>
                  <a:pt x="36" y="14801"/>
                  <a:pt x="36" y="20792"/>
                </a:cubicBezTo>
                <a:cubicBezTo>
                  <a:pt x="36" y="21211"/>
                  <a:pt x="251" y="21600"/>
                  <a:pt x="473" y="21600"/>
                </a:cubicBezTo>
                <a:lnTo>
                  <a:pt x="21280" y="21567"/>
                </a:lnTo>
                <a:cubicBezTo>
                  <a:pt x="21501" y="21567"/>
                  <a:pt x="21600" y="21227"/>
                  <a:pt x="21600" y="20809"/>
                </a:cubicBezTo>
                <a:cubicBezTo>
                  <a:pt x="21600" y="14823"/>
                  <a:pt x="21600" y="8838"/>
                  <a:pt x="21600" y="2852"/>
                </a:cubicBezTo>
                <a:cubicBezTo>
                  <a:pt x="21600" y="2434"/>
                  <a:pt x="21510" y="2044"/>
                  <a:pt x="21289" y="2044"/>
                </a:cubicBezTo>
                <a:lnTo>
                  <a:pt x="17574" y="2094"/>
                </a:lnTo>
                <a:lnTo>
                  <a:pt x="17487" y="2060"/>
                </a:lnTo>
                <a:cubicBezTo>
                  <a:pt x="17395" y="1983"/>
                  <a:pt x="17330" y="1804"/>
                  <a:pt x="17330" y="1595"/>
                </a:cubicBezTo>
                <a:lnTo>
                  <a:pt x="17345" y="1042"/>
                </a:lnTo>
                <a:cubicBezTo>
                  <a:pt x="17345" y="466"/>
                  <a:pt x="17108" y="0"/>
                  <a:pt x="16816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74" name="رقم الشريحة"/>
          <p:cNvSpPr txBox="1"/>
          <p:nvPr>
            <p:ph type="sldNum" sz="quarter" idx="2"/>
          </p:nvPr>
        </p:nvSpPr>
        <p:spPr>
          <a:xfrm>
            <a:off x="8705466" y="4706923"/>
            <a:ext cx="315767" cy="30611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0"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6;p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>
              <a:alpha val="4941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/>
          </a:p>
        </p:txBody>
      </p:sp>
      <p:sp>
        <p:nvSpPr>
          <p:cNvPr id="82" name="Google Shape;7;p1"/>
          <p:cNvSpPr/>
          <p:nvPr/>
        </p:nvSpPr>
        <p:spPr>
          <a:xfrm flipH="1">
            <a:off x="3927805" y="2079524"/>
            <a:ext cx="5216195" cy="30658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503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83" name="Google Shape;8;p1"/>
          <p:cNvSpPr/>
          <p:nvPr/>
        </p:nvSpPr>
        <p:spPr>
          <a:xfrm flipH="1" rot="10800000">
            <a:off x="0" y="-919"/>
            <a:ext cx="5879659" cy="3540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4693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84" name="Google Shape;12;p1"/>
          <p:cNvSpPr txBox="1"/>
          <p:nvPr/>
        </p:nvSpPr>
        <p:spPr>
          <a:xfrm rot="5400000">
            <a:off x="-486157" y="338612"/>
            <a:ext cx="1184851" cy="41653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68" tIns="68568" rIns="68568" bIns="68568" anchor="b">
            <a:spAutoFit/>
          </a:bodyPr>
          <a:lstStyle>
            <a:lvl1pPr rtl="0">
              <a:defRPr sz="9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sp>
        <p:nvSpPr>
          <p:cNvPr id="85" name="Google Shape;60;p4"/>
          <p:cNvSpPr/>
          <p:nvPr/>
        </p:nvSpPr>
        <p:spPr>
          <a:xfrm flipH="1">
            <a:off x="7433350" y="134743"/>
            <a:ext cx="1348499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6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86" name="Google Shape;61;p4"/>
          <p:cNvSpPr/>
          <p:nvPr/>
        </p:nvSpPr>
        <p:spPr>
          <a:xfrm flipH="1">
            <a:off x="7493792" y="182870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87" name="Google Shape;62;p4"/>
          <p:cNvSpPr/>
          <p:nvPr/>
        </p:nvSpPr>
        <p:spPr>
          <a:xfrm flipH="1">
            <a:off x="6019884" y="134743"/>
            <a:ext cx="1348500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5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88" name="Google Shape;63;p4"/>
          <p:cNvSpPr/>
          <p:nvPr/>
        </p:nvSpPr>
        <p:spPr>
          <a:xfrm flipH="1">
            <a:off x="6078880" y="186479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89" name="Google Shape;64;p4"/>
          <p:cNvSpPr/>
          <p:nvPr/>
        </p:nvSpPr>
        <p:spPr>
          <a:xfrm flipH="1">
            <a:off x="4606419" y="134743"/>
            <a:ext cx="1348499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4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0" name="Google Shape;65;p4"/>
          <p:cNvSpPr/>
          <p:nvPr/>
        </p:nvSpPr>
        <p:spPr>
          <a:xfrm flipH="1">
            <a:off x="4671184" y="182870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1" name="Google Shape;66;p4"/>
          <p:cNvSpPr/>
          <p:nvPr/>
        </p:nvSpPr>
        <p:spPr>
          <a:xfrm flipH="1">
            <a:off x="373241" y="134746"/>
            <a:ext cx="1348499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1"/>
          </a:solidFill>
          <a:ln w="3175">
            <a:miter lim="400000"/>
          </a:ln>
          <a:effectLst>
            <a:outerShdw sx="100000" sy="100000" kx="0" ky="0" algn="b" rotWithShape="0" blurRad="38100" dist="127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2" name="Google Shape;67;p4"/>
          <p:cNvSpPr/>
          <p:nvPr/>
        </p:nvSpPr>
        <p:spPr>
          <a:xfrm flipH="1">
            <a:off x="436070" y="174448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3" name="Google Shape;68;p4"/>
          <p:cNvSpPr/>
          <p:nvPr/>
        </p:nvSpPr>
        <p:spPr>
          <a:xfrm flipH="1">
            <a:off x="1779487" y="134743"/>
            <a:ext cx="1348500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2"/>
          </a:solidFill>
          <a:ln w="3175">
            <a:miter lim="400000"/>
          </a:ln>
          <a:effectLst>
            <a:outerShdw sx="100000" sy="100000" kx="0" ky="0" algn="b" rotWithShape="0" blurRad="38100" dist="127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4" name="Google Shape;69;p4"/>
          <p:cNvSpPr/>
          <p:nvPr/>
        </p:nvSpPr>
        <p:spPr>
          <a:xfrm flipH="1">
            <a:off x="1828122" y="184073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5" name="Google Shape;70;p4"/>
          <p:cNvSpPr/>
          <p:nvPr/>
        </p:nvSpPr>
        <p:spPr>
          <a:xfrm flipH="1">
            <a:off x="126331" y="128728"/>
            <a:ext cx="8864869" cy="48607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3318" y="0"/>
                </a:moveTo>
                <a:lnTo>
                  <a:pt x="11632" y="0"/>
                </a:lnTo>
                <a:cubicBezTo>
                  <a:pt x="11329" y="0"/>
                  <a:pt x="11084" y="467"/>
                  <a:pt x="11084" y="1043"/>
                </a:cubicBezTo>
                <a:lnTo>
                  <a:pt x="11099" y="1596"/>
                </a:lnTo>
                <a:cubicBezTo>
                  <a:pt x="11099" y="1805"/>
                  <a:pt x="11032" y="1985"/>
                  <a:pt x="10937" y="2061"/>
                </a:cubicBezTo>
                <a:lnTo>
                  <a:pt x="10847" y="2096"/>
                </a:lnTo>
                <a:lnTo>
                  <a:pt x="416" y="2096"/>
                </a:lnTo>
                <a:cubicBezTo>
                  <a:pt x="186" y="2096"/>
                  <a:pt x="0" y="2435"/>
                  <a:pt x="0" y="2854"/>
                </a:cubicBezTo>
                <a:lnTo>
                  <a:pt x="0" y="20841"/>
                </a:lnTo>
                <a:cubicBezTo>
                  <a:pt x="0" y="21260"/>
                  <a:pt x="186" y="21600"/>
                  <a:pt x="416" y="21600"/>
                </a:cubicBezTo>
                <a:lnTo>
                  <a:pt x="21184" y="21600"/>
                </a:lnTo>
                <a:cubicBezTo>
                  <a:pt x="21414" y="21600"/>
                  <a:pt x="21600" y="21260"/>
                  <a:pt x="21600" y="20841"/>
                </a:cubicBezTo>
                <a:lnTo>
                  <a:pt x="21600" y="2854"/>
                </a:lnTo>
                <a:cubicBezTo>
                  <a:pt x="21600" y="2435"/>
                  <a:pt x="21414" y="2096"/>
                  <a:pt x="21184" y="2096"/>
                </a:cubicBezTo>
                <a:lnTo>
                  <a:pt x="14103" y="2096"/>
                </a:lnTo>
                <a:lnTo>
                  <a:pt x="14013" y="2061"/>
                </a:lnTo>
                <a:cubicBezTo>
                  <a:pt x="13918" y="1985"/>
                  <a:pt x="13851" y="1805"/>
                  <a:pt x="13851" y="1596"/>
                </a:cubicBezTo>
                <a:lnTo>
                  <a:pt x="13866" y="1043"/>
                </a:lnTo>
                <a:cubicBezTo>
                  <a:pt x="13866" y="467"/>
                  <a:pt x="13621" y="0"/>
                  <a:pt x="13318" y="0"/>
                </a:cubicBezTo>
                <a:close/>
              </a:path>
            </a:pathLst>
          </a:custGeom>
          <a:solidFill>
            <a:schemeClr val="accent3">
              <a:lumOff val="7107"/>
            </a:schemeClr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6" name="نص العنوان"/>
          <p:cNvSpPr txBox="1"/>
          <p:nvPr>
            <p:ph type="title"/>
          </p:nvPr>
        </p:nvSpPr>
        <p:spPr>
          <a:xfrm>
            <a:off x="4581525" y="898893"/>
            <a:ext cx="4139775" cy="49882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97" name="مستوى النص الأول…"/>
          <p:cNvSpPr txBox="1"/>
          <p:nvPr>
            <p:ph type="body" sz="half" idx="1"/>
          </p:nvPr>
        </p:nvSpPr>
        <p:spPr>
          <a:xfrm>
            <a:off x="4581525" y="1547928"/>
            <a:ext cx="4139775" cy="319612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98" name="Google Shape;81;p4"/>
          <p:cNvSpPr txBox="1"/>
          <p:nvPr/>
        </p:nvSpPr>
        <p:spPr>
          <a:xfrm rot="5400000">
            <a:off x="-486157" y="338612"/>
            <a:ext cx="1184851" cy="41653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68" tIns="68568" rIns="68568" bIns="68568" anchor="b">
            <a:spAutoFit/>
          </a:bodyPr>
          <a:lstStyle>
            <a:lvl1pPr rtl="0">
              <a:defRPr sz="900">
                <a:solidFill>
                  <a:schemeClr val="accent3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pic>
        <p:nvPicPr>
          <p:cNvPr id="99" name="phonto.png" descr="phonto.png"/>
          <p:cNvPicPr>
            <a:picLocks noChangeAspect="1"/>
          </p:cNvPicPr>
          <p:nvPr/>
        </p:nvPicPr>
        <p:blipFill>
          <a:blip r:embed="rId2">
            <a:alphaModFix amt="69863"/>
            <a:extLst/>
          </a:blip>
          <a:srcRect l="34041" t="40323" r="27636" b="40323"/>
          <a:stretch>
            <a:fillRect/>
          </a:stretch>
        </p:blipFill>
        <p:spPr>
          <a:xfrm>
            <a:off x="274937" y="4499664"/>
            <a:ext cx="1390234" cy="3097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00" name="IMG_1539.png" descr="IMG_1539.png"/>
          <p:cNvPicPr>
            <a:picLocks noChangeAspect="1"/>
          </p:cNvPicPr>
          <p:nvPr/>
        </p:nvPicPr>
        <p:blipFill>
          <a:blip r:embed="rId3">
            <a:alphaModFix amt="7762"/>
            <a:extLst/>
          </a:blip>
          <a:srcRect l="15572" t="21911" r="15572" b="14111"/>
          <a:stretch>
            <a:fillRect/>
          </a:stretch>
        </p:blipFill>
        <p:spPr>
          <a:xfrm>
            <a:off x="368997" y="3290783"/>
            <a:ext cx="1296194" cy="1208879"/>
          </a:xfrm>
          <a:prstGeom prst="rect">
            <a:avLst/>
          </a:prstGeom>
          <a:ln w="12700">
            <a:miter lim="400000"/>
          </a:ln>
        </p:spPr>
      </p:pic>
      <p:sp>
        <p:nvSpPr>
          <p:cNvPr id="101" name="Google Shape;71;p4"/>
          <p:cNvSpPr/>
          <p:nvPr/>
        </p:nvSpPr>
        <p:spPr>
          <a:xfrm flipH="1">
            <a:off x="207592" y="170170"/>
            <a:ext cx="8676947" cy="47004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3276" y="0"/>
                </a:moveTo>
                <a:lnTo>
                  <a:pt x="11678" y="0"/>
                </a:lnTo>
                <a:cubicBezTo>
                  <a:pt x="11391" y="0"/>
                  <a:pt x="11159" y="468"/>
                  <a:pt x="11159" y="1046"/>
                </a:cubicBezTo>
                <a:lnTo>
                  <a:pt x="11173" y="1601"/>
                </a:lnTo>
                <a:cubicBezTo>
                  <a:pt x="11173" y="1811"/>
                  <a:pt x="11110" y="1991"/>
                  <a:pt x="11020" y="2068"/>
                </a:cubicBezTo>
                <a:lnTo>
                  <a:pt x="10935" y="2102"/>
                </a:lnTo>
                <a:lnTo>
                  <a:pt x="619" y="2086"/>
                </a:lnTo>
                <a:cubicBezTo>
                  <a:pt x="401" y="2086"/>
                  <a:pt x="0" y="2426"/>
                  <a:pt x="0" y="2847"/>
                </a:cubicBezTo>
                <a:cubicBezTo>
                  <a:pt x="0" y="8861"/>
                  <a:pt x="54" y="14908"/>
                  <a:pt x="54" y="20922"/>
                </a:cubicBezTo>
                <a:cubicBezTo>
                  <a:pt x="54" y="21342"/>
                  <a:pt x="141" y="21600"/>
                  <a:pt x="358" y="21600"/>
                </a:cubicBezTo>
                <a:lnTo>
                  <a:pt x="21359" y="21600"/>
                </a:lnTo>
                <a:cubicBezTo>
                  <a:pt x="21576" y="21600"/>
                  <a:pt x="21600" y="21276"/>
                  <a:pt x="21600" y="20856"/>
                </a:cubicBezTo>
                <a:cubicBezTo>
                  <a:pt x="21591" y="14869"/>
                  <a:pt x="21582" y="8883"/>
                  <a:pt x="21573" y="2896"/>
                </a:cubicBezTo>
                <a:cubicBezTo>
                  <a:pt x="21573" y="2476"/>
                  <a:pt x="21424" y="2102"/>
                  <a:pt x="21206" y="2102"/>
                </a:cubicBezTo>
                <a:lnTo>
                  <a:pt x="14020" y="2102"/>
                </a:lnTo>
                <a:lnTo>
                  <a:pt x="13935" y="2068"/>
                </a:lnTo>
                <a:cubicBezTo>
                  <a:pt x="13844" y="1991"/>
                  <a:pt x="13781" y="1811"/>
                  <a:pt x="13781" y="1601"/>
                </a:cubicBezTo>
                <a:lnTo>
                  <a:pt x="13796" y="1046"/>
                </a:lnTo>
                <a:cubicBezTo>
                  <a:pt x="13796" y="468"/>
                  <a:pt x="13563" y="0"/>
                  <a:pt x="13276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02" name="رقم الشريحة"/>
          <p:cNvSpPr txBox="1"/>
          <p:nvPr>
            <p:ph type="sldNum" sz="quarter" idx="2"/>
          </p:nvPr>
        </p:nvSpPr>
        <p:spPr>
          <a:xfrm>
            <a:off x="8705466" y="4706923"/>
            <a:ext cx="315767" cy="30611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">
    <p:bg>
      <p:bgPr>
        <a:solidFill>
          <a:schemeClr val="accent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6;p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>
              <a:alpha val="4941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/>
          </a:p>
        </p:txBody>
      </p:sp>
      <p:sp>
        <p:nvSpPr>
          <p:cNvPr id="110" name="Google Shape;7;p1"/>
          <p:cNvSpPr/>
          <p:nvPr/>
        </p:nvSpPr>
        <p:spPr>
          <a:xfrm flipH="1">
            <a:off x="3927805" y="2079524"/>
            <a:ext cx="5216195" cy="30658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503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11" name="Google Shape;8;p1"/>
          <p:cNvSpPr/>
          <p:nvPr/>
        </p:nvSpPr>
        <p:spPr>
          <a:xfrm flipH="1" rot="10800000">
            <a:off x="0" y="-919"/>
            <a:ext cx="5879659" cy="3540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4693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12" name="Google Shape;12;p1"/>
          <p:cNvSpPr txBox="1"/>
          <p:nvPr/>
        </p:nvSpPr>
        <p:spPr>
          <a:xfrm rot="5400000">
            <a:off x="-486157" y="338612"/>
            <a:ext cx="1184851" cy="41653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68" tIns="68568" rIns="68568" bIns="68568" anchor="b">
            <a:spAutoFit/>
          </a:bodyPr>
          <a:lstStyle>
            <a:lvl1pPr rtl="0">
              <a:defRPr sz="9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sp>
        <p:nvSpPr>
          <p:cNvPr id="113" name="Google Shape;83;p5"/>
          <p:cNvSpPr/>
          <p:nvPr/>
        </p:nvSpPr>
        <p:spPr>
          <a:xfrm flipH="1">
            <a:off x="7433350" y="134743"/>
            <a:ext cx="1348499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6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14" name="Google Shape;84;p5"/>
          <p:cNvSpPr/>
          <p:nvPr/>
        </p:nvSpPr>
        <p:spPr>
          <a:xfrm flipH="1">
            <a:off x="7493792" y="182870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15" name="Google Shape;85;p5"/>
          <p:cNvSpPr/>
          <p:nvPr/>
        </p:nvSpPr>
        <p:spPr>
          <a:xfrm flipH="1">
            <a:off x="6019884" y="134743"/>
            <a:ext cx="1348500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5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16" name="Google Shape;86;p5"/>
          <p:cNvSpPr/>
          <p:nvPr/>
        </p:nvSpPr>
        <p:spPr>
          <a:xfrm flipH="1">
            <a:off x="6078880" y="186479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17" name="Google Shape;87;p5"/>
          <p:cNvSpPr/>
          <p:nvPr/>
        </p:nvSpPr>
        <p:spPr>
          <a:xfrm flipH="1">
            <a:off x="373241" y="134746"/>
            <a:ext cx="1348499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1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18" name="Google Shape;88;p5"/>
          <p:cNvSpPr/>
          <p:nvPr/>
        </p:nvSpPr>
        <p:spPr>
          <a:xfrm flipH="1">
            <a:off x="436070" y="174448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19" name="Google Shape;89;p5"/>
          <p:cNvSpPr/>
          <p:nvPr/>
        </p:nvSpPr>
        <p:spPr>
          <a:xfrm flipH="1">
            <a:off x="1779487" y="134743"/>
            <a:ext cx="1348500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2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20" name="Google Shape;90;p5"/>
          <p:cNvSpPr/>
          <p:nvPr/>
        </p:nvSpPr>
        <p:spPr>
          <a:xfrm flipH="1">
            <a:off x="1828122" y="184073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21" name="Google Shape;91;p5"/>
          <p:cNvSpPr/>
          <p:nvPr/>
        </p:nvSpPr>
        <p:spPr>
          <a:xfrm flipH="1">
            <a:off x="3192953" y="134743"/>
            <a:ext cx="1348500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3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22" name="Google Shape;92;p5"/>
          <p:cNvSpPr/>
          <p:nvPr/>
        </p:nvSpPr>
        <p:spPr>
          <a:xfrm flipH="1">
            <a:off x="3256271" y="182870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23" name="Google Shape;93;p5"/>
          <p:cNvSpPr/>
          <p:nvPr/>
        </p:nvSpPr>
        <p:spPr>
          <a:xfrm flipH="1">
            <a:off x="126331" y="128728"/>
            <a:ext cx="8864869" cy="48607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9874" y="0"/>
                </a:moveTo>
                <a:lnTo>
                  <a:pt x="8188" y="0"/>
                </a:lnTo>
                <a:cubicBezTo>
                  <a:pt x="7885" y="0"/>
                  <a:pt x="7640" y="467"/>
                  <a:pt x="7640" y="1043"/>
                </a:cubicBezTo>
                <a:lnTo>
                  <a:pt x="7655" y="1596"/>
                </a:lnTo>
                <a:cubicBezTo>
                  <a:pt x="7655" y="1805"/>
                  <a:pt x="7588" y="1985"/>
                  <a:pt x="7493" y="2061"/>
                </a:cubicBezTo>
                <a:lnTo>
                  <a:pt x="7403" y="2096"/>
                </a:lnTo>
                <a:lnTo>
                  <a:pt x="416" y="2096"/>
                </a:lnTo>
                <a:cubicBezTo>
                  <a:pt x="186" y="2096"/>
                  <a:pt x="0" y="2435"/>
                  <a:pt x="0" y="2854"/>
                </a:cubicBezTo>
                <a:lnTo>
                  <a:pt x="0" y="20841"/>
                </a:lnTo>
                <a:cubicBezTo>
                  <a:pt x="0" y="21260"/>
                  <a:pt x="186" y="21600"/>
                  <a:pt x="416" y="21600"/>
                </a:cubicBezTo>
                <a:lnTo>
                  <a:pt x="21184" y="21600"/>
                </a:lnTo>
                <a:cubicBezTo>
                  <a:pt x="21414" y="21600"/>
                  <a:pt x="21600" y="21260"/>
                  <a:pt x="21600" y="20841"/>
                </a:cubicBezTo>
                <a:lnTo>
                  <a:pt x="21600" y="2854"/>
                </a:lnTo>
                <a:cubicBezTo>
                  <a:pt x="21600" y="2435"/>
                  <a:pt x="21414" y="2096"/>
                  <a:pt x="21184" y="2096"/>
                </a:cubicBezTo>
                <a:lnTo>
                  <a:pt x="10659" y="2096"/>
                </a:lnTo>
                <a:lnTo>
                  <a:pt x="10569" y="2061"/>
                </a:lnTo>
                <a:cubicBezTo>
                  <a:pt x="10474" y="1985"/>
                  <a:pt x="10407" y="1805"/>
                  <a:pt x="10407" y="1596"/>
                </a:cubicBezTo>
                <a:lnTo>
                  <a:pt x="10422" y="1043"/>
                </a:lnTo>
                <a:cubicBezTo>
                  <a:pt x="10422" y="467"/>
                  <a:pt x="10177" y="0"/>
                  <a:pt x="9874" y="0"/>
                </a:cubicBezTo>
                <a:close/>
              </a:path>
            </a:pathLst>
          </a:custGeom>
          <a:solidFill>
            <a:schemeClr val="accent4">
              <a:lumOff val="9509"/>
            </a:schemeClr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24" name="Google Shape;94;p5"/>
          <p:cNvSpPr/>
          <p:nvPr/>
        </p:nvSpPr>
        <p:spPr>
          <a:xfrm>
            <a:off x="269803" y="170170"/>
            <a:ext cx="8676947" cy="47004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3276" y="0"/>
                </a:moveTo>
                <a:lnTo>
                  <a:pt x="11678" y="0"/>
                </a:lnTo>
                <a:cubicBezTo>
                  <a:pt x="11391" y="0"/>
                  <a:pt x="11159" y="468"/>
                  <a:pt x="11159" y="1046"/>
                </a:cubicBezTo>
                <a:lnTo>
                  <a:pt x="11173" y="1601"/>
                </a:lnTo>
                <a:cubicBezTo>
                  <a:pt x="11173" y="1811"/>
                  <a:pt x="11110" y="1991"/>
                  <a:pt x="11020" y="2068"/>
                </a:cubicBezTo>
                <a:lnTo>
                  <a:pt x="10935" y="2102"/>
                </a:lnTo>
                <a:lnTo>
                  <a:pt x="619" y="2086"/>
                </a:lnTo>
                <a:cubicBezTo>
                  <a:pt x="401" y="2086"/>
                  <a:pt x="0" y="2426"/>
                  <a:pt x="0" y="2847"/>
                </a:cubicBezTo>
                <a:cubicBezTo>
                  <a:pt x="0" y="8861"/>
                  <a:pt x="54" y="14908"/>
                  <a:pt x="54" y="20922"/>
                </a:cubicBezTo>
                <a:cubicBezTo>
                  <a:pt x="54" y="21342"/>
                  <a:pt x="141" y="21600"/>
                  <a:pt x="358" y="21600"/>
                </a:cubicBezTo>
                <a:lnTo>
                  <a:pt x="21359" y="21600"/>
                </a:lnTo>
                <a:cubicBezTo>
                  <a:pt x="21576" y="21600"/>
                  <a:pt x="21600" y="21276"/>
                  <a:pt x="21600" y="20856"/>
                </a:cubicBezTo>
                <a:cubicBezTo>
                  <a:pt x="21591" y="14869"/>
                  <a:pt x="21582" y="8883"/>
                  <a:pt x="21573" y="2896"/>
                </a:cubicBezTo>
                <a:cubicBezTo>
                  <a:pt x="21573" y="2476"/>
                  <a:pt x="21424" y="2102"/>
                  <a:pt x="21206" y="2102"/>
                </a:cubicBezTo>
                <a:lnTo>
                  <a:pt x="14020" y="2102"/>
                </a:lnTo>
                <a:lnTo>
                  <a:pt x="13935" y="2068"/>
                </a:lnTo>
                <a:cubicBezTo>
                  <a:pt x="13844" y="1991"/>
                  <a:pt x="13781" y="1811"/>
                  <a:pt x="13781" y="1601"/>
                </a:cubicBezTo>
                <a:lnTo>
                  <a:pt x="13796" y="1046"/>
                </a:lnTo>
                <a:cubicBezTo>
                  <a:pt x="13796" y="468"/>
                  <a:pt x="13563" y="0"/>
                  <a:pt x="13276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25" name="نص العنوان"/>
          <p:cNvSpPr txBox="1"/>
          <p:nvPr>
            <p:ph type="title"/>
          </p:nvPr>
        </p:nvSpPr>
        <p:spPr>
          <a:xfrm>
            <a:off x="4581525" y="898893"/>
            <a:ext cx="4139775" cy="49882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126" name="مستوى النص الأول…"/>
          <p:cNvSpPr txBox="1"/>
          <p:nvPr>
            <p:ph type="body" sz="half" idx="1"/>
          </p:nvPr>
        </p:nvSpPr>
        <p:spPr>
          <a:xfrm>
            <a:off x="4581525" y="1547928"/>
            <a:ext cx="4139775" cy="319612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27" name="Google Shape;104;p5"/>
          <p:cNvSpPr txBox="1"/>
          <p:nvPr/>
        </p:nvSpPr>
        <p:spPr>
          <a:xfrm rot="5400000">
            <a:off x="-486157" y="338612"/>
            <a:ext cx="1184851" cy="41653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68" tIns="68568" rIns="68568" bIns="68568" anchor="b">
            <a:spAutoFit/>
          </a:bodyPr>
          <a:lstStyle>
            <a:lvl1pPr rtl="0">
              <a:defRPr sz="900">
                <a:solidFill>
                  <a:schemeClr val="accent4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pic>
        <p:nvPicPr>
          <p:cNvPr id="128" name="phonto.png" descr="phonto.png"/>
          <p:cNvPicPr>
            <a:picLocks noChangeAspect="1"/>
          </p:cNvPicPr>
          <p:nvPr/>
        </p:nvPicPr>
        <p:blipFill>
          <a:blip r:embed="rId2">
            <a:alphaModFix amt="69863"/>
            <a:extLst/>
          </a:blip>
          <a:srcRect l="34041" t="40323" r="27636" b="40323"/>
          <a:stretch>
            <a:fillRect/>
          </a:stretch>
        </p:blipFill>
        <p:spPr>
          <a:xfrm>
            <a:off x="274937" y="4499664"/>
            <a:ext cx="1390234" cy="3097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" name="IMG_1539.png" descr="IMG_1539.png"/>
          <p:cNvPicPr>
            <a:picLocks noChangeAspect="1"/>
          </p:cNvPicPr>
          <p:nvPr/>
        </p:nvPicPr>
        <p:blipFill>
          <a:blip r:embed="rId3">
            <a:alphaModFix amt="7762"/>
            <a:extLst/>
          </a:blip>
          <a:srcRect l="15572" t="21911" r="15572" b="14111"/>
          <a:stretch>
            <a:fillRect/>
          </a:stretch>
        </p:blipFill>
        <p:spPr>
          <a:xfrm>
            <a:off x="368997" y="3290783"/>
            <a:ext cx="1296194" cy="1208879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رقم الشريحة"/>
          <p:cNvSpPr txBox="1"/>
          <p:nvPr>
            <p:ph type="sldNum" sz="quarter" idx="2"/>
          </p:nvPr>
        </p:nvSpPr>
        <p:spPr>
          <a:xfrm>
            <a:off x="8705466" y="4706923"/>
            <a:ext cx="315767" cy="30611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2">
    <p:bg>
      <p:bgPr>
        <a:solidFill>
          <a:schemeClr val="accent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6;p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>
              <a:alpha val="4941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/>
          </a:p>
        </p:txBody>
      </p:sp>
      <p:sp>
        <p:nvSpPr>
          <p:cNvPr id="138" name="Google Shape;7;p1"/>
          <p:cNvSpPr/>
          <p:nvPr/>
        </p:nvSpPr>
        <p:spPr>
          <a:xfrm flipH="1">
            <a:off x="3927805" y="2079524"/>
            <a:ext cx="5216195" cy="30658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503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39" name="Google Shape;8;p1"/>
          <p:cNvSpPr/>
          <p:nvPr/>
        </p:nvSpPr>
        <p:spPr>
          <a:xfrm flipH="1" rot="10800000">
            <a:off x="0" y="-919"/>
            <a:ext cx="5879659" cy="3540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4693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40" name="Google Shape;12;p1"/>
          <p:cNvSpPr txBox="1"/>
          <p:nvPr/>
        </p:nvSpPr>
        <p:spPr>
          <a:xfrm rot="5400000">
            <a:off x="-486157" y="338612"/>
            <a:ext cx="1184851" cy="41653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68" tIns="68568" rIns="68568" bIns="68568" anchor="b">
            <a:spAutoFit/>
          </a:bodyPr>
          <a:lstStyle>
            <a:lvl1pPr rtl="0">
              <a:defRPr sz="9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sp>
        <p:nvSpPr>
          <p:cNvPr id="141" name="Google Shape;106;p6"/>
          <p:cNvSpPr/>
          <p:nvPr/>
        </p:nvSpPr>
        <p:spPr>
          <a:xfrm flipH="1">
            <a:off x="7433350" y="134743"/>
            <a:ext cx="1348499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6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42" name="Google Shape;107;p6"/>
          <p:cNvSpPr/>
          <p:nvPr/>
        </p:nvSpPr>
        <p:spPr>
          <a:xfrm flipH="1">
            <a:off x="7493792" y="182870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43" name="Google Shape;108;p6"/>
          <p:cNvSpPr/>
          <p:nvPr/>
        </p:nvSpPr>
        <p:spPr>
          <a:xfrm flipH="1">
            <a:off x="373241" y="134746"/>
            <a:ext cx="1348499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1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44" name="Google Shape;109;p6"/>
          <p:cNvSpPr/>
          <p:nvPr/>
        </p:nvSpPr>
        <p:spPr>
          <a:xfrm flipH="1">
            <a:off x="436070" y="174448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45" name="Google Shape;110;p6"/>
          <p:cNvSpPr/>
          <p:nvPr/>
        </p:nvSpPr>
        <p:spPr>
          <a:xfrm flipH="1">
            <a:off x="1779487" y="134743"/>
            <a:ext cx="1348500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2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46" name="Google Shape;111;p6"/>
          <p:cNvSpPr/>
          <p:nvPr/>
        </p:nvSpPr>
        <p:spPr>
          <a:xfrm flipH="1">
            <a:off x="1828122" y="184073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47" name="Google Shape;112;p6"/>
          <p:cNvSpPr/>
          <p:nvPr/>
        </p:nvSpPr>
        <p:spPr>
          <a:xfrm flipH="1">
            <a:off x="3192953" y="134743"/>
            <a:ext cx="1348500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3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48" name="Google Shape;113;p6"/>
          <p:cNvSpPr/>
          <p:nvPr/>
        </p:nvSpPr>
        <p:spPr>
          <a:xfrm flipH="1">
            <a:off x="3256271" y="182870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49" name="Google Shape;114;p6"/>
          <p:cNvSpPr/>
          <p:nvPr/>
        </p:nvSpPr>
        <p:spPr>
          <a:xfrm flipH="1">
            <a:off x="4606419" y="134743"/>
            <a:ext cx="1348499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4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50" name="Google Shape;115;p6"/>
          <p:cNvSpPr/>
          <p:nvPr/>
        </p:nvSpPr>
        <p:spPr>
          <a:xfrm flipH="1">
            <a:off x="4671184" y="182870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51" name="Google Shape;116;p6"/>
          <p:cNvSpPr/>
          <p:nvPr/>
        </p:nvSpPr>
        <p:spPr>
          <a:xfrm flipH="1">
            <a:off x="126331" y="128728"/>
            <a:ext cx="8864869" cy="48607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6430" y="0"/>
                </a:moveTo>
                <a:lnTo>
                  <a:pt x="4744" y="0"/>
                </a:lnTo>
                <a:cubicBezTo>
                  <a:pt x="4441" y="0"/>
                  <a:pt x="4196" y="467"/>
                  <a:pt x="4196" y="1043"/>
                </a:cubicBezTo>
                <a:lnTo>
                  <a:pt x="4211" y="1596"/>
                </a:lnTo>
                <a:cubicBezTo>
                  <a:pt x="4211" y="1805"/>
                  <a:pt x="4144" y="1985"/>
                  <a:pt x="4049" y="2061"/>
                </a:cubicBezTo>
                <a:lnTo>
                  <a:pt x="3959" y="2096"/>
                </a:lnTo>
                <a:lnTo>
                  <a:pt x="416" y="2096"/>
                </a:lnTo>
                <a:cubicBezTo>
                  <a:pt x="186" y="2096"/>
                  <a:pt x="0" y="2435"/>
                  <a:pt x="0" y="2854"/>
                </a:cubicBezTo>
                <a:lnTo>
                  <a:pt x="0" y="20841"/>
                </a:lnTo>
                <a:cubicBezTo>
                  <a:pt x="0" y="21260"/>
                  <a:pt x="186" y="21600"/>
                  <a:pt x="416" y="21600"/>
                </a:cubicBezTo>
                <a:lnTo>
                  <a:pt x="21184" y="21600"/>
                </a:lnTo>
                <a:cubicBezTo>
                  <a:pt x="21414" y="21600"/>
                  <a:pt x="21600" y="21260"/>
                  <a:pt x="21600" y="20841"/>
                </a:cubicBezTo>
                <a:lnTo>
                  <a:pt x="21600" y="2854"/>
                </a:lnTo>
                <a:cubicBezTo>
                  <a:pt x="21600" y="2435"/>
                  <a:pt x="21414" y="2096"/>
                  <a:pt x="21184" y="2096"/>
                </a:cubicBezTo>
                <a:lnTo>
                  <a:pt x="7215" y="2096"/>
                </a:lnTo>
                <a:lnTo>
                  <a:pt x="7125" y="2061"/>
                </a:lnTo>
                <a:cubicBezTo>
                  <a:pt x="7030" y="1985"/>
                  <a:pt x="6963" y="1805"/>
                  <a:pt x="6963" y="1596"/>
                </a:cubicBezTo>
                <a:lnTo>
                  <a:pt x="6978" y="1043"/>
                </a:lnTo>
                <a:cubicBezTo>
                  <a:pt x="6978" y="467"/>
                  <a:pt x="6733" y="0"/>
                  <a:pt x="6430" y="0"/>
                </a:cubicBezTo>
                <a:close/>
              </a:path>
            </a:pathLst>
          </a:custGeom>
          <a:solidFill>
            <a:schemeClr val="accent5">
              <a:lumOff val="11274"/>
            </a:schemeClr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52" name="Google Shape;117;p6"/>
          <p:cNvSpPr/>
          <p:nvPr/>
        </p:nvSpPr>
        <p:spPr>
          <a:xfrm>
            <a:off x="229454" y="174448"/>
            <a:ext cx="8685092" cy="46900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1" h="21384" fill="norm" stroke="1" extrusionOk="0">
                <a:moveTo>
                  <a:pt x="16873" y="0"/>
                </a:moveTo>
                <a:lnTo>
                  <a:pt x="15269" y="0"/>
                </a:lnTo>
                <a:cubicBezTo>
                  <a:pt x="14981" y="0"/>
                  <a:pt x="14827" y="461"/>
                  <a:pt x="14827" y="1030"/>
                </a:cubicBezTo>
                <a:lnTo>
                  <a:pt x="14843" y="1576"/>
                </a:lnTo>
                <a:cubicBezTo>
                  <a:pt x="14843" y="1783"/>
                  <a:pt x="14698" y="1960"/>
                  <a:pt x="14608" y="2036"/>
                </a:cubicBezTo>
                <a:lnTo>
                  <a:pt x="852" y="2070"/>
                </a:lnTo>
                <a:cubicBezTo>
                  <a:pt x="633" y="2070"/>
                  <a:pt x="-9" y="1794"/>
                  <a:pt x="0" y="2951"/>
                </a:cubicBezTo>
                <a:cubicBezTo>
                  <a:pt x="25" y="6044"/>
                  <a:pt x="125" y="17487"/>
                  <a:pt x="45" y="20566"/>
                </a:cubicBezTo>
                <a:cubicBezTo>
                  <a:pt x="18" y="21600"/>
                  <a:pt x="433" y="21369"/>
                  <a:pt x="754" y="21348"/>
                </a:cubicBezTo>
                <a:lnTo>
                  <a:pt x="21275" y="21315"/>
                </a:lnTo>
                <a:cubicBezTo>
                  <a:pt x="21494" y="21315"/>
                  <a:pt x="21591" y="20980"/>
                  <a:pt x="21591" y="20566"/>
                </a:cubicBezTo>
                <a:cubicBezTo>
                  <a:pt x="21591" y="14650"/>
                  <a:pt x="21591" y="8735"/>
                  <a:pt x="21591" y="2819"/>
                </a:cubicBezTo>
                <a:cubicBezTo>
                  <a:pt x="21591" y="2405"/>
                  <a:pt x="21502" y="2020"/>
                  <a:pt x="21284" y="2020"/>
                </a:cubicBezTo>
                <a:lnTo>
                  <a:pt x="17620" y="2070"/>
                </a:lnTo>
                <a:lnTo>
                  <a:pt x="17535" y="2036"/>
                </a:lnTo>
                <a:cubicBezTo>
                  <a:pt x="17444" y="1960"/>
                  <a:pt x="17380" y="1783"/>
                  <a:pt x="17380" y="1576"/>
                </a:cubicBezTo>
                <a:lnTo>
                  <a:pt x="17395" y="1030"/>
                </a:lnTo>
                <a:cubicBezTo>
                  <a:pt x="17395" y="461"/>
                  <a:pt x="17161" y="0"/>
                  <a:pt x="16873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53" name="نص العنوان"/>
          <p:cNvSpPr txBox="1"/>
          <p:nvPr>
            <p:ph type="title"/>
          </p:nvPr>
        </p:nvSpPr>
        <p:spPr>
          <a:xfrm>
            <a:off x="4581525" y="898893"/>
            <a:ext cx="4139775" cy="49882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154" name="مستوى النص الأول…"/>
          <p:cNvSpPr txBox="1"/>
          <p:nvPr>
            <p:ph type="body" sz="half" idx="1"/>
          </p:nvPr>
        </p:nvSpPr>
        <p:spPr>
          <a:xfrm>
            <a:off x="4581525" y="1547928"/>
            <a:ext cx="4139775" cy="319612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55" name="Google Shape;127;p6"/>
          <p:cNvSpPr txBox="1"/>
          <p:nvPr/>
        </p:nvSpPr>
        <p:spPr>
          <a:xfrm rot="5400000">
            <a:off x="-486157" y="338612"/>
            <a:ext cx="1184851" cy="41653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68" tIns="68568" rIns="68568" bIns="68568" anchor="b">
            <a:spAutoFit/>
          </a:bodyPr>
          <a:lstStyle>
            <a:lvl1pPr rtl="0">
              <a:defRPr sz="900">
                <a:solidFill>
                  <a:schemeClr val="accent5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pic>
        <p:nvPicPr>
          <p:cNvPr id="156" name="phonto.png" descr="phonto.png"/>
          <p:cNvPicPr>
            <a:picLocks noChangeAspect="1"/>
          </p:cNvPicPr>
          <p:nvPr/>
        </p:nvPicPr>
        <p:blipFill>
          <a:blip r:embed="rId2">
            <a:alphaModFix amt="69863"/>
            <a:extLst/>
          </a:blip>
          <a:srcRect l="34041" t="40323" r="27636" b="40323"/>
          <a:stretch>
            <a:fillRect/>
          </a:stretch>
        </p:blipFill>
        <p:spPr>
          <a:xfrm>
            <a:off x="274937" y="4499664"/>
            <a:ext cx="1390234" cy="3097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57" name="IMG_1539.png" descr="IMG_1539.png"/>
          <p:cNvPicPr>
            <a:picLocks noChangeAspect="1"/>
          </p:cNvPicPr>
          <p:nvPr/>
        </p:nvPicPr>
        <p:blipFill>
          <a:blip r:embed="rId3">
            <a:alphaModFix amt="7762"/>
            <a:extLst/>
          </a:blip>
          <a:srcRect l="15572" t="21911" r="15572" b="14111"/>
          <a:stretch>
            <a:fillRect/>
          </a:stretch>
        </p:blipFill>
        <p:spPr>
          <a:xfrm>
            <a:off x="368997" y="3290783"/>
            <a:ext cx="1296194" cy="1208879"/>
          </a:xfrm>
          <a:prstGeom prst="rect">
            <a:avLst/>
          </a:prstGeom>
          <a:ln w="12700">
            <a:miter lim="400000"/>
          </a:ln>
        </p:spPr>
      </p:pic>
      <p:sp>
        <p:nvSpPr>
          <p:cNvPr id="158" name="رقم الشريحة"/>
          <p:cNvSpPr txBox="1"/>
          <p:nvPr>
            <p:ph type="sldNum" sz="quarter" idx="2"/>
          </p:nvPr>
        </p:nvSpPr>
        <p:spPr>
          <a:xfrm>
            <a:off x="8705466" y="4706923"/>
            <a:ext cx="315767" cy="30611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6">
    <p:bg>
      <p:bgPr>
        <a:solidFill>
          <a:schemeClr val="accent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6;p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>
              <a:alpha val="4941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/>
          </a:p>
        </p:txBody>
      </p:sp>
      <p:sp>
        <p:nvSpPr>
          <p:cNvPr id="166" name="Google Shape;7;p1"/>
          <p:cNvSpPr/>
          <p:nvPr/>
        </p:nvSpPr>
        <p:spPr>
          <a:xfrm flipH="1">
            <a:off x="3927805" y="2079524"/>
            <a:ext cx="5216195" cy="30658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503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67" name="Google Shape;8;p1"/>
          <p:cNvSpPr/>
          <p:nvPr/>
        </p:nvSpPr>
        <p:spPr>
          <a:xfrm flipH="1" rot="10800000">
            <a:off x="0" y="-919"/>
            <a:ext cx="5879659" cy="3540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4693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68" name="Google Shape;12;p1"/>
          <p:cNvSpPr txBox="1"/>
          <p:nvPr/>
        </p:nvSpPr>
        <p:spPr>
          <a:xfrm rot="5400000">
            <a:off x="-486157" y="338612"/>
            <a:ext cx="1184851" cy="41653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68" tIns="68568" rIns="68568" bIns="68568" anchor="b">
            <a:spAutoFit/>
          </a:bodyPr>
          <a:lstStyle>
            <a:lvl1pPr rtl="0">
              <a:defRPr sz="9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sp>
        <p:nvSpPr>
          <p:cNvPr id="169" name="Google Shape;129;p7"/>
          <p:cNvSpPr/>
          <p:nvPr/>
        </p:nvSpPr>
        <p:spPr>
          <a:xfrm flipH="1">
            <a:off x="373241" y="134746"/>
            <a:ext cx="1348499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1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0" name="Google Shape;130;p7"/>
          <p:cNvSpPr/>
          <p:nvPr/>
        </p:nvSpPr>
        <p:spPr>
          <a:xfrm flipH="1">
            <a:off x="436070" y="174448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1" name="Google Shape;131;p7"/>
          <p:cNvSpPr/>
          <p:nvPr/>
        </p:nvSpPr>
        <p:spPr>
          <a:xfrm flipH="1">
            <a:off x="1779487" y="134743"/>
            <a:ext cx="1348500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2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2" name="Google Shape;132;p7"/>
          <p:cNvSpPr/>
          <p:nvPr/>
        </p:nvSpPr>
        <p:spPr>
          <a:xfrm flipH="1">
            <a:off x="1828122" y="184073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3" name="Google Shape;133;p7"/>
          <p:cNvSpPr/>
          <p:nvPr/>
        </p:nvSpPr>
        <p:spPr>
          <a:xfrm flipH="1">
            <a:off x="3192953" y="134743"/>
            <a:ext cx="1348500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3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4" name="Google Shape;134;p7"/>
          <p:cNvSpPr/>
          <p:nvPr/>
        </p:nvSpPr>
        <p:spPr>
          <a:xfrm flipH="1">
            <a:off x="3256271" y="182870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5" name="Google Shape;135;p7"/>
          <p:cNvSpPr/>
          <p:nvPr/>
        </p:nvSpPr>
        <p:spPr>
          <a:xfrm flipH="1">
            <a:off x="4606419" y="134743"/>
            <a:ext cx="1348499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4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6" name="Google Shape;136;p7"/>
          <p:cNvSpPr/>
          <p:nvPr/>
        </p:nvSpPr>
        <p:spPr>
          <a:xfrm flipH="1">
            <a:off x="4671184" y="182870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7" name="Google Shape;137;p7"/>
          <p:cNvSpPr/>
          <p:nvPr/>
        </p:nvSpPr>
        <p:spPr>
          <a:xfrm flipH="1">
            <a:off x="6019884" y="134743"/>
            <a:ext cx="1348500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5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8" name="Google Shape;138;p7"/>
          <p:cNvSpPr/>
          <p:nvPr/>
        </p:nvSpPr>
        <p:spPr>
          <a:xfrm flipH="1">
            <a:off x="6078880" y="186479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9" name="Google Shape;139;p7"/>
          <p:cNvSpPr/>
          <p:nvPr/>
        </p:nvSpPr>
        <p:spPr>
          <a:xfrm flipH="1">
            <a:off x="126331" y="128728"/>
            <a:ext cx="8864869" cy="48607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986" y="0"/>
                </a:moveTo>
                <a:lnTo>
                  <a:pt x="1300" y="0"/>
                </a:lnTo>
                <a:cubicBezTo>
                  <a:pt x="997" y="0"/>
                  <a:pt x="752" y="467"/>
                  <a:pt x="752" y="1043"/>
                </a:cubicBezTo>
                <a:lnTo>
                  <a:pt x="767" y="1596"/>
                </a:lnTo>
                <a:cubicBezTo>
                  <a:pt x="767" y="1805"/>
                  <a:pt x="700" y="1985"/>
                  <a:pt x="605" y="2061"/>
                </a:cubicBezTo>
                <a:lnTo>
                  <a:pt x="515" y="2096"/>
                </a:lnTo>
                <a:lnTo>
                  <a:pt x="416" y="2096"/>
                </a:lnTo>
                <a:cubicBezTo>
                  <a:pt x="186" y="2096"/>
                  <a:pt x="0" y="2435"/>
                  <a:pt x="0" y="2854"/>
                </a:cubicBezTo>
                <a:lnTo>
                  <a:pt x="0" y="20841"/>
                </a:lnTo>
                <a:cubicBezTo>
                  <a:pt x="0" y="21260"/>
                  <a:pt x="186" y="21600"/>
                  <a:pt x="416" y="21600"/>
                </a:cubicBezTo>
                <a:lnTo>
                  <a:pt x="21184" y="21600"/>
                </a:lnTo>
                <a:cubicBezTo>
                  <a:pt x="21414" y="21600"/>
                  <a:pt x="21600" y="21260"/>
                  <a:pt x="21600" y="20841"/>
                </a:cubicBezTo>
                <a:lnTo>
                  <a:pt x="21600" y="2854"/>
                </a:lnTo>
                <a:cubicBezTo>
                  <a:pt x="21600" y="2435"/>
                  <a:pt x="21414" y="2096"/>
                  <a:pt x="21184" y="2096"/>
                </a:cubicBezTo>
                <a:lnTo>
                  <a:pt x="3771" y="2096"/>
                </a:lnTo>
                <a:lnTo>
                  <a:pt x="3681" y="2061"/>
                </a:lnTo>
                <a:cubicBezTo>
                  <a:pt x="3586" y="1985"/>
                  <a:pt x="3519" y="1805"/>
                  <a:pt x="3519" y="1596"/>
                </a:cubicBezTo>
                <a:lnTo>
                  <a:pt x="3534" y="1043"/>
                </a:lnTo>
                <a:cubicBezTo>
                  <a:pt x="3534" y="467"/>
                  <a:pt x="3289" y="0"/>
                  <a:pt x="2986" y="0"/>
                </a:cubicBezTo>
                <a:close/>
              </a:path>
            </a:pathLst>
          </a:custGeom>
          <a:solidFill>
            <a:schemeClr val="accent6">
              <a:lumOff val="6666"/>
            </a:schemeClr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80" name="Google Shape;140;p7"/>
          <p:cNvSpPr/>
          <p:nvPr/>
        </p:nvSpPr>
        <p:spPr>
          <a:xfrm>
            <a:off x="236843" y="174448"/>
            <a:ext cx="8689364" cy="47270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0320" y="0"/>
                </a:moveTo>
                <a:lnTo>
                  <a:pt x="18772" y="0"/>
                </a:lnTo>
                <a:cubicBezTo>
                  <a:pt x="18494" y="0"/>
                  <a:pt x="18269" y="467"/>
                  <a:pt x="18269" y="1043"/>
                </a:cubicBezTo>
                <a:lnTo>
                  <a:pt x="18283" y="1596"/>
                </a:lnTo>
                <a:cubicBezTo>
                  <a:pt x="18283" y="1805"/>
                  <a:pt x="18221" y="1985"/>
                  <a:pt x="18134" y="2061"/>
                </a:cubicBezTo>
                <a:lnTo>
                  <a:pt x="18052" y="2096"/>
                </a:lnTo>
                <a:lnTo>
                  <a:pt x="382" y="2096"/>
                </a:lnTo>
                <a:cubicBezTo>
                  <a:pt x="171" y="2096"/>
                  <a:pt x="0" y="2337"/>
                  <a:pt x="0" y="2756"/>
                </a:cubicBezTo>
                <a:cubicBezTo>
                  <a:pt x="9" y="8702"/>
                  <a:pt x="18" y="14648"/>
                  <a:pt x="27" y="20594"/>
                </a:cubicBezTo>
                <a:cubicBezTo>
                  <a:pt x="27" y="21013"/>
                  <a:pt x="135" y="21584"/>
                  <a:pt x="346" y="21584"/>
                </a:cubicBezTo>
                <a:lnTo>
                  <a:pt x="21218" y="21600"/>
                </a:lnTo>
                <a:cubicBezTo>
                  <a:pt x="21429" y="21600"/>
                  <a:pt x="21600" y="21260"/>
                  <a:pt x="21600" y="20841"/>
                </a:cubicBezTo>
                <a:lnTo>
                  <a:pt x="21600" y="2854"/>
                </a:lnTo>
                <a:cubicBezTo>
                  <a:pt x="21600" y="2435"/>
                  <a:pt x="21429" y="2096"/>
                  <a:pt x="21218" y="2096"/>
                </a:cubicBezTo>
                <a:lnTo>
                  <a:pt x="21041" y="2096"/>
                </a:lnTo>
                <a:lnTo>
                  <a:pt x="20959" y="2061"/>
                </a:lnTo>
                <a:cubicBezTo>
                  <a:pt x="20871" y="1985"/>
                  <a:pt x="20810" y="1805"/>
                  <a:pt x="20810" y="1596"/>
                </a:cubicBezTo>
                <a:lnTo>
                  <a:pt x="20824" y="1043"/>
                </a:lnTo>
                <a:cubicBezTo>
                  <a:pt x="20824" y="467"/>
                  <a:pt x="20598" y="0"/>
                  <a:pt x="20320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81" name="نص العنوان"/>
          <p:cNvSpPr txBox="1"/>
          <p:nvPr>
            <p:ph type="title"/>
          </p:nvPr>
        </p:nvSpPr>
        <p:spPr>
          <a:xfrm>
            <a:off x="4581525" y="898893"/>
            <a:ext cx="4139775" cy="49882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182" name="مستوى النص الأول…"/>
          <p:cNvSpPr txBox="1"/>
          <p:nvPr>
            <p:ph type="body" sz="half" idx="1"/>
          </p:nvPr>
        </p:nvSpPr>
        <p:spPr>
          <a:xfrm>
            <a:off x="4581525" y="1547928"/>
            <a:ext cx="4139775" cy="319612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83" name="Google Shape;150;p7"/>
          <p:cNvSpPr txBox="1"/>
          <p:nvPr/>
        </p:nvSpPr>
        <p:spPr>
          <a:xfrm rot="5400000">
            <a:off x="-486157" y="338612"/>
            <a:ext cx="1184851" cy="41653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68" tIns="68568" rIns="68568" bIns="68568" anchor="b">
            <a:spAutoFit/>
          </a:bodyPr>
          <a:lstStyle>
            <a:lvl1pPr rtl="0">
              <a:defRPr sz="900">
                <a:solidFill>
                  <a:schemeClr val="accent6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pic>
        <p:nvPicPr>
          <p:cNvPr id="184" name="phonto.png" descr="phonto.png"/>
          <p:cNvPicPr>
            <a:picLocks noChangeAspect="1"/>
          </p:cNvPicPr>
          <p:nvPr/>
        </p:nvPicPr>
        <p:blipFill>
          <a:blip r:embed="rId2">
            <a:alphaModFix amt="69863"/>
            <a:extLst/>
          </a:blip>
          <a:srcRect l="34041" t="40323" r="27636" b="40323"/>
          <a:stretch>
            <a:fillRect/>
          </a:stretch>
        </p:blipFill>
        <p:spPr>
          <a:xfrm>
            <a:off x="274937" y="4499664"/>
            <a:ext cx="1390234" cy="3097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IMG_1539.png" descr="IMG_1539.png"/>
          <p:cNvPicPr>
            <a:picLocks noChangeAspect="1"/>
          </p:cNvPicPr>
          <p:nvPr/>
        </p:nvPicPr>
        <p:blipFill>
          <a:blip r:embed="rId3">
            <a:alphaModFix amt="7762"/>
            <a:extLst/>
          </a:blip>
          <a:srcRect l="15572" t="21911" r="15572" b="14111"/>
          <a:stretch>
            <a:fillRect/>
          </a:stretch>
        </p:blipFill>
        <p:spPr>
          <a:xfrm>
            <a:off x="368997" y="3290783"/>
            <a:ext cx="1296194" cy="1208879"/>
          </a:xfrm>
          <a:prstGeom prst="rect">
            <a:avLst/>
          </a:prstGeom>
          <a:ln w="12700">
            <a:miter lim="400000"/>
          </a:ln>
        </p:spPr>
      </p:pic>
      <p:sp>
        <p:nvSpPr>
          <p:cNvPr id="186" name="رقم الشريحة"/>
          <p:cNvSpPr txBox="1"/>
          <p:nvPr>
            <p:ph type="sldNum" sz="quarter" idx="2"/>
          </p:nvPr>
        </p:nvSpPr>
        <p:spPr>
          <a:xfrm>
            <a:off x="8705466" y="4706923"/>
            <a:ext cx="315767" cy="30611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USTOM_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hyperlink" Target="https://slidesmania.com/" TargetMode="External"/><Relationship Id="rId3" Type="http://schemas.openxmlformats.org/officeDocument/2006/relationships/image" Target="../media/image1.png"/><Relationship Id="rId4" Type="http://schemas.openxmlformats.org/officeDocument/2006/relationships/hyperlink" Target="https://slidesmania.com/questions-powerpoint-google-slides/can-i-use-these-templates/" TargetMode="External"/><Relationship Id="rId5" Type="http://schemas.openxmlformats.org/officeDocument/2006/relationships/hyperlink" Target="https://www.facebook.com/SlidesManiaSM/" TargetMode="External"/><Relationship Id="rId6" Type="http://schemas.openxmlformats.org/officeDocument/2006/relationships/image" Target="../media/image2.png"/><Relationship Id="rId7" Type="http://schemas.openxmlformats.org/officeDocument/2006/relationships/hyperlink" Target="https://twitter.com/SlidesManiaSM/" TargetMode="External"/><Relationship Id="rId8" Type="http://schemas.openxmlformats.org/officeDocument/2006/relationships/image" Target="../media/image3.png"/><Relationship Id="rId9" Type="http://schemas.openxmlformats.org/officeDocument/2006/relationships/hyperlink" Target="https://www.pinterest.com/slidesmania/" TargetMode="External"/><Relationship Id="rId10" Type="http://schemas.openxmlformats.org/officeDocument/2006/relationships/image" Target="../media/image4.png"/><Relationship Id="rId11" Type="http://schemas.openxmlformats.org/officeDocument/2006/relationships/hyperlink" Target="https://www.instagram.com/slidesmania/" TargetMode="External"/><Relationship Id="rId12" Type="http://schemas.openxmlformats.org/officeDocument/2006/relationships/image" Target="../media/image5.png"/><Relationship Id="rId13" Type="http://schemas.openxmlformats.org/officeDocument/2006/relationships/slideLayout" Target="../slideLayouts/slideLayout1.xml"/><Relationship Id="rId14" Type="http://schemas.openxmlformats.org/officeDocument/2006/relationships/slideLayout" Target="../slideLayouts/slideLayout2.xml"/><Relationship Id="rId15" Type="http://schemas.openxmlformats.org/officeDocument/2006/relationships/slideLayout" Target="../slideLayouts/slideLayout3.xml"/><Relationship Id="rId16" Type="http://schemas.openxmlformats.org/officeDocument/2006/relationships/slideLayout" Target="../slideLayouts/slideLayout4.xml"/><Relationship Id="rId17" Type="http://schemas.openxmlformats.org/officeDocument/2006/relationships/slideLayout" Target="../slideLayouts/slideLayout5.xml"/><Relationship Id="rId18" Type="http://schemas.openxmlformats.org/officeDocument/2006/relationships/slideLayout" Target="../slideLayouts/slideLayout6.xml"/><Relationship Id="rId19" Type="http://schemas.openxmlformats.org/officeDocument/2006/relationships/slideLayout" Target="../slideLayouts/slideLayout7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chemeClr val="accen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;p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>
              <a:alpha val="4941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/>
          </a:p>
        </p:txBody>
      </p:sp>
      <p:sp>
        <p:nvSpPr>
          <p:cNvPr id="3" name="Google Shape;7;p1"/>
          <p:cNvSpPr/>
          <p:nvPr/>
        </p:nvSpPr>
        <p:spPr>
          <a:xfrm flipH="1">
            <a:off x="3927805" y="2079524"/>
            <a:ext cx="5216195" cy="30658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503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" name="Google Shape;8;p1"/>
          <p:cNvSpPr/>
          <p:nvPr/>
        </p:nvSpPr>
        <p:spPr>
          <a:xfrm flipH="1" rot="10800000">
            <a:off x="0" y="-919"/>
            <a:ext cx="5879659" cy="3540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4693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" name="Google Shape;12;p1"/>
          <p:cNvSpPr txBox="1"/>
          <p:nvPr/>
        </p:nvSpPr>
        <p:spPr>
          <a:xfrm rot="5400000">
            <a:off x="-486157" y="338612"/>
            <a:ext cx="1184851" cy="41653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68" tIns="68568" rIns="68568" bIns="68568" anchor="b">
            <a:spAutoFit/>
          </a:bodyPr>
          <a:lstStyle>
            <a:lvl1pPr rtl="0">
              <a:defRPr sz="9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grpSp>
        <p:nvGrpSpPr>
          <p:cNvPr id="15" name="Google Shape;152;p8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6" name="Google Shape;153;p8"/>
            <p:cNvSpPr/>
            <p:nvPr/>
          </p:nvSpPr>
          <p:spPr>
            <a:xfrm>
              <a:off x="0" y="0"/>
              <a:ext cx="9144000" cy="514350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/>
            </a:p>
          </p:txBody>
        </p:sp>
        <p:pic>
          <p:nvPicPr>
            <p:cNvPr id="7" name="Google Shape;154;p8" descr="Google Shape;154;p8">
              <a:hlinkClick r:id="rId2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49199" y="248325"/>
              <a:ext cx="3826101" cy="165097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8" name="Google Shape;155;p8"/>
            <p:cNvSpPr txBox="1"/>
            <p:nvPr/>
          </p:nvSpPr>
          <p:spPr>
            <a:xfrm>
              <a:off x="381918" y="2143545"/>
              <a:ext cx="6648789" cy="2887951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4275" tIns="34275" rIns="34275" bIns="34275" numCol="1" anchor="t">
              <a:spAutoFit/>
            </a:bodyPr>
            <a:lstStyle/>
            <a:p>
              <a:pPr rtl="0">
                <a:defRPr b="1" sz="2600">
                  <a:solidFill>
                    <a:srgbClr val="3F3F3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r>
                <a:t>Free </a:t>
              </a:r>
              <a:r>
                <a:rPr b="0"/>
                <a:t>themes and templates for </a:t>
              </a:r>
              <a:r>
                <a:t>Google Slides</a:t>
              </a:r>
              <a:r>
                <a:rPr b="0"/>
                <a:t> or </a:t>
              </a:r>
              <a:r>
                <a:t>PowerPoint</a:t>
              </a:r>
            </a:p>
            <a:p>
              <a:pPr rtl="0">
                <a:defRPr b="1" sz="2600">
                  <a:solidFill>
                    <a:srgbClr val="3F3F3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</a:p>
            <a:p>
              <a:pPr rtl="0">
                <a:defRPr b="1" sz="2600">
                  <a:solidFill>
                    <a:srgbClr val="3F3F3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</a:p>
            <a:p>
              <a:pPr rtl="0">
                <a:defRPr b="1" sz="2200">
                  <a:solidFill>
                    <a:srgbClr val="FFCB25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r>
                <a:t>NOT to be sold as is or modified!</a:t>
              </a:r>
            </a:p>
            <a:p>
              <a:pPr rtl="0">
                <a:defRPr sz="2000">
                  <a:solidFill>
                    <a:srgbClr val="3F3F3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r>
                <a:t>Read </a:t>
              </a:r>
              <a:r>
                <a:rPr u="sng">
                  <a:solidFill>
                    <a:srgbClr val="0097A7"/>
                  </a:solidFill>
                  <a:uFill>
                    <a:solidFill>
                      <a:srgbClr val="0097A7"/>
                    </a:solidFill>
                  </a:uFill>
                  <a:hlinkClick r:id="rId4" invalidUrl="" action="" tgtFrame="" tooltip="" history="1" highlightClick="0" endSnd="0"/>
                </a:rPr>
                <a:t>FAQ</a:t>
              </a:r>
              <a:r>
                <a:rPr b="1" sz="3200">
                  <a:solidFill>
                    <a:srgbClr val="FFCB25"/>
                  </a:solidFill>
                </a:rPr>
                <a:t> </a:t>
              </a:r>
              <a:r>
                <a:t>on slidesmania.com</a:t>
              </a:r>
            </a:p>
            <a:p>
              <a:pPr rtl="0">
                <a:defRPr sz="1400">
                  <a:solidFill>
                    <a:srgbClr val="3F3F3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r>
                <a:t>Do not remove the slidesmania.com text on the sides.</a:t>
              </a:r>
            </a:p>
          </p:txBody>
        </p:sp>
        <p:sp>
          <p:nvSpPr>
            <p:cNvPr id="9" name="Google Shape;156;p8"/>
            <p:cNvSpPr/>
            <p:nvPr/>
          </p:nvSpPr>
          <p:spPr>
            <a:xfrm>
              <a:off x="7817525" y="4266643"/>
              <a:ext cx="1121401" cy="9676"/>
            </a:xfrm>
            <a:prstGeom prst="line">
              <a:avLst/>
            </a:prstGeom>
            <a:noFill/>
            <a:ln w="25400" cap="flat">
              <a:solidFill>
                <a:srgbClr val="FFCB25"/>
              </a:solidFill>
              <a:prstDash val="solid"/>
              <a:round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pPr/>
            </a:p>
          </p:txBody>
        </p:sp>
        <p:pic>
          <p:nvPicPr>
            <p:cNvPr id="10" name="Google Shape;157;p8" descr="Google Shape;157;p8">
              <a:hlinkClick r:id="rId5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6736918" y="4434229"/>
              <a:ext cx="534925" cy="4783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" name="Google Shape;158;p8" descr="Google Shape;158;p8">
              <a:hlinkClick r:id="rId7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7323321" y="4437598"/>
              <a:ext cx="531496" cy="4716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" name="Google Shape;159;p8" descr="Google Shape;159;p8">
              <a:hlinkClick r:id="rId9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7906286" y="4429176"/>
              <a:ext cx="459487" cy="4682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" name="Google Shape;160;p8" descr="Google Shape;160;p8">
              <a:hlinkClick r:id="rId11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8414287" y="4437599"/>
              <a:ext cx="524638" cy="45144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4" name="Google Shape;161;p8"/>
            <p:cNvSpPr txBox="1"/>
            <p:nvPr/>
          </p:nvSpPr>
          <p:spPr>
            <a:xfrm>
              <a:off x="5304375" y="3610031"/>
              <a:ext cx="3686626" cy="416538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8568" tIns="68568" rIns="68568" bIns="68568" numCol="1" anchor="t">
              <a:spAutoFit/>
            </a:bodyPr>
            <a:lstStyle>
              <a:lvl1pPr algn="r" rtl="0">
                <a:defRPr b="1" sz="1800">
                  <a:solidFill>
                    <a:srgbClr val="252525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/>
              <a:r>
                <a:t>Sharing is caring!</a:t>
              </a:r>
            </a:p>
          </p:txBody>
        </p:sp>
      </p:grpSp>
      <p:sp>
        <p:nvSpPr>
          <p:cNvPr id="16" name="نص العنوان"/>
          <p:cNvSpPr txBox="1"/>
          <p:nvPr>
            <p:ph type="title"/>
          </p:nvPr>
        </p:nvSpPr>
        <p:spPr>
          <a:xfrm>
            <a:off x="457200" y="69056"/>
            <a:ext cx="8229600" cy="1131094"/>
          </a:xfrm>
          <a:prstGeom prst="rect">
            <a:avLst/>
          </a:prstGeom>
          <a:ln w="3175">
            <a:miter lim="400000"/>
          </a:ln>
          <a:effectLst>
            <a:outerShdw sx="100000" sy="100000" kx="0" ky="0" algn="b" rotWithShape="0" blurRad="38100" dist="12700" dir="30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/>
          <a:lstStyle/>
          <a:p>
            <a:pPr/>
            <a:r>
              <a:t>نص العنوان</a:t>
            </a:r>
          </a:p>
        </p:txBody>
      </p:sp>
      <p:sp>
        <p:nvSpPr>
          <p:cNvPr id="17" name="مستوى النص الأول…"/>
          <p:cNvSpPr txBox="1"/>
          <p:nvPr>
            <p:ph type="body" idx="1"/>
          </p:nvPr>
        </p:nvSpPr>
        <p:spPr>
          <a:xfrm>
            <a:off x="457200" y="1200150"/>
            <a:ext cx="8229600" cy="3943350"/>
          </a:xfrm>
          <a:prstGeom prst="rect">
            <a:avLst/>
          </a:prstGeom>
          <a:ln w="3175">
            <a:miter lim="400000"/>
          </a:ln>
          <a:effectLst>
            <a:outerShdw sx="100000" sy="100000" kx="0" ky="0" algn="b" rotWithShape="0" blurRad="38100" dist="12700" dir="5400000">
              <a:srgbClr val="000000">
                <a:alpha val="58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68" tIns="68568" rIns="68568" bIns="68568"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8" name="رقم الشريحة"/>
          <p:cNvSpPr txBox="1"/>
          <p:nvPr>
            <p:ph type="sldNum" sz="quarter" idx="2"/>
          </p:nvPr>
        </p:nvSpPr>
        <p:spPr>
          <a:xfrm>
            <a:off x="4419600" y="4614207"/>
            <a:ext cx="2133600" cy="306111"/>
          </a:xfrm>
          <a:prstGeom prst="rect">
            <a:avLst/>
          </a:prstGeom>
          <a:ln w="3175">
            <a:miter lim="400000"/>
          </a:ln>
        </p:spPr>
        <p:txBody>
          <a:bodyPr wrap="none" lIns="91424" tIns="91424" rIns="91424" bIns="91424" anchor="ctr">
            <a:spAutoFit/>
          </a:bodyPr>
          <a:lstStyle>
            <a:lvl1pPr algn="r">
              <a:defRPr sz="900">
                <a:solidFill>
                  <a:srgbClr val="1E4E79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3"/>
    <p:sldLayoutId id="2147483650" r:id="rId14"/>
    <p:sldLayoutId id="2147483651" r:id="rId15"/>
    <p:sldLayoutId id="2147483652" r:id="rId16"/>
    <p:sldLayoutId id="2147483653" r:id="rId17"/>
    <p:sldLayoutId id="2147483654" r:id="rId18"/>
    <p:sldLayoutId id="2147483655" r:id="rId19"/>
  </p:sldLayoutIdLst>
  <p:transition xmlns:p14="http://schemas.microsoft.com/office/powerpoint/2010/main" spd="med" advClick="1"/>
  <p:txStyles>
    <p:titleStyle>
      <a:lvl1pPr marL="0" marR="0" indent="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9pPr>
    </p:titleStyle>
    <p:bodyStyle>
      <a:lvl1pPr marL="361950" marR="0" indent="-28575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FFFFFF"/>
        </a:buClr>
        <a:buSzPts val="1800"/>
        <a:buFont typeface="Helvetica"/>
        <a:buChar char="●"/>
        <a:tabLst/>
        <a:defRPr b="0" baseline="0" cap="none" i="0" spc="0" strike="noStrike" sz="18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1pPr>
      <a:lvl2pPr marL="819150" marR="0" indent="-28575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FFFFFF"/>
        </a:buClr>
        <a:buSzPts val="1800"/>
        <a:buFont typeface="Helvetica"/>
        <a:buChar char="○"/>
        <a:tabLst/>
        <a:defRPr b="0" baseline="0" cap="none" i="0" spc="0" strike="noStrike" sz="18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2pPr>
      <a:lvl3pPr marL="1276350" marR="0" indent="-28575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FFFFFF"/>
        </a:buClr>
        <a:buSzPts val="1800"/>
        <a:buFont typeface="Helvetica"/>
        <a:buChar char="■"/>
        <a:tabLst/>
        <a:defRPr b="0" baseline="0" cap="none" i="0" spc="0" strike="noStrike" sz="18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3pPr>
      <a:lvl4pPr marL="1733550" marR="0" indent="-28575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FFFFFF"/>
        </a:buClr>
        <a:buSzPts val="1800"/>
        <a:buFont typeface="Helvetica"/>
        <a:buChar char="●"/>
        <a:tabLst/>
        <a:defRPr b="0" baseline="0" cap="none" i="0" spc="0" strike="noStrike" sz="18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4pPr>
      <a:lvl5pPr marL="2190750" marR="0" indent="-28575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FFFFFF"/>
        </a:buClr>
        <a:buSzPts val="1800"/>
        <a:buFont typeface="Helvetica"/>
        <a:buChar char="○"/>
        <a:tabLst/>
        <a:defRPr b="0" baseline="0" cap="none" i="0" spc="0" strike="noStrike" sz="18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5pPr>
      <a:lvl6pPr marL="2647950" marR="0" indent="-28575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FFFFFF"/>
        </a:buClr>
        <a:buSzPts val="1800"/>
        <a:buFont typeface="Helvetica"/>
        <a:buChar char="■"/>
        <a:tabLst/>
        <a:defRPr b="0" baseline="0" cap="none" i="0" spc="0" strike="noStrike" sz="18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6pPr>
      <a:lvl7pPr marL="3105150" marR="0" indent="-28575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FFFFFF"/>
        </a:buClr>
        <a:buSzPts val="1800"/>
        <a:buFont typeface="Helvetica"/>
        <a:buChar char="●"/>
        <a:tabLst/>
        <a:defRPr b="0" baseline="0" cap="none" i="0" spc="0" strike="noStrike" sz="18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7pPr>
      <a:lvl8pPr marL="3562350" marR="0" indent="-28575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FFFFFF"/>
        </a:buClr>
        <a:buSzPts val="1800"/>
        <a:buFont typeface="Helvetica"/>
        <a:buChar char="○"/>
        <a:tabLst/>
        <a:defRPr b="0" baseline="0" cap="none" i="0" spc="0" strike="noStrike" sz="18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8pPr>
      <a:lvl9pPr marL="4019550" marR="0" indent="-28575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FFFFFF"/>
        </a:buClr>
        <a:buSzPts val="1800"/>
        <a:buFont typeface="Helvetica"/>
        <a:buChar char="■"/>
        <a:tabLst/>
        <a:defRPr b="0" baseline="0" cap="none" i="0" spc="0" strike="noStrike" sz="18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9pPr>
    </p:bodyStyle>
    <p:otherStyle>
      <a:lvl1pPr marL="0" marR="0" indent="0" algn="r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" Target="slide2.xml"/><Relationship Id="rId3" Type="http://schemas.openxmlformats.org/officeDocument/2006/relationships/slide" Target="slide5.xml"/><Relationship Id="rId4" Type="http://schemas.openxmlformats.org/officeDocument/2006/relationships/image" Target="../media/image8.png"/><Relationship Id="rId5" Type="http://schemas.openxmlformats.org/officeDocument/2006/relationships/slide" Target="slide11.xml"/><Relationship Id="rId6" Type="http://schemas.openxmlformats.org/officeDocument/2006/relationships/slide" Target="slide8.xml"/><Relationship Id="rId7" Type="http://schemas.openxmlformats.org/officeDocument/2006/relationships/slide" Target="slide14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slide" Target="slide2.xml"/><Relationship Id="rId3" Type="http://schemas.openxmlformats.org/officeDocument/2006/relationships/slide" Target="slide14.xml"/><Relationship Id="rId4" Type="http://schemas.openxmlformats.org/officeDocument/2006/relationships/slide" Target="slide1.xml"/><Relationship Id="rId5" Type="http://schemas.openxmlformats.org/officeDocument/2006/relationships/image" Target="../media/image22.png"/><Relationship Id="rId6" Type="http://schemas.openxmlformats.org/officeDocument/2006/relationships/slide" Target="slide5.xml"/><Relationship Id="rId7" Type="http://schemas.openxmlformats.org/officeDocument/2006/relationships/slide" Target="slide11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2.xml"/><Relationship Id="rId3" Type="http://schemas.openxmlformats.org/officeDocument/2006/relationships/slide" Target="slide14.xml"/><Relationship Id="rId4" Type="http://schemas.openxmlformats.org/officeDocument/2006/relationships/slide" Target="slide1.xml"/><Relationship Id="rId5" Type="http://schemas.openxmlformats.org/officeDocument/2006/relationships/image" Target="../media/image23.png"/><Relationship Id="rId6" Type="http://schemas.openxmlformats.org/officeDocument/2006/relationships/slide" Target="slide5.xml"/><Relationship Id="rId7" Type="http://schemas.openxmlformats.org/officeDocument/2006/relationships/slide" Target="slide8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2.xml"/><Relationship Id="rId3" Type="http://schemas.openxmlformats.org/officeDocument/2006/relationships/slide" Target="slide14.xml"/><Relationship Id="rId4" Type="http://schemas.openxmlformats.org/officeDocument/2006/relationships/image" Target="../media/image19.png"/><Relationship Id="rId5" Type="http://schemas.openxmlformats.org/officeDocument/2006/relationships/slide" Target="slide1.xml"/><Relationship Id="rId6" Type="http://schemas.openxmlformats.org/officeDocument/2006/relationships/image" Target="../media/image20.png"/><Relationship Id="rId7" Type="http://schemas.openxmlformats.org/officeDocument/2006/relationships/slide" Target="slide5.xml"/><Relationship Id="rId8" Type="http://schemas.openxmlformats.org/officeDocument/2006/relationships/slide" Target="slide8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2.xml"/><Relationship Id="rId3" Type="http://schemas.openxmlformats.org/officeDocument/2006/relationships/slide" Target="slide14.xml"/><Relationship Id="rId4" Type="http://schemas.openxmlformats.org/officeDocument/2006/relationships/slide" Target="slide1.xml"/><Relationship Id="rId5" Type="http://schemas.openxmlformats.org/officeDocument/2006/relationships/slide" Target="slide5.xml"/><Relationship Id="rId6" Type="http://schemas.openxmlformats.org/officeDocument/2006/relationships/slide" Target="slide8.xml"/><Relationship Id="rId7" Type="http://schemas.openxmlformats.org/officeDocument/2006/relationships/image" Target="../media/image1.jpe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Relationship Id="rId4" Type="http://schemas.openxmlformats.org/officeDocument/2006/relationships/slide" Target="slide2.xml"/><Relationship Id="rId5" Type="http://schemas.openxmlformats.org/officeDocument/2006/relationships/image" Target="../media/image26.png"/><Relationship Id="rId6" Type="http://schemas.openxmlformats.org/officeDocument/2006/relationships/slide" Target="slide1.xml"/><Relationship Id="rId7" Type="http://schemas.openxmlformats.org/officeDocument/2006/relationships/slide" Target="slide5.xml"/><Relationship Id="rId8" Type="http://schemas.openxmlformats.org/officeDocument/2006/relationships/slide" Target="slide11.xml"/><Relationship Id="rId9" Type="http://schemas.openxmlformats.org/officeDocument/2006/relationships/slide" Target="slide8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slide" Target="slide14.xml"/><Relationship Id="rId6" Type="http://schemas.openxmlformats.org/officeDocument/2006/relationships/slide" Target="slide1.xml"/><Relationship Id="rId7" Type="http://schemas.openxmlformats.org/officeDocument/2006/relationships/slide" Target="slide5.xml"/><Relationship Id="rId8" Type="http://schemas.openxmlformats.org/officeDocument/2006/relationships/slide" Target="slide11.xml"/><Relationship Id="rId9" Type="http://schemas.openxmlformats.org/officeDocument/2006/relationships/slide" Target="slide8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slide" Target="slide14.xml"/><Relationship Id="rId4" Type="http://schemas.openxmlformats.org/officeDocument/2006/relationships/slide" Target="slide1.xml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slide" Target="slide5.xml"/><Relationship Id="rId8" Type="http://schemas.openxmlformats.org/officeDocument/2006/relationships/slide" Target="slide11.xml"/><Relationship Id="rId9" Type="http://schemas.openxmlformats.org/officeDocument/2006/relationships/slide" Target="slide8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4.xml"/><Relationship Id="rId3" Type="http://schemas.openxmlformats.org/officeDocument/2006/relationships/slide" Target="slide1.xml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slide" Target="slide5.xml"/><Relationship Id="rId9" Type="http://schemas.openxmlformats.org/officeDocument/2006/relationships/slide" Target="slide11.xml"/><Relationship Id="rId10" Type="http://schemas.openxmlformats.org/officeDocument/2006/relationships/slide" Target="slide8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slide" Target="slide2.xml"/><Relationship Id="rId3" Type="http://schemas.openxmlformats.org/officeDocument/2006/relationships/slide" Target="slide14.xml"/><Relationship Id="rId4" Type="http://schemas.openxmlformats.org/officeDocument/2006/relationships/slide" Target="slide1.xml"/><Relationship Id="rId5" Type="http://schemas.openxmlformats.org/officeDocument/2006/relationships/image" Target="../media/image18.png"/><Relationship Id="rId6" Type="http://schemas.openxmlformats.org/officeDocument/2006/relationships/slide" Target="slide11.xml"/><Relationship Id="rId7" Type="http://schemas.openxmlformats.org/officeDocument/2006/relationships/slide" Target="slide8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slide" Target="slide2.xml"/><Relationship Id="rId3" Type="http://schemas.openxmlformats.org/officeDocument/2006/relationships/slide" Target="slide14.xml"/><Relationship Id="rId4" Type="http://schemas.openxmlformats.org/officeDocument/2006/relationships/image" Target="../media/image19.png"/><Relationship Id="rId5" Type="http://schemas.openxmlformats.org/officeDocument/2006/relationships/slide" Target="slide1.xml"/><Relationship Id="rId6" Type="http://schemas.openxmlformats.org/officeDocument/2006/relationships/image" Target="../media/image20.png"/><Relationship Id="rId7" Type="http://schemas.openxmlformats.org/officeDocument/2006/relationships/slide" Target="slide11.xml"/><Relationship Id="rId8" Type="http://schemas.openxmlformats.org/officeDocument/2006/relationships/slide" Target="slide8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slide" Target="slide2.xml"/><Relationship Id="rId3" Type="http://schemas.openxmlformats.org/officeDocument/2006/relationships/slide" Target="slide14.xml"/><Relationship Id="rId4" Type="http://schemas.openxmlformats.org/officeDocument/2006/relationships/slide" Target="slide1.xml"/><Relationship Id="rId5" Type="http://schemas.openxmlformats.org/officeDocument/2006/relationships/slide" Target="slide11.xml"/><Relationship Id="rId6" Type="http://schemas.openxmlformats.org/officeDocument/2006/relationships/slide" Target="slide8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slide" Target="slide2.xml"/><Relationship Id="rId3" Type="http://schemas.openxmlformats.org/officeDocument/2006/relationships/slide" Target="slide14.xml"/><Relationship Id="rId4" Type="http://schemas.openxmlformats.org/officeDocument/2006/relationships/slide" Target="slide1.xml"/><Relationship Id="rId5" Type="http://schemas.openxmlformats.org/officeDocument/2006/relationships/image" Target="../media/image21.png"/><Relationship Id="rId6" Type="http://schemas.openxmlformats.org/officeDocument/2006/relationships/slide" Target="slide5.xml"/><Relationship Id="rId7" Type="http://schemas.openxmlformats.org/officeDocument/2006/relationships/slide" Target="slide11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slide" Target="slide2.xml"/><Relationship Id="rId3" Type="http://schemas.openxmlformats.org/officeDocument/2006/relationships/slide" Target="slide14.xml"/><Relationship Id="rId4" Type="http://schemas.openxmlformats.org/officeDocument/2006/relationships/image" Target="../media/image19.png"/><Relationship Id="rId5" Type="http://schemas.openxmlformats.org/officeDocument/2006/relationships/slide" Target="slide1.xml"/><Relationship Id="rId6" Type="http://schemas.openxmlformats.org/officeDocument/2006/relationships/image" Target="../media/image20.png"/><Relationship Id="rId7" Type="http://schemas.openxmlformats.org/officeDocument/2006/relationships/slide" Target="slide5.xml"/><Relationship Id="rId8" Type="http://schemas.openxmlformats.org/officeDocument/2006/relationships/slide" Target="slide11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166;p9"/>
          <p:cNvSpPr/>
          <p:nvPr/>
        </p:nvSpPr>
        <p:spPr>
          <a:xfrm>
            <a:off x="3947831" y="1209318"/>
            <a:ext cx="4603276" cy="3324826"/>
          </a:xfrm>
          <a:prstGeom prst="roundRect">
            <a:avLst>
              <a:gd name="adj" fmla="val 9327"/>
            </a:avLst>
          </a:pr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03" name="Google Shape;167;p9"/>
          <p:cNvSpPr/>
          <p:nvPr/>
        </p:nvSpPr>
        <p:spPr>
          <a:xfrm>
            <a:off x="599172" y="1059857"/>
            <a:ext cx="2595151" cy="671401"/>
          </a:xfrm>
          <a:prstGeom prst="roundRect">
            <a:avLst>
              <a:gd name="adj" fmla="val 50000"/>
            </a:avLst>
          </a:prstGeom>
          <a:solidFill>
            <a:srgbClr val="FFFFFF">
              <a:alpha val="2514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04" name="Google Shape;168;p9"/>
          <p:cNvSpPr/>
          <p:nvPr/>
        </p:nvSpPr>
        <p:spPr>
          <a:xfrm>
            <a:off x="673769" y="1116408"/>
            <a:ext cx="2437651" cy="546301"/>
          </a:xfrm>
          <a:prstGeom prst="roundRect">
            <a:avLst>
              <a:gd name="adj" fmla="val 50000"/>
            </a:avLst>
          </a:pr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05" name="Google Shape;169;p9"/>
          <p:cNvSpPr/>
          <p:nvPr/>
        </p:nvSpPr>
        <p:spPr>
          <a:xfrm>
            <a:off x="595010" y="2017007"/>
            <a:ext cx="2595151" cy="671401"/>
          </a:xfrm>
          <a:prstGeom prst="roundRect">
            <a:avLst>
              <a:gd name="adj" fmla="val 50000"/>
            </a:avLst>
          </a:prstGeom>
          <a:solidFill>
            <a:srgbClr val="FFFFFF">
              <a:alpha val="2514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06" name="Google Shape;170;p9"/>
          <p:cNvSpPr/>
          <p:nvPr/>
        </p:nvSpPr>
        <p:spPr>
          <a:xfrm>
            <a:off x="669606" y="2073558"/>
            <a:ext cx="2437651" cy="546301"/>
          </a:xfrm>
          <a:prstGeom prst="roundRect">
            <a:avLst>
              <a:gd name="adj" fmla="val 50000"/>
            </a:avLst>
          </a:pr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07" name="Google Shape;171;p9"/>
          <p:cNvSpPr/>
          <p:nvPr/>
        </p:nvSpPr>
        <p:spPr>
          <a:xfrm>
            <a:off x="599172" y="2974157"/>
            <a:ext cx="2595151" cy="671402"/>
          </a:xfrm>
          <a:prstGeom prst="roundRect">
            <a:avLst>
              <a:gd name="adj" fmla="val 50000"/>
            </a:avLst>
          </a:prstGeom>
          <a:solidFill>
            <a:srgbClr val="FFFFFF">
              <a:alpha val="2514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08" name="Google Shape;172;p9"/>
          <p:cNvSpPr/>
          <p:nvPr/>
        </p:nvSpPr>
        <p:spPr>
          <a:xfrm>
            <a:off x="673769" y="3030708"/>
            <a:ext cx="2437651" cy="546301"/>
          </a:xfrm>
          <a:prstGeom prst="roundRect">
            <a:avLst>
              <a:gd name="adj" fmla="val 50000"/>
            </a:avLst>
          </a:pr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09" name="Google Shape;173;p9"/>
          <p:cNvSpPr/>
          <p:nvPr/>
        </p:nvSpPr>
        <p:spPr>
          <a:xfrm>
            <a:off x="599172" y="3931308"/>
            <a:ext cx="2595151" cy="671401"/>
          </a:xfrm>
          <a:prstGeom prst="roundRect">
            <a:avLst>
              <a:gd name="adj" fmla="val 50000"/>
            </a:avLst>
          </a:prstGeom>
          <a:solidFill>
            <a:srgbClr val="FFFFFF">
              <a:alpha val="2514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10" name="Google Shape;174;p9"/>
          <p:cNvSpPr/>
          <p:nvPr/>
        </p:nvSpPr>
        <p:spPr>
          <a:xfrm>
            <a:off x="673769" y="3987858"/>
            <a:ext cx="2437651" cy="546301"/>
          </a:xfrm>
          <a:prstGeom prst="roundRect">
            <a:avLst>
              <a:gd name="adj" fmla="val 50000"/>
            </a:avLst>
          </a:pr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grpSp>
        <p:nvGrpSpPr>
          <p:cNvPr id="221" name="Google Shape;180;p9"/>
          <p:cNvGrpSpPr/>
          <p:nvPr/>
        </p:nvGrpSpPr>
        <p:grpSpPr>
          <a:xfrm>
            <a:off x="3012082" y="3305847"/>
            <a:ext cx="946402" cy="1263988"/>
            <a:chOff x="0" y="0"/>
            <a:chExt cx="946401" cy="1263987"/>
          </a:xfrm>
        </p:grpSpPr>
        <p:sp>
          <p:nvSpPr>
            <p:cNvPr id="211" name="Google Shape;181;p9"/>
            <p:cNvSpPr/>
            <p:nvPr/>
          </p:nvSpPr>
          <p:spPr>
            <a:xfrm flipH="1" rot="11710897">
              <a:off x="135732" y="68717"/>
              <a:ext cx="674938" cy="11265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965" y="21554"/>
                  </a:moveTo>
                  <a:cubicBezTo>
                    <a:pt x="17508" y="21554"/>
                    <a:pt x="20465" y="20175"/>
                    <a:pt x="21149" y="18342"/>
                  </a:cubicBezTo>
                  <a:lnTo>
                    <a:pt x="21265" y="17706"/>
                  </a:lnTo>
                  <a:lnTo>
                    <a:pt x="21354" y="17686"/>
                  </a:lnTo>
                  <a:cubicBezTo>
                    <a:pt x="21506" y="17602"/>
                    <a:pt x="21600" y="17487"/>
                    <a:pt x="21600" y="17360"/>
                  </a:cubicBezTo>
                  <a:lnTo>
                    <a:pt x="21600" y="15517"/>
                  </a:lnTo>
                  <a:cubicBezTo>
                    <a:pt x="21600" y="15390"/>
                    <a:pt x="21506" y="15275"/>
                    <a:pt x="21354" y="15191"/>
                  </a:cubicBezTo>
                  <a:lnTo>
                    <a:pt x="21311" y="15182"/>
                  </a:lnTo>
                  <a:lnTo>
                    <a:pt x="21295" y="9538"/>
                  </a:lnTo>
                  <a:lnTo>
                    <a:pt x="21367" y="9538"/>
                  </a:lnTo>
                  <a:lnTo>
                    <a:pt x="21367" y="4009"/>
                  </a:lnTo>
                  <a:lnTo>
                    <a:pt x="21154" y="4009"/>
                  </a:lnTo>
                  <a:lnTo>
                    <a:pt x="14063" y="1302"/>
                  </a:lnTo>
                  <a:lnTo>
                    <a:pt x="14127" y="1283"/>
                  </a:lnTo>
                  <a:lnTo>
                    <a:pt x="11103" y="129"/>
                  </a:lnTo>
                  <a:lnTo>
                    <a:pt x="11103" y="0"/>
                  </a:lnTo>
                  <a:lnTo>
                    <a:pt x="10934" y="65"/>
                  </a:lnTo>
                  <a:lnTo>
                    <a:pt x="10773" y="3"/>
                  </a:lnTo>
                  <a:lnTo>
                    <a:pt x="7428" y="1280"/>
                  </a:lnTo>
                  <a:lnTo>
                    <a:pt x="7538" y="1313"/>
                  </a:lnTo>
                  <a:lnTo>
                    <a:pt x="615" y="3955"/>
                  </a:lnTo>
                  <a:lnTo>
                    <a:pt x="576" y="3927"/>
                  </a:lnTo>
                  <a:lnTo>
                    <a:pt x="576" y="3970"/>
                  </a:lnTo>
                  <a:lnTo>
                    <a:pt x="413" y="4032"/>
                  </a:lnTo>
                  <a:lnTo>
                    <a:pt x="564" y="4032"/>
                  </a:lnTo>
                  <a:lnTo>
                    <a:pt x="564" y="9538"/>
                  </a:lnTo>
                  <a:lnTo>
                    <a:pt x="593" y="9538"/>
                  </a:lnTo>
                  <a:lnTo>
                    <a:pt x="609" y="15090"/>
                  </a:lnTo>
                  <a:lnTo>
                    <a:pt x="256" y="15167"/>
                  </a:lnTo>
                  <a:cubicBezTo>
                    <a:pt x="98" y="15251"/>
                    <a:pt x="0" y="15366"/>
                    <a:pt x="0" y="15493"/>
                  </a:cubicBezTo>
                  <a:lnTo>
                    <a:pt x="0" y="17336"/>
                  </a:lnTo>
                  <a:cubicBezTo>
                    <a:pt x="0" y="17463"/>
                    <a:pt x="98" y="17579"/>
                    <a:pt x="256" y="17662"/>
                  </a:cubicBezTo>
                  <a:lnTo>
                    <a:pt x="597" y="17736"/>
                  </a:lnTo>
                  <a:lnTo>
                    <a:pt x="708" y="18342"/>
                  </a:lnTo>
                  <a:lnTo>
                    <a:pt x="746" y="18395"/>
                  </a:lnTo>
                  <a:lnTo>
                    <a:pt x="794" y="18637"/>
                  </a:lnTo>
                  <a:cubicBezTo>
                    <a:pt x="1478" y="20328"/>
                    <a:pt x="4434" y="21600"/>
                    <a:pt x="7978" y="21600"/>
                  </a:cubicBezTo>
                  <a:lnTo>
                    <a:pt x="11047" y="21600"/>
                  </a:lnTo>
                  <a:lnTo>
                    <a:pt x="11047" y="21554"/>
                  </a:lnTo>
                  <a:close/>
                </a:path>
              </a:pathLst>
            </a:custGeom>
            <a:solidFill>
              <a:srgbClr val="FFFFFF">
                <a:alpha val="4824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rtl="0">
                <a:defRPr sz="1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grpSp>
          <p:nvGrpSpPr>
            <p:cNvPr id="219" name="Google Shape;182;p9"/>
            <p:cNvGrpSpPr/>
            <p:nvPr/>
          </p:nvGrpSpPr>
          <p:grpSpPr>
            <a:xfrm>
              <a:off x="84063" y="73421"/>
              <a:ext cx="778936" cy="1109650"/>
              <a:chOff x="0" y="0"/>
              <a:chExt cx="778935" cy="1109648"/>
            </a:xfrm>
          </p:grpSpPr>
          <p:sp>
            <p:nvSpPr>
              <p:cNvPr id="212" name="Google Shape;183;p9"/>
              <p:cNvSpPr/>
              <p:nvPr/>
            </p:nvSpPr>
            <p:spPr>
              <a:xfrm flipH="1" rot="11718710">
                <a:off x="49138" y="602803"/>
                <a:ext cx="535037" cy="4440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600"/>
                    </a:moveTo>
                    <a:lnTo>
                      <a:pt x="155" y="21600"/>
                    </a:lnTo>
                    <a:lnTo>
                      <a:pt x="155" y="9049"/>
                    </a:lnTo>
                    <a:lnTo>
                      <a:pt x="0" y="9049"/>
                    </a:lnTo>
                    <a:lnTo>
                      <a:pt x="10722" y="0"/>
                    </a:lnTo>
                    <a:lnTo>
                      <a:pt x="21381" y="8996"/>
                    </a:lnTo>
                    <a:lnTo>
                      <a:pt x="21600" y="8996"/>
                    </a:lnTo>
                    <a:close/>
                  </a:path>
                </a:pathLst>
              </a:custGeom>
              <a:solidFill>
                <a:srgbClr val="F7D38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13" name="Google Shape;184;p9"/>
              <p:cNvSpPr/>
              <p:nvPr/>
            </p:nvSpPr>
            <p:spPr>
              <a:xfrm flipH="1" rot="11718710">
                <a:off x="63268" y="573942"/>
                <a:ext cx="262846" cy="4421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600"/>
                    </a:moveTo>
                    <a:lnTo>
                      <a:pt x="316" y="21600"/>
                    </a:lnTo>
                    <a:lnTo>
                      <a:pt x="316" y="8995"/>
                    </a:lnTo>
                    <a:lnTo>
                      <a:pt x="0" y="899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>
                  <a:alpha val="2706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14" name="Google Shape;185;p9"/>
              <p:cNvSpPr/>
              <p:nvPr/>
            </p:nvSpPr>
            <p:spPr>
              <a:xfrm flipH="1" rot="918708">
                <a:off x="149363" y="64115"/>
                <a:ext cx="529538" cy="8154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638" y="0"/>
                    </a:moveTo>
                    <a:lnTo>
                      <a:pt x="13962" y="0"/>
                    </a:lnTo>
                    <a:cubicBezTo>
                      <a:pt x="18181" y="0"/>
                      <a:pt x="21600" y="2252"/>
                      <a:pt x="21600" y="5029"/>
                    </a:cubicBezTo>
                    <a:lnTo>
                      <a:pt x="21600" y="21600"/>
                    </a:lnTo>
                    <a:lnTo>
                      <a:pt x="17785" y="18299"/>
                    </a:lnTo>
                    <a:lnTo>
                      <a:pt x="14218" y="21578"/>
                    </a:lnTo>
                    <a:lnTo>
                      <a:pt x="10563" y="18299"/>
                    </a:lnTo>
                    <a:lnTo>
                      <a:pt x="6908" y="21179"/>
                    </a:lnTo>
                    <a:lnTo>
                      <a:pt x="3342" y="18299"/>
                    </a:lnTo>
                    <a:lnTo>
                      <a:pt x="0" y="21201"/>
                    </a:lnTo>
                    <a:lnTo>
                      <a:pt x="0" y="5029"/>
                    </a:lnTo>
                    <a:cubicBezTo>
                      <a:pt x="0" y="2252"/>
                      <a:pt x="3419" y="0"/>
                      <a:pt x="7638" y="0"/>
                    </a:cubicBezTo>
                    <a:close/>
                  </a:path>
                </a:pathLst>
              </a:custGeom>
              <a:solidFill>
                <a:srgbClr val="EFB43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15" name="Google Shape;186;p9"/>
              <p:cNvSpPr/>
              <p:nvPr/>
            </p:nvSpPr>
            <p:spPr>
              <a:xfrm flipH="1" rot="918708">
                <a:off x="237300" y="62906"/>
                <a:ext cx="347291" cy="8197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179" y="0"/>
                    </a:moveTo>
                    <a:lnTo>
                      <a:pt x="15406" y="0"/>
                    </a:lnTo>
                    <a:cubicBezTo>
                      <a:pt x="17014" y="0"/>
                      <a:pt x="18546" y="141"/>
                      <a:pt x="19939" y="396"/>
                    </a:cubicBezTo>
                    <a:lnTo>
                      <a:pt x="21600" y="785"/>
                    </a:lnTo>
                    <a:lnTo>
                      <a:pt x="20812" y="18573"/>
                    </a:lnTo>
                    <a:lnTo>
                      <a:pt x="15796" y="21600"/>
                    </a:lnTo>
                    <a:lnTo>
                      <a:pt x="14092" y="20596"/>
                    </a:lnTo>
                    <a:close/>
                    <a:moveTo>
                      <a:pt x="5762" y="0"/>
                    </a:moveTo>
                    <a:lnTo>
                      <a:pt x="7376" y="0"/>
                    </a:lnTo>
                    <a:lnTo>
                      <a:pt x="8233" y="19347"/>
                    </a:lnTo>
                    <a:lnTo>
                      <a:pt x="4650" y="21201"/>
                    </a:lnTo>
                    <a:lnTo>
                      <a:pt x="0" y="18736"/>
                    </a:lnTo>
                    <a:lnTo>
                      <a:pt x="808" y="494"/>
                    </a:lnTo>
                    <a:lnTo>
                      <a:pt x="1229" y="396"/>
                    </a:lnTo>
                    <a:cubicBezTo>
                      <a:pt x="2622" y="141"/>
                      <a:pt x="4154" y="0"/>
                      <a:pt x="5762" y="0"/>
                    </a:cubicBezTo>
                    <a:close/>
                  </a:path>
                </a:pathLst>
              </a:custGeom>
              <a:solidFill>
                <a:srgbClr val="FFFFFF">
                  <a:alpha val="2706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16" name="Google Shape;187;p9"/>
              <p:cNvSpPr/>
              <p:nvPr/>
            </p:nvSpPr>
            <p:spPr>
              <a:xfrm flipH="1" rot="918708">
                <a:off x="233500" y="66517"/>
                <a:ext cx="529538" cy="191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638" y="0"/>
                    </a:moveTo>
                    <a:lnTo>
                      <a:pt x="13962" y="0"/>
                    </a:lnTo>
                    <a:cubicBezTo>
                      <a:pt x="18181" y="0"/>
                      <a:pt x="21600" y="9517"/>
                      <a:pt x="21600" y="21257"/>
                    </a:cubicBez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21257"/>
                    </a:lnTo>
                    <a:cubicBezTo>
                      <a:pt x="0" y="9517"/>
                      <a:pt x="3419" y="0"/>
                      <a:pt x="7638" y="0"/>
                    </a:cubicBezTo>
                    <a:close/>
                  </a:path>
                </a:pathLst>
              </a:custGeom>
              <a:solidFill>
                <a:srgbClr val="EB8CA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17" name="Google Shape;188;p9"/>
              <p:cNvSpPr/>
              <p:nvPr/>
            </p:nvSpPr>
            <p:spPr>
              <a:xfrm flipH="1" rot="918708">
                <a:off x="180783" y="956437"/>
                <a:ext cx="171051" cy="858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80" y="0"/>
                    </a:moveTo>
                    <a:cubicBezTo>
                      <a:pt x="13499" y="0"/>
                      <a:pt x="16088" y="1105"/>
                      <a:pt x="18443" y="3105"/>
                    </a:cubicBezTo>
                    <a:lnTo>
                      <a:pt x="21600" y="6544"/>
                    </a:lnTo>
                    <a:lnTo>
                      <a:pt x="10815" y="21600"/>
                    </a:lnTo>
                    <a:lnTo>
                      <a:pt x="0" y="6501"/>
                    </a:lnTo>
                    <a:lnTo>
                      <a:pt x="3118" y="3105"/>
                    </a:lnTo>
                    <a:cubicBezTo>
                      <a:pt x="5473" y="1105"/>
                      <a:pt x="8062" y="0"/>
                      <a:pt x="1078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18" name="Google Shape;189;p9"/>
              <p:cNvSpPr/>
              <p:nvPr/>
            </p:nvSpPr>
            <p:spPr>
              <a:xfrm flipH="1" rot="913942">
                <a:off x="184793" y="235848"/>
                <a:ext cx="548573" cy="129168"/>
              </a:xfrm>
              <a:prstGeom prst="roundRect">
                <a:avLst>
                  <a:gd name="adj" fmla="val 16667"/>
                </a:avLst>
              </a:prstGeom>
              <a:solidFill>
                <a:srgbClr val="A8BFD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220" name="Google Shape;190;p9"/>
            <p:cNvSpPr/>
            <p:nvPr/>
          </p:nvSpPr>
          <p:spPr>
            <a:xfrm flipH="1" rot="11715854">
              <a:off x="156102" y="105791"/>
              <a:ext cx="638931" cy="10633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965" y="21554"/>
                  </a:moveTo>
                  <a:cubicBezTo>
                    <a:pt x="17508" y="21554"/>
                    <a:pt x="20465" y="20175"/>
                    <a:pt x="21149" y="18342"/>
                  </a:cubicBezTo>
                  <a:lnTo>
                    <a:pt x="21265" y="17706"/>
                  </a:lnTo>
                  <a:lnTo>
                    <a:pt x="21354" y="17686"/>
                  </a:lnTo>
                  <a:cubicBezTo>
                    <a:pt x="21506" y="17602"/>
                    <a:pt x="21600" y="17487"/>
                    <a:pt x="21600" y="17360"/>
                  </a:cubicBezTo>
                  <a:lnTo>
                    <a:pt x="21600" y="15517"/>
                  </a:lnTo>
                  <a:cubicBezTo>
                    <a:pt x="21600" y="15390"/>
                    <a:pt x="21506" y="15275"/>
                    <a:pt x="21354" y="15191"/>
                  </a:cubicBezTo>
                  <a:lnTo>
                    <a:pt x="21311" y="15182"/>
                  </a:lnTo>
                  <a:lnTo>
                    <a:pt x="21295" y="9538"/>
                  </a:lnTo>
                  <a:lnTo>
                    <a:pt x="21367" y="9538"/>
                  </a:lnTo>
                  <a:lnTo>
                    <a:pt x="21367" y="4009"/>
                  </a:lnTo>
                  <a:lnTo>
                    <a:pt x="21154" y="4009"/>
                  </a:lnTo>
                  <a:lnTo>
                    <a:pt x="14063" y="1302"/>
                  </a:lnTo>
                  <a:lnTo>
                    <a:pt x="14127" y="1283"/>
                  </a:lnTo>
                  <a:lnTo>
                    <a:pt x="11103" y="129"/>
                  </a:lnTo>
                  <a:lnTo>
                    <a:pt x="11103" y="0"/>
                  </a:lnTo>
                  <a:lnTo>
                    <a:pt x="10934" y="65"/>
                  </a:lnTo>
                  <a:lnTo>
                    <a:pt x="10773" y="3"/>
                  </a:lnTo>
                  <a:lnTo>
                    <a:pt x="7428" y="1280"/>
                  </a:lnTo>
                  <a:lnTo>
                    <a:pt x="7538" y="1313"/>
                  </a:lnTo>
                  <a:lnTo>
                    <a:pt x="615" y="3955"/>
                  </a:lnTo>
                  <a:lnTo>
                    <a:pt x="576" y="3927"/>
                  </a:lnTo>
                  <a:lnTo>
                    <a:pt x="576" y="3970"/>
                  </a:lnTo>
                  <a:lnTo>
                    <a:pt x="413" y="4032"/>
                  </a:lnTo>
                  <a:lnTo>
                    <a:pt x="564" y="4032"/>
                  </a:lnTo>
                  <a:lnTo>
                    <a:pt x="564" y="9538"/>
                  </a:lnTo>
                  <a:lnTo>
                    <a:pt x="593" y="9538"/>
                  </a:lnTo>
                  <a:lnTo>
                    <a:pt x="609" y="15090"/>
                  </a:lnTo>
                  <a:lnTo>
                    <a:pt x="256" y="15167"/>
                  </a:lnTo>
                  <a:cubicBezTo>
                    <a:pt x="98" y="15251"/>
                    <a:pt x="0" y="15366"/>
                    <a:pt x="0" y="15493"/>
                  </a:cubicBezTo>
                  <a:lnTo>
                    <a:pt x="0" y="17336"/>
                  </a:lnTo>
                  <a:cubicBezTo>
                    <a:pt x="0" y="17463"/>
                    <a:pt x="98" y="17579"/>
                    <a:pt x="256" y="17662"/>
                  </a:cubicBezTo>
                  <a:lnTo>
                    <a:pt x="597" y="17736"/>
                  </a:lnTo>
                  <a:lnTo>
                    <a:pt x="708" y="18342"/>
                  </a:lnTo>
                  <a:lnTo>
                    <a:pt x="746" y="18395"/>
                  </a:lnTo>
                  <a:lnTo>
                    <a:pt x="794" y="18637"/>
                  </a:lnTo>
                  <a:cubicBezTo>
                    <a:pt x="1478" y="20328"/>
                    <a:pt x="4434" y="21600"/>
                    <a:pt x="7978" y="21600"/>
                  </a:cubicBezTo>
                  <a:lnTo>
                    <a:pt x="11047" y="21600"/>
                  </a:lnTo>
                  <a:lnTo>
                    <a:pt x="11047" y="21554"/>
                  </a:lnTo>
                  <a:close/>
                </a:path>
              </a:pathLst>
            </a:custGeom>
            <a:noFill/>
            <a:ln w="12700" cap="flat">
              <a:solidFill>
                <a:srgbClr val="FFFFFF"/>
              </a:solidFill>
              <a:prstDash val="dash"/>
              <a:miter lim="800000"/>
            </a:ln>
            <a:effectLst>
              <a:outerShdw sx="100000" sy="100000" kx="0" ky="0" algn="b" rotWithShape="0" blurRad="38100" dist="0" dir="5400000">
                <a:srgbClr val="000000">
                  <a:alpha val="40000"/>
                </a:srgbClr>
              </a:outerShdw>
            </a:effectLst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rtl="0">
                <a:defRPr sz="1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sp>
        <p:nvSpPr>
          <p:cNvPr id="222" name="المقدمة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1854572" y="245590"/>
            <a:ext cx="1176202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المقدمة</a:t>
            </a:r>
          </a:p>
        </p:txBody>
      </p:sp>
      <p:sp>
        <p:nvSpPr>
          <p:cNvPr id="223" name="مسألة ١">
            <a:hlinkClick r:id="rId3" invalidUrl="" action="ppaction://hlinksldjump" tgtFrame="" tooltip="" history="1" highlightClick="0" endSnd="0"/>
          </p:cNvPr>
          <p:cNvSpPr/>
          <p:nvPr/>
        </p:nvSpPr>
        <p:spPr>
          <a:xfrm>
            <a:off x="3263835" y="233219"/>
            <a:ext cx="1176202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١</a:t>
            </a:r>
          </a:p>
        </p:txBody>
      </p:sp>
      <p:pic>
        <p:nvPicPr>
          <p:cNvPr id="224" name="IMG_2581.png" descr="IMG_258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796210" y="349613"/>
            <a:ext cx="4884086" cy="4639883"/>
          </a:xfrm>
          <a:prstGeom prst="rect">
            <a:avLst/>
          </a:prstGeom>
          <a:ln w="12700">
            <a:miter lim="400000"/>
          </a:ln>
        </p:spPr>
      </p:pic>
      <p:sp>
        <p:nvSpPr>
          <p:cNvPr id="225" name="التاريخ"/>
          <p:cNvSpPr/>
          <p:nvPr/>
        </p:nvSpPr>
        <p:spPr>
          <a:xfrm>
            <a:off x="1890767" y="1224852"/>
            <a:ext cx="1176203" cy="301291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ln w="3175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chemeClr val="accent5">
                    <a:satOff val="-7608"/>
                    <a:lumOff val="-10980"/>
                  </a:schemeClr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التاريخ </a:t>
            </a:r>
          </a:p>
        </p:txBody>
      </p:sp>
      <p:sp>
        <p:nvSpPr>
          <p:cNvPr id="226" name="صفحة ١٦"/>
          <p:cNvSpPr/>
          <p:nvPr/>
        </p:nvSpPr>
        <p:spPr>
          <a:xfrm>
            <a:off x="1266471" y="4060764"/>
            <a:ext cx="1176202" cy="439899"/>
          </a:xfrm>
          <a:prstGeom prst="roundRect">
            <a:avLst>
              <a:gd name="adj" fmla="val 20927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ln w="3175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chemeClr val="accent5">
                    <a:satOff val="-7608"/>
                    <a:lumOff val="-10980"/>
                  </a:schemeClr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صفحة ١٦ </a:t>
            </a:r>
          </a:p>
        </p:txBody>
      </p:sp>
      <p:sp>
        <p:nvSpPr>
          <p:cNvPr id="227" name="الحصة"/>
          <p:cNvSpPr/>
          <p:nvPr/>
        </p:nvSpPr>
        <p:spPr>
          <a:xfrm>
            <a:off x="1834524" y="2183529"/>
            <a:ext cx="1176202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ln w="3175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chemeClr val="accent5">
                    <a:satOff val="-7608"/>
                    <a:lumOff val="-10980"/>
                  </a:schemeClr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الحصة </a:t>
            </a:r>
          </a:p>
        </p:txBody>
      </p:sp>
      <p:sp>
        <p:nvSpPr>
          <p:cNvPr id="228" name="الفصل"/>
          <p:cNvSpPr/>
          <p:nvPr/>
        </p:nvSpPr>
        <p:spPr>
          <a:xfrm>
            <a:off x="1779487" y="3169295"/>
            <a:ext cx="1176203" cy="297583"/>
          </a:xfrm>
          <a:prstGeom prst="roundRect">
            <a:avLst>
              <a:gd name="adj" fmla="val 30936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ln w="3175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chemeClr val="accent5">
                    <a:satOff val="-7608"/>
                    <a:lumOff val="-10980"/>
                  </a:schemeClr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الفصل </a:t>
            </a:r>
          </a:p>
        </p:txBody>
      </p:sp>
      <p:sp>
        <p:nvSpPr>
          <p:cNvPr id="229" name="الفصل السابع : الإحصاء والاحتمال"/>
          <p:cNvSpPr txBox="1"/>
          <p:nvPr>
            <p:ph type="body" sz="quarter" idx="1"/>
          </p:nvPr>
        </p:nvSpPr>
        <p:spPr>
          <a:xfrm>
            <a:off x="4181714" y="3024358"/>
            <a:ext cx="4278323" cy="751243"/>
          </a:xfrm>
          <a:prstGeom prst="rect">
            <a:avLst/>
          </a:prstGeom>
          <a:effectLst/>
        </p:spPr>
        <p:txBody>
          <a:bodyPr lIns="45719" tIns="45719" rIns="45719" bIns="45719" anchor="ctr"/>
          <a:lstStyle>
            <a:lvl1pPr marL="0" indent="0" algn="ctr" defTabSz="914400">
              <a:lnSpc>
                <a:spcPct val="90000"/>
              </a:lnSpc>
              <a:spcBef>
                <a:spcPts val="1000"/>
              </a:spcBef>
              <a:buClrTx/>
              <a:buSzTx/>
              <a:buFontTx/>
              <a:buNone/>
              <a:defRPr sz="2600">
                <a:solidFill>
                  <a:srgbClr val="2BB673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الفصل السابع : الإحصاء والاحتمال</a:t>
            </a:r>
          </a:p>
        </p:txBody>
      </p:sp>
      <p:sp>
        <p:nvSpPr>
          <p:cNvPr id="230" name="٧-٢ استقصاء حل المسألة"/>
          <p:cNvSpPr txBox="1"/>
          <p:nvPr/>
        </p:nvSpPr>
        <p:spPr>
          <a:xfrm>
            <a:off x="4128980" y="3619228"/>
            <a:ext cx="4331057" cy="62416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 algn="ctr" defTabSz="914400" rtl="0">
              <a:lnSpc>
                <a:spcPct val="90000"/>
              </a:lnSpc>
              <a:spcBef>
                <a:spcPts val="1000"/>
              </a:spcBef>
              <a:defRPr sz="2100">
                <a:solidFill>
                  <a:srgbClr val="6E85E0"/>
                </a:solidFill>
                <a:latin typeface="Almarai Extrabold"/>
                <a:ea typeface="Almarai Extrabold"/>
                <a:cs typeface="Almarai Extrabold"/>
                <a:sym typeface="Almarai Extrabold"/>
              </a:defRPr>
            </a:pPr>
            <a:r>
              <a:rPr>
                <a:solidFill>
                  <a:srgbClr val="B92D5D"/>
                </a:solidFill>
              </a:rPr>
              <a:t>٧-٢</a:t>
            </a:r>
            <a:r>
              <a:t> استقصاء حل المسألة</a:t>
            </a:r>
          </a:p>
        </p:txBody>
      </p:sp>
      <p:sp>
        <p:nvSpPr>
          <p:cNvPr id="231" name="مسألة ٥">
            <a:hlinkClick r:id="rId5" invalidUrl="" action="ppaction://hlinksldjump" tgtFrame="" tooltip="" history="1" highlightClick="0" endSnd="0"/>
          </p:cNvPr>
          <p:cNvSpPr/>
          <p:nvPr/>
        </p:nvSpPr>
        <p:spPr>
          <a:xfrm>
            <a:off x="6093333" y="2459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٥ </a:t>
            </a:r>
          </a:p>
        </p:txBody>
      </p:sp>
      <p:sp>
        <p:nvSpPr>
          <p:cNvPr id="232" name="مسألة ٣">
            <a:hlinkClick r:id="rId6" invalidUrl="" action="ppaction://hlinksldjump" tgtFrame="" tooltip="" history="1" highlightClick="0" endSnd="0"/>
          </p:cNvPr>
          <p:cNvSpPr/>
          <p:nvPr/>
        </p:nvSpPr>
        <p:spPr>
          <a:xfrm>
            <a:off x="4698703" y="2332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٣</a:t>
            </a:r>
          </a:p>
        </p:txBody>
      </p:sp>
      <p:sp>
        <p:nvSpPr>
          <p:cNvPr id="233" name="الواجب">
            <a:hlinkClick r:id="rId7" invalidUrl="" action="ppaction://hlinksldjump" tgtFrame="" tooltip="" history="1" highlightClick="0" endSnd="0"/>
          </p:cNvPr>
          <p:cNvSpPr/>
          <p:nvPr/>
        </p:nvSpPr>
        <p:spPr>
          <a:xfrm>
            <a:off x="7504093" y="2332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sp>
        <p:nvSpPr>
          <p:cNvPr id="234" name="المنزل"/>
          <p:cNvSpPr/>
          <p:nvPr/>
        </p:nvSpPr>
        <p:spPr>
          <a:xfrm>
            <a:off x="864594" y="228028"/>
            <a:ext cx="364837" cy="3267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34289" tIns="34289" rIns="34289" bIns="34289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2" presetID="2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30" grpId="2"/>
      <p:bldP build="whole" bldLvl="1" animBg="1" rev="0" advAuto="0" spid="22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5" name="تجميع"/>
          <p:cNvGrpSpPr/>
          <p:nvPr/>
        </p:nvGrpSpPr>
        <p:grpSpPr>
          <a:xfrm>
            <a:off x="7703449" y="607586"/>
            <a:ext cx="1249652" cy="776675"/>
            <a:chOff x="0" y="0"/>
            <a:chExt cx="1249650" cy="776673"/>
          </a:xfrm>
        </p:grpSpPr>
        <p:grpSp>
          <p:nvGrpSpPr>
            <p:cNvPr id="533" name="تجميع"/>
            <p:cNvGrpSpPr/>
            <p:nvPr/>
          </p:nvGrpSpPr>
          <p:grpSpPr>
            <a:xfrm>
              <a:off x="0" y="84424"/>
              <a:ext cx="1176202" cy="692250"/>
              <a:chOff x="0" y="0"/>
              <a:chExt cx="1176201" cy="692249"/>
            </a:xfrm>
          </p:grpSpPr>
          <p:grpSp>
            <p:nvGrpSpPr>
              <p:cNvPr id="531" name="تجميع"/>
              <p:cNvGrpSpPr/>
              <p:nvPr/>
            </p:nvGrpSpPr>
            <p:grpSpPr>
              <a:xfrm>
                <a:off x="265078" y="12699"/>
                <a:ext cx="620645" cy="620645"/>
                <a:chOff x="0" y="0"/>
                <a:chExt cx="620643" cy="620643"/>
              </a:xfrm>
            </p:grpSpPr>
            <p:sp>
              <p:nvSpPr>
                <p:cNvPr id="529" name="Google Shape;324;p12"/>
                <p:cNvSpPr/>
                <p:nvPr/>
              </p:nvSpPr>
              <p:spPr>
                <a:xfrm>
                  <a:off x="-1" y="-1"/>
                  <a:ext cx="620645" cy="620645"/>
                </a:xfrm>
                <a:prstGeom prst="ellipse">
                  <a:avLst/>
                </a:prstGeom>
                <a:solidFill>
                  <a:srgbClr val="FFFFFF">
                    <a:alpha val="251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30" name="Google Shape;325;p12"/>
                <p:cNvSpPr/>
                <p:nvPr/>
              </p:nvSpPr>
              <p:spPr>
                <a:xfrm>
                  <a:off x="29640" y="21739"/>
                  <a:ext cx="577165" cy="577166"/>
                </a:xfrm>
                <a:prstGeom prst="ellipse">
                  <a:avLst/>
                </a:prstGeom>
                <a:noFill/>
                <a:ln w="12700" cap="flat">
                  <a:solidFill>
                    <a:srgbClr val="F2F2F2"/>
                  </a:solidFill>
                  <a:prstDash val="dash"/>
                  <a:miter lim="8000"/>
                </a:ln>
                <a:effectLst>
                  <a:outerShdw sx="100000" sy="100000" kx="0" ky="0" algn="b" rotWithShape="0" blurRad="381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532" name="٣"/>
              <p:cNvSpPr/>
              <p:nvPr/>
            </p:nvSpPr>
            <p:spPr>
              <a:xfrm>
                <a:off x="0" y="0"/>
                <a:ext cx="1176202" cy="692250"/>
              </a:xfrm>
              <a:prstGeom prst="roundRect">
                <a:avLst>
                  <a:gd name="adj" fmla="val 13298"/>
                </a:avLst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algn="ctr" defTabSz="825500">
                  <a:defRPr b="1" sz="3000">
                    <a:solidFill>
                      <a:schemeClr val="accent1">
                        <a:satOff val="-49514"/>
                        <a:lumOff val="-14901"/>
                      </a:schemeClr>
                    </a:solidFill>
                    <a:latin typeface="Noto Naskh Arabic"/>
                    <a:ea typeface="Noto Naskh Arabic"/>
                    <a:cs typeface="Noto Naskh Arabic"/>
                    <a:sym typeface="Noto Naskh Arabic"/>
                  </a:defRPr>
                </a:lvl1pPr>
              </a:lstStyle>
              <a:p>
                <a:pPr rtl="0">
                  <a:defRPr/>
                </a:pPr>
                <a:r>
                  <a:t>٣</a:t>
                </a:r>
              </a:p>
            </p:txBody>
          </p:sp>
        </p:grpSp>
        <p:grpSp>
          <p:nvGrpSpPr>
            <p:cNvPr id="544" name="Google Shape;358;p12"/>
            <p:cNvGrpSpPr/>
            <p:nvPr/>
          </p:nvGrpSpPr>
          <p:grpSpPr>
            <a:xfrm>
              <a:off x="710317" y="0"/>
              <a:ext cx="539334" cy="602389"/>
              <a:chOff x="0" y="0"/>
              <a:chExt cx="539332" cy="602388"/>
            </a:xfrm>
          </p:grpSpPr>
          <p:sp>
            <p:nvSpPr>
              <p:cNvPr id="534" name="Google Shape;359;p12"/>
              <p:cNvSpPr/>
              <p:nvPr/>
            </p:nvSpPr>
            <p:spPr>
              <a:xfrm flipH="1" rot="12754542">
                <a:off x="114806" y="42714"/>
                <a:ext cx="309721" cy="5169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solidFill>
                <a:srgbClr val="FFFFFF">
                  <a:alpha val="482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542" name="Google Shape;360;p12"/>
              <p:cNvGrpSpPr/>
              <p:nvPr/>
            </p:nvGrpSpPr>
            <p:grpSpPr>
              <a:xfrm>
                <a:off x="43046" y="40003"/>
                <a:ext cx="454757" cy="519919"/>
                <a:chOff x="0" y="0"/>
                <a:chExt cx="454755" cy="519917"/>
              </a:xfrm>
            </p:grpSpPr>
            <p:sp>
              <p:nvSpPr>
                <p:cNvPr id="535" name="Google Shape;361;p12"/>
                <p:cNvSpPr/>
                <p:nvPr/>
              </p:nvSpPr>
              <p:spPr>
                <a:xfrm flipH="1" rot="12762355">
                  <a:off x="35591" y="265957"/>
                  <a:ext cx="245523" cy="2037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155" y="21600"/>
                      </a:lnTo>
                      <a:lnTo>
                        <a:pt x="155" y="9049"/>
                      </a:lnTo>
                      <a:lnTo>
                        <a:pt x="0" y="9049"/>
                      </a:lnTo>
                      <a:lnTo>
                        <a:pt x="10722" y="0"/>
                      </a:lnTo>
                      <a:lnTo>
                        <a:pt x="21381" y="8996"/>
                      </a:lnTo>
                      <a:lnTo>
                        <a:pt x="21600" y="8996"/>
                      </a:lnTo>
                      <a:close/>
                    </a:path>
                  </a:pathLst>
                </a:custGeom>
                <a:solidFill>
                  <a:srgbClr val="F7D38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36" name="Google Shape;362;p12"/>
                <p:cNvSpPr/>
                <p:nvPr/>
              </p:nvSpPr>
              <p:spPr>
                <a:xfrm flipH="1" rot="12762355">
                  <a:off x="48726" y="236608"/>
                  <a:ext cx="120617" cy="2029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316" y="21600"/>
                      </a:lnTo>
                      <a:lnTo>
                        <a:pt x="316" y="8995"/>
                      </a:lnTo>
                      <a:lnTo>
                        <a:pt x="0" y="8995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37" name="Google Shape;363;p12"/>
                <p:cNvSpPr/>
                <p:nvPr/>
              </p:nvSpPr>
              <p:spPr>
                <a:xfrm flipH="1" rot="1962354">
                  <a:off x="127965" y="39540"/>
                  <a:ext cx="242999" cy="37418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2252"/>
                        <a:pt x="21600" y="5029"/>
                      </a:cubicBezTo>
                      <a:lnTo>
                        <a:pt x="21600" y="21600"/>
                      </a:lnTo>
                      <a:lnTo>
                        <a:pt x="17785" y="18299"/>
                      </a:lnTo>
                      <a:lnTo>
                        <a:pt x="14218" y="21578"/>
                      </a:lnTo>
                      <a:lnTo>
                        <a:pt x="10563" y="18299"/>
                      </a:lnTo>
                      <a:lnTo>
                        <a:pt x="6908" y="21179"/>
                      </a:lnTo>
                      <a:lnTo>
                        <a:pt x="3342" y="18299"/>
                      </a:lnTo>
                      <a:lnTo>
                        <a:pt x="0" y="21201"/>
                      </a:lnTo>
                      <a:lnTo>
                        <a:pt x="0" y="5029"/>
                      </a:lnTo>
                      <a:cubicBezTo>
                        <a:pt x="0" y="2252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FB43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38" name="Google Shape;364;p12"/>
                <p:cNvSpPr/>
                <p:nvPr/>
              </p:nvSpPr>
              <p:spPr>
                <a:xfrm flipH="1" rot="1962354">
                  <a:off x="168253" y="38528"/>
                  <a:ext cx="159367" cy="3761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179" y="0"/>
                      </a:moveTo>
                      <a:lnTo>
                        <a:pt x="15406" y="0"/>
                      </a:lnTo>
                      <a:cubicBezTo>
                        <a:pt x="17014" y="0"/>
                        <a:pt x="18546" y="141"/>
                        <a:pt x="19939" y="396"/>
                      </a:cubicBezTo>
                      <a:lnTo>
                        <a:pt x="21600" y="785"/>
                      </a:lnTo>
                      <a:lnTo>
                        <a:pt x="20812" y="18573"/>
                      </a:lnTo>
                      <a:lnTo>
                        <a:pt x="15796" y="21600"/>
                      </a:lnTo>
                      <a:lnTo>
                        <a:pt x="14092" y="20596"/>
                      </a:lnTo>
                      <a:close/>
                      <a:moveTo>
                        <a:pt x="5762" y="0"/>
                      </a:moveTo>
                      <a:lnTo>
                        <a:pt x="7376" y="0"/>
                      </a:lnTo>
                      <a:lnTo>
                        <a:pt x="8233" y="19347"/>
                      </a:lnTo>
                      <a:lnTo>
                        <a:pt x="4650" y="21201"/>
                      </a:lnTo>
                      <a:lnTo>
                        <a:pt x="0" y="18736"/>
                      </a:lnTo>
                      <a:lnTo>
                        <a:pt x="808" y="494"/>
                      </a:lnTo>
                      <a:lnTo>
                        <a:pt x="1229" y="396"/>
                      </a:lnTo>
                      <a:cubicBezTo>
                        <a:pt x="2622" y="141"/>
                        <a:pt x="4154" y="0"/>
                        <a:pt x="576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39" name="Google Shape;365;p12"/>
                <p:cNvSpPr/>
                <p:nvPr/>
              </p:nvSpPr>
              <p:spPr>
                <a:xfrm flipH="1" rot="1962354">
                  <a:off x="207268" y="58679"/>
                  <a:ext cx="242999" cy="8791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9517"/>
                        <a:pt x="21600" y="21257"/>
                      </a:cubicBez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21257"/>
                      </a:lnTo>
                      <a:cubicBezTo>
                        <a:pt x="0" y="9517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B8CA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40" name="Google Shape;366;p12"/>
                <p:cNvSpPr/>
                <p:nvPr/>
              </p:nvSpPr>
              <p:spPr>
                <a:xfrm flipH="1" rot="1962354">
                  <a:off x="73119" y="417667"/>
                  <a:ext cx="78494" cy="393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781" y="0"/>
                      </a:moveTo>
                      <a:cubicBezTo>
                        <a:pt x="13499" y="0"/>
                        <a:pt x="16088" y="1105"/>
                        <a:pt x="18443" y="3105"/>
                      </a:cubicBezTo>
                      <a:lnTo>
                        <a:pt x="21600" y="6544"/>
                      </a:lnTo>
                      <a:lnTo>
                        <a:pt x="10815" y="21600"/>
                      </a:lnTo>
                      <a:lnTo>
                        <a:pt x="0" y="6501"/>
                      </a:lnTo>
                      <a:lnTo>
                        <a:pt x="3118" y="3105"/>
                      </a:lnTo>
                      <a:cubicBezTo>
                        <a:pt x="5473" y="1105"/>
                        <a:pt x="8062" y="0"/>
                        <a:pt x="1078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41" name="Google Shape;367;p12"/>
                <p:cNvSpPr/>
                <p:nvPr/>
              </p:nvSpPr>
              <p:spPr>
                <a:xfrm flipH="1" rot="1957588">
                  <a:off x="166792" y="128109"/>
                  <a:ext cx="251734" cy="59274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A8BFD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543" name="Google Shape;368;p12"/>
              <p:cNvSpPr/>
              <p:nvPr/>
            </p:nvSpPr>
            <p:spPr>
              <a:xfrm flipH="1" rot="12759500">
                <a:off x="123356" y="59937"/>
                <a:ext cx="293197" cy="4879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FFFFFF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</p:grpSp>
      <p:sp>
        <p:nvSpPr>
          <p:cNvPr id="546" name="مستطيل"/>
          <p:cNvSpPr/>
          <p:nvPr/>
        </p:nvSpPr>
        <p:spPr>
          <a:xfrm>
            <a:off x="8035318" y="1385847"/>
            <a:ext cx="585914" cy="1952088"/>
          </a:xfrm>
          <a:prstGeom prst="rect">
            <a:avLst/>
          </a:prstGeom>
          <a:solidFill>
            <a:schemeClr val="accent4">
              <a:lumOff val="19019"/>
            </a:schemeClr>
          </a:solidFill>
          <a:ln w="3175">
            <a:solidFill>
              <a:schemeClr val="accent4">
                <a:satOff val="-18308"/>
                <a:lumOff val="-12392"/>
              </a:schemeClr>
            </a:solidFill>
          </a:ln>
          <a:effectLst>
            <a:outerShdw sx="100000" sy="100000" kx="0" ky="0" algn="b" rotWithShape="0" blurRad="25400" dist="12700" dir="5400000">
              <a:srgbClr val="000000">
                <a:alpha val="38000"/>
              </a:srgbClr>
            </a:outerShdw>
          </a:effectLst>
        </p:spPr>
        <p:txBody>
          <a:bodyPr lIns="44334" tIns="44334" rIns="44334" bIns="44334" anchor="ctr"/>
          <a:lstStyle/>
          <a:p>
            <a:pPr/>
          </a:p>
        </p:txBody>
      </p:sp>
      <p:sp>
        <p:nvSpPr>
          <p:cNvPr id="547" name="Google Shape;145;p11"/>
          <p:cNvSpPr txBox="1"/>
          <p:nvPr/>
        </p:nvSpPr>
        <p:spPr>
          <a:xfrm>
            <a:off x="8030871" y="1861214"/>
            <a:ext cx="696408" cy="84323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8654" tIns="88654" rIns="88654" bIns="88654" anchor="ctr">
            <a:normAutofit fontScale="100000" lnSpcReduction="0"/>
          </a:bodyPr>
          <a:lstStyle>
            <a:lvl1pPr defTabSz="886690">
              <a:lnSpc>
                <a:spcPct val="115000"/>
              </a:lnSpc>
              <a:spcBef>
                <a:spcPts val="1500"/>
              </a:spcBef>
              <a:defRPr sz="2900">
                <a:latin typeface="Muna Bold"/>
                <a:ea typeface="Muna Bold"/>
                <a:cs typeface="Muna Bold"/>
                <a:sym typeface="Muna Bold"/>
              </a:defRPr>
            </a:lvl1pPr>
          </a:lstStyle>
          <a:p>
            <a:pPr rtl="0">
              <a:defRPr/>
            </a:pPr>
            <a:r>
              <a:t>حل </a:t>
            </a:r>
          </a:p>
        </p:txBody>
      </p:sp>
      <p:sp>
        <p:nvSpPr>
          <p:cNvPr id="548" name="مستطيل"/>
          <p:cNvSpPr/>
          <p:nvPr/>
        </p:nvSpPr>
        <p:spPr>
          <a:xfrm>
            <a:off x="7997218" y="3806645"/>
            <a:ext cx="585914" cy="613163"/>
          </a:xfrm>
          <a:prstGeom prst="rect">
            <a:avLst/>
          </a:prstGeom>
          <a:solidFill>
            <a:schemeClr val="accent4">
              <a:lumOff val="19019"/>
            </a:schemeClr>
          </a:solidFill>
          <a:ln w="3175">
            <a:solidFill>
              <a:schemeClr val="accent4">
                <a:satOff val="-18308"/>
                <a:lumOff val="-12392"/>
              </a:schemeClr>
            </a:solidFill>
          </a:ln>
          <a:effectLst>
            <a:outerShdw sx="100000" sy="100000" kx="0" ky="0" algn="b" rotWithShape="0" blurRad="25400" dist="12700" dir="5400000">
              <a:srgbClr val="000000">
                <a:alpha val="38000"/>
              </a:srgbClr>
            </a:outerShdw>
          </a:effectLst>
        </p:spPr>
        <p:txBody>
          <a:bodyPr lIns="44334" tIns="44334" rIns="44334" bIns="44334" anchor="ctr"/>
          <a:lstStyle/>
          <a:p>
            <a:pPr/>
          </a:p>
        </p:txBody>
      </p:sp>
      <p:sp>
        <p:nvSpPr>
          <p:cNvPr id="549" name="Google Shape;145;p11"/>
          <p:cNvSpPr txBox="1"/>
          <p:nvPr/>
        </p:nvSpPr>
        <p:spPr>
          <a:xfrm>
            <a:off x="7954698" y="3874436"/>
            <a:ext cx="747153" cy="47758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8654" tIns="88654" rIns="88654" bIns="88654" anchor="ctr">
            <a:normAutofit fontScale="100000" lnSpcReduction="0"/>
          </a:bodyPr>
          <a:lstStyle>
            <a:lvl1pPr defTabSz="886690">
              <a:lnSpc>
                <a:spcPct val="115000"/>
              </a:lnSpc>
              <a:spcBef>
                <a:spcPts val="1500"/>
              </a:spcBef>
              <a:defRPr sz="2100">
                <a:latin typeface="Muna Bold"/>
                <a:ea typeface="Muna Bold"/>
                <a:cs typeface="Muna Bold"/>
                <a:sym typeface="Muna Bold"/>
              </a:defRPr>
            </a:lvl1pPr>
          </a:lstStyle>
          <a:p>
            <a:pPr rtl="0">
              <a:defRPr/>
            </a:pPr>
            <a:r>
              <a:t>تحقق</a:t>
            </a:r>
          </a:p>
        </p:txBody>
      </p:sp>
      <p:sp>
        <p:nvSpPr>
          <p:cNvPr id="550" name="المقدمة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1854572" y="245590"/>
            <a:ext cx="1176202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المقدمة</a:t>
            </a:r>
          </a:p>
        </p:txBody>
      </p:sp>
      <p:sp>
        <p:nvSpPr>
          <p:cNvPr id="551" name="الواجب">
            <a:hlinkClick r:id="rId3" invalidUrl="" action="ppaction://hlinksldjump" tgtFrame="" tooltip="" history="1" highlightClick="0" endSnd="0"/>
          </p:cNvPr>
          <p:cNvSpPr/>
          <p:nvPr/>
        </p:nvSpPr>
        <p:spPr>
          <a:xfrm>
            <a:off x="7516793" y="2332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sp>
        <p:nvSpPr>
          <p:cNvPr id="552" name="المنزل">
            <a:hlinkClick r:id="rId4" invalidUrl="" action="ppaction://hlinksldjump" tgtFrame="" tooltip="" history="1" highlightClick="0" endSnd="0"/>
          </p:cNvPr>
          <p:cNvSpPr/>
          <p:nvPr/>
        </p:nvSpPr>
        <p:spPr>
          <a:xfrm>
            <a:off x="864594" y="228028"/>
            <a:ext cx="364837" cy="3267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34289" tIns="34289" rIns="34289" bIns="34289" anchor="ctr"/>
          <a:lstStyle/>
          <a:p>
            <a:pPr/>
          </a:p>
        </p:txBody>
      </p:sp>
      <p:sp>
        <p:nvSpPr>
          <p:cNvPr id="553" name="نستعمل قطع العد الحمراء لتمثيل أكواب الدقيق و قطع العد الصفراء لتمثيل أكواب عصير البرتقال"/>
          <p:cNvSpPr txBox="1"/>
          <p:nvPr/>
        </p:nvSpPr>
        <p:spPr>
          <a:xfrm>
            <a:off x="863006" y="1057870"/>
            <a:ext cx="6957360" cy="65278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>
            <a:spAutoFit/>
          </a:bodyPr>
          <a:lstStyle>
            <a:lvl1pPr algn="r">
              <a:defRPr sz="2200">
                <a:solidFill>
                  <a:srgbClr val="0042A9"/>
                </a:solidFill>
                <a:latin typeface="Muna Bold"/>
                <a:ea typeface="Muna Bold"/>
                <a:cs typeface="Muna Bold"/>
                <a:sym typeface="Muna Bold"/>
              </a:defRPr>
            </a:lvl1pPr>
          </a:lstStyle>
          <a:p>
            <a:pPr rtl="0">
              <a:defRPr/>
            </a:pPr>
            <a:r>
              <a:t>نستعمل قطع العد الحمراء لتمثيل أكواب الدقيق و قطع العد الصفراء لتمثيل أكواب عصير البرتقال</a:t>
            </a:r>
          </a:p>
        </p:txBody>
      </p:sp>
      <p:sp>
        <p:nvSpPr>
          <p:cNvPr id="554" name="و كل كوب من عصير البرتقال يقابله كوبين من الدقيق ، وقد استعملت أماني ٦ أكواب من الدقيق"/>
          <p:cNvSpPr txBox="1"/>
          <p:nvPr/>
        </p:nvSpPr>
        <p:spPr>
          <a:xfrm>
            <a:off x="863006" y="2194024"/>
            <a:ext cx="6842545" cy="65278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>
            <a:spAutoFit/>
          </a:bodyPr>
          <a:lstStyle>
            <a:lvl1pPr algn="r">
              <a:defRPr sz="2200">
                <a:solidFill>
                  <a:srgbClr val="0042A9"/>
                </a:solidFill>
                <a:latin typeface="Muna Bold"/>
                <a:ea typeface="Muna Bold"/>
                <a:cs typeface="Muna Bold"/>
                <a:sym typeface="Muna Bold"/>
              </a:defRPr>
            </a:lvl1pPr>
          </a:lstStyle>
          <a:p>
            <a:pPr rtl="0">
              <a:defRPr/>
            </a:pPr>
            <a:r>
              <a:t>و كل كوب من عصير البرتقال يقابله كوبين من الدقيق ، وقد استعملت أماني ٦ أكواب من الدقيق</a:t>
            </a:r>
          </a:p>
        </p:txBody>
      </p:sp>
      <p:pic>
        <p:nvPicPr>
          <p:cNvPr id="555" name="IMG_6093.png" descr="IMG_6093.png"/>
          <p:cNvPicPr>
            <a:picLocks noChangeAspect="1"/>
          </p:cNvPicPr>
          <p:nvPr/>
        </p:nvPicPr>
        <p:blipFill>
          <a:blip r:embed="rId5">
            <a:extLst/>
          </a:blip>
          <a:srcRect l="31765" t="49999" r="27185" b="40148"/>
          <a:stretch>
            <a:fillRect/>
          </a:stretch>
        </p:blipFill>
        <p:spPr>
          <a:xfrm>
            <a:off x="1419577" y="1511876"/>
            <a:ext cx="4459972" cy="689360"/>
          </a:xfrm>
          <a:prstGeom prst="rect">
            <a:avLst/>
          </a:prstGeom>
          <a:ln w="12700">
            <a:miter lim="400000"/>
          </a:ln>
        </p:spPr>
      </p:pic>
      <p:sp>
        <p:nvSpPr>
          <p:cNvPr id="556" name="نلاحظ أن عدد . قطع العد الصفراء هي ٣ قطع إذن تحتاج أماني ٣ أكواب من عصير البرتقال ."/>
          <p:cNvSpPr txBox="1"/>
          <p:nvPr/>
        </p:nvSpPr>
        <p:spPr>
          <a:xfrm>
            <a:off x="505873" y="2886825"/>
            <a:ext cx="7349831" cy="65278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>
            <a:spAutoFit/>
          </a:bodyPr>
          <a:lstStyle>
            <a:lvl1pPr algn="r">
              <a:defRPr sz="2200">
                <a:solidFill>
                  <a:srgbClr val="0042A9"/>
                </a:solidFill>
                <a:latin typeface="Muna Bold"/>
                <a:ea typeface="Muna Bold"/>
                <a:cs typeface="Muna Bold"/>
                <a:sym typeface="Muna Bold"/>
              </a:defRPr>
            </a:lvl1pPr>
          </a:lstStyle>
          <a:p>
            <a:pPr rtl="0">
              <a:defRPr/>
            </a:pPr>
            <a:r>
              <a:t>نلاحظ أن عدد . قطع العد الصفراء هي ٣ قطع إذن تحتاج أماني ٣ أكواب من عصير البرتقال .</a:t>
            </a:r>
          </a:p>
        </p:txBody>
      </p:sp>
      <p:sp>
        <p:nvSpPr>
          <p:cNvPr id="557" name="عدد مجموعات أكواب الدقيق = ٦ ÷  ٢ = ٣…"/>
          <p:cNvSpPr txBox="1"/>
          <p:nvPr/>
        </p:nvSpPr>
        <p:spPr>
          <a:xfrm>
            <a:off x="505873" y="3898625"/>
            <a:ext cx="7285914" cy="90678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>
            <a:spAutoFit/>
          </a:bodyPr>
          <a:lstStyle/>
          <a:p>
            <a:pPr algn="r" rtl="0">
              <a:defRPr sz="2000">
                <a:solidFill>
                  <a:srgbClr val="0042A9"/>
                </a:solidFill>
                <a:latin typeface="Muna Bold"/>
                <a:ea typeface="Muna Bold"/>
                <a:cs typeface="Muna Bold"/>
                <a:sym typeface="Muna Bold"/>
              </a:defRPr>
            </a:pPr>
            <a:r>
              <a:t>عدد مجموعات أكواب الدقيق = ٦ ÷  ٢ = ٣</a:t>
            </a:r>
          </a:p>
          <a:p>
            <a:pPr algn="r" rtl="0">
              <a:defRPr sz="2000">
                <a:solidFill>
                  <a:srgbClr val="0042A9"/>
                </a:solidFill>
                <a:latin typeface="Muna Bold"/>
                <a:ea typeface="Muna Bold"/>
                <a:cs typeface="Muna Bold"/>
                <a:sym typeface="Muna Bold"/>
              </a:defRPr>
            </a:pPr>
            <a:r>
              <a:t>عدد أكواب عصير البرتقال = عدد المجموعات × عدد أكواب عصير البرتقال في كل مجموعة = ٣ × ١ = ٣ ، إذن الإجابة صحيحة</a:t>
            </a:r>
          </a:p>
        </p:txBody>
      </p:sp>
      <p:sp>
        <p:nvSpPr>
          <p:cNvPr id="558" name="مسألة ١">
            <a:hlinkClick r:id="rId6" invalidUrl="" action="ppaction://hlinksldjump" tgtFrame="" tooltip="" history="1" highlightClick="0" endSnd="0"/>
          </p:cNvPr>
          <p:cNvSpPr/>
          <p:nvPr/>
        </p:nvSpPr>
        <p:spPr>
          <a:xfrm>
            <a:off x="3263835" y="233219"/>
            <a:ext cx="1176202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١</a:t>
            </a:r>
          </a:p>
        </p:txBody>
      </p:sp>
      <p:sp>
        <p:nvSpPr>
          <p:cNvPr id="559" name="مسألة ٥">
            <a:hlinkClick r:id="rId7" invalidUrl="" action="ppaction://hlinksldjump" tgtFrame="" tooltip="" history="1" highlightClick="0" endSnd="0"/>
          </p:cNvPr>
          <p:cNvSpPr/>
          <p:nvPr/>
        </p:nvSpPr>
        <p:spPr>
          <a:xfrm>
            <a:off x="6093333" y="2459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٥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7" dur="1000"/>
                                        <p:tgtEl>
                                          <p:spTgt spid="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2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1" dur="1000"/>
                                        <p:tgtEl>
                                          <p:spTgt spid="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1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16" dur="1000"/>
                                        <p:tgtEl>
                                          <p:spTgt spid="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Class="entr" nodeType="afterEffect" presetSubtype="2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20" dur="1000"/>
                                        <p:tgtEl>
                                          <p:spTgt spid="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47" grpId="2"/>
      <p:bldP build="whole" bldLvl="1" animBg="1" rev="0" advAuto="0" spid="549" grpId="4"/>
      <p:bldP build="whole" bldLvl="1" animBg="1" rev="0" advAuto="0" spid="548" grpId="3"/>
      <p:bldP build="whole" bldLvl="1" animBg="1" rev="0" advAuto="0" spid="546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6" name="Google Shape;500;p15"/>
          <p:cNvGrpSpPr/>
          <p:nvPr/>
        </p:nvGrpSpPr>
        <p:grpSpPr>
          <a:xfrm>
            <a:off x="7433349" y="4065250"/>
            <a:ext cx="1603199" cy="868829"/>
            <a:chOff x="0" y="0"/>
            <a:chExt cx="1603197" cy="868827"/>
          </a:xfrm>
        </p:grpSpPr>
        <p:sp>
          <p:nvSpPr>
            <p:cNvPr id="561" name="Google Shape;501;p15"/>
            <p:cNvSpPr/>
            <p:nvPr/>
          </p:nvSpPr>
          <p:spPr>
            <a:xfrm>
              <a:off x="3971" y="-1"/>
              <a:ext cx="1599227" cy="8668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1" h="21600" fill="norm" stroke="1" extrusionOk="0">
                  <a:moveTo>
                    <a:pt x="10494" y="0"/>
                  </a:moveTo>
                  <a:cubicBezTo>
                    <a:pt x="13592" y="0"/>
                    <a:pt x="16250" y="3968"/>
                    <a:pt x="17386" y="9622"/>
                  </a:cubicBezTo>
                  <a:lnTo>
                    <a:pt x="17652" y="11429"/>
                  </a:lnTo>
                  <a:lnTo>
                    <a:pt x="17726" y="11635"/>
                  </a:lnTo>
                  <a:lnTo>
                    <a:pt x="17785" y="11587"/>
                  </a:lnTo>
                  <a:cubicBezTo>
                    <a:pt x="17992" y="11456"/>
                    <a:pt x="18218" y="11383"/>
                    <a:pt x="18457" y="11383"/>
                  </a:cubicBezTo>
                  <a:cubicBezTo>
                    <a:pt x="19409" y="11383"/>
                    <a:pt x="20182" y="12548"/>
                    <a:pt x="20182" y="13985"/>
                  </a:cubicBezTo>
                  <a:lnTo>
                    <a:pt x="20101" y="14589"/>
                  </a:lnTo>
                  <a:lnTo>
                    <a:pt x="20312" y="14621"/>
                  </a:lnTo>
                  <a:cubicBezTo>
                    <a:pt x="20905" y="14804"/>
                    <a:pt x="21351" y="15595"/>
                    <a:pt x="21351" y="16543"/>
                  </a:cubicBezTo>
                  <a:cubicBezTo>
                    <a:pt x="21351" y="17085"/>
                    <a:pt x="21205" y="17576"/>
                    <a:pt x="20970" y="17931"/>
                  </a:cubicBezTo>
                  <a:lnTo>
                    <a:pt x="20896" y="18006"/>
                  </a:lnTo>
                  <a:lnTo>
                    <a:pt x="20880" y="18043"/>
                  </a:lnTo>
                  <a:cubicBezTo>
                    <a:pt x="20673" y="18374"/>
                    <a:pt x="20270" y="18801"/>
                    <a:pt x="19642" y="19152"/>
                  </a:cubicBezTo>
                  <a:lnTo>
                    <a:pt x="19249" y="19340"/>
                  </a:lnTo>
                  <a:lnTo>
                    <a:pt x="19223" y="19645"/>
                  </a:lnTo>
                  <a:cubicBezTo>
                    <a:pt x="19127" y="20203"/>
                    <a:pt x="18870" y="20692"/>
                    <a:pt x="18513" y="21041"/>
                  </a:cubicBezTo>
                  <a:lnTo>
                    <a:pt x="17937" y="21433"/>
                  </a:lnTo>
                  <a:lnTo>
                    <a:pt x="17938" y="21452"/>
                  </a:lnTo>
                  <a:lnTo>
                    <a:pt x="17935" y="21434"/>
                  </a:lnTo>
                  <a:lnTo>
                    <a:pt x="17909" y="21451"/>
                  </a:lnTo>
                  <a:cubicBezTo>
                    <a:pt x="17688" y="21548"/>
                    <a:pt x="17448" y="21600"/>
                    <a:pt x="17199" y="21600"/>
                  </a:cubicBezTo>
                  <a:cubicBezTo>
                    <a:pt x="16485" y="21600"/>
                    <a:pt x="15857" y="21172"/>
                    <a:pt x="15485" y="20521"/>
                  </a:cubicBezTo>
                  <a:lnTo>
                    <a:pt x="15303" y="20122"/>
                  </a:lnTo>
                  <a:lnTo>
                    <a:pt x="15249" y="20157"/>
                  </a:lnTo>
                  <a:cubicBezTo>
                    <a:pt x="15060" y="20252"/>
                    <a:pt x="14851" y="20304"/>
                    <a:pt x="14633" y="20304"/>
                  </a:cubicBezTo>
                  <a:cubicBezTo>
                    <a:pt x="13977" y="20304"/>
                    <a:pt x="13415" y="19832"/>
                    <a:pt x="13175" y="19159"/>
                  </a:cubicBezTo>
                  <a:lnTo>
                    <a:pt x="13091" y="18839"/>
                  </a:lnTo>
                  <a:lnTo>
                    <a:pt x="12748" y="18553"/>
                  </a:lnTo>
                  <a:cubicBezTo>
                    <a:pt x="11719" y="17556"/>
                    <a:pt x="11615" y="16141"/>
                    <a:pt x="11963" y="14979"/>
                  </a:cubicBezTo>
                  <a:cubicBezTo>
                    <a:pt x="12118" y="14462"/>
                    <a:pt x="12430" y="14142"/>
                    <a:pt x="12836" y="13957"/>
                  </a:cubicBezTo>
                  <a:lnTo>
                    <a:pt x="13476" y="13781"/>
                  </a:lnTo>
                  <a:lnTo>
                    <a:pt x="13453" y="13667"/>
                  </a:lnTo>
                  <a:cubicBezTo>
                    <a:pt x="13423" y="13445"/>
                    <a:pt x="13407" y="13216"/>
                    <a:pt x="13407" y="12982"/>
                  </a:cubicBezTo>
                  <a:cubicBezTo>
                    <a:pt x="13407" y="12513"/>
                    <a:pt x="13470" y="12066"/>
                    <a:pt x="13584" y="11660"/>
                  </a:cubicBezTo>
                  <a:lnTo>
                    <a:pt x="13665" y="11479"/>
                  </a:lnTo>
                  <a:lnTo>
                    <a:pt x="13045" y="10955"/>
                  </a:lnTo>
                  <a:cubicBezTo>
                    <a:pt x="12211" y="10404"/>
                    <a:pt x="11312" y="10105"/>
                    <a:pt x="10379" y="10105"/>
                  </a:cubicBezTo>
                  <a:cubicBezTo>
                    <a:pt x="8980" y="10105"/>
                    <a:pt x="7657" y="10778"/>
                    <a:pt x="6516" y="11966"/>
                  </a:cubicBezTo>
                  <a:lnTo>
                    <a:pt x="5909" y="12730"/>
                  </a:lnTo>
                  <a:lnTo>
                    <a:pt x="6419" y="12914"/>
                  </a:lnTo>
                  <a:cubicBezTo>
                    <a:pt x="6961" y="13324"/>
                    <a:pt x="7340" y="14282"/>
                    <a:pt x="7340" y="15400"/>
                  </a:cubicBezTo>
                  <a:lnTo>
                    <a:pt x="7270" y="16026"/>
                  </a:lnTo>
                  <a:lnTo>
                    <a:pt x="7454" y="16060"/>
                  </a:lnTo>
                  <a:cubicBezTo>
                    <a:pt x="7973" y="16249"/>
                    <a:pt x="8362" y="17069"/>
                    <a:pt x="8362" y="18053"/>
                  </a:cubicBezTo>
                  <a:cubicBezTo>
                    <a:pt x="8362" y="18614"/>
                    <a:pt x="8235" y="19123"/>
                    <a:pt x="8029" y="19491"/>
                  </a:cubicBezTo>
                  <a:lnTo>
                    <a:pt x="7965" y="19569"/>
                  </a:lnTo>
                  <a:lnTo>
                    <a:pt x="7950" y="19608"/>
                  </a:lnTo>
                  <a:cubicBezTo>
                    <a:pt x="7590" y="20294"/>
                    <a:pt x="6541" y="21380"/>
                    <a:pt x="4605" y="21431"/>
                  </a:cubicBezTo>
                  <a:cubicBezTo>
                    <a:pt x="4070" y="21446"/>
                    <a:pt x="3591" y="21412"/>
                    <a:pt x="3163" y="21337"/>
                  </a:cubicBezTo>
                  <a:lnTo>
                    <a:pt x="2852" y="21244"/>
                  </a:lnTo>
                  <a:lnTo>
                    <a:pt x="2821" y="21452"/>
                  </a:lnTo>
                  <a:lnTo>
                    <a:pt x="2833" y="21239"/>
                  </a:lnTo>
                  <a:lnTo>
                    <a:pt x="2028" y="20999"/>
                  </a:lnTo>
                  <a:cubicBezTo>
                    <a:pt x="48" y="20111"/>
                    <a:pt x="-249" y="18037"/>
                    <a:pt x="157" y="16430"/>
                  </a:cubicBezTo>
                  <a:cubicBezTo>
                    <a:pt x="292" y="15895"/>
                    <a:pt x="565" y="15563"/>
                    <a:pt x="919" y="15371"/>
                  </a:cubicBezTo>
                  <a:lnTo>
                    <a:pt x="1480" y="15188"/>
                  </a:lnTo>
                  <a:lnTo>
                    <a:pt x="1459" y="15070"/>
                  </a:lnTo>
                  <a:cubicBezTo>
                    <a:pt x="1433" y="14841"/>
                    <a:pt x="1419" y="14603"/>
                    <a:pt x="1419" y="14360"/>
                  </a:cubicBezTo>
                  <a:cubicBezTo>
                    <a:pt x="1419" y="12415"/>
                    <a:pt x="2301" y="10838"/>
                    <a:pt x="3388" y="10838"/>
                  </a:cubicBezTo>
                  <a:lnTo>
                    <a:pt x="3421" y="10845"/>
                  </a:lnTo>
                  <a:lnTo>
                    <a:pt x="3601" y="9622"/>
                  </a:lnTo>
                  <a:cubicBezTo>
                    <a:pt x="4737" y="3968"/>
                    <a:pt x="7395" y="0"/>
                    <a:pt x="10494" y="0"/>
                  </a:cubicBezTo>
                  <a:close/>
                </a:path>
              </a:pathLst>
            </a:custGeom>
            <a:solidFill>
              <a:srgbClr val="FFFFFF">
                <a:alpha val="4824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rtl="0">
                <a:defRPr sz="1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grpSp>
          <p:nvGrpSpPr>
            <p:cNvPr id="574" name="Google Shape;502;p15"/>
            <p:cNvGrpSpPr/>
            <p:nvPr/>
          </p:nvGrpSpPr>
          <p:grpSpPr>
            <a:xfrm>
              <a:off x="79466" y="65541"/>
              <a:ext cx="1455524" cy="740409"/>
              <a:chOff x="0" y="0"/>
              <a:chExt cx="1455522" cy="740408"/>
            </a:xfrm>
          </p:grpSpPr>
          <p:grpSp>
            <p:nvGrpSpPr>
              <p:cNvPr id="567" name="Google Shape;503;p15"/>
              <p:cNvGrpSpPr/>
              <p:nvPr/>
            </p:nvGrpSpPr>
            <p:grpSpPr>
              <a:xfrm>
                <a:off x="191768" y="-1"/>
                <a:ext cx="1003042" cy="638734"/>
                <a:chOff x="0" y="0"/>
                <a:chExt cx="1003040" cy="638733"/>
              </a:xfrm>
            </p:grpSpPr>
            <p:sp>
              <p:nvSpPr>
                <p:cNvPr id="562" name="Google Shape;504;p15"/>
                <p:cNvSpPr/>
                <p:nvPr/>
              </p:nvSpPr>
              <p:spPr>
                <a:xfrm rot="5400000">
                  <a:off x="273353" y="-260592"/>
                  <a:ext cx="469097" cy="99028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lnTo>
                        <a:pt x="21600" y="0"/>
                      </a:lnTo>
                      <a:cubicBezTo>
                        <a:pt x="9671" y="1017"/>
                        <a:pt x="1649" y="6677"/>
                        <a:pt x="3684" y="12642"/>
                      </a:cubicBezTo>
                      <a:cubicBezTo>
                        <a:pt x="5248" y="17227"/>
                        <a:pt x="12431" y="20818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E066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63" name="Google Shape;505;p15"/>
                <p:cNvSpPr/>
                <p:nvPr/>
              </p:nvSpPr>
              <p:spPr>
                <a:xfrm rot="5400000">
                  <a:off x="302194" y="-224634"/>
                  <a:ext cx="406692" cy="98109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cubicBezTo>
                        <a:pt x="9671" y="1156"/>
                        <a:pt x="1875" y="6929"/>
                        <a:pt x="4188" y="12894"/>
                      </a:cubicBezTo>
                      <a:cubicBezTo>
                        <a:pt x="5896" y="17300"/>
                        <a:pt x="12787" y="20746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F6B26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64" name="Google Shape;506;p15"/>
                <p:cNvSpPr/>
                <p:nvPr/>
              </p:nvSpPr>
              <p:spPr>
                <a:xfrm rot="5400000">
                  <a:off x="305250" y="-164252"/>
                  <a:ext cx="397103" cy="98109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cubicBezTo>
                        <a:pt x="9671" y="890"/>
                        <a:pt x="1443" y="6447"/>
                        <a:pt x="3223" y="12411"/>
                      </a:cubicBezTo>
                      <a:cubicBezTo>
                        <a:pt x="4641" y="17162"/>
                        <a:pt x="12099" y="20891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65" name="Google Shape;507;p15"/>
                <p:cNvSpPr/>
                <p:nvPr/>
              </p:nvSpPr>
              <p:spPr>
                <a:xfrm rot="5400000">
                  <a:off x="304153" y="-116041"/>
                  <a:ext cx="399298" cy="9919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cubicBezTo>
                        <a:pt x="9671" y="1127"/>
                        <a:pt x="1827" y="6876"/>
                        <a:pt x="4080" y="12840"/>
                      </a:cubicBezTo>
                      <a:cubicBezTo>
                        <a:pt x="5759" y="17284"/>
                        <a:pt x="12712" y="20760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93C47D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66" name="Google Shape;508;p15"/>
                <p:cNvSpPr/>
                <p:nvPr/>
              </p:nvSpPr>
              <p:spPr>
                <a:xfrm rot="5400000">
                  <a:off x="299594" y="-62352"/>
                  <a:ext cx="401491" cy="100068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lnTo>
                        <a:pt x="21600" y="0"/>
                      </a:lnTo>
                      <a:cubicBezTo>
                        <a:pt x="9671" y="1034"/>
                        <a:pt x="1677" y="6708"/>
                        <a:pt x="3746" y="12673"/>
                      </a:cubicBezTo>
                      <a:cubicBezTo>
                        <a:pt x="5328" y="17236"/>
                        <a:pt x="12474" y="20809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6FA8D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grpSp>
            <p:nvGrpSpPr>
              <p:cNvPr id="570" name="Google Shape;509;p15"/>
              <p:cNvGrpSpPr/>
              <p:nvPr/>
            </p:nvGrpSpPr>
            <p:grpSpPr>
              <a:xfrm>
                <a:off x="-1" y="401050"/>
                <a:ext cx="492165" cy="334141"/>
                <a:chOff x="0" y="0"/>
                <a:chExt cx="492163" cy="334139"/>
              </a:xfrm>
            </p:grpSpPr>
            <p:sp>
              <p:nvSpPr>
                <p:cNvPr id="568" name="Google Shape;510;p15"/>
                <p:cNvSpPr/>
                <p:nvPr/>
              </p:nvSpPr>
              <p:spPr>
                <a:xfrm>
                  <a:off x="-1" y="0"/>
                  <a:ext cx="492165" cy="33414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52" h="21377" fill="norm" stroke="1" extrusionOk="0">
                      <a:moveTo>
                        <a:pt x="8367" y="0"/>
                      </a:moveTo>
                      <a:cubicBezTo>
                        <a:pt x="10046" y="0"/>
                        <a:pt x="11525" y="1243"/>
                        <a:pt x="12399" y="3133"/>
                      </a:cubicBezTo>
                      <a:lnTo>
                        <a:pt x="12828" y="4289"/>
                      </a:lnTo>
                      <a:lnTo>
                        <a:pt x="12955" y="4188"/>
                      </a:lnTo>
                      <a:cubicBezTo>
                        <a:pt x="13401" y="3913"/>
                        <a:pt x="13890" y="3761"/>
                        <a:pt x="14405" y="3761"/>
                      </a:cubicBezTo>
                      <a:cubicBezTo>
                        <a:pt x="16461" y="3761"/>
                        <a:pt x="18128" y="6197"/>
                        <a:pt x="18128" y="9203"/>
                      </a:cubicBezTo>
                      <a:lnTo>
                        <a:pt x="17954" y="10467"/>
                      </a:lnTo>
                      <a:lnTo>
                        <a:pt x="18410" y="10534"/>
                      </a:lnTo>
                      <a:cubicBezTo>
                        <a:pt x="19689" y="10916"/>
                        <a:pt x="20652" y="12571"/>
                        <a:pt x="20652" y="14555"/>
                      </a:cubicBezTo>
                      <a:cubicBezTo>
                        <a:pt x="20652" y="15688"/>
                        <a:pt x="20338" y="16714"/>
                        <a:pt x="19829" y="17457"/>
                      </a:cubicBezTo>
                      <a:lnTo>
                        <a:pt x="19670" y="17614"/>
                      </a:lnTo>
                      <a:lnTo>
                        <a:pt x="19635" y="17692"/>
                      </a:lnTo>
                      <a:cubicBezTo>
                        <a:pt x="18744" y="19075"/>
                        <a:pt x="16155" y="21267"/>
                        <a:pt x="11374" y="21371"/>
                      </a:cubicBezTo>
                      <a:cubicBezTo>
                        <a:pt x="802" y="21600"/>
                        <a:pt x="-948" y="15603"/>
                        <a:pt x="388" y="11282"/>
                      </a:cubicBezTo>
                      <a:cubicBezTo>
                        <a:pt x="722" y="10202"/>
                        <a:pt x="1396" y="9533"/>
                        <a:pt x="2272" y="9145"/>
                      </a:cubicBezTo>
                      <a:lnTo>
                        <a:pt x="3655" y="8776"/>
                      </a:lnTo>
                      <a:lnTo>
                        <a:pt x="3604" y="8538"/>
                      </a:lnTo>
                      <a:cubicBezTo>
                        <a:pt x="3540" y="8075"/>
                        <a:pt x="3506" y="7596"/>
                        <a:pt x="3506" y="7106"/>
                      </a:cubicBezTo>
                      <a:cubicBezTo>
                        <a:pt x="3506" y="3181"/>
                        <a:pt x="5682" y="0"/>
                        <a:pt x="836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69" name="Google Shape;511;p15"/>
                <p:cNvSpPr/>
                <p:nvPr/>
              </p:nvSpPr>
              <p:spPr>
                <a:xfrm>
                  <a:off x="8075" y="206013"/>
                  <a:ext cx="469218" cy="11682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132" fill="norm" stroke="1" extrusionOk="0">
                      <a:moveTo>
                        <a:pt x="0" y="0"/>
                      </a:moveTo>
                      <a:lnTo>
                        <a:pt x="437" y="2370"/>
                      </a:lnTo>
                      <a:cubicBezTo>
                        <a:pt x="2115" y="10033"/>
                        <a:pt x="5938" y="15899"/>
                        <a:pt x="13143" y="15488"/>
                      </a:cubicBezTo>
                      <a:cubicBezTo>
                        <a:pt x="16763" y="15282"/>
                        <a:pt x="19346" y="12477"/>
                        <a:pt x="21038" y="9325"/>
                      </a:cubicBezTo>
                      <a:lnTo>
                        <a:pt x="21600" y="8143"/>
                      </a:lnTo>
                      <a:lnTo>
                        <a:pt x="21266" y="10047"/>
                      </a:lnTo>
                      <a:lnTo>
                        <a:pt x="21095" y="10491"/>
                      </a:lnTo>
                      <a:lnTo>
                        <a:pt x="21057" y="10713"/>
                      </a:lnTo>
                      <a:cubicBezTo>
                        <a:pt x="20099" y="14624"/>
                        <a:pt x="17315" y="20821"/>
                        <a:pt x="12175" y="21114"/>
                      </a:cubicBezTo>
                      <a:cubicBezTo>
                        <a:pt x="3651" y="21600"/>
                        <a:pt x="462" y="12184"/>
                        <a:pt x="6" y="2291"/>
                      </a:cubicBezTo>
                      <a:close/>
                    </a:path>
                  </a:pathLst>
                </a:custGeom>
                <a:solidFill>
                  <a:srgbClr val="D8D8D8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grpSp>
            <p:nvGrpSpPr>
              <p:cNvPr id="573" name="Google Shape;512;p15"/>
              <p:cNvGrpSpPr/>
              <p:nvPr/>
            </p:nvGrpSpPr>
            <p:grpSpPr>
              <a:xfrm>
                <a:off x="892429" y="361536"/>
                <a:ext cx="563094" cy="378873"/>
                <a:chOff x="0" y="0"/>
                <a:chExt cx="563092" cy="378871"/>
              </a:xfrm>
            </p:grpSpPr>
            <p:sp>
              <p:nvSpPr>
                <p:cNvPr id="571" name="Google Shape;513;p15"/>
                <p:cNvSpPr/>
                <p:nvPr/>
              </p:nvSpPr>
              <p:spPr>
                <a:xfrm rot="10800000">
                  <a:off x="-1" y="0"/>
                  <a:ext cx="563094" cy="37887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27" h="21600" fill="norm" stroke="1" extrusionOk="0">
                      <a:moveTo>
                        <a:pt x="12626" y="21600"/>
                      </a:moveTo>
                      <a:cubicBezTo>
                        <a:pt x="10901" y="21600"/>
                        <a:pt x="9381" y="20532"/>
                        <a:pt x="8483" y="18907"/>
                      </a:cubicBezTo>
                      <a:lnTo>
                        <a:pt x="8041" y="17914"/>
                      </a:lnTo>
                      <a:lnTo>
                        <a:pt x="7911" y="18000"/>
                      </a:lnTo>
                      <a:cubicBezTo>
                        <a:pt x="7453" y="18237"/>
                        <a:pt x="6950" y="18368"/>
                        <a:pt x="6421" y="18368"/>
                      </a:cubicBezTo>
                      <a:cubicBezTo>
                        <a:pt x="4307" y="18368"/>
                        <a:pt x="2594" y="16274"/>
                        <a:pt x="2594" y="13690"/>
                      </a:cubicBezTo>
                      <a:lnTo>
                        <a:pt x="2773" y="12604"/>
                      </a:lnTo>
                      <a:lnTo>
                        <a:pt x="2305" y="12547"/>
                      </a:lnTo>
                      <a:cubicBezTo>
                        <a:pt x="989" y="12218"/>
                        <a:pt x="0" y="10795"/>
                        <a:pt x="0" y="9091"/>
                      </a:cubicBezTo>
                      <a:cubicBezTo>
                        <a:pt x="0" y="8117"/>
                        <a:pt x="323" y="7235"/>
                        <a:pt x="845" y="6596"/>
                      </a:cubicBezTo>
                      <a:lnTo>
                        <a:pt x="1009" y="6461"/>
                      </a:lnTo>
                      <a:lnTo>
                        <a:pt x="1045" y="6394"/>
                      </a:lnTo>
                      <a:cubicBezTo>
                        <a:pt x="1503" y="5800"/>
                        <a:pt x="2397" y="5031"/>
                        <a:pt x="3791" y="4401"/>
                      </a:cubicBezTo>
                      <a:lnTo>
                        <a:pt x="4663" y="4062"/>
                      </a:lnTo>
                      <a:lnTo>
                        <a:pt x="4721" y="3514"/>
                      </a:lnTo>
                      <a:cubicBezTo>
                        <a:pt x="5149" y="1508"/>
                        <a:pt x="6997" y="0"/>
                        <a:pt x="9212" y="0"/>
                      </a:cubicBezTo>
                      <a:cubicBezTo>
                        <a:pt x="10794" y="0"/>
                        <a:pt x="12189" y="770"/>
                        <a:pt x="13013" y="1940"/>
                      </a:cubicBezTo>
                      <a:lnTo>
                        <a:pt x="13418" y="2656"/>
                      </a:lnTo>
                      <a:lnTo>
                        <a:pt x="13537" y="2594"/>
                      </a:lnTo>
                      <a:cubicBezTo>
                        <a:pt x="13957" y="2423"/>
                        <a:pt x="14419" y="2329"/>
                        <a:pt x="14904" y="2329"/>
                      </a:cubicBezTo>
                      <a:cubicBezTo>
                        <a:pt x="16358" y="2329"/>
                        <a:pt x="17606" y="3178"/>
                        <a:pt x="18139" y="4388"/>
                      </a:cubicBezTo>
                      <a:lnTo>
                        <a:pt x="18325" y="4964"/>
                      </a:lnTo>
                      <a:lnTo>
                        <a:pt x="19085" y="5478"/>
                      </a:lnTo>
                      <a:cubicBezTo>
                        <a:pt x="21369" y="7270"/>
                        <a:pt x="21600" y="9814"/>
                        <a:pt x="20828" y="11903"/>
                      </a:cubicBezTo>
                      <a:cubicBezTo>
                        <a:pt x="20484" y="12832"/>
                        <a:pt x="19791" y="13407"/>
                        <a:pt x="18892" y="13740"/>
                      </a:cubicBezTo>
                      <a:lnTo>
                        <a:pt x="17470" y="14057"/>
                      </a:lnTo>
                      <a:lnTo>
                        <a:pt x="17522" y="14262"/>
                      </a:lnTo>
                      <a:cubicBezTo>
                        <a:pt x="17588" y="14660"/>
                        <a:pt x="17623" y="15071"/>
                        <a:pt x="17623" y="15493"/>
                      </a:cubicBezTo>
                      <a:cubicBezTo>
                        <a:pt x="17623" y="18866"/>
                        <a:pt x="15386" y="21600"/>
                        <a:pt x="12626" y="2160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72" name="Google Shape;514;p15"/>
                <p:cNvSpPr/>
                <p:nvPr/>
              </p:nvSpPr>
              <p:spPr>
                <a:xfrm rot="10800000">
                  <a:off x="12395" y="205605"/>
                  <a:ext cx="530527" cy="15800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75" y="21600"/>
                      </a:moveTo>
                      <a:lnTo>
                        <a:pt x="178" y="21186"/>
                      </a:lnTo>
                      <a:cubicBezTo>
                        <a:pt x="63" y="20408"/>
                        <a:pt x="0" y="19568"/>
                        <a:pt x="0" y="18692"/>
                      </a:cubicBezTo>
                      <a:cubicBezTo>
                        <a:pt x="0" y="16689"/>
                        <a:pt x="329" y="14876"/>
                        <a:pt x="861" y="13563"/>
                      </a:cubicBezTo>
                      <a:lnTo>
                        <a:pt x="1027" y="13286"/>
                      </a:lnTo>
                      <a:lnTo>
                        <a:pt x="1064" y="13147"/>
                      </a:lnTo>
                      <a:cubicBezTo>
                        <a:pt x="1530" y="11925"/>
                        <a:pt x="2441" y="10346"/>
                        <a:pt x="3860" y="9049"/>
                      </a:cubicBezTo>
                      <a:lnTo>
                        <a:pt x="4747" y="8353"/>
                      </a:lnTo>
                      <a:lnTo>
                        <a:pt x="4806" y="7225"/>
                      </a:lnTo>
                      <a:cubicBezTo>
                        <a:pt x="5241" y="3102"/>
                        <a:pt x="7123" y="0"/>
                        <a:pt x="9378" y="0"/>
                      </a:cubicBezTo>
                      <a:cubicBezTo>
                        <a:pt x="10989" y="0"/>
                        <a:pt x="12409" y="1583"/>
                        <a:pt x="13247" y="3990"/>
                      </a:cubicBezTo>
                      <a:lnTo>
                        <a:pt x="13660" y="5462"/>
                      </a:lnTo>
                      <a:lnTo>
                        <a:pt x="13781" y="5334"/>
                      </a:lnTo>
                      <a:cubicBezTo>
                        <a:pt x="14209" y="4983"/>
                        <a:pt x="14679" y="4789"/>
                        <a:pt x="15172" y="4789"/>
                      </a:cubicBezTo>
                      <a:cubicBezTo>
                        <a:pt x="16653" y="4789"/>
                        <a:pt x="17923" y="6535"/>
                        <a:pt x="18466" y="9022"/>
                      </a:cubicBezTo>
                      <a:lnTo>
                        <a:pt x="18655" y="10206"/>
                      </a:lnTo>
                      <a:lnTo>
                        <a:pt x="19429" y="11263"/>
                      </a:lnTo>
                      <a:cubicBezTo>
                        <a:pt x="20882" y="13566"/>
                        <a:pt x="21519" y="16473"/>
                        <a:pt x="21600" y="19379"/>
                      </a:cubicBezTo>
                      <a:cubicBezTo>
                        <a:pt x="21596" y="19811"/>
                        <a:pt x="21592" y="20243"/>
                        <a:pt x="21588" y="20675"/>
                      </a:cubicBezTo>
                      <a:lnTo>
                        <a:pt x="21428" y="19637"/>
                      </a:lnTo>
                      <a:cubicBezTo>
                        <a:pt x="21088" y="17951"/>
                        <a:pt x="20510" y="16351"/>
                        <a:pt x="19638" y="14970"/>
                      </a:cubicBezTo>
                      <a:lnTo>
                        <a:pt x="18864" y="13913"/>
                      </a:lnTo>
                      <a:lnTo>
                        <a:pt x="18675" y="12728"/>
                      </a:lnTo>
                      <a:cubicBezTo>
                        <a:pt x="18132" y="10241"/>
                        <a:pt x="16862" y="8496"/>
                        <a:pt x="15382" y="8496"/>
                      </a:cubicBezTo>
                      <a:cubicBezTo>
                        <a:pt x="14888" y="8496"/>
                        <a:pt x="14418" y="8690"/>
                        <a:pt x="13990" y="9040"/>
                      </a:cubicBezTo>
                      <a:lnTo>
                        <a:pt x="13869" y="9168"/>
                      </a:lnTo>
                      <a:lnTo>
                        <a:pt x="13457" y="7696"/>
                      </a:lnTo>
                      <a:cubicBezTo>
                        <a:pt x="12618" y="5289"/>
                        <a:pt x="11198" y="3706"/>
                        <a:pt x="9587" y="3706"/>
                      </a:cubicBezTo>
                      <a:cubicBezTo>
                        <a:pt x="7332" y="3706"/>
                        <a:pt x="5450" y="6808"/>
                        <a:pt x="5015" y="10932"/>
                      </a:cubicBezTo>
                      <a:lnTo>
                        <a:pt x="4957" y="12060"/>
                      </a:lnTo>
                      <a:lnTo>
                        <a:pt x="4069" y="12755"/>
                      </a:lnTo>
                      <a:cubicBezTo>
                        <a:pt x="2650" y="14052"/>
                        <a:pt x="1739" y="15632"/>
                        <a:pt x="1273" y="16854"/>
                      </a:cubicBezTo>
                      <a:lnTo>
                        <a:pt x="1237" y="16992"/>
                      </a:lnTo>
                      <a:lnTo>
                        <a:pt x="1070" y="17270"/>
                      </a:lnTo>
                      <a:cubicBezTo>
                        <a:pt x="804" y="17926"/>
                        <a:pt x="589" y="18708"/>
                        <a:pt x="440" y="19575"/>
                      </a:cubicBezTo>
                      <a:lnTo>
                        <a:pt x="275" y="21600"/>
                      </a:lnTo>
                      <a:close/>
                    </a:path>
                  </a:pathLst>
                </a:custGeom>
                <a:solidFill>
                  <a:srgbClr val="D8D8D8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</p:grpSp>
        <p:sp>
          <p:nvSpPr>
            <p:cNvPr id="575" name="Google Shape;515;p15"/>
            <p:cNvSpPr/>
            <p:nvPr/>
          </p:nvSpPr>
          <p:spPr>
            <a:xfrm>
              <a:off x="-1" y="1985"/>
              <a:ext cx="1599227" cy="8668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1" h="21600" fill="norm" stroke="1" extrusionOk="0">
                  <a:moveTo>
                    <a:pt x="10494" y="0"/>
                  </a:moveTo>
                  <a:cubicBezTo>
                    <a:pt x="13592" y="0"/>
                    <a:pt x="16250" y="3968"/>
                    <a:pt x="17386" y="9622"/>
                  </a:cubicBezTo>
                  <a:lnTo>
                    <a:pt x="17652" y="11429"/>
                  </a:lnTo>
                  <a:lnTo>
                    <a:pt x="17726" y="11635"/>
                  </a:lnTo>
                  <a:lnTo>
                    <a:pt x="17785" y="11587"/>
                  </a:lnTo>
                  <a:cubicBezTo>
                    <a:pt x="17992" y="11456"/>
                    <a:pt x="18218" y="11383"/>
                    <a:pt x="18457" y="11383"/>
                  </a:cubicBezTo>
                  <a:cubicBezTo>
                    <a:pt x="19409" y="11383"/>
                    <a:pt x="20182" y="12548"/>
                    <a:pt x="20182" y="13985"/>
                  </a:cubicBezTo>
                  <a:lnTo>
                    <a:pt x="20101" y="14589"/>
                  </a:lnTo>
                  <a:lnTo>
                    <a:pt x="20312" y="14621"/>
                  </a:lnTo>
                  <a:cubicBezTo>
                    <a:pt x="20905" y="14804"/>
                    <a:pt x="21351" y="15595"/>
                    <a:pt x="21351" y="16543"/>
                  </a:cubicBezTo>
                  <a:cubicBezTo>
                    <a:pt x="21351" y="17085"/>
                    <a:pt x="21205" y="17576"/>
                    <a:pt x="20970" y="17931"/>
                  </a:cubicBezTo>
                  <a:lnTo>
                    <a:pt x="20896" y="18006"/>
                  </a:lnTo>
                  <a:lnTo>
                    <a:pt x="20880" y="18043"/>
                  </a:lnTo>
                  <a:cubicBezTo>
                    <a:pt x="20673" y="18374"/>
                    <a:pt x="20270" y="18801"/>
                    <a:pt x="19642" y="19152"/>
                  </a:cubicBezTo>
                  <a:lnTo>
                    <a:pt x="19249" y="19340"/>
                  </a:lnTo>
                  <a:lnTo>
                    <a:pt x="19223" y="19645"/>
                  </a:lnTo>
                  <a:cubicBezTo>
                    <a:pt x="19127" y="20203"/>
                    <a:pt x="18870" y="20692"/>
                    <a:pt x="18513" y="21041"/>
                  </a:cubicBezTo>
                  <a:lnTo>
                    <a:pt x="17937" y="21433"/>
                  </a:lnTo>
                  <a:lnTo>
                    <a:pt x="17938" y="21452"/>
                  </a:lnTo>
                  <a:cubicBezTo>
                    <a:pt x="17937" y="21446"/>
                    <a:pt x="17936" y="21440"/>
                    <a:pt x="17935" y="21434"/>
                  </a:cubicBezTo>
                  <a:lnTo>
                    <a:pt x="17909" y="21451"/>
                  </a:lnTo>
                  <a:cubicBezTo>
                    <a:pt x="17688" y="21548"/>
                    <a:pt x="17448" y="21600"/>
                    <a:pt x="17199" y="21600"/>
                  </a:cubicBezTo>
                  <a:cubicBezTo>
                    <a:pt x="16485" y="21600"/>
                    <a:pt x="15857" y="21172"/>
                    <a:pt x="15485" y="20521"/>
                  </a:cubicBezTo>
                  <a:lnTo>
                    <a:pt x="15303" y="20122"/>
                  </a:lnTo>
                  <a:lnTo>
                    <a:pt x="15249" y="20157"/>
                  </a:lnTo>
                  <a:cubicBezTo>
                    <a:pt x="15060" y="20252"/>
                    <a:pt x="14851" y="20304"/>
                    <a:pt x="14633" y="20304"/>
                  </a:cubicBezTo>
                  <a:cubicBezTo>
                    <a:pt x="13977" y="20304"/>
                    <a:pt x="13415" y="19832"/>
                    <a:pt x="13175" y="19159"/>
                  </a:cubicBezTo>
                  <a:lnTo>
                    <a:pt x="13091" y="18839"/>
                  </a:lnTo>
                  <a:lnTo>
                    <a:pt x="12748" y="18553"/>
                  </a:lnTo>
                  <a:cubicBezTo>
                    <a:pt x="11719" y="17556"/>
                    <a:pt x="11615" y="16141"/>
                    <a:pt x="11963" y="14979"/>
                  </a:cubicBezTo>
                  <a:cubicBezTo>
                    <a:pt x="12118" y="14462"/>
                    <a:pt x="12430" y="14142"/>
                    <a:pt x="12836" y="13957"/>
                  </a:cubicBezTo>
                  <a:lnTo>
                    <a:pt x="13476" y="13781"/>
                  </a:lnTo>
                  <a:lnTo>
                    <a:pt x="13453" y="13667"/>
                  </a:lnTo>
                  <a:cubicBezTo>
                    <a:pt x="13423" y="13445"/>
                    <a:pt x="13407" y="13216"/>
                    <a:pt x="13407" y="12982"/>
                  </a:cubicBezTo>
                  <a:cubicBezTo>
                    <a:pt x="13407" y="12513"/>
                    <a:pt x="13470" y="12066"/>
                    <a:pt x="13584" y="11660"/>
                  </a:cubicBezTo>
                  <a:lnTo>
                    <a:pt x="13665" y="11479"/>
                  </a:lnTo>
                  <a:lnTo>
                    <a:pt x="13045" y="10955"/>
                  </a:lnTo>
                  <a:cubicBezTo>
                    <a:pt x="12211" y="10404"/>
                    <a:pt x="11312" y="10105"/>
                    <a:pt x="10379" y="10105"/>
                  </a:cubicBezTo>
                  <a:cubicBezTo>
                    <a:pt x="8980" y="10105"/>
                    <a:pt x="7657" y="10778"/>
                    <a:pt x="6516" y="11966"/>
                  </a:cubicBezTo>
                  <a:lnTo>
                    <a:pt x="5909" y="12730"/>
                  </a:lnTo>
                  <a:lnTo>
                    <a:pt x="6419" y="12914"/>
                  </a:lnTo>
                  <a:cubicBezTo>
                    <a:pt x="6961" y="13324"/>
                    <a:pt x="7340" y="14282"/>
                    <a:pt x="7340" y="15400"/>
                  </a:cubicBezTo>
                  <a:lnTo>
                    <a:pt x="7270" y="16026"/>
                  </a:lnTo>
                  <a:lnTo>
                    <a:pt x="7454" y="16060"/>
                  </a:lnTo>
                  <a:cubicBezTo>
                    <a:pt x="7973" y="16249"/>
                    <a:pt x="8362" y="17069"/>
                    <a:pt x="8362" y="18053"/>
                  </a:cubicBezTo>
                  <a:cubicBezTo>
                    <a:pt x="8362" y="18614"/>
                    <a:pt x="8235" y="19123"/>
                    <a:pt x="8029" y="19491"/>
                  </a:cubicBezTo>
                  <a:lnTo>
                    <a:pt x="7965" y="19569"/>
                  </a:lnTo>
                  <a:lnTo>
                    <a:pt x="7950" y="19608"/>
                  </a:lnTo>
                  <a:cubicBezTo>
                    <a:pt x="7590" y="20294"/>
                    <a:pt x="6541" y="21380"/>
                    <a:pt x="4605" y="21431"/>
                  </a:cubicBezTo>
                  <a:cubicBezTo>
                    <a:pt x="4070" y="21446"/>
                    <a:pt x="3591" y="21412"/>
                    <a:pt x="3163" y="21337"/>
                  </a:cubicBezTo>
                  <a:lnTo>
                    <a:pt x="2852" y="21244"/>
                  </a:lnTo>
                  <a:lnTo>
                    <a:pt x="2821" y="21452"/>
                  </a:lnTo>
                  <a:lnTo>
                    <a:pt x="2028" y="20999"/>
                  </a:lnTo>
                  <a:cubicBezTo>
                    <a:pt x="48" y="20111"/>
                    <a:pt x="-249" y="18037"/>
                    <a:pt x="157" y="16430"/>
                  </a:cubicBezTo>
                  <a:cubicBezTo>
                    <a:pt x="292" y="15895"/>
                    <a:pt x="565" y="15563"/>
                    <a:pt x="919" y="15371"/>
                  </a:cubicBezTo>
                  <a:lnTo>
                    <a:pt x="1480" y="15188"/>
                  </a:lnTo>
                  <a:lnTo>
                    <a:pt x="1459" y="15070"/>
                  </a:lnTo>
                  <a:cubicBezTo>
                    <a:pt x="1433" y="14841"/>
                    <a:pt x="1419" y="14603"/>
                    <a:pt x="1419" y="14360"/>
                  </a:cubicBezTo>
                  <a:cubicBezTo>
                    <a:pt x="1419" y="12415"/>
                    <a:pt x="2301" y="10838"/>
                    <a:pt x="3388" y="10838"/>
                  </a:cubicBezTo>
                  <a:lnTo>
                    <a:pt x="3421" y="10845"/>
                  </a:lnTo>
                  <a:lnTo>
                    <a:pt x="3601" y="9622"/>
                  </a:lnTo>
                  <a:cubicBezTo>
                    <a:pt x="4737" y="3968"/>
                    <a:pt x="7395" y="0"/>
                    <a:pt x="10494" y="0"/>
                  </a:cubicBezTo>
                  <a:close/>
                </a:path>
              </a:pathLst>
            </a:custGeom>
            <a:noFill/>
            <a:ln w="12700" cap="flat">
              <a:solidFill>
                <a:srgbClr val="F2F2F2"/>
              </a:solidFill>
              <a:prstDash val="dash"/>
              <a:miter lim="800000"/>
            </a:ln>
            <a:effectLst>
              <a:outerShdw sx="100000" sy="100000" kx="0" ky="0" algn="b" rotWithShape="0" blurRad="38100" dist="0" dir="5400000">
                <a:srgbClr val="000000">
                  <a:alpha val="40000"/>
                </a:srgbClr>
              </a:outerShdw>
            </a:effectLst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rtl="0">
                <a:defRPr sz="1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grpSp>
        <p:nvGrpSpPr>
          <p:cNvPr id="581" name="تجميع"/>
          <p:cNvGrpSpPr/>
          <p:nvPr/>
        </p:nvGrpSpPr>
        <p:grpSpPr>
          <a:xfrm>
            <a:off x="7744693" y="793181"/>
            <a:ext cx="1176203" cy="692251"/>
            <a:chOff x="0" y="0"/>
            <a:chExt cx="1176201" cy="692249"/>
          </a:xfrm>
        </p:grpSpPr>
        <p:grpSp>
          <p:nvGrpSpPr>
            <p:cNvPr id="579" name="تجميع"/>
            <p:cNvGrpSpPr/>
            <p:nvPr/>
          </p:nvGrpSpPr>
          <p:grpSpPr>
            <a:xfrm>
              <a:off x="265078" y="12699"/>
              <a:ext cx="620645" cy="620645"/>
              <a:chOff x="0" y="0"/>
              <a:chExt cx="620643" cy="620643"/>
            </a:xfrm>
          </p:grpSpPr>
          <p:sp>
            <p:nvSpPr>
              <p:cNvPr id="577" name="Google Shape;324;p12"/>
              <p:cNvSpPr/>
              <p:nvPr/>
            </p:nvSpPr>
            <p:spPr>
              <a:xfrm>
                <a:off x="-1" y="-1"/>
                <a:ext cx="620645" cy="620645"/>
              </a:xfrm>
              <a:prstGeom prst="ellipse">
                <a:avLst/>
              </a:prstGeom>
              <a:solidFill>
                <a:srgbClr val="FFFFFF">
                  <a:alpha val="251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578" name="Google Shape;325;p12"/>
              <p:cNvSpPr/>
              <p:nvPr/>
            </p:nvSpPr>
            <p:spPr>
              <a:xfrm>
                <a:off x="29640" y="21739"/>
                <a:ext cx="577165" cy="577166"/>
              </a:xfrm>
              <a:prstGeom prst="ellipse">
                <a:avLst/>
              </a:prstGeom>
              <a:noFill/>
              <a:ln w="12700" cap="flat">
                <a:solidFill>
                  <a:srgbClr val="F2F2F2"/>
                </a:solidFill>
                <a:prstDash val="dash"/>
                <a:miter lim="8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580" name="٥"/>
            <p:cNvSpPr/>
            <p:nvPr/>
          </p:nvSpPr>
          <p:spPr>
            <a:xfrm>
              <a:off x="0" y="0"/>
              <a:ext cx="1176202" cy="692250"/>
            </a:xfrm>
            <a:prstGeom prst="roundRect">
              <a:avLst>
                <a:gd name="adj" fmla="val 13298"/>
              </a:avLst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algn="ctr" defTabSz="825500">
                <a:defRPr b="1" sz="3000">
                  <a:solidFill>
                    <a:schemeClr val="accent1">
                      <a:satOff val="-49514"/>
                      <a:lumOff val="-14901"/>
                    </a:schemeClr>
                  </a:solidFill>
                  <a:latin typeface="Noto Naskh Arabic"/>
                  <a:ea typeface="Noto Naskh Arabic"/>
                  <a:cs typeface="Noto Naskh Arabic"/>
                  <a:sym typeface="Noto Naskh Arabic"/>
                </a:defRPr>
              </a:lvl1pPr>
            </a:lstStyle>
            <a:p>
              <a:pPr rtl="0">
                <a:defRPr/>
              </a:pPr>
              <a:r>
                <a:t>٥</a:t>
              </a:r>
            </a:p>
          </p:txBody>
        </p:sp>
      </p:grpSp>
      <p:grpSp>
        <p:nvGrpSpPr>
          <p:cNvPr id="596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651901" y="822814"/>
            <a:ext cx="1682668" cy="946530"/>
            <a:chOff x="0" y="0"/>
            <a:chExt cx="1682666" cy="946529"/>
          </a:xfrm>
        </p:grpSpPr>
        <p:grpSp>
          <p:nvGrpSpPr>
            <p:cNvPr id="594" name="تجميع"/>
            <p:cNvGrpSpPr/>
            <p:nvPr/>
          </p:nvGrpSpPr>
          <p:grpSpPr>
            <a:xfrm>
              <a:off x="21867" y="0"/>
              <a:ext cx="1660800" cy="946530"/>
              <a:chOff x="0" y="0"/>
              <a:chExt cx="1660799" cy="946529"/>
            </a:xfrm>
          </p:grpSpPr>
          <p:sp>
            <p:nvSpPr>
              <p:cNvPr id="582" name="Google Shape;278;p11"/>
              <p:cNvSpPr/>
              <p:nvPr/>
            </p:nvSpPr>
            <p:spPr>
              <a:xfrm>
                <a:off x="0" y="293594"/>
                <a:ext cx="1147984" cy="454294"/>
              </a:xfrm>
              <a:prstGeom prst="roundRect">
                <a:avLst>
                  <a:gd name="adj" fmla="val 50000"/>
                </a:avLst>
              </a:prstGeom>
              <a:noFill/>
              <a:ln w="12700" cap="flat">
                <a:solidFill>
                  <a:srgbClr val="F2F2F2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593" name="Google Shape;302;p11"/>
              <p:cNvGrpSpPr/>
              <p:nvPr/>
            </p:nvGrpSpPr>
            <p:grpSpPr>
              <a:xfrm rot="1320000">
                <a:off x="921121" y="87615"/>
                <a:ext cx="617701" cy="771299"/>
                <a:chOff x="0" y="0"/>
                <a:chExt cx="617700" cy="771297"/>
              </a:xfrm>
            </p:grpSpPr>
            <p:sp>
              <p:nvSpPr>
                <p:cNvPr id="583" name="Google Shape;303;p11"/>
                <p:cNvSpPr/>
                <p:nvPr/>
              </p:nvSpPr>
              <p:spPr>
                <a:xfrm flipH="1" rot="12071842">
                  <a:off x="107758" y="50001"/>
                  <a:ext cx="402185" cy="67129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solidFill>
                  <a:srgbClr val="FFFFFF">
                    <a:alpha val="482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grpSp>
              <p:nvGrpSpPr>
                <p:cNvPr id="591" name="Google Shape;304;p11"/>
                <p:cNvGrpSpPr/>
                <p:nvPr/>
              </p:nvGrpSpPr>
              <p:grpSpPr>
                <a:xfrm>
                  <a:off x="52654" y="47084"/>
                  <a:ext cx="513342" cy="673060"/>
                  <a:chOff x="0" y="0"/>
                  <a:chExt cx="513340" cy="673059"/>
                </a:xfrm>
              </p:grpSpPr>
              <p:sp>
                <p:nvSpPr>
                  <p:cNvPr id="584" name="Google Shape;305;p11"/>
                  <p:cNvSpPr/>
                  <p:nvPr/>
                </p:nvSpPr>
                <p:spPr>
                  <a:xfrm flipH="1" rot="12079655">
                    <a:off x="37204" y="359520"/>
                    <a:ext cx="318821" cy="26462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155" y="21600"/>
                        </a:lnTo>
                        <a:lnTo>
                          <a:pt x="155" y="9049"/>
                        </a:lnTo>
                        <a:lnTo>
                          <a:pt x="0" y="9049"/>
                        </a:lnTo>
                        <a:lnTo>
                          <a:pt x="10722" y="0"/>
                        </a:lnTo>
                        <a:lnTo>
                          <a:pt x="21381" y="8996"/>
                        </a:lnTo>
                        <a:lnTo>
                          <a:pt x="21600" y="8996"/>
                        </a:lnTo>
                        <a:close/>
                      </a:path>
                    </a:pathLst>
                  </a:custGeom>
                  <a:solidFill>
                    <a:srgbClr val="F7D38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85" name="Google Shape;306;p11"/>
                  <p:cNvSpPr/>
                  <p:nvPr/>
                </p:nvSpPr>
                <p:spPr>
                  <a:xfrm flipH="1" rot="12079655">
                    <a:off x="47886" y="334804"/>
                    <a:ext cx="156627" cy="26347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316" y="21600"/>
                        </a:lnTo>
                        <a:lnTo>
                          <a:pt x="316" y="8995"/>
                        </a:lnTo>
                        <a:lnTo>
                          <a:pt x="0" y="8995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86" name="Google Shape;307;p11"/>
                  <p:cNvSpPr/>
                  <p:nvPr/>
                </p:nvSpPr>
                <p:spPr>
                  <a:xfrm flipH="1" rot="1279655">
                    <a:off x="118652" y="45770"/>
                    <a:ext cx="315545" cy="48589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2252"/>
                          <a:pt x="21600" y="5029"/>
                        </a:cubicBezTo>
                        <a:lnTo>
                          <a:pt x="21600" y="21600"/>
                        </a:lnTo>
                        <a:lnTo>
                          <a:pt x="17785" y="18299"/>
                        </a:lnTo>
                        <a:lnTo>
                          <a:pt x="14218" y="21578"/>
                        </a:lnTo>
                        <a:lnTo>
                          <a:pt x="10563" y="18299"/>
                        </a:lnTo>
                        <a:lnTo>
                          <a:pt x="6908" y="21179"/>
                        </a:lnTo>
                        <a:lnTo>
                          <a:pt x="3342" y="18299"/>
                        </a:lnTo>
                        <a:lnTo>
                          <a:pt x="0" y="21201"/>
                        </a:lnTo>
                        <a:lnTo>
                          <a:pt x="0" y="5029"/>
                        </a:lnTo>
                        <a:cubicBezTo>
                          <a:pt x="0" y="2252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FB43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87" name="Google Shape;308;p11"/>
                  <p:cNvSpPr/>
                  <p:nvPr/>
                </p:nvSpPr>
                <p:spPr>
                  <a:xfrm flipH="1" rot="1279655">
                    <a:off x="171003" y="44848"/>
                    <a:ext cx="206946" cy="48849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3179" y="0"/>
                        </a:moveTo>
                        <a:lnTo>
                          <a:pt x="15406" y="0"/>
                        </a:lnTo>
                        <a:cubicBezTo>
                          <a:pt x="17014" y="0"/>
                          <a:pt x="18546" y="141"/>
                          <a:pt x="19939" y="396"/>
                        </a:cubicBezTo>
                        <a:lnTo>
                          <a:pt x="21600" y="785"/>
                        </a:lnTo>
                        <a:lnTo>
                          <a:pt x="20812" y="18573"/>
                        </a:lnTo>
                        <a:lnTo>
                          <a:pt x="15796" y="21600"/>
                        </a:lnTo>
                        <a:lnTo>
                          <a:pt x="14092" y="20596"/>
                        </a:lnTo>
                        <a:close/>
                        <a:moveTo>
                          <a:pt x="5762" y="0"/>
                        </a:moveTo>
                        <a:lnTo>
                          <a:pt x="7376" y="0"/>
                        </a:lnTo>
                        <a:lnTo>
                          <a:pt x="8233" y="19347"/>
                        </a:lnTo>
                        <a:lnTo>
                          <a:pt x="4650" y="21201"/>
                        </a:lnTo>
                        <a:lnTo>
                          <a:pt x="0" y="18736"/>
                        </a:lnTo>
                        <a:lnTo>
                          <a:pt x="808" y="494"/>
                        </a:lnTo>
                        <a:lnTo>
                          <a:pt x="1229" y="396"/>
                        </a:lnTo>
                        <a:cubicBezTo>
                          <a:pt x="2622" y="141"/>
                          <a:pt x="4154" y="0"/>
                          <a:pt x="5762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88" name="Google Shape;309;p11"/>
                  <p:cNvSpPr/>
                  <p:nvPr/>
                </p:nvSpPr>
                <p:spPr>
                  <a:xfrm flipH="1" rot="1279655">
                    <a:off x="187841" y="53472"/>
                    <a:ext cx="315545" cy="11416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9517"/>
                          <a:pt x="21600" y="21257"/>
                        </a:cubicBezTo>
                        <a:lnTo>
                          <a:pt x="21600" y="21600"/>
                        </a:lnTo>
                        <a:lnTo>
                          <a:pt x="0" y="21600"/>
                        </a:lnTo>
                        <a:lnTo>
                          <a:pt x="0" y="21257"/>
                        </a:lnTo>
                        <a:cubicBezTo>
                          <a:pt x="0" y="9517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B8CA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89" name="Google Shape;310;p11"/>
                  <p:cNvSpPr/>
                  <p:nvPr/>
                </p:nvSpPr>
                <p:spPr>
                  <a:xfrm flipH="1" rot="1279655">
                    <a:off x="104916" y="566529"/>
                    <a:ext cx="101928" cy="5114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0781" y="0"/>
                        </a:moveTo>
                        <a:cubicBezTo>
                          <a:pt x="13499" y="0"/>
                          <a:pt x="16088" y="1105"/>
                          <a:pt x="18443" y="3105"/>
                        </a:cubicBezTo>
                        <a:lnTo>
                          <a:pt x="21600" y="6544"/>
                        </a:lnTo>
                        <a:lnTo>
                          <a:pt x="10815" y="21600"/>
                        </a:lnTo>
                        <a:lnTo>
                          <a:pt x="0" y="6501"/>
                        </a:lnTo>
                        <a:lnTo>
                          <a:pt x="3118" y="3105"/>
                        </a:lnTo>
                        <a:cubicBezTo>
                          <a:pt x="5473" y="1105"/>
                          <a:pt x="8062" y="0"/>
                          <a:pt x="10781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90" name="Google Shape;311;p11"/>
                  <p:cNvSpPr/>
                  <p:nvPr/>
                </p:nvSpPr>
                <p:spPr>
                  <a:xfrm flipH="1" rot="1274888">
                    <a:off x="150321" y="151473"/>
                    <a:ext cx="326887" cy="76969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A8BFD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  <p:sp>
              <p:nvSpPr>
                <p:cNvPr id="592" name="Google Shape;312;p11"/>
                <p:cNvSpPr/>
                <p:nvPr/>
              </p:nvSpPr>
              <p:spPr>
                <a:xfrm flipH="1" rot="12076800">
                  <a:off x="119547" y="72223"/>
                  <a:ext cx="380730" cy="63361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noFill/>
                <a:ln w="12700" cap="flat">
                  <a:solidFill>
                    <a:srgbClr val="FFFFFF"/>
                  </a:solidFill>
                  <a:prstDash val="dash"/>
                  <a:miter lim="800000"/>
                </a:ln>
                <a:effectLst>
                  <a:outerShdw sx="100000" sy="100000" kx="0" ky="0" algn="b" rotWithShape="0" blurRad="381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</p:grpSp>
        <p:sp>
          <p:nvSpPr>
            <p:cNvPr id="595" name="الحل"/>
            <p:cNvSpPr/>
            <p:nvPr/>
          </p:nvSpPr>
          <p:spPr>
            <a:xfrm>
              <a:off x="0" y="322619"/>
              <a:ext cx="1176202" cy="431619"/>
            </a:xfrm>
            <a:prstGeom prst="roundRect">
              <a:avLst>
                <a:gd name="adj" fmla="val 21329"/>
              </a:avLst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algn="ctr" defTabSz="825500">
                <a:defRPr b="1" sz="1900">
                  <a:solidFill>
                    <a:schemeClr val="accent1">
                      <a:satOff val="-49514"/>
                      <a:lumOff val="-14901"/>
                    </a:schemeClr>
                  </a:solidFill>
                  <a:latin typeface="Noto Naskh Arabic"/>
                  <a:ea typeface="Noto Naskh Arabic"/>
                  <a:cs typeface="Noto Naskh Arabic"/>
                  <a:sym typeface="Noto Naskh Arabic"/>
                </a:defRPr>
              </a:lvl1pPr>
            </a:lstStyle>
            <a:p>
              <a:pPr rtl="0">
                <a:defRPr/>
              </a:pPr>
              <a:r>
                <a:t>الحل </a:t>
              </a:r>
            </a:p>
          </p:txBody>
        </p:sp>
      </p:grpSp>
      <p:sp>
        <p:nvSpPr>
          <p:cNvPr id="597" name="المقدمة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1854572" y="245590"/>
            <a:ext cx="1176202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المقدمة</a:t>
            </a:r>
          </a:p>
        </p:txBody>
      </p:sp>
      <p:sp>
        <p:nvSpPr>
          <p:cNvPr id="598" name="الواجب">
            <a:hlinkClick r:id="rId3" invalidUrl="" action="ppaction://hlinksldjump" tgtFrame="" tooltip="" history="1" highlightClick="0" endSnd="0"/>
          </p:cNvPr>
          <p:cNvSpPr/>
          <p:nvPr/>
        </p:nvSpPr>
        <p:spPr>
          <a:xfrm>
            <a:off x="7504093" y="2332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sp>
        <p:nvSpPr>
          <p:cNvPr id="599" name="المنزل">
            <a:hlinkClick r:id="rId4" invalidUrl="" action="ppaction://hlinksldjump" tgtFrame="" tooltip="" history="1" highlightClick="0" endSnd="0"/>
          </p:cNvPr>
          <p:cNvSpPr/>
          <p:nvPr/>
        </p:nvSpPr>
        <p:spPr>
          <a:xfrm>
            <a:off x="864594" y="228028"/>
            <a:ext cx="364837" cy="3267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34289" tIns="34289" rIns="34289" bIns="34289" anchor="ctr"/>
          <a:lstStyle/>
          <a:p>
            <a:pPr/>
          </a:p>
        </p:txBody>
      </p:sp>
      <p:pic>
        <p:nvPicPr>
          <p:cNvPr id="600" name="IMG_6090.png" descr="IMG_6090.png"/>
          <p:cNvPicPr>
            <a:picLocks noChangeAspect="1"/>
          </p:cNvPicPr>
          <p:nvPr/>
        </p:nvPicPr>
        <p:blipFill>
          <a:blip r:embed="rId5">
            <a:extLst/>
          </a:blip>
          <a:srcRect l="0" t="7821" r="10377" b="7821"/>
          <a:stretch>
            <a:fillRect/>
          </a:stretch>
        </p:blipFill>
        <p:spPr>
          <a:xfrm>
            <a:off x="1665190" y="1285241"/>
            <a:ext cx="5723209" cy="2722841"/>
          </a:xfrm>
          <a:prstGeom prst="rect">
            <a:avLst/>
          </a:prstGeom>
          <a:ln w="12700">
            <a:miter lim="400000"/>
          </a:ln>
        </p:spPr>
      </p:pic>
      <p:sp>
        <p:nvSpPr>
          <p:cNvPr id="601" name="مسألة ١">
            <a:hlinkClick r:id="rId6" invalidUrl="" action="ppaction://hlinksldjump" tgtFrame="" tooltip="" history="1" highlightClick="0" endSnd="0"/>
          </p:cNvPr>
          <p:cNvSpPr/>
          <p:nvPr/>
        </p:nvSpPr>
        <p:spPr>
          <a:xfrm>
            <a:off x="3263835" y="233219"/>
            <a:ext cx="1176202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١</a:t>
            </a:r>
          </a:p>
        </p:txBody>
      </p:sp>
      <p:sp>
        <p:nvSpPr>
          <p:cNvPr id="602" name="مسألة ٣">
            <a:hlinkClick r:id="rId7" invalidUrl="" action="ppaction://hlinksldjump" tgtFrame="" tooltip="" history="1" highlightClick="0" endSnd="0"/>
          </p:cNvPr>
          <p:cNvSpPr/>
          <p:nvPr/>
        </p:nvSpPr>
        <p:spPr>
          <a:xfrm>
            <a:off x="4698703" y="2332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٣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5" presetID="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12" dur="1000"/>
                                        <p:tgtEl>
                                          <p:spTgt spid="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81" grpId="1"/>
      <p:bldP build="whole" bldLvl="1" animBg="1" rev="0" advAuto="0" spid="596" grpId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0" name="تجميع"/>
          <p:cNvGrpSpPr/>
          <p:nvPr/>
        </p:nvGrpSpPr>
        <p:grpSpPr>
          <a:xfrm>
            <a:off x="7703449" y="607586"/>
            <a:ext cx="1249652" cy="776675"/>
            <a:chOff x="0" y="0"/>
            <a:chExt cx="1249650" cy="776673"/>
          </a:xfrm>
        </p:grpSpPr>
        <p:grpSp>
          <p:nvGrpSpPr>
            <p:cNvPr id="608" name="تجميع"/>
            <p:cNvGrpSpPr/>
            <p:nvPr/>
          </p:nvGrpSpPr>
          <p:grpSpPr>
            <a:xfrm>
              <a:off x="0" y="84424"/>
              <a:ext cx="1176202" cy="692250"/>
              <a:chOff x="0" y="0"/>
              <a:chExt cx="1176201" cy="692249"/>
            </a:xfrm>
          </p:grpSpPr>
          <p:grpSp>
            <p:nvGrpSpPr>
              <p:cNvPr id="606" name="تجميع"/>
              <p:cNvGrpSpPr/>
              <p:nvPr/>
            </p:nvGrpSpPr>
            <p:grpSpPr>
              <a:xfrm>
                <a:off x="265078" y="12699"/>
                <a:ext cx="620645" cy="620645"/>
                <a:chOff x="0" y="0"/>
                <a:chExt cx="620643" cy="620643"/>
              </a:xfrm>
            </p:grpSpPr>
            <p:sp>
              <p:nvSpPr>
                <p:cNvPr id="604" name="Google Shape;324;p12"/>
                <p:cNvSpPr/>
                <p:nvPr/>
              </p:nvSpPr>
              <p:spPr>
                <a:xfrm>
                  <a:off x="-1" y="-1"/>
                  <a:ext cx="620645" cy="620645"/>
                </a:xfrm>
                <a:prstGeom prst="ellipse">
                  <a:avLst/>
                </a:prstGeom>
                <a:solidFill>
                  <a:srgbClr val="FFFFFF">
                    <a:alpha val="251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605" name="Google Shape;325;p12"/>
                <p:cNvSpPr/>
                <p:nvPr/>
              </p:nvSpPr>
              <p:spPr>
                <a:xfrm>
                  <a:off x="29640" y="21739"/>
                  <a:ext cx="577165" cy="577166"/>
                </a:xfrm>
                <a:prstGeom prst="ellipse">
                  <a:avLst/>
                </a:prstGeom>
                <a:noFill/>
                <a:ln w="12700" cap="flat">
                  <a:solidFill>
                    <a:srgbClr val="F2F2F2"/>
                  </a:solidFill>
                  <a:prstDash val="dash"/>
                  <a:miter lim="8000"/>
                </a:ln>
                <a:effectLst>
                  <a:outerShdw sx="100000" sy="100000" kx="0" ky="0" algn="b" rotWithShape="0" blurRad="381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607" name="٥"/>
              <p:cNvSpPr/>
              <p:nvPr/>
            </p:nvSpPr>
            <p:spPr>
              <a:xfrm>
                <a:off x="0" y="0"/>
                <a:ext cx="1176202" cy="692250"/>
              </a:xfrm>
              <a:prstGeom prst="roundRect">
                <a:avLst>
                  <a:gd name="adj" fmla="val 13298"/>
                </a:avLst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algn="ctr" defTabSz="825500">
                  <a:defRPr b="1" sz="3000">
                    <a:solidFill>
                      <a:schemeClr val="accent1">
                        <a:satOff val="-49514"/>
                        <a:lumOff val="-14901"/>
                      </a:schemeClr>
                    </a:solidFill>
                    <a:latin typeface="Noto Naskh Arabic"/>
                    <a:ea typeface="Noto Naskh Arabic"/>
                    <a:cs typeface="Noto Naskh Arabic"/>
                    <a:sym typeface="Noto Naskh Arabic"/>
                  </a:defRPr>
                </a:lvl1pPr>
              </a:lstStyle>
              <a:p>
                <a:pPr rtl="0">
                  <a:defRPr/>
                </a:pPr>
                <a:r>
                  <a:t>٥</a:t>
                </a:r>
              </a:p>
            </p:txBody>
          </p:sp>
        </p:grpSp>
        <p:grpSp>
          <p:nvGrpSpPr>
            <p:cNvPr id="619" name="Google Shape;358;p12"/>
            <p:cNvGrpSpPr/>
            <p:nvPr/>
          </p:nvGrpSpPr>
          <p:grpSpPr>
            <a:xfrm>
              <a:off x="710317" y="0"/>
              <a:ext cx="539334" cy="602389"/>
              <a:chOff x="0" y="0"/>
              <a:chExt cx="539332" cy="602388"/>
            </a:xfrm>
          </p:grpSpPr>
          <p:sp>
            <p:nvSpPr>
              <p:cNvPr id="609" name="Google Shape;359;p12"/>
              <p:cNvSpPr/>
              <p:nvPr/>
            </p:nvSpPr>
            <p:spPr>
              <a:xfrm flipH="1" rot="12754542">
                <a:off x="114806" y="42714"/>
                <a:ext cx="309721" cy="5169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solidFill>
                <a:srgbClr val="FFFFFF">
                  <a:alpha val="482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617" name="Google Shape;360;p12"/>
              <p:cNvGrpSpPr/>
              <p:nvPr/>
            </p:nvGrpSpPr>
            <p:grpSpPr>
              <a:xfrm>
                <a:off x="43046" y="40003"/>
                <a:ext cx="454757" cy="519919"/>
                <a:chOff x="0" y="0"/>
                <a:chExt cx="454755" cy="519917"/>
              </a:xfrm>
            </p:grpSpPr>
            <p:sp>
              <p:nvSpPr>
                <p:cNvPr id="610" name="Google Shape;361;p12"/>
                <p:cNvSpPr/>
                <p:nvPr/>
              </p:nvSpPr>
              <p:spPr>
                <a:xfrm flipH="1" rot="12762355">
                  <a:off x="35591" y="265957"/>
                  <a:ext cx="245523" cy="2037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155" y="21600"/>
                      </a:lnTo>
                      <a:lnTo>
                        <a:pt x="155" y="9049"/>
                      </a:lnTo>
                      <a:lnTo>
                        <a:pt x="0" y="9049"/>
                      </a:lnTo>
                      <a:lnTo>
                        <a:pt x="10722" y="0"/>
                      </a:lnTo>
                      <a:lnTo>
                        <a:pt x="21381" y="8996"/>
                      </a:lnTo>
                      <a:lnTo>
                        <a:pt x="21600" y="8996"/>
                      </a:lnTo>
                      <a:close/>
                    </a:path>
                  </a:pathLst>
                </a:custGeom>
                <a:solidFill>
                  <a:srgbClr val="F7D38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611" name="Google Shape;362;p12"/>
                <p:cNvSpPr/>
                <p:nvPr/>
              </p:nvSpPr>
              <p:spPr>
                <a:xfrm flipH="1" rot="12762355">
                  <a:off x="48726" y="236608"/>
                  <a:ext cx="120617" cy="2029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316" y="21600"/>
                      </a:lnTo>
                      <a:lnTo>
                        <a:pt x="316" y="8995"/>
                      </a:lnTo>
                      <a:lnTo>
                        <a:pt x="0" y="8995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612" name="Google Shape;363;p12"/>
                <p:cNvSpPr/>
                <p:nvPr/>
              </p:nvSpPr>
              <p:spPr>
                <a:xfrm flipH="1" rot="1962354">
                  <a:off x="127965" y="39540"/>
                  <a:ext cx="242999" cy="37418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2252"/>
                        <a:pt x="21600" y="5029"/>
                      </a:cubicBezTo>
                      <a:lnTo>
                        <a:pt x="21600" y="21600"/>
                      </a:lnTo>
                      <a:lnTo>
                        <a:pt x="17785" y="18299"/>
                      </a:lnTo>
                      <a:lnTo>
                        <a:pt x="14218" y="21578"/>
                      </a:lnTo>
                      <a:lnTo>
                        <a:pt x="10563" y="18299"/>
                      </a:lnTo>
                      <a:lnTo>
                        <a:pt x="6908" y="21179"/>
                      </a:lnTo>
                      <a:lnTo>
                        <a:pt x="3342" y="18299"/>
                      </a:lnTo>
                      <a:lnTo>
                        <a:pt x="0" y="21201"/>
                      </a:lnTo>
                      <a:lnTo>
                        <a:pt x="0" y="5029"/>
                      </a:lnTo>
                      <a:cubicBezTo>
                        <a:pt x="0" y="2252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FB43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613" name="Google Shape;364;p12"/>
                <p:cNvSpPr/>
                <p:nvPr/>
              </p:nvSpPr>
              <p:spPr>
                <a:xfrm flipH="1" rot="1962354">
                  <a:off x="168253" y="38528"/>
                  <a:ext cx="159367" cy="3761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179" y="0"/>
                      </a:moveTo>
                      <a:lnTo>
                        <a:pt x="15406" y="0"/>
                      </a:lnTo>
                      <a:cubicBezTo>
                        <a:pt x="17014" y="0"/>
                        <a:pt x="18546" y="141"/>
                        <a:pt x="19939" y="396"/>
                      </a:cubicBezTo>
                      <a:lnTo>
                        <a:pt x="21600" y="785"/>
                      </a:lnTo>
                      <a:lnTo>
                        <a:pt x="20812" y="18573"/>
                      </a:lnTo>
                      <a:lnTo>
                        <a:pt x="15796" y="21600"/>
                      </a:lnTo>
                      <a:lnTo>
                        <a:pt x="14092" y="20596"/>
                      </a:lnTo>
                      <a:close/>
                      <a:moveTo>
                        <a:pt x="5762" y="0"/>
                      </a:moveTo>
                      <a:lnTo>
                        <a:pt x="7376" y="0"/>
                      </a:lnTo>
                      <a:lnTo>
                        <a:pt x="8233" y="19347"/>
                      </a:lnTo>
                      <a:lnTo>
                        <a:pt x="4650" y="21201"/>
                      </a:lnTo>
                      <a:lnTo>
                        <a:pt x="0" y="18736"/>
                      </a:lnTo>
                      <a:lnTo>
                        <a:pt x="808" y="494"/>
                      </a:lnTo>
                      <a:lnTo>
                        <a:pt x="1229" y="396"/>
                      </a:lnTo>
                      <a:cubicBezTo>
                        <a:pt x="2622" y="141"/>
                        <a:pt x="4154" y="0"/>
                        <a:pt x="576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614" name="Google Shape;365;p12"/>
                <p:cNvSpPr/>
                <p:nvPr/>
              </p:nvSpPr>
              <p:spPr>
                <a:xfrm flipH="1" rot="1962354">
                  <a:off x="207268" y="58679"/>
                  <a:ext cx="242999" cy="8791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9517"/>
                        <a:pt x="21600" y="21257"/>
                      </a:cubicBez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21257"/>
                      </a:lnTo>
                      <a:cubicBezTo>
                        <a:pt x="0" y="9517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B8CA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615" name="Google Shape;366;p12"/>
                <p:cNvSpPr/>
                <p:nvPr/>
              </p:nvSpPr>
              <p:spPr>
                <a:xfrm flipH="1" rot="1962354">
                  <a:off x="73119" y="417667"/>
                  <a:ext cx="78494" cy="393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781" y="0"/>
                      </a:moveTo>
                      <a:cubicBezTo>
                        <a:pt x="13499" y="0"/>
                        <a:pt x="16088" y="1105"/>
                        <a:pt x="18443" y="3105"/>
                      </a:cubicBezTo>
                      <a:lnTo>
                        <a:pt x="21600" y="6544"/>
                      </a:lnTo>
                      <a:lnTo>
                        <a:pt x="10815" y="21600"/>
                      </a:lnTo>
                      <a:lnTo>
                        <a:pt x="0" y="6501"/>
                      </a:lnTo>
                      <a:lnTo>
                        <a:pt x="3118" y="3105"/>
                      </a:lnTo>
                      <a:cubicBezTo>
                        <a:pt x="5473" y="1105"/>
                        <a:pt x="8062" y="0"/>
                        <a:pt x="1078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616" name="Google Shape;367;p12"/>
                <p:cNvSpPr/>
                <p:nvPr/>
              </p:nvSpPr>
              <p:spPr>
                <a:xfrm flipH="1" rot="1957588">
                  <a:off x="166792" y="128109"/>
                  <a:ext cx="251734" cy="59274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A8BFD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618" name="Google Shape;368;p12"/>
              <p:cNvSpPr/>
              <p:nvPr/>
            </p:nvSpPr>
            <p:spPr>
              <a:xfrm flipH="1" rot="12759500">
                <a:off x="123356" y="59937"/>
                <a:ext cx="293197" cy="4879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FFFFFF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</p:grpSp>
      <p:sp>
        <p:nvSpPr>
          <p:cNvPr id="621" name="مستطيل"/>
          <p:cNvSpPr/>
          <p:nvPr/>
        </p:nvSpPr>
        <p:spPr>
          <a:xfrm>
            <a:off x="8035318" y="1385847"/>
            <a:ext cx="585914" cy="1952088"/>
          </a:xfrm>
          <a:prstGeom prst="rect">
            <a:avLst/>
          </a:prstGeom>
          <a:solidFill>
            <a:schemeClr val="accent5">
              <a:lumOff val="22549"/>
            </a:schemeClr>
          </a:solidFill>
          <a:ln w="3175">
            <a:solidFill>
              <a:schemeClr val="accent5">
                <a:satOff val="-7608"/>
                <a:lumOff val="-10980"/>
              </a:schemeClr>
            </a:solidFill>
          </a:ln>
          <a:effectLst>
            <a:outerShdw sx="100000" sy="100000" kx="0" ky="0" algn="b" rotWithShape="0" blurRad="25400" dist="12700" dir="5400000">
              <a:srgbClr val="000000">
                <a:alpha val="38000"/>
              </a:srgbClr>
            </a:outerShdw>
          </a:effectLst>
        </p:spPr>
        <p:txBody>
          <a:bodyPr lIns="44334" tIns="44334" rIns="44334" bIns="44334" anchor="ctr"/>
          <a:lstStyle/>
          <a:p>
            <a:pPr/>
          </a:p>
        </p:txBody>
      </p:sp>
      <p:sp>
        <p:nvSpPr>
          <p:cNvPr id="622" name="Google Shape;145;p11"/>
          <p:cNvSpPr txBox="1"/>
          <p:nvPr/>
        </p:nvSpPr>
        <p:spPr>
          <a:xfrm>
            <a:off x="7980071" y="1861214"/>
            <a:ext cx="696408" cy="84323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8654" tIns="88654" rIns="88654" bIns="88654" anchor="ctr">
            <a:normAutofit fontScale="100000" lnSpcReduction="0"/>
          </a:bodyPr>
          <a:lstStyle>
            <a:lvl1pPr defTabSz="886690">
              <a:lnSpc>
                <a:spcPct val="115000"/>
              </a:lnSpc>
              <a:spcBef>
                <a:spcPts val="1500"/>
              </a:spcBef>
              <a:defRPr sz="2900">
                <a:latin typeface="Muna Bold"/>
                <a:ea typeface="Muna Bold"/>
                <a:cs typeface="Muna Bold"/>
                <a:sym typeface="Muna Bold"/>
              </a:defRPr>
            </a:lvl1pPr>
          </a:lstStyle>
          <a:p>
            <a:pPr rtl="0">
              <a:defRPr/>
            </a:pPr>
            <a:r>
              <a:t>اِفهم</a:t>
            </a:r>
          </a:p>
        </p:txBody>
      </p:sp>
      <p:sp>
        <p:nvSpPr>
          <p:cNvPr id="623" name="مستطيل"/>
          <p:cNvSpPr/>
          <p:nvPr/>
        </p:nvSpPr>
        <p:spPr>
          <a:xfrm>
            <a:off x="8035318" y="3896811"/>
            <a:ext cx="585914" cy="486935"/>
          </a:xfrm>
          <a:prstGeom prst="rect">
            <a:avLst/>
          </a:prstGeom>
          <a:solidFill>
            <a:schemeClr val="accent5">
              <a:lumOff val="22549"/>
            </a:schemeClr>
          </a:solidFill>
          <a:ln w="3175">
            <a:solidFill>
              <a:schemeClr val="accent5">
                <a:satOff val="-7608"/>
                <a:lumOff val="-10980"/>
              </a:schemeClr>
            </a:solidFill>
          </a:ln>
          <a:effectLst>
            <a:outerShdw sx="100000" sy="100000" kx="0" ky="0" algn="b" rotWithShape="0" blurRad="25400" dist="12700" dir="5400000">
              <a:srgbClr val="000000">
                <a:alpha val="38000"/>
              </a:srgbClr>
            </a:outerShdw>
          </a:effectLst>
        </p:spPr>
        <p:txBody>
          <a:bodyPr lIns="44334" tIns="44334" rIns="44334" bIns="44334" anchor="ctr"/>
          <a:lstStyle/>
          <a:p>
            <a:pPr/>
          </a:p>
        </p:txBody>
      </p:sp>
      <p:sp>
        <p:nvSpPr>
          <p:cNvPr id="624" name="Google Shape;145;p11"/>
          <p:cNvSpPr txBox="1"/>
          <p:nvPr/>
        </p:nvSpPr>
        <p:spPr>
          <a:xfrm>
            <a:off x="7980071" y="3707234"/>
            <a:ext cx="747152" cy="84323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8654" tIns="88654" rIns="88654" bIns="88654" anchor="ctr">
            <a:normAutofit fontScale="100000" lnSpcReduction="0"/>
          </a:bodyPr>
          <a:lstStyle>
            <a:lvl1pPr defTabSz="886690">
              <a:lnSpc>
                <a:spcPct val="115000"/>
              </a:lnSpc>
              <a:spcBef>
                <a:spcPts val="1500"/>
              </a:spcBef>
              <a:defRPr sz="2100">
                <a:latin typeface="Muna Bold"/>
                <a:ea typeface="Muna Bold"/>
                <a:cs typeface="Muna Bold"/>
                <a:sym typeface="Muna Bold"/>
              </a:defRPr>
            </a:lvl1pPr>
          </a:lstStyle>
          <a:p>
            <a:pPr rtl="0">
              <a:defRPr/>
            </a:pPr>
            <a:r>
              <a:t>خطط</a:t>
            </a:r>
          </a:p>
        </p:txBody>
      </p:sp>
      <p:grpSp>
        <p:nvGrpSpPr>
          <p:cNvPr id="639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673769" y="822814"/>
            <a:ext cx="1660800" cy="946530"/>
            <a:chOff x="0" y="0"/>
            <a:chExt cx="1660799" cy="946529"/>
          </a:xfrm>
        </p:grpSpPr>
        <p:grpSp>
          <p:nvGrpSpPr>
            <p:cNvPr id="637" name="تجميع"/>
            <p:cNvGrpSpPr/>
            <p:nvPr/>
          </p:nvGrpSpPr>
          <p:grpSpPr>
            <a:xfrm>
              <a:off x="-1" y="0"/>
              <a:ext cx="1660801" cy="946530"/>
              <a:chOff x="0" y="0"/>
              <a:chExt cx="1660799" cy="946529"/>
            </a:xfrm>
          </p:grpSpPr>
          <p:sp>
            <p:nvSpPr>
              <p:cNvPr id="625" name="Google Shape;278;p11"/>
              <p:cNvSpPr/>
              <p:nvPr/>
            </p:nvSpPr>
            <p:spPr>
              <a:xfrm>
                <a:off x="0" y="293594"/>
                <a:ext cx="1147984" cy="454294"/>
              </a:xfrm>
              <a:prstGeom prst="roundRect">
                <a:avLst>
                  <a:gd name="adj" fmla="val 50000"/>
                </a:avLst>
              </a:prstGeom>
              <a:noFill/>
              <a:ln w="12700" cap="flat">
                <a:solidFill>
                  <a:srgbClr val="F2F2F2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636" name="Google Shape;302;p11"/>
              <p:cNvGrpSpPr/>
              <p:nvPr/>
            </p:nvGrpSpPr>
            <p:grpSpPr>
              <a:xfrm rot="1320000">
                <a:off x="921121" y="87615"/>
                <a:ext cx="617701" cy="771299"/>
                <a:chOff x="0" y="0"/>
                <a:chExt cx="617700" cy="771297"/>
              </a:xfrm>
            </p:grpSpPr>
            <p:sp>
              <p:nvSpPr>
                <p:cNvPr id="626" name="Google Shape;303;p11"/>
                <p:cNvSpPr/>
                <p:nvPr/>
              </p:nvSpPr>
              <p:spPr>
                <a:xfrm flipH="1" rot="12071842">
                  <a:off x="107758" y="50001"/>
                  <a:ext cx="402185" cy="67129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solidFill>
                  <a:srgbClr val="FFFFFF">
                    <a:alpha val="482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grpSp>
              <p:nvGrpSpPr>
                <p:cNvPr id="634" name="Google Shape;304;p11"/>
                <p:cNvGrpSpPr/>
                <p:nvPr/>
              </p:nvGrpSpPr>
              <p:grpSpPr>
                <a:xfrm>
                  <a:off x="52654" y="47084"/>
                  <a:ext cx="513342" cy="673060"/>
                  <a:chOff x="0" y="0"/>
                  <a:chExt cx="513340" cy="673059"/>
                </a:xfrm>
              </p:grpSpPr>
              <p:sp>
                <p:nvSpPr>
                  <p:cNvPr id="627" name="Google Shape;305;p11"/>
                  <p:cNvSpPr/>
                  <p:nvPr/>
                </p:nvSpPr>
                <p:spPr>
                  <a:xfrm flipH="1" rot="12079655">
                    <a:off x="37204" y="359520"/>
                    <a:ext cx="318821" cy="26462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155" y="21600"/>
                        </a:lnTo>
                        <a:lnTo>
                          <a:pt x="155" y="9049"/>
                        </a:lnTo>
                        <a:lnTo>
                          <a:pt x="0" y="9049"/>
                        </a:lnTo>
                        <a:lnTo>
                          <a:pt x="10722" y="0"/>
                        </a:lnTo>
                        <a:lnTo>
                          <a:pt x="21381" y="8996"/>
                        </a:lnTo>
                        <a:lnTo>
                          <a:pt x="21600" y="8996"/>
                        </a:lnTo>
                        <a:close/>
                      </a:path>
                    </a:pathLst>
                  </a:custGeom>
                  <a:solidFill>
                    <a:srgbClr val="F7D38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628" name="Google Shape;306;p11"/>
                  <p:cNvSpPr/>
                  <p:nvPr/>
                </p:nvSpPr>
                <p:spPr>
                  <a:xfrm flipH="1" rot="12079655">
                    <a:off x="47886" y="334804"/>
                    <a:ext cx="156627" cy="26347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316" y="21600"/>
                        </a:lnTo>
                        <a:lnTo>
                          <a:pt x="316" y="8995"/>
                        </a:lnTo>
                        <a:lnTo>
                          <a:pt x="0" y="8995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629" name="Google Shape;307;p11"/>
                  <p:cNvSpPr/>
                  <p:nvPr/>
                </p:nvSpPr>
                <p:spPr>
                  <a:xfrm flipH="1" rot="1279655">
                    <a:off x="118652" y="45770"/>
                    <a:ext cx="315545" cy="48589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2252"/>
                          <a:pt x="21600" y="5029"/>
                        </a:cubicBezTo>
                        <a:lnTo>
                          <a:pt x="21600" y="21600"/>
                        </a:lnTo>
                        <a:lnTo>
                          <a:pt x="17785" y="18299"/>
                        </a:lnTo>
                        <a:lnTo>
                          <a:pt x="14218" y="21578"/>
                        </a:lnTo>
                        <a:lnTo>
                          <a:pt x="10563" y="18299"/>
                        </a:lnTo>
                        <a:lnTo>
                          <a:pt x="6908" y="21179"/>
                        </a:lnTo>
                        <a:lnTo>
                          <a:pt x="3342" y="18299"/>
                        </a:lnTo>
                        <a:lnTo>
                          <a:pt x="0" y="21201"/>
                        </a:lnTo>
                        <a:lnTo>
                          <a:pt x="0" y="5029"/>
                        </a:lnTo>
                        <a:cubicBezTo>
                          <a:pt x="0" y="2252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FB43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630" name="Google Shape;308;p11"/>
                  <p:cNvSpPr/>
                  <p:nvPr/>
                </p:nvSpPr>
                <p:spPr>
                  <a:xfrm flipH="1" rot="1279655">
                    <a:off x="171003" y="44848"/>
                    <a:ext cx="206946" cy="48849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3179" y="0"/>
                        </a:moveTo>
                        <a:lnTo>
                          <a:pt x="15406" y="0"/>
                        </a:lnTo>
                        <a:cubicBezTo>
                          <a:pt x="17014" y="0"/>
                          <a:pt x="18546" y="141"/>
                          <a:pt x="19939" y="396"/>
                        </a:cubicBezTo>
                        <a:lnTo>
                          <a:pt x="21600" y="785"/>
                        </a:lnTo>
                        <a:lnTo>
                          <a:pt x="20812" y="18573"/>
                        </a:lnTo>
                        <a:lnTo>
                          <a:pt x="15796" y="21600"/>
                        </a:lnTo>
                        <a:lnTo>
                          <a:pt x="14092" y="20596"/>
                        </a:lnTo>
                        <a:close/>
                        <a:moveTo>
                          <a:pt x="5762" y="0"/>
                        </a:moveTo>
                        <a:lnTo>
                          <a:pt x="7376" y="0"/>
                        </a:lnTo>
                        <a:lnTo>
                          <a:pt x="8233" y="19347"/>
                        </a:lnTo>
                        <a:lnTo>
                          <a:pt x="4650" y="21201"/>
                        </a:lnTo>
                        <a:lnTo>
                          <a:pt x="0" y="18736"/>
                        </a:lnTo>
                        <a:lnTo>
                          <a:pt x="808" y="494"/>
                        </a:lnTo>
                        <a:lnTo>
                          <a:pt x="1229" y="396"/>
                        </a:lnTo>
                        <a:cubicBezTo>
                          <a:pt x="2622" y="141"/>
                          <a:pt x="4154" y="0"/>
                          <a:pt x="5762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631" name="Google Shape;309;p11"/>
                  <p:cNvSpPr/>
                  <p:nvPr/>
                </p:nvSpPr>
                <p:spPr>
                  <a:xfrm flipH="1" rot="1279655">
                    <a:off x="187841" y="53472"/>
                    <a:ext cx="315545" cy="11416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9517"/>
                          <a:pt x="21600" y="21257"/>
                        </a:cubicBezTo>
                        <a:lnTo>
                          <a:pt x="21600" y="21600"/>
                        </a:lnTo>
                        <a:lnTo>
                          <a:pt x="0" y="21600"/>
                        </a:lnTo>
                        <a:lnTo>
                          <a:pt x="0" y="21257"/>
                        </a:lnTo>
                        <a:cubicBezTo>
                          <a:pt x="0" y="9517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B8CA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632" name="Google Shape;310;p11"/>
                  <p:cNvSpPr/>
                  <p:nvPr/>
                </p:nvSpPr>
                <p:spPr>
                  <a:xfrm flipH="1" rot="1279655">
                    <a:off x="104916" y="566529"/>
                    <a:ext cx="101928" cy="5114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0781" y="0"/>
                        </a:moveTo>
                        <a:cubicBezTo>
                          <a:pt x="13499" y="0"/>
                          <a:pt x="16088" y="1105"/>
                          <a:pt x="18443" y="3105"/>
                        </a:cubicBezTo>
                        <a:lnTo>
                          <a:pt x="21600" y="6544"/>
                        </a:lnTo>
                        <a:lnTo>
                          <a:pt x="10815" y="21600"/>
                        </a:lnTo>
                        <a:lnTo>
                          <a:pt x="0" y="6501"/>
                        </a:lnTo>
                        <a:lnTo>
                          <a:pt x="3118" y="3105"/>
                        </a:lnTo>
                        <a:cubicBezTo>
                          <a:pt x="5473" y="1105"/>
                          <a:pt x="8062" y="0"/>
                          <a:pt x="10781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633" name="Google Shape;311;p11"/>
                  <p:cNvSpPr/>
                  <p:nvPr/>
                </p:nvSpPr>
                <p:spPr>
                  <a:xfrm flipH="1" rot="1274888">
                    <a:off x="150321" y="151473"/>
                    <a:ext cx="326887" cy="76969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A8BFD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  <p:sp>
              <p:nvSpPr>
                <p:cNvPr id="635" name="Google Shape;312;p11"/>
                <p:cNvSpPr/>
                <p:nvPr/>
              </p:nvSpPr>
              <p:spPr>
                <a:xfrm flipH="1" rot="12076800">
                  <a:off x="119547" y="72223"/>
                  <a:ext cx="380730" cy="63361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noFill/>
                <a:ln w="12700" cap="flat">
                  <a:solidFill>
                    <a:srgbClr val="FFFFFF"/>
                  </a:solidFill>
                  <a:prstDash val="dash"/>
                  <a:miter lim="800000"/>
                </a:ln>
                <a:effectLst>
                  <a:outerShdw sx="100000" sy="100000" kx="0" ky="0" algn="b" rotWithShape="0" blurRad="381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</p:grpSp>
        <p:sp>
          <p:nvSpPr>
            <p:cNvPr id="638" name="سهم ١٣"/>
            <p:cNvSpPr/>
            <p:nvPr/>
          </p:nvSpPr>
          <p:spPr>
            <a:xfrm rot="16200000">
              <a:off x="381853" y="87146"/>
              <a:ext cx="227225" cy="8766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10800" y="1825"/>
                    <a:pt x="6290" y="7557"/>
                    <a:pt x="0" y="9640"/>
                  </a:cubicBezTo>
                  <a:cubicBezTo>
                    <a:pt x="285" y="9632"/>
                    <a:pt x="561" y="9621"/>
                    <a:pt x="839" y="9608"/>
                  </a:cubicBezTo>
                  <a:cubicBezTo>
                    <a:pt x="3841" y="9463"/>
                    <a:pt x="6421" y="9023"/>
                    <a:pt x="8209" y="8583"/>
                  </a:cubicBezTo>
                  <a:lnTo>
                    <a:pt x="8209" y="16961"/>
                  </a:lnTo>
                  <a:cubicBezTo>
                    <a:pt x="6575" y="17360"/>
                    <a:pt x="4283" y="17749"/>
                    <a:pt x="1646" y="17876"/>
                  </a:cubicBezTo>
                  <a:cubicBezTo>
                    <a:pt x="1110" y="17901"/>
                    <a:pt x="561" y="17919"/>
                    <a:pt x="0" y="17922"/>
                  </a:cubicBezTo>
                  <a:lnTo>
                    <a:pt x="0" y="18067"/>
                  </a:lnTo>
                  <a:lnTo>
                    <a:pt x="0" y="20584"/>
                  </a:lnTo>
                  <a:lnTo>
                    <a:pt x="0" y="21600"/>
                  </a:lnTo>
                  <a:cubicBezTo>
                    <a:pt x="561" y="21597"/>
                    <a:pt x="1110" y="21581"/>
                    <a:pt x="1646" y="21555"/>
                  </a:cubicBezTo>
                  <a:cubicBezTo>
                    <a:pt x="6897" y="21303"/>
                    <a:pt x="10800" y="20063"/>
                    <a:pt x="10800" y="19722"/>
                  </a:cubicBezTo>
                  <a:cubicBezTo>
                    <a:pt x="10800" y="20063"/>
                    <a:pt x="14702" y="21303"/>
                    <a:pt x="19954" y="21555"/>
                  </a:cubicBezTo>
                  <a:cubicBezTo>
                    <a:pt x="20490" y="21581"/>
                    <a:pt x="21039" y="21597"/>
                    <a:pt x="21600" y="21600"/>
                  </a:cubicBezTo>
                  <a:lnTo>
                    <a:pt x="21600" y="20584"/>
                  </a:lnTo>
                  <a:lnTo>
                    <a:pt x="21600" y="18067"/>
                  </a:lnTo>
                  <a:lnTo>
                    <a:pt x="21600" y="17922"/>
                  </a:lnTo>
                  <a:cubicBezTo>
                    <a:pt x="21039" y="17919"/>
                    <a:pt x="20490" y="17901"/>
                    <a:pt x="19954" y="17876"/>
                  </a:cubicBezTo>
                  <a:cubicBezTo>
                    <a:pt x="17317" y="17749"/>
                    <a:pt x="15025" y="17360"/>
                    <a:pt x="13391" y="16961"/>
                  </a:cubicBezTo>
                  <a:lnTo>
                    <a:pt x="13391" y="8583"/>
                  </a:lnTo>
                  <a:cubicBezTo>
                    <a:pt x="15179" y="9023"/>
                    <a:pt x="17752" y="9463"/>
                    <a:pt x="20754" y="9608"/>
                  </a:cubicBezTo>
                  <a:cubicBezTo>
                    <a:pt x="21033" y="9621"/>
                    <a:pt x="21315" y="9632"/>
                    <a:pt x="21600" y="9640"/>
                  </a:cubicBezTo>
                  <a:cubicBezTo>
                    <a:pt x="15310" y="7557"/>
                    <a:pt x="10800" y="1825"/>
                    <a:pt x="10800" y="0"/>
                  </a:cubicBezTo>
                  <a:close/>
                </a:path>
              </a:pathLst>
            </a:custGeom>
            <a:noFill/>
            <a:ln w="12700" cap="flat">
              <a:solidFill>
                <a:schemeClr val="accent1">
                  <a:satOff val="-49514"/>
                  <a:lumOff val="-14901"/>
                  <a:alpha val="56621"/>
                </a:schemeClr>
              </a:solidFill>
              <a:prstDash val="solid"/>
              <a:round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/>
            </a:p>
          </p:txBody>
        </p:sp>
      </p:grpSp>
      <p:sp>
        <p:nvSpPr>
          <p:cNvPr id="640" name="المقدمة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1854572" y="245590"/>
            <a:ext cx="1176202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المقدمة</a:t>
            </a:r>
          </a:p>
        </p:txBody>
      </p:sp>
      <p:sp>
        <p:nvSpPr>
          <p:cNvPr id="641" name="الواجب">
            <a:hlinkClick r:id="rId3" invalidUrl="" action="ppaction://hlinksldjump" tgtFrame="" tooltip="" history="1" highlightClick="0" endSnd="0"/>
          </p:cNvPr>
          <p:cNvSpPr/>
          <p:nvPr/>
        </p:nvSpPr>
        <p:spPr>
          <a:xfrm>
            <a:off x="7504093" y="2332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pic>
        <p:nvPicPr>
          <p:cNvPr id="642" name="IMG_4194.png" descr="IMG_4194.png"/>
          <p:cNvPicPr>
            <a:picLocks noChangeAspect="1"/>
          </p:cNvPicPr>
          <p:nvPr/>
        </p:nvPicPr>
        <p:blipFill>
          <a:blip r:embed="rId4">
            <a:extLst/>
          </a:blip>
          <a:srcRect l="76006" t="0" r="0" b="82571"/>
          <a:stretch>
            <a:fillRect/>
          </a:stretch>
        </p:blipFill>
        <p:spPr>
          <a:xfrm>
            <a:off x="6704912" y="1139306"/>
            <a:ext cx="1142244" cy="491561"/>
          </a:xfrm>
          <a:prstGeom prst="rect">
            <a:avLst/>
          </a:prstGeom>
          <a:ln w="12700">
            <a:miter lim="400000"/>
          </a:ln>
        </p:spPr>
      </p:pic>
      <p:pic>
        <p:nvPicPr>
          <p:cNvPr id="643" name="IMG_4194.png" descr="IMG_4194.png"/>
          <p:cNvPicPr>
            <a:picLocks noChangeAspect="1"/>
          </p:cNvPicPr>
          <p:nvPr/>
        </p:nvPicPr>
        <p:blipFill>
          <a:blip r:embed="rId4">
            <a:extLst/>
          </a:blip>
          <a:srcRect l="78492" t="69146" r="1977" b="17544"/>
          <a:stretch>
            <a:fillRect/>
          </a:stretch>
        </p:blipFill>
        <p:spPr>
          <a:xfrm>
            <a:off x="6704912" y="2704444"/>
            <a:ext cx="998419" cy="403064"/>
          </a:xfrm>
          <a:prstGeom prst="rect">
            <a:avLst/>
          </a:prstGeom>
          <a:ln w="12700">
            <a:miter lim="400000"/>
          </a:ln>
        </p:spPr>
      </p:pic>
      <p:sp>
        <p:nvSpPr>
          <p:cNvPr id="644" name="المنزل">
            <a:hlinkClick r:id="rId5" invalidUrl="" action="ppaction://hlinksldjump" tgtFrame="" tooltip="" history="1" highlightClick="0" endSnd="0"/>
          </p:cNvPr>
          <p:cNvSpPr/>
          <p:nvPr/>
        </p:nvSpPr>
        <p:spPr>
          <a:xfrm>
            <a:off x="864594" y="228028"/>
            <a:ext cx="364837" cy="3267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34289" tIns="34289" rIns="34289" bIns="34289" anchor="ctr"/>
          <a:lstStyle/>
          <a:p>
            <a:pPr/>
          </a:p>
        </p:txBody>
      </p:sp>
      <p:sp>
        <p:nvSpPr>
          <p:cNvPr id="645" name="في حصالة ياسر ٤٠ ريالاً…"/>
          <p:cNvSpPr txBox="1"/>
          <p:nvPr/>
        </p:nvSpPr>
        <p:spPr>
          <a:xfrm>
            <a:off x="3057243" y="1296079"/>
            <a:ext cx="3453383" cy="138938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>
            <a:spAutoFit/>
          </a:bodyPr>
          <a:lstStyle/>
          <a:p>
            <a:pPr marL="240631" indent="-240631" algn="r" rtl="0">
              <a:buSzPct val="60000"/>
              <a:buBlip>
                <a:blip r:embed="rId6"/>
              </a:buBlip>
              <a:defRPr sz="2400">
                <a:solidFill>
                  <a:srgbClr val="0042A9"/>
                </a:solidFill>
                <a:latin typeface="Muna Bold"/>
                <a:ea typeface="Muna Bold"/>
                <a:cs typeface="Muna Bold"/>
                <a:sym typeface="Muna Bold"/>
              </a:defRPr>
            </a:pPr>
            <a:r>
              <a:t>في حصالة ياسر ٤٠ ريالاً</a:t>
            </a:r>
          </a:p>
          <a:p>
            <a:pPr marL="240631" indent="-240631" algn="r" rtl="0">
              <a:buSzPct val="60000"/>
              <a:buBlip>
                <a:blip r:embed="rId6"/>
              </a:buBlip>
              <a:defRPr sz="2400">
                <a:solidFill>
                  <a:srgbClr val="0042A9"/>
                </a:solidFill>
                <a:latin typeface="Muna Bold"/>
                <a:ea typeface="Muna Bold"/>
                <a:cs typeface="Muna Bold"/>
                <a:sym typeface="Muna Bold"/>
              </a:defRPr>
            </a:pPr>
            <a:r>
              <a:t> في حصالة أخيه عماد ٣٥ ريالاً </a:t>
            </a:r>
          </a:p>
          <a:p>
            <a:pPr marL="240631" indent="-240631" algn="r" rtl="0">
              <a:buSzPct val="60000"/>
              <a:buBlip>
                <a:blip r:embed="rId6"/>
              </a:buBlip>
              <a:defRPr sz="2400">
                <a:solidFill>
                  <a:srgbClr val="0042A9"/>
                </a:solidFill>
                <a:latin typeface="Muna Bold"/>
                <a:ea typeface="Muna Bold"/>
                <a:cs typeface="Muna Bold"/>
                <a:sym typeface="Muna Bold"/>
              </a:defRPr>
            </a:pPr>
            <a:r>
              <a:t>ادخر عماد ٥ ريالات كل أسبوع</a:t>
            </a:r>
          </a:p>
          <a:p>
            <a:pPr marL="240631" indent="-240631" algn="r" rtl="0">
              <a:buSzPct val="60000"/>
              <a:buBlip>
                <a:blip r:embed="rId6"/>
              </a:buBlip>
              <a:defRPr sz="2400">
                <a:solidFill>
                  <a:srgbClr val="0042A9"/>
                </a:solidFill>
                <a:latin typeface="Muna Bold"/>
                <a:ea typeface="Muna Bold"/>
                <a:cs typeface="Muna Bold"/>
                <a:sym typeface="Muna Bold"/>
              </a:defRPr>
            </a:pPr>
            <a:r>
              <a:t> ادخر ياسر ٤ ريالات كل أسبوع </a:t>
            </a:r>
          </a:p>
        </p:txBody>
      </p:sp>
      <p:sp>
        <p:nvSpPr>
          <p:cNvPr id="646" name="خطة إنشاء جدول لحل المسألة"/>
          <p:cNvSpPr txBox="1"/>
          <p:nvPr/>
        </p:nvSpPr>
        <p:spPr>
          <a:xfrm>
            <a:off x="4642630" y="3986552"/>
            <a:ext cx="3060820" cy="39878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4289" tIns="34289" rIns="34289" bIns="34289">
            <a:spAutoFit/>
          </a:bodyPr>
          <a:lstStyle>
            <a:lvl1pPr algn="r">
              <a:defRPr sz="2400">
                <a:solidFill>
                  <a:srgbClr val="0042A9"/>
                </a:solidFill>
                <a:latin typeface="Muna Bold"/>
                <a:ea typeface="Muna Bold"/>
                <a:cs typeface="Muna Bold"/>
                <a:sym typeface="Muna Bold"/>
              </a:defRPr>
            </a:lvl1pPr>
          </a:lstStyle>
          <a:p>
            <a:pPr rtl="0">
              <a:defRPr/>
            </a:pPr>
            <a:r>
              <a:t>خطة إنشاء جدول لحل المسألة</a:t>
            </a:r>
          </a:p>
        </p:txBody>
      </p:sp>
      <p:sp>
        <p:nvSpPr>
          <p:cNvPr id="647" name="بعد كم أسبوع يتساوى ما في الحصالتين ؟"/>
          <p:cNvSpPr txBox="1"/>
          <p:nvPr/>
        </p:nvSpPr>
        <p:spPr>
          <a:xfrm>
            <a:off x="2626967" y="3091393"/>
            <a:ext cx="4031328" cy="39878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4289" tIns="34289" rIns="34289" bIns="34289">
            <a:spAutoFit/>
          </a:bodyPr>
          <a:lstStyle>
            <a:lvl1pPr algn="r">
              <a:defRPr sz="2400">
                <a:solidFill>
                  <a:srgbClr val="0042A9"/>
                </a:solidFill>
                <a:latin typeface="Muna Bold"/>
                <a:ea typeface="Muna Bold"/>
                <a:cs typeface="Muna Bold"/>
                <a:sym typeface="Muna Bold"/>
              </a:defRPr>
            </a:lvl1pPr>
          </a:lstStyle>
          <a:p>
            <a:pPr rtl="0">
              <a:defRPr/>
            </a:pPr>
            <a:r>
              <a:t>بعد كم أسبوع يتساوى ما في الحصالتين ؟</a:t>
            </a:r>
          </a:p>
        </p:txBody>
      </p:sp>
      <p:sp>
        <p:nvSpPr>
          <p:cNvPr id="648" name="مسألة ١">
            <a:hlinkClick r:id="rId7" invalidUrl="" action="ppaction://hlinksldjump" tgtFrame="" tooltip="" history="1" highlightClick="0" endSnd="0"/>
          </p:cNvPr>
          <p:cNvSpPr/>
          <p:nvPr/>
        </p:nvSpPr>
        <p:spPr>
          <a:xfrm>
            <a:off x="3263835" y="233219"/>
            <a:ext cx="1176202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١</a:t>
            </a:r>
          </a:p>
        </p:txBody>
      </p:sp>
      <p:sp>
        <p:nvSpPr>
          <p:cNvPr id="649" name="مسألة ٣">
            <a:hlinkClick r:id="rId8" invalidUrl="" action="ppaction://hlinksldjump" tgtFrame="" tooltip="" history="1" highlightClick="0" endSnd="0"/>
          </p:cNvPr>
          <p:cNvSpPr/>
          <p:nvPr/>
        </p:nvSpPr>
        <p:spPr>
          <a:xfrm>
            <a:off x="4698703" y="2332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٣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7" dur="1000"/>
                                        <p:tgtEl>
                                          <p:spTgt spid="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2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1" dur="1000"/>
                                        <p:tgtEl>
                                          <p:spTgt spid="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1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16" dur="1000"/>
                                        <p:tgtEl>
                                          <p:spTgt spid="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Class="entr" nodeType="afterEffect" presetSubtype="2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20" dur="1000"/>
                                        <p:tgtEl>
                                          <p:spTgt spid="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5" presetID="3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25" dur="1000"/>
                                        <p:tgtEl>
                                          <p:spTgt spid="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21" grpId="1"/>
      <p:bldP build="whole" bldLvl="1" animBg="1" rev="0" advAuto="0" spid="623" grpId="3"/>
      <p:bldP build="whole" bldLvl="1" animBg="1" rev="0" advAuto="0" spid="639" grpId="5"/>
      <p:bldP build="whole" bldLvl="1" animBg="1" rev="0" advAuto="0" spid="622" grpId="2"/>
      <p:bldP build="whole" bldLvl="1" animBg="1" rev="0" advAuto="0" spid="624" grpId="4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7" name="تجميع"/>
          <p:cNvGrpSpPr/>
          <p:nvPr/>
        </p:nvGrpSpPr>
        <p:grpSpPr>
          <a:xfrm>
            <a:off x="7703449" y="607586"/>
            <a:ext cx="1249652" cy="776675"/>
            <a:chOff x="0" y="0"/>
            <a:chExt cx="1249650" cy="776673"/>
          </a:xfrm>
        </p:grpSpPr>
        <p:grpSp>
          <p:nvGrpSpPr>
            <p:cNvPr id="655" name="تجميع"/>
            <p:cNvGrpSpPr/>
            <p:nvPr/>
          </p:nvGrpSpPr>
          <p:grpSpPr>
            <a:xfrm>
              <a:off x="0" y="84424"/>
              <a:ext cx="1176202" cy="692250"/>
              <a:chOff x="0" y="0"/>
              <a:chExt cx="1176201" cy="692249"/>
            </a:xfrm>
          </p:grpSpPr>
          <p:grpSp>
            <p:nvGrpSpPr>
              <p:cNvPr id="653" name="تجميع"/>
              <p:cNvGrpSpPr/>
              <p:nvPr/>
            </p:nvGrpSpPr>
            <p:grpSpPr>
              <a:xfrm>
                <a:off x="265078" y="12699"/>
                <a:ext cx="620645" cy="620645"/>
                <a:chOff x="0" y="0"/>
                <a:chExt cx="620643" cy="620643"/>
              </a:xfrm>
            </p:grpSpPr>
            <p:sp>
              <p:nvSpPr>
                <p:cNvPr id="651" name="Google Shape;324;p12"/>
                <p:cNvSpPr/>
                <p:nvPr/>
              </p:nvSpPr>
              <p:spPr>
                <a:xfrm>
                  <a:off x="-1" y="-1"/>
                  <a:ext cx="620645" cy="620645"/>
                </a:xfrm>
                <a:prstGeom prst="ellipse">
                  <a:avLst/>
                </a:prstGeom>
                <a:solidFill>
                  <a:srgbClr val="FFFFFF">
                    <a:alpha val="251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652" name="Google Shape;325;p12"/>
                <p:cNvSpPr/>
                <p:nvPr/>
              </p:nvSpPr>
              <p:spPr>
                <a:xfrm>
                  <a:off x="29640" y="21739"/>
                  <a:ext cx="577165" cy="577166"/>
                </a:xfrm>
                <a:prstGeom prst="ellipse">
                  <a:avLst/>
                </a:prstGeom>
                <a:noFill/>
                <a:ln w="12700" cap="flat">
                  <a:solidFill>
                    <a:srgbClr val="F2F2F2"/>
                  </a:solidFill>
                  <a:prstDash val="dash"/>
                  <a:miter lim="8000"/>
                </a:ln>
                <a:effectLst>
                  <a:outerShdw sx="100000" sy="100000" kx="0" ky="0" algn="b" rotWithShape="0" blurRad="381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654" name="٥"/>
              <p:cNvSpPr/>
              <p:nvPr/>
            </p:nvSpPr>
            <p:spPr>
              <a:xfrm>
                <a:off x="0" y="0"/>
                <a:ext cx="1176202" cy="692250"/>
              </a:xfrm>
              <a:prstGeom prst="roundRect">
                <a:avLst>
                  <a:gd name="adj" fmla="val 13298"/>
                </a:avLst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algn="ctr" defTabSz="825500">
                  <a:defRPr b="1" sz="3000">
                    <a:solidFill>
                      <a:schemeClr val="accent1">
                        <a:satOff val="-49514"/>
                        <a:lumOff val="-14901"/>
                      </a:schemeClr>
                    </a:solidFill>
                    <a:latin typeface="Noto Naskh Arabic"/>
                    <a:ea typeface="Noto Naskh Arabic"/>
                    <a:cs typeface="Noto Naskh Arabic"/>
                    <a:sym typeface="Noto Naskh Arabic"/>
                  </a:defRPr>
                </a:lvl1pPr>
              </a:lstStyle>
              <a:p>
                <a:pPr rtl="0">
                  <a:defRPr/>
                </a:pPr>
                <a:r>
                  <a:t>٥</a:t>
                </a:r>
              </a:p>
            </p:txBody>
          </p:sp>
        </p:grpSp>
        <p:grpSp>
          <p:nvGrpSpPr>
            <p:cNvPr id="666" name="Google Shape;358;p12"/>
            <p:cNvGrpSpPr/>
            <p:nvPr/>
          </p:nvGrpSpPr>
          <p:grpSpPr>
            <a:xfrm>
              <a:off x="710317" y="0"/>
              <a:ext cx="539334" cy="602389"/>
              <a:chOff x="0" y="0"/>
              <a:chExt cx="539332" cy="602388"/>
            </a:xfrm>
          </p:grpSpPr>
          <p:sp>
            <p:nvSpPr>
              <p:cNvPr id="656" name="Google Shape;359;p12"/>
              <p:cNvSpPr/>
              <p:nvPr/>
            </p:nvSpPr>
            <p:spPr>
              <a:xfrm flipH="1" rot="12754542">
                <a:off x="114806" y="42714"/>
                <a:ext cx="309721" cy="5169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solidFill>
                <a:srgbClr val="FFFFFF">
                  <a:alpha val="482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664" name="Google Shape;360;p12"/>
              <p:cNvGrpSpPr/>
              <p:nvPr/>
            </p:nvGrpSpPr>
            <p:grpSpPr>
              <a:xfrm>
                <a:off x="43046" y="40003"/>
                <a:ext cx="454757" cy="519919"/>
                <a:chOff x="0" y="0"/>
                <a:chExt cx="454755" cy="519917"/>
              </a:xfrm>
            </p:grpSpPr>
            <p:sp>
              <p:nvSpPr>
                <p:cNvPr id="657" name="Google Shape;361;p12"/>
                <p:cNvSpPr/>
                <p:nvPr/>
              </p:nvSpPr>
              <p:spPr>
                <a:xfrm flipH="1" rot="12762355">
                  <a:off x="35591" y="265957"/>
                  <a:ext cx="245523" cy="2037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155" y="21600"/>
                      </a:lnTo>
                      <a:lnTo>
                        <a:pt x="155" y="9049"/>
                      </a:lnTo>
                      <a:lnTo>
                        <a:pt x="0" y="9049"/>
                      </a:lnTo>
                      <a:lnTo>
                        <a:pt x="10722" y="0"/>
                      </a:lnTo>
                      <a:lnTo>
                        <a:pt x="21381" y="8996"/>
                      </a:lnTo>
                      <a:lnTo>
                        <a:pt x="21600" y="8996"/>
                      </a:lnTo>
                      <a:close/>
                    </a:path>
                  </a:pathLst>
                </a:custGeom>
                <a:solidFill>
                  <a:srgbClr val="F7D38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658" name="Google Shape;362;p12"/>
                <p:cNvSpPr/>
                <p:nvPr/>
              </p:nvSpPr>
              <p:spPr>
                <a:xfrm flipH="1" rot="12762355">
                  <a:off x="48726" y="236608"/>
                  <a:ext cx="120617" cy="2029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316" y="21600"/>
                      </a:lnTo>
                      <a:lnTo>
                        <a:pt x="316" y="8995"/>
                      </a:lnTo>
                      <a:lnTo>
                        <a:pt x="0" y="8995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659" name="Google Shape;363;p12"/>
                <p:cNvSpPr/>
                <p:nvPr/>
              </p:nvSpPr>
              <p:spPr>
                <a:xfrm flipH="1" rot="1962354">
                  <a:off x="127965" y="39540"/>
                  <a:ext cx="242999" cy="37418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2252"/>
                        <a:pt x="21600" y="5029"/>
                      </a:cubicBezTo>
                      <a:lnTo>
                        <a:pt x="21600" y="21600"/>
                      </a:lnTo>
                      <a:lnTo>
                        <a:pt x="17785" y="18299"/>
                      </a:lnTo>
                      <a:lnTo>
                        <a:pt x="14218" y="21578"/>
                      </a:lnTo>
                      <a:lnTo>
                        <a:pt x="10563" y="18299"/>
                      </a:lnTo>
                      <a:lnTo>
                        <a:pt x="6908" y="21179"/>
                      </a:lnTo>
                      <a:lnTo>
                        <a:pt x="3342" y="18299"/>
                      </a:lnTo>
                      <a:lnTo>
                        <a:pt x="0" y="21201"/>
                      </a:lnTo>
                      <a:lnTo>
                        <a:pt x="0" y="5029"/>
                      </a:lnTo>
                      <a:cubicBezTo>
                        <a:pt x="0" y="2252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FB43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660" name="Google Shape;364;p12"/>
                <p:cNvSpPr/>
                <p:nvPr/>
              </p:nvSpPr>
              <p:spPr>
                <a:xfrm flipH="1" rot="1962354">
                  <a:off x="168253" y="38528"/>
                  <a:ext cx="159367" cy="3761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179" y="0"/>
                      </a:moveTo>
                      <a:lnTo>
                        <a:pt x="15406" y="0"/>
                      </a:lnTo>
                      <a:cubicBezTo>
                        <a:pt x="17014" y="0"/>
                        <a:pt x="18546" y="141"/>
                        <a:pt x="19939" y="396"/>
                      </a:cubicBezTo>
                      <a:lnTo>
                        <a:pt x="21600" y="785"/>
                      </a:lnTo>
                      <a:lnTo>
                        <a:pt x="20812" y="18573"/>
                      </a:lnTo>
                      <a:lnTo>
                        <a:pt x="15796" y="21600"/>
                      </a:lnTo>
                      <a:lnTo>
                        <a:pt x="14092" y="20596"/>
                      </a:lnTo>
                      <a:close/>
                      <a:moveTo>
                        <a:pt x="5762" y="0"/>
                      </a:moveTo>
                      <a:lnTo>
                        <a:pt x="7376" y="0"/>
                      </a:lnTo>
                      <a:lnTo>
                        <a:pt x="8233" y="19347"/>
                      </a:lnTo>
                      <a:lnTo>
                        <a:pt x="4650" y="21201"/>
                      </a:lnTo>
                      <a:lnTo>
                        <a:pt x="0" y="18736"/>
                      </a:lnTo>
                      <a:lnTo>
                        <a:pt x="808" y="494"/>
                      </a:lnTo>
                      <a:lnTo>
                        <a:pt x="1229" y="396"/>
                      </a:lnTo>
                      <a:cubicBezTo>
                        <a:pt x="2622" y="141"/>
                        <a:pt x="4154" y="0"/>
                        <a:pt x="576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661" name="Google Shape;365;p12"/>
                <p:cNvSpPr/>
                <p:nvPr/>
              </p:nvSpPr>
              <p:spPr>
                <a:xfrm flipH="1" rot="1962354">
                  <a:off x="207268" y="58679"/>
                  <a:ext cx="242999" cy="8791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9517"/>
                        <a:pt x="21600" y="21257"/>
                      </a:cubicBez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21257"/>
                      </a:lnTo>
                      <a:cubicBezTo>
                        <a:pt x="0" y="9517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B8CA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662" name="Google Shape;366;p12"/>
                <p:cNvSpPr/>
                <p:nvPr/>
              </p:nvSpPr>
              <p:spPr>
                <a:xfrm flipH="1" rot="1962354">
                  <a:off x="73119" y="417667"/>
                  <a:ext cx="78494" cy="393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781" y="0"/>
                      </a:moveTo>
                      <a:cubicBezTo>
                        <a:pt x="13499" y="0"/>
                        <a:pt x="16088" y="1105"/>
                        <a:pt x="18443" y="3105"/>
                      </a:cubicBezTo>
                      <a:lnTo>
                        <a:pt x="21600" y="6544"/>
                      </a:lnTo>
                      <a:lnTo>
                        <a:pt x="10815" y="21600"/>
                      </a:lnTo>
                      <a:lnTo>
                        <a:pt x="0" y="6501"/>
                      </a:lnTo>
                      <a:lnTo>
                        <a:pt x="3118" y="3105"/>
                      </a:lnTo>
                      <a:cubicBezTo>
                        <a:pt x="5473" y="1105"/>
                        <a:pt x="8062" y="0"/>
                        <a:pt x="1078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663" name="Google Shape;367;p12"/>
                <p:cNvSpPr/>
                <p:nvPr/>
              </p:nvSpPr>
              <p:spPr>
                <a:xfrm flipH="1" rot="1957588">
                  <a:off x="166792" y="128109"/>
                  <a:ext cx="251734" cy="59274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A8BFD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665" name="Google Shape;368;p12"/>
              <p:cNvSpPr/>
              <p:nvPr/>
            </p:nvSpPr>
            <p:spPr>
              <a:xfrm flipH="1" rot="12759500">
                <a:off x="123356" y="59937"/>
                <a:ext cx="293197" cy="4879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FFFFFF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</p:grpSp>
      <p:sp>
        <p:nvSpPr>
          <p:cNvPr id="668" name="مستطيل"/>
          <p:cNvSpPr/>
          <p:nvPr/>
        </p:nvSpPr>
        <p:spPr>
          <a:xfrm>
            <a:off x="8035318" y="1385847"/>
            <a:ext cx="585914" cy="1952088"/>
          </a:xfrm>
          <a:prstGeom prst="rect">
            <a:avLst/>
          </a:prstGeom>
          <a:solidFill>
            <a:schemeClr val="accent5">
              <a:lumOff val="22549"/>
            </a:schemeClr>
          </a:solidFill>
          <a:ln w="3175">
            <a:solidFill>
              <a:schemeClr val="accent5">
                <a:satOff val="-7608"/>
                <a:lumOff val="-10980"/>
              </a:schemeClr>
            </a:solidFill>
          </a:ln>
          <a:effectLst>
            <a:outerShdw sx="100000" sy="100000" kx="0" ky="0" algn="b" rotWithShape="0" blurRad="25400" dist="12700" dir="5400000">
              <a:srgbClr val="000000">
                <a:alpha val="38000"/>
              </a:srgbClr>
            </a:outerShdw>
          </a:effectLst>
        </p:spPr>
        <p:txBody>
          <a:bodyPr lIns="44334" tIns="44334" rIns="44334" bIns="44334" anchor="ctr"/>
          <a:lstStyle/>
          <a:p>
            <a:pPr/>
          </a:p>
        </p:txBody>
      </p:sp>
      <p:sp>
        <p:nvSpPr>
          <p:cNvPr id="669" name="Google Shape;145;p11"/>
          <p:cNvSpPr txBox="1"/>
          <p:nvPr/>
        </p:nvSpPr>
        <p:spPr>
          <a:xfrm>
            <a:off x="8030871" y="1861214"/>
            <a:ext cx="696408" cy="84323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8654" tIns="88654" rIns="88654" bIns="88654" anchor="ctr">
            <a:normAutofit fontScale="100000" lnSpcReduction="0"/>
          </a:bodyPr>
          <a:lstStyle>
            <a:lvl1pPr defTabSz="886690">
              <a:lnSpc>
                <a:spcPct val="115000"/>
              </a:lnSpc>
              <a:spcBef>
                <a:spcPts val="1500"/>
              </a:spcBef>
              <a:defRPr sz="2900">
                <a:latin typeface="Muna Bold"/>
                <a:ea typeface="Muna Bold"/>
                <a:cs typeface="Muna Bold"/>
                <a:sym typeface="Muna Bold"/>
              </a:defRPr>
            </a:lvl1pPr>
          </a:lstStyle>
          <a:p>
            <a:pPr rtl="0">
              <a:defRPr/>
            </a:pPr>
            <a:r>
              <a:t>حل</a:t>
            </a:r>
          </a:p>
        </p:txBody>
      </p:sp>
      <p:sp>
        <p:nvSpPr>
          <p:cNvPr id="670" name="مستطيل"/>
          <p:cNvSpPr/>
          <p:nvPr/>
        </p:nvSpPr>
        <p:spPr>
          <a:xfrm>
            <a:off x="8032458" y="3923207"/>
            <a:ext cx="585915" cy="486935"/>
          </a:xfrm>
          <a:prstGeom prst="rect">
            <a:avLst/>
          </a:prstGeom>
          <a:solidFill>
            <a:schemeClr val="accent5">
              <a:lumOff val="22549"/>
            </a:schemeClr>
          </a:solidFill>
          <a:ln w="3175">
            <a:solidFill>
              <a:schemeClr val="accent5">
                <a:satOff val="-7608"/>
                <a:lumOff val="-10980"/>
              </a:schemeClr>
            </a:solidFill>
          </a:ln>
          <a:effectLst>
            <a:outerShdw sx="100000" sy="100000" kx="0" ky="0" algn="b" rotWithShape="0" blurRad="25400" dist="12700" dir="5400000">
              <a:srgbClr val="000000">
                <a:alpha val="38000"/>
              </a:srgbClr>
            </a:outerShdw>
          </a:effectLst>
        </p:spPr>
        <p:txBody>
          <a:bodyPr lIns="44334" tIns="44334" rIns="44334" bIns="44334" anchor="ctr"/>
          <a:lstStyle/>
          <a:p>
            <a:pPr/>
          </a:p>
        </p:txBody>
      </p:sp>
      <p:sp>
        <p:nvSpPr>
          <p:cNvPr id="671" name="Google Shape;145;p11"/>
          <p:cNvSpPr txBox="1"/>
          <p:nvPr/>
        </p:nvSpPr>
        <p:spPr>
          <a:xfrm>
            <a:off x="7992771" y="3921620"/>
            <a:ext cx="671008" cy="49011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8654" tIns="88654" rIns="88654" bIns="88654" anchor="ctr">
            <a:normAutofit fontScale="100000" lnSpcReduction="0"/>
          </a:bodyPr>
          <a:lstStyle>
            <a:lvl1pPr defTabSz="886690">
              <a:lnSpc>
                <a:spcPct val="115000"/>
              </a:lnSpc>
              <a:spcBef>
                <a:spcPts val="1500"/>
              </a:spcBef>
              <a:defRPr sz="2100">
                <a:latin typeface="Muna Bold"/>
                <a:ea typeface="Muna Bold"/>
                <a:cs typeface="Muna Bold"/>
                <a:sym typeface="Muna Bold"/>
              </a:defRPr>
            </a:lvl1pPr>
          </a:lstStyle>
          <a:p>
            <a:pPr rtl="0">
              <a:defRPr/>
            </a:pPr>
            <a:r>
              <a:t>تحقق</a:t>
            </a:r>
          </a:p>
        </p:txBody>
      </p:sp>
      <p:sp>
        <p:nvSpPr>
          <p:cNvPr id="672" name="المقدمة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1854572" y="245590"/>
            <a:ext cx="1176202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المقدمة</a:t>
            </a:r>
          </a:p>
        </p:txBody>
      </p:sp>
      <p:sp>
        <p:nvSpPr>
          <p:cNvPr id="673" name="الواجب">
            <a:hlinkClick r:id="rId3" invalidUrl="" action="ppaction://hlinksldjump" tgtFrame="" tooltip="" history="1" highlightClick="0" endSnd="0"/>
          </p:cNvPr>
          <p:cNvSpPr/>
          <p:nvPr/>
        </p:nvSpPr>
        <p:spPr>
          <a:xfrm>
            <a:off x="7504093" y="2332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sp>
        <p:nvSpPr>
          <p:cNvPr id="674" name="المنزل">
            <a:hlinkClick r:id="rId4" invalidUrl="" action="ppaction://hlinksldjump" tgtFrame="" tooltip="" history="1" highlightClick="0" endSnd="0"/>
          </p:cNvPr>
          <p:cNvSpPr/>
          <p:nvPr/>
        </p:nvSpPr>
        <p:spPr>
          <a:xfrm>
            <a:off x="864594" y="228028"/>
            <a:ext cx="364837" cy="3267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34289" tIns="34289" rIns="34289" bIns="34289" anchor="ctr"/>
          <a:lstStyle/>
          <a:p>
            <a:pPr/>
          </a:p>
        </p:txBody>
      </p:sp>
      <p:sp>
        <p:nvSpPr>
          <p:cNvPr id="675" name="إذن بعد ٥ أسابيع يتساوى ما في الحصالتين"/>
          <p:cNvSpPr txBox="1"/>
          <p:nvPr/>
        </p:nvSpPr>
        <p:spPr>
          <a:xfrm>
            <a:off x="2666567" y="2940742"/>
            <a:ext cx="4365788" cy="39878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>
            <a:spAutoFit/>
          </a:bodyPr>
          <a:lstStyle>
            <a:lvl1pPr algn="r">
              <a:defRPr sz="2400">
                <a:solidFill>
                  <a:srgbClr val="0042A9"/>
                </a:solidFill>
                <a:latin typeface="Muna Bold"/>
                <a:ea typeface="Muna Bold"/>
                <a:cs typeface="Muna Bold"/>
                <a:sym typeface="Muna Bold"/>
              </a:defRPr>
            </a:lvl1pPr>
          </a:lstStyle>
          <a:p>
            <a:pPr rtl="0">
              <a:defRPr/>
            </a:pPr>
            <a:r>
              <a:t>إذن بعد ٥ أسابيع يتساوى ما في الحصالتين</a:t>
            </a:r>
          </a:p>
        </p:txBody>
      </p:sp>
      <p:sp>
        <p:nvSpPr>
          <p:cNvPr id="676" name="ما يدخره ياسر في ٥ أسابيع = ٥ × ٤ = ۲۰ ، إذن يكون في حصالته : ٤٠ + ۲۰ = ٦٠…"/>
          <p:cNvSpPr txBox="1"/>
          <p:nvPr/>
        </p:nvSpPr>
        <p:spPr>
          <a:xfrm>
            <a:off x="970064" y="3723016"/>
            <a:ext cx="6865310" cy="90678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>
            <a:spAutoFit/>
          </a:bodyPr>
          <a:lstStyle/>
          <a:p>
            <a:pPr algn="r" rtl="0">
              <a:defRPr sz="2000">
                <a:solidFill>
                  <a:srgbClr val="0042A9"/>
                </a:solidFill>
                <a:latin typeface="Muna Bold"/>
                <a:ea typeface="Muna Bold"/>
                <a:cs typeface="Muna Bold"/>
                <a:sym typeface="Muna Bold"/>
              </a:defRPr>
            </a:pPr>
            <a:r>
              <a:t>ما يدخره ياسر في ٥ أسابيع = ٥ × ٤ = ۲۰ ، إذن يكون في حصالته : ٤٠ + ۲۰ = ٦٠ </a:t>
            </a:r>
          </a:p>
          <a:p>
            <a:pPr algn="r" rtl="0">
              <a:defRPr sz="2000">
                <a:solidFill>
                  <a:srgbClr val="0042A9"/>
                </a:solidFill>
                <a:latin typeface="Muna Bold"/>
                <a:ea typeface="Muna Bold"/>
                <a:cs typeface="Muna Bold"/>
                <a:sym typeface="Muna Bold"/>
              </a:defRPr>
            </a:pPr>
            <a:r>
              <a:t>ما يدخره عماد في ٥ أسابيع : = ٥ × ٥ = ٢٥ ، إذن يكون في حصالته : ٣٥ + ٢٥ = ٦٠ ، </a:t>
            </a:r>
          </a:p>
          <a:p>
            <a:pPr algn="ctr" rtl="0">
              <a:defRPr sz="2000">
                <a:solidFill>
                  <a:srgbClr val="0042A9"/>
                </a:solidFill>
                <a:latin typeface="Muna Bold"/>
                <a:ea typeface="Muna Bold"/>
                <a:cs typeface="Muna Bold"/>
                <a:sym typeface="Muna Bold"/>
              </a:defRPr>
            </a:pPr>
            <a:r>
              <a:t>إذن الإجابة صحيحة .</a:t>
            </a:r>
          </a:p>
        </p:txBody>
      </p:sp>
      <p:sp>
        <p:nvSpPr>
          <p:cNvPr id="677" name="مسألة ١">
            <a:hlinkClick r:id="rId5" invalidUrl="" action="ppaction://hlinksldjump" tgtFrame="" tooltip="" history="1" highlightClick="0" endSnd="0"/>
          </p:cNvPr>
          <p:cNvSpPr/>
          <p:nvPr/>
        </p:nvSpPr>
        <p:spPr>
          <a:xfrm>
            <a:off x="3263835" y="233219"/>
            <a:ext cx="1176202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١</a:t>
            </a:r>
          </a:p>
        </p:txBody>
      </p:sp>
      <p:sp>
        <p:nvSpPr>
          <p:cNvPr id="678" name="مسألة ٣">
            <a:hlinkClick r:id="rId6" invalidUrl="" action="ppaction://hlinksldjump" tgtFrame="" tooltip="" history="1" highlightClick="0" endSnd="0"/>
          </p:cNvPr>
          <p:cNvSpPr/>
          <p:nvPr/>
        </p:nvSpPr>
        <p:spPr>
          <a:xfrm>
            <a:off x="4698703" y="2332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٣</a:t>
            </a:r>
          </a:p>
        </p:txBody>
      </p:sp>
      <p:grpSp>
        <p:nvGrpSpPr>
          <p:cNvPr id="682" name="تجميع"/>
          <p:cNvGrpSpPr/>
          <p:nvPr/>
        </p:nvGrpSpPr>
        <p:grpSpPr>
          <a:xfrm>
            <a:off x="1779487" y="1472530"/>
            <a:ext cx="5699816" cy="1312434"/>
            <a:chOff x="0" y="0"/>
            <a:chExt cx="5699815" cy="1312432"/>
          </a:xfrm>
        </p:grpSpPr>
        <p:pic>
          <p:nvPicPr>
            <p:cNvPr id="679" name="IMG_6084.jpeg" descr="IMG_6084.jpeg"/>
            <p:cNvPicPr>
              <a:picLocks noChangeAspect="1"/>
            </p:cNvPicPr>
            <p:nvPr/>
          </p:nvPicPr>
          <p:blipFill>
            <a:blip r:embed="rId7">
              <a:extLst/>
            </a:blip>
            <a:srcRect l="4790" t="64046" r="41424" b="18018"/>
            <a:stretch>
              <a:fillRect/>
            </a:stretch>
          </p:blipFill>
          <p:spPr>
            <a:xfrm>
              <a:off x="0" y="0"/>
              <a:ext cx="5699816" cy="1312433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sp>
          <p:nvSpPr>
            <p:cNvPr id="680" name="عماد"/>
            <p:cNvSpPr txBox="1"/>
            <p:nvPr/>
          </p:nvSpPr>
          <p:spPr>
            <a:xfrm>
              <a:off x="3866558" y="883933"/>
              <a:ext cx="617744" cy="347981"/>
            </a:xfrm>
            <a:prstGeom prst="rect">
              <a:avLst/>
            </a:prstGeom>
            <a:solidFill>
              <a:srgbClr val="FCE8D8"/>
            </a:solidFill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4289" tIns="34289" rIns="34289" bIns="34289" numCol="1" anchor="t">
              <a:spAutoFit/>
            </a:bodyPr>
            <a:lstStyle>
              <a:lvl1pPr algn="r">
                <a:defRPr sz="2000">
                  <a:latin typeface="Muna Bold"/>
                  <a:ea typeface="Muna Bold"/>
                  <a:cs typeface="Muna Bold"/>
                  <a:sym typeface="Muna Bold"/>
                </a:defRPr>
              </a:lvl1pPr>
            </a:lstStyle>
            <a:p>
              <a:pPr rtl="0">
                <a:defRPr/>
              </a:pPr>
              <a:r>
                <a:t>عماد</a:t>
              </a:r>
            </a:p>
          </p:txBody>
        </p:sp>
        <p:sp>
          <p:nvSpPr>
            <p:cNvPr id="681" name="ياسر"/>
            <p:cNvSpPr txBox="1"/>
            <p:nvPr/>
          </p:nvSpPr>
          <p:spPr>
            <a:xfrm>
              <a:off x="3866558" y="482242"/>
              <a:ext cx="617744" cy="347981"/>
            </a:xfrm>
            <a:prstGeom prst="rect">
              <a:avLst/>
            </a:prstGeom>
            <a:solidFill>
              <a:srgbClr val="FAD4B4"/>
            </a:solidFill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4289" tIns="34289" rIns="34289" bIns="34289" numCol="1" anchor="t">
              <a:spAutoFit/>
            </a:bodyPr>
            <a:lstStyle>
              <a:lvl1pPr algn="r">
                <a:defRPr sz="2000">
                  <a:latin typeface="Muna Bold"/>
                  <a:ea typeface="Muna Bold"/>
                  <a:cs typeface="Muna Bold"/>
                  <a:sym typeface="Muna Bold"/>
                </a:defRPr>
              </a:lvl1pPr>
            </a:lstStyle>
            <a:p>
              <a:pPr rtl="0">
                <a:defRPr/>
              </a:pPr>
              <a:r>
                <a:t>ياسر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7" dur="1000"/>
                                        <p:tgtEl>
                                          <p:spTgt spid="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2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1" dur="1000"/>
                                        <p:tgtEl>
                                          <p:spTgt spid="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1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16" dur="1000"/>
                                        <p:tgtEl>
                                          <p:spTgt spid="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Class="entr" nodeType="afterEffect" presetSubtype="2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20" dur="1000"/>
                                        <p:tgtEl>
                                          <p:spTgt spid="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68" grpId="1"/>
      <p:bldP build="whole" bldLvl="1" animBg="1" rev="0" advAuto="0" spid="670" grpId="3"/>
      <p:bldP build="whole" bldLvl="1" animBg="1" rev="0" advAuto="0" spid="669" grpId="2"/>
      <p:bldP build="whole" bldLvl="1" animBg="1" rev="0" advAuto="0" spid="671" grpId="4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4" name="IMG_2054.png" descr="IMG_2054.png"/>
          <p:cNvPicPr>
            <a:picLocks noChangeAspect="1"/>
          </p:cNvPicPr>
          <p:nvPr/>
        </p:nvPicPr>
        <p:blipFill>
          <a:blip r:embed="rId2">
            <a:extLst/>
          </a:blip>
          <a:srcRect l="0" t="0" r="0" b="29423"/>
          <a:stretch>
            <a:fillRect/>
          </a:stretch>
        </p:blipFill>
        <p:spPr>
          <a:xfrm>
            <a:off x="7171225" y="311028"/>
            <a:ext cx="1761174" cy="828136"/>
          </a:xfrm>
          <a:prstGeom prst="rect">
            <a:avLst/>
          </a:prstGeom>
          <a:ln w="12700">
            <a:miter lim="400000"/>
          </a:ln>
        </p:spPr>
      </p:pic>
      <p:sp>
        <p:nvSpPr>
          <p:cNvPr id="685" name="إنّ النجاح هو محصِّلة اجتهادات صغيرة تتراكم يوماً بعد يوم."/>
          <p:cNvSpPr txBox="1"/>
          <p:nvPr/>
        </p:nvSpPr>
        <p:spPr>
          <a:xfrm>
            <a:off x="3263835" y="3732950"/>
            <a:ext cx="4674127" cy="110744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 defTabSz="457200">
              <a:defRPr sz="2400">
                <a:solidFill>
                  <a:srgbClr val="333333"/>
                </a:solidFill>
                <a:latin typeface="Dubai Regular"/>
                <a:ea typeface="Dubai Regular"/>
                <a:cs typeface="Dubai Regular"/>
                <a:sym typeface="Dubai Regular"/>
              </a:defRPr>
            </a:lvl1pPr>
          </a:lstStyle>
          <a:p>
            <a:pPr/>
            <a:r>
              <a:t>إنّ النجاح هو محصِّلة اجتهادات صغيرة تتراكم يوماً بعد يوم.</a:t>
            </a:r>
          </a:p>
        </p:txBody>
      </p:sp>
      <p:sp>
        <p:nvSpPr>
          <p:cNvPr id="686" name="ختاماً"/>
          <p:cNvSpPr txBox="1"/>
          <p:nvPr/>
        </p:nvSpPr>
        <p:spPr>
          <a:xfrm>
            <a:off x="7269535" y="3115730"/>
            <a:ext cx="1741990" cy="117094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 defTabSz="457200">
              <a:defRPr sz="4100">
                <a:solidFill>
                  <a:srgbClr val="BA324E"/>
                </a:solidFill>
                <a:latin typeface="Farisi Regular"/>
                <a:ea typeface="Farisi Regular"/>
                <a:cs typeface="Farisi Regular"/>
                <a:sym typeface="Farisi Regular"/>
              </a:defRPr>
            </a:lvl1pPr>
          </a:lstStyle>
          <a:p>
            <a:pPr/>
            <a:r>
              <a:t>ختاماً</a:t>
            </a:r>
          </a:p>
        </p:txBody>
      </p:sp>
      <p:pic>
        <p:nvPicPr>
          <p:cNvPr id="687" name="IMG_3107.png" descr="IMG_3107.png"/>
          <p:cNvPicPr>
            <a:picLocks noChangeAspect="1"/>
          </p:cNvPicPr>
          <p:nvPr/>
        </p:nvPicPr>
        <p:blipFill>
          <a:blip r:embed="rId3">
            <a:extLst/>
          </a:blip>
          <a:srcRect l="65604" t="66240" r="3567" b="0"/>
          <a:stretch>
            <a:fillRect/>
          </a:stretch>
        </p:blipFill>
        <p:spPr>
          <a:xfrm>
            <a:off x="2085547" y="3389450"/>
            <a:ext cx="1436352" cy="1518612"/>
          </a:xfrm>
          <a:prstGeom prst="rect">
            <a:avLst/>
          </a:prstGeom>
          <a:ln w="12700">
            <a:miter lim="400000"/>
          </a:ln>
        </p:spPr>
      </p:pic>
      <p:sp>
        <p:nvSpPr>
          <p:cNvPr id="688" name="المقدمة">
            <a:hlinkClick r:id="rId4" invalidUrl="" action="ppaction://hlinksldjump" tgtFrame="" tooltip="" history="1" highlightClick="0" endSnd="0"/>
          </p:cNvPr>
          <p:cNvSpPr/>
          <p:nvPr/>
        </p:nvSpPr>
        <p:spPr>
          <a:xfrm>
            <a:off x="1905372" y="245590"/>
            <a:ext cx="1176202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المقدمة</a:t>
            </a:r>
          </a:p>
        </p:txBody>
      </p:sp>
      <p:grpSp>
        <p:nvGrpSpPr>
          <p:cNvPr id="694" name="تجميع"/>
          <p:cNvGrpSpPr/>
          <p:nvPr/>
        </p:nvGrpSpPr>
        <p:grpSpPr>
          <a:xfrm>
            <a:off x="1463278" y="2153626"/>
            <a:ext cx="2595152" cy="922582"/>
            <a:chOff x="0" y="0"/>
            <a:chExt cx="2595151" cy="922580"/>
          </a:xfrm>
        </p:grpSpPr>
        <p:sp>
          <p:nvSpPr>
            <p:cNvPr id="689" name="Google Shape;167;p9"/>
            <p:cNvSpPr/>
            <p:nvPr/>
          </p:nvSpPr>
          <p:spPr>
            <a:xfrm>
              <a:off x="0" y="63500"/>
              <a:ext cx="2595152" cy="669937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2514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rtl="0">
                <a:defRPr sz="1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grpSp>
          <p:nvGrpSpPr>
            <p:cNvPr id="693" name="تجميع"/>
            <p:cNvGrpSpPr/>
            <p:nvPr/>
          </p:nvGrpSpPr>
          <p:grpSpPr>
            <a:xfrm>
              <a:off x="78750" y="0"/>
              <a:ext cx="2437652" cy="922581"/>
              <a:chOff x="0" y="0"/>
              <a:chExt cx="2437651" cy="922580"/>
            </a:xfrm>
          </p:grpSpPr>
          <p:sp>
            <p:nvSpPr>
              <p:cNvPr id="690" name="Google Shape;168;p9"/>
              <p:cNvSpPr/>
              <p:nvPr/>
            </p:nvSpPr>
            <p:spPr>
              <a:xfrm>
                <a:off x="0" y="134495"/>
                <a:ext cx="2437652" cy="545110"/>
              </a:xfrm>
              <a:prstGeom prst="roundRect">
                <a:avLst>
                  <a:gd name="adj" fmla="val 50000"/>
                </a:avLst>
              </a:prstGeom>
              <a:noFill/>
              <a:ln w="12700" cap="flat">
                <a:solidFill>
                  <a:srgbClr val="F2F2F2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691" name="التاريخ"/>
              <p:cNvSpPr/>
              <p:nvPr/>
            </p:nvSpPr>
            <p:spPr>
              <a:xfrm>
                <a:off x="1243902" y="392720"/>
                <a:ext cx="1122394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 defTabSz="825500">
                  <a:defRPr sz="1800">
                    <a:ln w="3175" cap="flat">
                      <a:solidFill>
                        <a:srgbClr val="000000"/>
                      </a:solidFill>
                      <a:prstDash val="solid"/>
                      <a:miter lim="400000"/>
                    </a:ln>
                    <a:solidFill>
                      <a:schemeClr val="accent5">
                        <a:satOff val="-7608"/>
                        <a:lumOff val="-10980"/>
                      </a:schemeClr>
                    </a:solidFill>
                    <a:latin typeface="Khalid Art bold"/>
                    <a:ea typeface="Khalid Art bold"/>
                    <a:cs typeface="Khalid Art bold"/>
                    <a:sym typeface="Khalid Art bold"/>
                  </a:defRPr>
                </a:lvl1pPr>
              </a:lstStyle>
              <a:p>
                <a:pPr rtl="0">
                  <a:defRPr/>
                </a:pPr>
                <a:r>
                  <a:t>صفحة </a:t>
                </a:r>
              </a:p>
            </p:txBody>
          </p:sp>
          <p:sp>
            <p:nvSpPr>
              <p:cNvPr id="692" name="Google Shape;1337;p51"/>
              <p:cNvSpPr txBox="1"/>
              <p:nvPr/>
            </p:nvSpPr>
            <p:spPr>
              <a:xfrm>
                <a:off x="233961" y="0"/>
                <a:ext cx="1152252" cy="922581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23" tIns="91423" rIns="91423" bIns="91423" numCol="1" anchor="t">
                <a:normAutofit fontScale="100000" lnSpcReduction="0"/>
              </a:bodyPr>
              <a:lstStyle>
                <a:lvl1pPr algn="ctr" defTabSz="557783">
                  <a:defRPr sz="4200">
                    <a:solidFill>
                      <a:srgbClr val="1552BD"/>
                    </a:solidFill>
                    <a:latin typeface="Al Nile"/>
                    <a:ea typeface="Al Nile"/>
                    <a:cs typeface="Al Nile"/>
                    <a:sym typeface="Al Nile"/>
                  </a:defRPr>
                </a:lvl1pPr>
              </a:lstStyle>
              <a:p>
                <a:pPr rtl="0">
                  <a:defRPr/>
                </a:pPr>
                <a:r>
                  <a:t>١٧</a:t>
                </a:r>
              </a:p>
            </p:txBody>
          </p:sp>
        </p:grpSp>
      </p:grpSp>
      <p:sp>
        <p:nvSpPr>
          <p:cNvPr id="695" name="سهم: لليسار واليمين والأعلى 52"/>
          <p:cNvSpPr/>
          <p:nvPr/>
        </p:nvSpPr>
        <p:spPr>
          <a:xfrm>
            <a:off x="4155870" y="1945668"/>
            <a:ext cx="1203429" cy="9225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7092"/>
                </a:moveTo>
                <a:lnTo>
                  <a:pt x="4140" y="12584"/>
                </a:lnTo>
                <a:lnTo>
                  <a:pt x="4140" y="14392"/>
                </a:lnTo>
                <a:lnTo>
                  <a:pt x="8730" y="14392"/>
                </a:lnTo>
                <a:lnTo>
                  <a:pt x="8730" y="5400"/>
                </a:lnTo>
                <a:lnTo>
                  <a:pt x="7344" y="5400"/>
                </a:lnTo>
                <a:lnTo>
                  <a:pt x="10800" y="0"/>
                </a:lnTo>
                <a:lnTo>
                  <a:pt x="14256" y="5400"/>
                </a:lnTo>
                <a:lnTo>
                  <a:pt x="12870" y="5400"/>
                </a:lnTo>
                <a:lnTo>
                  <a:pt x="12870" y="14392"/>
                </a:lnTo>
                <a:lnTo>
                  <a:pt x="17460" y="14392"/>
                </a:lnTo>
                <a:lnTo>
                  <a:pt x="17460" y="12584"/>
                </a:lnTo>
                <a:lnTo>
                  <a:pt x="21600" y="17092"/>
                </a:lnTo>
                <a:lnTo>
                  <a:pt x="17460" y="21600"/>
                </a:lnTo>
                <a:lnTo>
                  <a:pt x="17460" y="19792"/>
                </a:lnTo>
                <a:lnTo>
                  <a:pt x="4140" y="19792"/>
                </a:lnTo>
                <a:lnTo>
                  <a:pt x="4140" y="21600"/>
                </a:lnTo>
                <a:close/>
              </a:path>
            </a:pathLst>
          </a:custGeom>
          <a:gradFill>
            <a:gsLst>
              <a:gs pos="0">
                <a:schemeClr val="accent2">
                  <a:hueOff val="-47561"/>
                  <a:lumOff val="11856"/>
                </a:schemeClr>
              </a:gs>
              <a:gs pos="35000">
                <a:srgbClr val="FFE1DF"/>
              </a:gs>
              <a:gs pos="100000">
                <a:schemeClr val="accent2">
                  <a:hueOff val="-63351"/>
                  <a:lumOff val="18170"/>
                </a:schemeClr>
              </a:gs>
            </a:gsLst>
            <a:lin ang="16200000"/>
          </a:gradFill>
          <a:ln>
            <a:solidFill>
              <a:srgbClr val="FC9790"/>
            </a:solidFill>
          </a:ln>
          <a:effectLst>
            <a:outerShdw sx="100000" sy="100000" kx="0" ky="0" algn="b" rotWithShape="0" blurRad="25400" dist="12700" dir="5400000">
              <a:srgbClr val="000000">
                <a:alpha val="35000"/>
              </a:srgbClr>
            </a:outerShdw>
          </a:effectLst>
        </p:spPr>
        <p:txBody>
          <a:bodyPr lIns="34289" tIns="34289" rIns="34289" bIns="34289" anchor="ctr"/>
          <a:lstStyle/>
          <a:p>
            <a:pPr rtl="0">
              <a:defRPr/>
            </a:pPr>
          </a:p>
        </p:txBody>
      </p:sp>
      <p:grpSp>
        <p:nvGrpSpPr>
          <p:cNvPr id="702" name="تجميع"/>
          <p:cNvGrpSpPr/>
          <p:nvPr/>
        </p:nvGrpSpPr>
        <p:grpSpPr>
          <a:xfrm>
            <a:off x="5456739" y="2193149"/>
            <a:ext cx="2595152" cy="922582"/>
            <a:chOff x="0" y="0"/>
            <a:chExt cx="2595151" cy="922580"/>
          </a:xfrm>
        </p:grpSpPr>
        <p:grpSp>
          <p:nvGrpSpPr>
            <p:cNvPr id="698" name="تجميع"/>
            <p:cNvGrpSpPr/>
            <p:nvPr/>
          </p:nvGrpSpPr>
          <p:grpSpPr>
            <a:xfrm>
              <a:off x="0" y="78216"/>
              <a:ext cx="2595152" cy="669937"/>
              <a:chOff x="0" y="0"/>
              <a:chExt cx="2595151" cy="669935"/>
            </a:xfrm>
          </p:grpSpPr>
          <p:sp>
            <p:nvSpPr>
              <p:cNvPr id="696" name="Google Shape;167;p9"/>
              <p:cNvSpPr/>
              <p:nvPr/>
            </p:nvSpPr>
            <p:spPr>
              <a:xfrm>
                <a:off x="0" y="0"/>
                <a:ext cx="2595152" cy="669936"/>
              </a:xfrm>
              <a:prstGeom prst="roundRect">
                <a:avLst>
                  <a:gd name="adj" fmla="val 50000"/>
                </a:avLst>
              </a:prstGeom>
              <a:solidFill>
                <a:srgbClr val="FFFFFF">
                  <a:alpha val="251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697" name="Google Shape;168;p9"/>
              <p:cNvSpPr/>
              <p:nvPr/>
            </p:nvSpPr>
            <p:spPr>
              <a:xfrm>
                <a:off x="78750" y="62413"/>
                <a:ext cx="2437652" cy="545110"/>
              </a:xfrm>
              <a:prstGeom prst="roundRect">
                <a:avLst>
                  <a:gd name="adj" fmla="val 50000"/>
                </a:avLst>
              </a:prstGeom>
              <a:noFill/>
              <a:ln w="12700" cap="flat">
                <a:solidFill>
                  <a:srgbClr val="F2F2F2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grpSp>
          <p:nvGrpSpPr>
            <p:cNvPr id="701" name="تجميع"/>
            <p:cNvGrpSpPr/>
            <p:nvPr/>
          </p:nvGrpSpPr>
          <p:grpSpPr>
            <a:xfrm>
              <a:off x="308557" y="0"/>
              <a:ext cx="2111412" cy="922581"/>
              <a:chOff x="0" y="0"/>
              <a:chExt cx="2111410" cy="922580"/>
            </a:xfrm>
          </p:grpSpPr>
          <p:sp>
            <p:nvSpPr>
              <p:cNvPr id="699" name="التاريخ"/>
              <p:cNvSpPr txBox="1"/>
              <p:nvPr/>
            </p:nvSpPr>
            <p:spPr>
              <a:xfrm>
                <a:off x="989017" y="239672"/>
                <a:ext cx="1122394" cy="368301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 defTabSz="825500">
                  <a:defRPr sz="1900">
                    <a:ln w="3175" cap="flat">
                      <a:solidFill>
                        <a:srgbClr val="000000"/>
                      </a:solidFill>
                      <a:prstDash val="solid"/>
                      <a:miter lim="400000"/>
                    </a:ln>
                    <a:solidFill>
                      <a:schemeClr val="accent5">
                        <a:satOff val="-7608"/>
                        <a:lumOff val="-10980"/>
                      </a:schemeClr>
                    </a:solidFill>
                    <a:latin typeface="Khalid Art bold"/>
                    <a:ea typeface="Khalid Art bold"/>
                    <a:cs typeface="Khalid Art bold"/>
                    <a:sym typeface="Khalid Art bold"/>
                  </a:defRPr>
                </a:lvl1pPr>
              </a:lstStyle>
              <a:p>
                <a:pPr rtl="0">
                  <a:defRPr/>
                </a:pPr>
                <a:r>
                  <a:t>سؤال </a:t>
                </a:r>
              </a:p>
            </p:txBody>
          </p:sp>
          <p:sp>
            <p:nvSpPr>
              <p:cNvPr id="700" name="Google Shape;1337;p51"/>
              <p:cNvSpPr txBox="1"/>
              <p:nvPr/>
            </p:nvSpPr>
            <p:spPr>
              <a:xfrm>
                <a:off x="0" y="0"/>
                <a:ext cx="1152251" cy="922581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23" tIns="91423" rIns="91423" bIns="91423" numCol="1" anchor="t">
                <a:normAutofit fontScale="100000" lnSpcReduction="0"/>
              </a:bodyPr>
              <a:lstStyle>
                <a:lvl1pPr algn="ctr" defTabSz="557783">
                  <a:defRPr sz="4200">
                    <a:solidFill>
                      <a:srgbClr val="1552BD"/>
                    </a:solidFill>
                    <a:latin typeface="Al Nile"/>
                    <a:ea typeface="Al Nile"/>
                    <a:cs typeface="Al Nile"/>
                    <a:sym typeface="Al Nile"/>
                  </a:defRPr>
                </a:lvl1pPr>
              </a:lstStyle>
              <a:p>
                <a:pPr rtl="0">
                  <a:defRPr/>
                </a:pPr>
                <a:r>
                  <a:t>٢ ، ٧</a:t>
                </a:r>
              </a:p>
            </p:txBody>
          </p:sp>
        </p:grpSp>
      </p:grpSp>
      <p:grpSp>
        <p:nvGrpSpPr>
          <p:cNvPr id="709" name="تجميع"/>
          <p:cNvGrpSpPr/>
          <p:nvPr/>
        </p:nvGrpSpPr>
        <p:grpSpPr>
          <a:xfrm>
            <a:off x="3332719" y="964272"/>
            <a:ext cx="2376182" cy="807485"/>
            <a:chOff x="0" y="0"/>
            <a:chExt cx="2376181" cy="807483"/>
          </a:xfrm>
        </p:grpSpPr>
        <p:grpSp>
          <p:nvGrpSpPr>
            <p:cNvPr id="707" name="تجميع"/>
            <p:cNvGrpSpPr/>
            <p:nvPr/>
          </p:nvGrpSpPr>
          <p:grpSpPr>
            <a:xfrm>
              <a:off x="0" y="121683"/>
              <a:ext cx="2376182" cy="685801"/>
              <a:chOff x="0" y="0"/>
              <a:chExt cx="2376181" cy="685800"/>
            </a:xfrm>
          </p:grpSpPr>
          <p:grpSp>
            <p:nvGrpSpPr>
              <p:cNvPr id="705" name="تجميع"/>
              <p:cNvGrpSpPr/>
              <p:nvPr/>
            </p:nvGrpSpPr>
            <p:grpSpPr>
              <a:xfrm>
                <a:off x="323004" y="118569"/>
                <a:ext cx="2053178" cy="531186"/>
                <a:chOff x="0" y="0"/>
                <a:chExt cx="2053177" cy="531185"/>
              </a:xfrm>
            </p:grpSpPr>
            <p:sp>
              <p:nvSpPr>
                <p:cNvPr id="703" name="Google Shape;717;p19"/>
                <p:cNvSpPr/>
                <p:nvPr/>
              </p:nvSpPr>
              <p:spPr>
                <a:xfrm>
                  <a:off x="0" y="-1"/>
                  <a:ext cx="2053178" cy="531187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FF">
                    <a:alpha val="251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704" name="Google Shape;718;p19"/>
                <p:cNvSpPr/>
                <p:nvPr/>
              </p:nvSpPr>
              <p:spPr>
                <a:xfrm>
                  <a:off x="62303" y="49486"/>
                  <a:ext cx="1928570" cy="432213"/>
                </a:xfrm>
                <a:prstGeom prst="roundRect">
                  <a:avLst>
                    <a:gd name="adj" fmla="val 50000"/>
                  </a:avLst>
                </a:prstGeom>
                <a:noFill/>
                <a:ln w="12700" cap="flat">
                  <a:solidFill>
                    <a:srgbClr val="F2F2F2"/>
                  </a:solidFill>
                  <a:prstDash val="dash"/>
                  <a:miter lim="800000"/>
                </a:ln>
                <a:effectLst>
                  <a:outerShdw sx="100000" sy="100000" kx="0" ky="0" algn="b" rotWithShape="0" blurRad="381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706" name="الواجب"/>
              <p:cNvSpPr txBox="1"/>
              <p:nvPr/>
            </p:nvSpPr>
            <p:spPr>
              <a:xfrm>
                <a:off x="0" y="-1"/>
                <a:ext cx="2286915" cy="685801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 defTabSz="825500">
                  <a:defRPr sz="3500">
                    <a:ln w="3175" cap="flat">
                      <a:solidFill>
                        <a:srgbClr val="000000"/>
                      </a:solidFill>
                      <a:prstDash val="solid"/>
                      <a:miter lim="400000"/>
                    </a:ln>
                    <a:solidFill>
                      <a:schemeClr val="accent5">
                        <a:satOff val="-7608"/>
                        <a:lumOff val="-10980"/>
                      </a:schemeClr>
                    </a:solidFill>
                    <a:latin typeface="Khalid Art bold"/>
                    <a:ea typeface="Khalid Art bold"/>
                    <a:cs typeface="Khalid Art bold"/>
                    <a:sym typeface="Khalid Art bold"/>
                  </a:defRPr>
                </a:lvl1pPr>
              </a:lstStyle>
              <a:p>
                <a:pPr rtl="0">
                  <a:defRPr/>
                </a:pPr>
                <a:r>
                  <a:t>الواجب </a:t>
                </a:r>
              </a:p>
            </p:txBody>
          </p:sp>
        </p:grpSp>
        <p:pic>
          <p:nvPicPr>
            <p:cNvPr id="708" name="Picture 2" descr="Picture 2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0" t="0" r="0" b="0"/>
            <a:stretch>
              <a:fillRect/>
            </a:stretch>
          </p:blipFill>
          <p:spPr>
            <a:xfrm>
              <a:off x="1547903" y="0"/>
              <a:ext cx="828091" cy="71172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710" name="المنزل">
            <a:hlinkClick r:id="rId6" invalidUrl="" action="ppaction://hlinksldjump" tgtFrame="" tooltip="" history="1" highlightClick="0" endSnd="0"/>
          </p:cNvPr>
          <p:cNvSpPr/>
          <p:nvPr/>
        </p:nvSpPr>
        <p:spPr>
          <a:xfrm>
            <a:off x="864594" y="228028"/>
            <a:ext cx="364837" cy="3267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34289" tIns="34289" rIns="34289" bIns="34289" anchor="ctr"/>
          <a:lstStyle/>
          <a:p>
            <a:pPr/>
          </a:p>
        </p:txBody>
      </p:sp>
      <p:sp>
        <p:nvSpPr>
          <p:cNvPr id="711" name="مسألة ١">
            <a:hlinkClick r:id="rId7" invalidUrl="" action="ppaction://hlinksldjump" tgtFrame="" tooltip="" history="1" highlightClick="0" endSnd="0"/>
          </p:cNvPr>
          <p:cNvSpPr/>
          <p:nvPr/>
        </p:nvSpPr>
        <p:spPr>
          <a:xfrm>
            <a:off x="3263835" y="233219"/>
            <a:ext cx="1176202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١</a:t>
            </a:r>
          </a:p>
        </p:txBody>
      </p:sp>
      <p:sp>
        <p:nvSpPr>
          <p:cNvPr id="712" name="مسألة ٥">
            <a:hlinkClick r:id="rId8" invalidUrl="" action="ppaction://hlinksldjump" tgtFrame="" tooltip="" history="1" highlightClick="0" endSnd="0"/>
          </p:cNvPr>
          <p:cNvSpPr/>
          <p:nvPr/>
        </p:nvSpPr>
        <p:spPr>
          <a:xfrm>
            <a:off x="6093333" y="2459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٥ </a:t>
            </a:r>
          </a:p>
        </p:txBody>
      </p:sp>
      <p:sp>
        <p:nvSpPr>
          <p:cNvPr id="713" name="مسألة ٣">
            <a:hlinkClick r:id="rId9" invalidUrl="" action="ppaction://hlinksldjump" tgtFrame="" tooltip="" history="1" highlightClick="0" endSnd="0"/>
          </p:cNvPr>
          <p:cNvSpPr/>
          <p:nvPr/>
        </p:nvSpPr>
        <p:spPr>
          <a:xfrm>
            <a:off x="4698703" y="2332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٣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mph" nodeType="afterEffect" presetSubtype="0" presetID="26" grpId="1" fill="hold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id="6" dur="1000" fill="hold" tmFilter="0, 0; .2, .5; .8, .5; 1, 0"/>
                                        <p:tgtEl>
                                          <p:spTgt spid="6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fill="hold"/>
                                        <p:tgtEl>
                                          <p:spTgt spid="68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10" presetID="19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Class="entr" nodeType="afterEffect" presetSubtype="1" presetID="2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85" grpId="3"/>
      <p:bldP build="whole" bldLvl="1" animBg="1" rev="0" advAuto="0" spid="684" grpId="1"/>
      <p:bldP build="whole" bldLvl="1" animBg="1" rev="0" advAuto="0" spid="686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IMG_1981.png" descr="IMG_198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74383" y="1904686"/>
            <a:ext cx="5033619" cy="2969835"/>
          </a:xfrm>
          <a:prstGeom prst="rect">
            <a:avLst/>
          </a:prstGeom>
          <a:ln w="12700">
            <a:miter lim="400000"/>
          </a:ln>
        </p:spPr>
      </p:pic>
      <p:pic>
        <p:nvPicPr>
          <p:cNvPr id="237" name="IMG_3273.png" descr="IMG_3273.png"/>
          <p:cNvPicPr>
            <a:picLocks noChangeAspect="1"/>
          </p:cNvPicPr>
          <p:nvPr/>
        </p:nvPicPr>
        <p:blipFill>
          <a:blip r:embed="rId3">
            <a:extLst/>
          </a:blip>
          <a:srcRect l="27000" t="0" r="0" b="50000"/>
          <a:stretch>
            <a:fillRect/>
          </a:stretch>
        </p:blipFill>
        <p:spPr>
          <a:xfrm>
            <a:off x="2769478" y="638544"/>
            <a:ext cx="3250497" cy="63105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53" name="تجميع"/>
          <p:cNvGrpSpPr/>
          <p:nvPr/>
        </p:nvGrpSpPr>
        <p:grpSpPr>
          <a:xfrm>
            <a:off x="6634746" y="1054773"/>
            <a:ext cx="2147103" cy="849914"/>
            <a:chOff x="0" y="0"/>
            <a:chExt cx="2147102" cy="849912"/>
          </a:xfrm>
        </p:grpSpPr>
        <p:grpSp>
          <p:nvGrpSpPr>
            <p:cNvPr id="240" name="تجميع"/>
            <p:cNvGrpSpPr/>
            <p:nvPr/>
          </p:nvGrpSpPr>
          <p:grpSpPr>
            <a:xfrm>
              <a:off x="0" y="269584"/>
              <a:ext cx="1596440" cy="528147"/>
              <a:chOff x="0" y="0"/>
              <a:chExt cx="1596439" cy="528145"/>
            </a:xfrm>
          </p:grpSpPr>
          <p:sp>
            <p:nvSpPr>
              <p:cNvPr id="238" name="Google Shape;208;p10"/>
              <p:cNvSpPr/>
              <p:nvPr/>
            </p:nvSpPr>
            <p:spPr>
              <a:xfrm>
                <a:off x="0" y="0"/>
                <a:ext cx="1596440" cy="528146"/>
              </a:xfrm>
              <a:prstGeom prst="roundRect">
                <a:avLst>
                  <a:gd name="adj" fmla="val 50000"/>
                </a:avLst>
              </a:prstGeom>
              <a:solidFill>
                <a:srgbClr val="FFFFFF">
                  <a:alpha val="251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39" name="Google Shape;209;p10"/>
              <p:cNvSpPr/>
              <p:nvPr/>
            </p:nvSpPr>
            <p:spPr>
              <a:xfrm>
                <a:off x="6082" y="26733"/>
                <a:ext cx="1584276" cy="474680"/>
              </a:xfrm>
              <a:prstGeom prst="roundRect">
                <a:avLst>
                  <a:gd name="adj" fmla="val 50000"/>
                </a:avLst>
              </a:prstGeom>
              <a:noFill/>
              <a:ln w="12700" cap="flat">
                <a:solidFill>
                  <a:srgbClr val="F2F2F2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grpSp>
          <p:nvGrpSpPr>
            <p:cNvPr id="251" name="Google Shape;253;p10"/>
            <p:cNvGrpSpPr/>
            <p:nvPr/>
          </p:nvGrpSpPr>
          <p:grpSpPr>
            <a:xfrm>
              <a:off x="1386156" y="-1"/>
              <a:ext cx="760947" cy="849914"/>
              <a:chOff x="0" y="0"/>
              <a:chExt cx="760945" cy="849912"/>
            </a:xfrm>
          </p:grpSpPr>
          <p:sp>
            <p:nvSpPr>
              <p:cNvPr id="241" name="Google Shape;254;p10"/>
              <p:cNvSpPr/>
              <p:nvPr/>
            </p:nvSpPr>
            <p:spPr>
              <a:xfrm flipH="1" rot="12754542">
                <a:off x="161980" y="60266"/>
                <a:ext cx="436986" cy="7293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solidFill>
                <a:srgbClr val="FFFFFF">
                  <a:alpha val="482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249" name="Google Shape;255;p10"/>
              <p:cNvGrpSpPr/>
              <p:nvPr/>
            </p:nvGrpSpPr>
            <p:grpSpPr>
              <a:xfrm>
                <a:off x="60734" y="56440"/>
                <a:ext cx="641617" cy="733555"/>
                <a:chOff x="0" y="0"/>
                <a:chExt cx="641615" cy="733553"/>
              </a:xfrm>
            </p:grpSpPr>
            <p:sp>
              <p:nvSpPr>
                <p:cNvPr id="242" name="Google Shape;256;p10"/>
                <p:cNvSpPr/>
                <p:nvPr/>
              </p:nvSpPr>
              <p:spPr>
                <a:xfrm flipH="1" rot="12762355">
                  <a:off x="50216" y="375240"/>
                  <a:ext cx="346408" cy="2875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155" y="21600"/>
                      </a:lnTo>
                      <a:lnTo>
                        <a:pt x="155" y="9049"/>
                      </a:lnTo>
                      <a:lnTo>
                        <a:pt x="0" y="9049"/>
                      </a:lnTo>
                      <a:lnTo>
                        <a:pt x="10722" y="0"/>
                      </a:lnTo>
                      <a:lnTo>
                        <a:pt x="21381" y="8996"/>
                      </a:lnTo>
                      <a:lnTo>
                        <a:pt x="21600" y="8996"/>
                      </a:lnTo>
                      <a:close/>
                    </a:path>
                  </a:pathLst>
                </a:custGeom>
                <a:solidFill>
                  <a:srgbClr val="F7D38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43" name="Google Shape;257;p10"/>
                <p:cNvSpPr/>
                <p:nvPr/>
              </p:nvSpPr>
              <p:spPr>
                <a:xfrm flipH="1" rot="12762355">
                  <a:off x="68748" y="333831"/>
                  <a:ext cx="170179" cy="28627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316" y="21600"/>
                      </a:lnTo>
                      <a:lnTo>
                        <a:pt x="316" y="8995"/>
                      </a:lnTo>
                      <a:lnTo>
                        <a:pt x="0" y="8995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44" name="Google Shape;258;p10"/>
                <p:cNvSpPr/>
                <p:nvPr/>
              </p:nvSpPr>
              <p:spPr>
                <a:xfrm flipH="1" rot="1962354">
                  <a:off x="180546" y="55787"/>
                  <a:ext cx="342848" cy="52794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2252"/>
                        <a:pt x="21600" y="5029"/>
                      </a:cubicBezTo>
                      <a:lnTo>
                        <a:pt x="21600" y="21600"/>
                      </a:lnTo>
                      <a:lnTo>
                        <a:pt x="17785" y="18299"/>
                      </a:lnTo>
                      <a:lnTo>
                        <a:pt x="14218" y="21578"/>
                      </a:lnTo>
                      <a:lnTo>
                        <a:pt x="10563" y="18299"/>
                      </a:lnTo>
                      <a:lnTo>
                        <a:pt x="6908" y="21179"/>
                      </a:lnTo>
                      <a:lnTo>
                        <a:pt x="3342" y="18299"/>
                      </a:lnTo>
                      <a:lnTo>
                        <a:pt x="0" y="21201"/>
                      </a:lnTo>
                      <a:lnTo>
                        <a:pt x="0" y="5029"/>
                      </a:lnTo>
                      <a:cubicBezTo>
                        <a:pt x="0" y="2252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FB43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45" name="Google Shape;259;p10"/>
                <p:cNvSpPr/>
                <p:nvPr/>
              </p:nvSpPr>
              <p:spPr>
                <a:xfrm flipH="1" rot="1962354">
                  <a:off x="237388" y="54359"/>
                  <a:ext cx="224853" cy="53075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179" y="0"/>
                      </a:moveTo>
                      <a:lnTo>
                        <a:pt x="15406" y="0"/>
                      </a:lnTo>
                      <a:cubicBezTo>
                        <a:pt x="17014" y="0"/>
                        <a:pt x="18546" y="141"/>
                        <a:pt x="19939" y="396"/>
                      </a:cubicBezTo>
                      <a:lnTo>
                        <a:pt x="21600" y="785"/>
                      </a:lnTo>
                      <a:lnTo>
                        <a:pt x="20812" y="18573"/>
                      </a:lnTo>
                      <a:lnTo>
                        <a:pt x="15796" y="21600"/>
                      </a:lnTo>
                      <a:lnTo>
                        <a:pt x="14092" y="20596"/>
                      </a:lnTo>
                      <a:close/>
                      <a:moveTo>
                        <a:pt x="5762" y="0"/>
                      </a:moveTo>
                      <a:lnTo>
                        <a:pt x="7376" y="0"/>
                      </a:lnTo>
                      <a:lnTo>
                        <a:pt x="8233" y="19347"/>
                      </a:lnTo>
                      <a:lnTo>
                        <a:pt x="4650" y="21201"/>
                      </a:lnTo>
                      <a:lnTo>
                        <a:pt x="0" y="18736"/>
                      </a:lnTo>
                      <a:lnTo>
                        <a:pt x="808" y="494"/>
                      </a:lnTo>
                      <a:lnTo>
                        <a:pt x="1229" y="396"/>
                      </a:lnTo>
                      <a:cubicBezTo>
                        <a:pt x="2622" y="141"/>
                        <a:pt x="4154" y="0"/>
                        <a:pt x="576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46" name="Google Shape;260;p10"/>
                <p:cNvSpPr/>
                <p:nvPr/>
              </p:nvSpPr>
              <p:spPr>
                <a:xfrm flipH="1" rot="1962354">
                  <a:off x="292436" y="82791"/>
                  <a:ext cx="342847" cy="12404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9517"/>
                        <a:pt x="21600" y="21257"/>
                      </a:cubicBez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21257"/>
                      </a:lnTo>
                      <a:cubicBezTo>
                        <a:pt x="0" y="9517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B8CA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47" name="Google Shape;261;p10"/>
                <p:cNvSpPr/>
                <p:nvPr/>
              </p:nvSpPr>
              <p:spPr>
                <a:xfrm flipH="1" rot="1962354">
                  <a:off x="103164" y="589287"/>
                  <a:ext cx="110747" cy="5556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781" y="0"/>
                      </a:moveTo>
                      <a:cubicBezTo>
                        <a:pt x="13499" y="0"/>
                        <a:pt x="16088" y="1105"/>
                        <a:pt x="18443" y="3105"/>
                      </a:cubicBezTo>
                      <a:lnTo>
                        <a:pt x="21600" y="6544"/>
                      </a:lnTo>
                      <a:lnTo>
                        <a:pt x="10815" y="21600"/>
                      </a:lnTo>
                      <a:lnTo>
                        <a:pt x="0" y="6501"/>
                      </a:lnTo>
                      <a:lnTo>
                        <a:pt x="3118" y="3105"/>
                      </a:lnTo>
                      <a:cubicBezTo>
                        <a:pt x="5473" y="1105"/>
                        <a:pt x="8062" y="0"/>
                        <a:pt x="1078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48" name="Google Shape;262;p10"/>
                <p:cNvSpPr/>
                <p:nvPr/>
              </p:nvSpPr>
              <p:spPr>
                <a:xfrm flipH="1" rot="1957588">
                  <a:off x="235328" y="180749"/>
                  <a:ext cx="355172" cy="83629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A8BFD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250" name="Google Shape;263;p10"/>
              <p:cNvSpPr/>
              <p:nvPr/>
            </p:nvSpPr>
            <p:spPr>
              <a:xfrm flipH="1" rot="12759500">
                <a:off x="174043" y="84566"/>
                <a:ext cx="413673" cy="6884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FFFFFF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pic>
          <p:nvPicPr>
            <p:cNvPr id="252" name="IMG_3273.png" descr="IMG_3273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74606" t="63564" r="4829" b="16923"/>
            <a:stretch>
              <a:fillRect/>
            </a:stretch>
          </p:blipFill>
          <p:spPr>
            <a:xfrm>
              <a:off x="122490" y="335796"/>
              <a:ext cx="1471035" cy="39560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254" name="IMG_4178.png" descr="IMG_4178.png"/>
          <p:cNvPicPr>
            <a:picLocks noChangeAspect="1"/>
          </p:cNvPicPr>
          <p:nvPr/>
        </p:nvPicPr>
        <p:blipFill>
          <a:blip r:embed="rId4">
            <a:extLst/>
          </a:blip>
          <a:srcRect l="9914" t="65405" r="25801" b="12355"/>
          <a:stretch>
            <a:fillRect/>
          </a:stretch>
        </p:blipFill>
        <p:spPr>
          <a:xfrm>
            <a:off x="2177608" y="1413844"/>
            <a:ext cx="3701933" cy="393432"/>
          </a:xfrm>
          <a:prstGeom prst="rect">
            <a:avLst/>
          </a:prstGeom>
          <a:ln w="12700">
            <a:miter lim="400000"/>
          </a:ln>
        </p:spPr>
      </p:pic>
      <p:sp>
        <p:nvSpPr>
          <p:cNvPr id="255" name="Google Shape;209;p10"/>
          <p:cNvSpPr/>
          <p:nvPr/>
        </p:nvSpPr>
        <p:spPr>
          <a:xfrm>
            <a:off x="1162703" y="1377143"/>
            <a:ext cx="5409000" cy="423655"/>
          </a:xfrm>
          <a:prstGeom prst="roundRect">
            <a:avLst>
              <a:gd name="adj" fmla="val 50000"/>
            </a:avLst>
          </a:pr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56" name="الواجب">
            <a:hlinkClick r:id="rId5" invalidUrl="" action="ppaction://hlinksldjump" tgtFrame="" tooltip="" history="1" highlightClick="0" endSnd="0"/>
          </p:cNvPr>
          <p:cNvSpPr/>
          <p:nvPr/>
        </p:nvSpPr>
        <p:spPr>
          <a:xfrm>
            <a:off x="7504093" y="2332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sp>
        <p:nvSpPr>
          <p:cNvPr id="257" name="المنزل">
            <a:hlinkClick r:id="rId6" invalidUrl="" action="ppaction://hlinksldjump" tgtFrame="" tooltip="" history="1" highlightClick="0" endSnd="0"/>
          </p:cNvPr>
          <p:cNvSpPr/>
          <p:nvPr/>
        </p:nvSpPr>
        <p:spPr>
          <a:xfrm>
            <a:off x="864594" y="228028"/>
            <a:ext cx="364837" cy="3267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34289" tIns="34289" rIns="34289" bIns="34289" anchor="ctr"/>
          <a:lstStyle/>
          <a:p>
            <a:pPr/>
          </a:p>
        </p:txBody>
      </p:sp>
      <p:sp>
        <p:nvSpPr>
          <p:cNvPr id="258" name="مسألة ١">
            <a:hlinkClick r:id="rId7" invalidUrl="" action="ppaction://hlinksldjump" tgtFrame="" tooltip="" history="1" highlightClick="0" endSnd="0"/>
          </p:cNvPr>
          <p:cNvSpPr/>
          <p:nvPr/>
        </p:nvSpPr>
        <p:spPr>
          <a:xfrm>
            <a:off x="3263835" y="233219"/>
            <a:ext cx="1176202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١</a:t>
            </a:r>
          </a:p>
        </p:txBody>
      </p:sp>
      <p:sp>
        <p:nvSpPr>
          <p:cNvPr id="259" name="مسألة ٥">
            <a:hlinkClick r:id="rId8" invalidUrl="" action="ppaction://hlinksldjump" tgtFrame="" tooltip="" history="1" highlightClick="0" endSnd="0"/>
          </p:cNvPr>
          <p:cNvSpPr/>
          <p:nvPr/>
        </p:nvSpPr>
        <p:spPr>
          <a:xfrm>
            <a:off x="6093333" y="2459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٥ </a:t>
            </a:r>
          </a:p>
        </p:txBody>
      </p:sp>
      <p:sp>
        <p:nvSpPr>
          <p:cNvPr id="260" name="مسألة ٣">
            <a:hlinkClick r:id="rId9" invalidUrl="" action="ppaction://hlinksldjump" tgtFrame="" tooltip="" history="1" highlightClick="0" endSnd="0"/>
          </p:cNvPr>
          <p:cNvSpPr/>
          <p:nvPr/>
        </p:nvSpPr>
        <p:spPr>
          <a:xfrm>
            <a:off x="4698703" y="2332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٣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2" dur="1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250"/>
                            </p:stCondLst>
                            <p:childTnLst>
                              <p:par>
                                <p:cTn id="14" presetClass="entr" nodeType="after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6" dur="2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250"/>
                            </p:stCondLst>
                            <p:childTnLst>
                              <p:par>
                                <p:cTn id="18" presetClass="entr" nodeType="afterEffect" presetSubtype="2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20" dur="1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250"/>
                            </p:stCondLst>
                            <p:childTnLst>
                              <p:par>
                                <p:cTn id="22" presetClass="entr" nodeType="after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4" dur="1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37" grpId="1"/>
      <p:bldP build="whole" bldLvl="1" animBg="1" rev="0" advAuto="0" spid="254" grpId="4"/>
      <p:bldP build="whole" bldLvl="1" animBg="1" rev="0" advAuto="0" spid="253" grpId="2"/>
      <p:bldP build="whole" bldLvl="1" animBg="1" rev="0" advAuto="0" spid="255" grpId="3"/>
      <p:bldP build="whole" bldLvl="1" animBg="1" rev="0" advAuto="0" spid="236" grpId="5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7" name="تجميع"/>
          <p:cNvGrpSpPr/>
          <p:nvPr/>
        </p:nvGrpSpPr>
        <p:grpSpPr>
          <a:xfrm>
            <a:off x="6760705" y="714350"/>
            <a:ext cx="2147104" cy="849913"/>
            <a:chOff x="0" y="0"/>
            <a:chExt cx="2147102" cy="849912"/>
          </a:xfrm>
        </p:grpSpPr>
        <p:grpSp>
          <p:nvGrpSpPr>
            <p:cNvPr id="264" name="تجميع"/>
            <p:cNvGrpSpPr/>
            <p:nvPr/>
          </p:nvGrpSpPr>
          <p:grpSpPr>
            <a:xfrm>
              <a:off x="0" y="269584"/>
              <a:ext cx="1596440" cy="528147"/>
              <a:chOff x="0" y="0"/>
              <a:chExt cx="1596439" cy="528145"/>
            </a:xfrm>
          </p:grpSpPr>
          <p:sp>
            <p:nvSpPr>
              <p:cNvPr id="262" name="Google Shape;208;p10"/>
              <p:cNvSpPr/>
              <p:nvPr/>
            </p:nvSpPr>
            <p:spPr>
              <a:xfrm>
                <a:off x="0" y="0"/>
                <a:ext cx="1596440" cy="528146"/>
              </a:xfrm>
              <a:prstGeom prst="roundRect">
                <a:avLst>
                  <a:gd name="adj" fmla="val 50000"/>
                </a:avLst>
              </a:prstGeom>
              <a:solidFill>
                <a:srgbClr val="FFFFFF">
                  <a:alpha val="251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63" name="Google Shape;209;p10"/>
              <p:cNvSpPr/>
              <p:nvPr/>
            </p:nvSpPr>
            <p:spPr>
              <a:xfrm>
                <a:off x="6082" y="26733"/>
                <a:ext cx="1584276" cy="474680"/>
              </a:xfrm>
              <a:prstGeom prst="roundRect">
                <a:avLst>
                  <a:gd name="adj" fmla="val 50000"/>
                </a:avLst>
              </a:prstGeom>
              <a:noFill/>
              <a:ln w="12700" cap="flat">
                <a:solidFill>
                  <a:srgbClr val="F2F2F2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grpSp>
          <p:nvGrpSpPr>
            <p:cNvPr id="275" name="Google Shape;253;p10"/>
            <p:cNvGrpSpPr/>
            <p:nvPr/>
          </p:nvGrpSpPr>
          <p:grpSpPr>
            <a:xfrm>
              <a:off x="1386156" y="-1"/>
              <a:ext cx="760947" cy="849914"/>
              <a:chOff x="0" y="0"/>
              <a:chExt cx="760945" cy="849912"/>
            </a:xfrm>
          </p:grpSpPr>
          <p:sp>
            <p:nvSpPr>
              <p:cNvPr id="265" name="Google Shape;254;p10"/>
              <p:cNvSpPr/>
              <p:nvPr/>
            </p:nvSpPr>
            <p:spPr>
              <a:xfrm flipH="1" rot="12754542">
                <a:off x="161980" y="60266"/>
                <a:ext cx="436986" cy="7293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solidFill>
                <a:srgbClr val="FFFFFF">
                  <a:alpha val="482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273" name="Google Shape;255;p10"/>
              <p:cNvGrpSpPr/>
              <p:nvPr/>
            </p:nvGrpSpPr>
            <p:grpSpPr>
              <a:xfrm>
                <a:off x="60734" y="56440"/>
                <a:ext cx="641617" cy="733555"/>
                <a:chOff x="0" y="0"/>
                <a:chExt cx="641615" cy="733553"/>
              </a:xfrm>
            </p:grpSpPr>
            <p:sp>
              <p:nvSpPr>
                <p:cNvPr id="266" name="Google Shape;256;p10"/>
                <p:cNvSpPr/>
                <p:nvPr/>
              </p:nvSpPr>
              <p:spPr>
                <a:xfrm flipH="1" rot="12762355">
                  <a:off x="50216" y="375240"/>
                  <a:ext cx="346408" cy="2875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155" y="21600"/>
                      </a:lnTo>
                      <a:lnTo>
                        <a:pt x="155" y="9049"/>
                      </a:lnTo>
                      <a:lnTo>
                        <a:pt x="0" y="9049"/>
                      </a:lnTo>
                      <a:lnTo>
                        <a:pt x="10722" y="0"/>
                      </a:lnTo>
                      <a:lnTo>
                        <a:pt x="21381" y="8996"/>
                      </a:lnTo>
                      <a:lnTo>
                        <a:pt x="21600" y="8996"/>
                      </a:lnTo>
                      <a:close/>
                    </a:path>
                  </a:pathLst>
                </a:custGeom>
                <a:solidFill>
                  <a:srgbClr val="F7D38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67" name="Google Shape;257;p10"/>
                <p:cNvSpPr/>
                <p:nvPr/>
              </p:nvSpPr>
              <p:spPr>
                <a:xfrm flipH="1" rot="12762355">
                  <a:off x="68748" y="333831"/>
                  <a:ext cx="170179" cy="28627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316" y="21600"/>
                      </a:lnTo>
                      <a:lnTo>
                        <a:pt x="316" y="8995"/>
                      </a:lnTo>
                      <a:lnTo>
                        <a:pt x="0" y="8995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68" name="Google Shape;258;p10"/>
                <p:cNvSpPr/>
                <p:nvPr/>
              </p:nvSpPr>
              <p:spPr>
                <a:xfrm flipH="1" rot="1962354">
                  <a:off x="180546" y="55787"/>
                  <a:ext cx="342848" cy="52794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2252"/>
                        <a:pt x="21600" y="5029"/>
                      </a:cubicBezTo>
                      <a:lnTo>
                        <a:pt x="21600" y="21600"/>
                      </a:lnTo>
                      <a:lnTo>
                        <a:pt x="17785" y="18299"/>
                      </a:lnTo>
                      <a:lnTo>
                        <a:pt x="14218" y="21578"/>
                      </a:lnTo>
                      <a:lnTo>
                        <a:pt x="10563" y="18299"/>
                      </a:lnTo>
                      <a:lnTo>
                        <a:pt x="6908" y="21179"/>
                      </a:lnTo>
                      <a:lnTo>
                        <a:pt x="3342" y="18299"/>
                      </a:lnTo>
                      <a:lnTo>
                        <a:pt x="0" y="21201"/>
                      </a:lnTo>
                      <a:lnTo>
                        <a:pt x="0" y="5029"/>
                      </a:lnTo>
                      <a:cubicBezTo>
                        <a:pt x="0" y="2252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FB43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69" name="Google Shape;259;p10"/>
                <p:cNvSpPr/>
                <p:nvPr/>
              </p:nvSpPr>
              <p:spPr>
                <a:xfrm flipH="1" rot="1962354">
                  <a:off x="237388" y="54359"/>
                  <a:ext cx="224853" cy="53075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179" y="0"/>
                      </a:moveTo>
                      <a:lnTo>
                        <a:pt x="15406" y="0"/>
                      </a:lnTo>
                      <a:cubicBezTo>
                        <a:pt x="17014" y="0"/>
                        <a:pt x="18546" y="141"/>
                        <a:pt x="19939" y="396"/>
                      </a:cubicBezTo>
                      <a:lnTo>
                        <a:pt x="21600" y="785"/>
                      </a:lnTo>
                      <a:lnTo>
                        <a:pt x="20812" y="18573"/>
                      </a:lnTo>
                      <a:lnTo>
                        <a:pt x="15796" y="21600"/>
                      </a:lnTo>
                      <a:lnTo>
                        <a:pt x="14092" y="20596"/>
                      </a:lnTo>
                      <a:close/>
                      <a:moveTo>
                        <a:pt x="5762" y="0"/>
                      </a:moveTo>
                      <a:lnTo>
                        <a:pt x="7376" y="0"/>
                      </a:lnTo>
                      <a:lnTo>
                        <a:pt x="8233" y="19347"/>
                      </a:lnTo>
                      <a:lnTo>
                        <a:pt x="4650" y="21201"/>
                      </a:lnTo>
                      <a:lnTo>
                        <a:pt x="0" y="18736"/>
                      </a:lnTo>
                      <a:lnTo>
                        <a:pt x="808" y="494"/>
                      </a:lnTo>
                      <a:lnTo>
                        <a:pt x="1229" y="396"/>
                      </a:lnTo>
                      <a:cubicBezTo>
                        <a:pt x="2622" y="141"/>
                        <a:pt x="4154" y="0"/>
                        <a:pt x="576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70" name="Google Shape;260;p10"/>
                <p:cNvSpPr/>
                <p:nvPr/>
              </p:nvSpPr>
              <p:spPr>
                <a:xfrm flipH="1" rot="1962354">
                  <a:off x="292436" y="82791"/>
                  <a:ext cx="342847" cy="12404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9517"/>
                        <a:pt x="21600" y="21257"/>
                      </a:cubicBez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21257"/>
                      </a:lnTo>
                      <a:cubicBezTo>
                        <a:pt x="0" y="9517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B8CA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71" name="Google Shape;261;p10"/>
                <p:cNvSpPr/>
                <p:nvPr/>
              </p:nvSpPr>
              <p:spPr>
                <a:xfrm flipH="1" rot="1962354">
                  <a:off x="103164" y="589287"/>
                  <a:ext cx="110747" cy="5556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781" y="0"/>
                      </a:moveTo>
                      <a:cubicBezTo>
                        <a:pt x="13499" y="0"/>
                        <a:pt x="16088" y="1105"/>
                        <a:pt x="18443" y="3105"/>
                      </a:cubicBezTo>
                      <a:lnTo>
                        <a:pt x="21600" y="6544"/>
                      </a:lnTo>
                      <a:lnTo>
                        <a:pt x="10815" y="21600"/>
                      </a:lnTo>
                      <a:lnTo>
                        <a:pt x="0" y="6501"/>
                      </a:lnTo>
                      <a:lnTo>
                        <a:pt x="3118" y="3105"/>
                      </a:lnTo>
                      <a:cubicBezTo>
                        <a:pt x="5473" y="1105"/>
                        <a:pt x="8062" y="0"/>
                        <a:pt x="1078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72" name="Google Shape;262;p10"/>
                <p:cNvSpPr/>
                <p:nvPr/>
              </p:nvSpPr>
              <p:spPr>
                <a:xfrm flipH="1" rot="1957588">
                  <a:off x="235328" y="180749"/>
                  <a:ext cx="355172" cy="83629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A8BFD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274" name="Google Shape;263;p10"/>
              <p:cNvSpPr/>
              <p:nvPr/>
            </p:nvSpPr>
            <p:spPr>
              <a:xfrm flipH="1" rot="12759500">
                <a:off x="174043" y="84566"/>
                <a:ext cx="413673" cy="6884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FFFFFF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pic>
          <p:nvPicPr>
            <p:cNvPr id="276" name="IMG_3273.png" descr="IMG_3273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74606" t="63564" r="4829" b="16923"/>
            <a:stretch>
              <a:fillRect/>
            </a:stretch>
          </p:blipFill>
          <p:spPr>
            <a:xfrm>
              <a:off x="122490" y="335796"/>
              <a:ext cx="1471035" cy="39560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78" name="الواجب">
            <a:hlinkClick r:id="rId3" invalidUrl="" action="ppaction://hlinksldjump" tgtFrame="" tooltip="" history="1" highlightClick="0" endSnd="0"/>
          </p:cNvPr>
          <p:cNvSpPr/>
          <p:nvPr/>
        </p:nvSpPr>
        <p:spPr>
          <a:xfrm>
            <a:off x="7504093" y="2332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sp>
        <p:nvSpPr>
          <p:cNvPr id="279" name="المنزل">
            <a:hlinkClick r:id="rId4" invalidUrl="" action="ppaction://hlinksldjump" tgtFrame="" tooltip="" history="1" highlightClick="0" endSnd="0"/>
          </p:cNvPr>
          <p:cNvSpPr/>
          <p:nvPr/>
        </p:nvSpPr>
        <p:spPr>
          <a:xfrm>
            <a:off x="864594" y="228028"/>
            <a:ext cx="364837" cy="3267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34289" tIns="34289" rIns="34289" bIns="34289" anchor="ctr"/>
          <a:lstStyle/>
          <a:p>
            <a:pPr/>
          </a:p>
        </p:txBody>
      </p:sp>
      <p:pic>
        <p:nvPicPr>
          <p:cNvPr id="280" name="IMG_2747.png" descr="IMG_2747.png"/>
          <p:cNvPicPr>
            <a:picLocks noChangeAspect="1"/>
          </p:cNvPicPr>
          <p:nvPr/>
        </p:nvPicPr>
        <p:blipFill>
          <a:blip r:embed="rId5">
            <a:extLst/>
          </a:blip>
          <a:srcRect l="3220" t="3019" r="3219" b="69978"/>
          <a:stretch>
            <a:fillRect/>
          </a:stretch>
        </p:blipFill>
        <p:spPr>
          <a:xfrm>
            <a:off x="2143687" y="864303"/>
            <a:ext cx="4392310" cy="885483"/>
          </a:xfrm>
          <a:prstGeom prst="rect">
            <a:avLst/>
          </a:prstGeom>
          <a:ln w="12700">
            <a:miter lim="400000"/>
          </a:ln>
        </p:spPr>
      </p:pic>
      <p:pic>
        <p:nvPicPr>
          <p:cNvPr id="281" name="IMG_6091.png" descr="IMG_6091.png"/>
          <p:cNvPicPr>
            <a:picLocks noChangeAspect="1"/>
          </p:cNvPicPr>
          <p:nvPr/>
        </p:nvPicPr>
        <p:blipFill>
          <a:blip r:embed="rId6">
            <a:extLst/>
          </a:blip>
          <a:srcRect l="8660" t="0" r="18835" b="0"/>
          <a:stretch>
            <a:fillRect/>
          </a:stretch>
        </p:blipFill>
        <p:spPr>
          <a:xfrm>
            <a:off x="2489410" y="1749731"/>
            <a:ext cx="4104016" cy="2711955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63500" dir="2700000">
              <a:srgbClr val="000000">
                <a:alpha val="50000"/>
              </a:srgbClr>
            </a:outerShdw>
          </a:effectLst>
        </p:spPr>
      </p:pic>
      <p:sp>
        <p:nvSpPr>
          <p:cNvPr id="282" name="مسألة ١">
            <a:hlinkClick r:id="rId7" invalidUrl="" action="ppaction://hlinksldjump" tgtFrame="" tooltip="" history="1" highlightClick="0" endSnd="0"/>
          </p:cNvPr>
          <p:cNvSpPr/>
          <p:nvPr/>
        </p:nvSpPr>
        <p:spPr>
          <a:xfrm>
            <a:off x="3263835" y="233219"/>
            <a:ext cx="1176202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١</a:t>
            </a:r>
          </a:p>
        </p:txBody>
      </p:sp>
      <p:sp>
        <p:nvSpPr>
          <p:cNvPr id="283" name="مسألة ٥">
            <a:hlinkClick r:id="rId8" invalidUrl="" action="ppaction://hlinksldjump" tgtFrame="" tooltip="" history="1" highlightClick="0" endSnd="0"/>
          </p:cNvPr>
          <p:cNvSpPr/>
          <p:nvPr/>
        </p:nvSpPr>
        <p:spPr>
          <a:xfrm>
            <a:off x="6093333" y="2459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٥ </a:t>
            </a:r>
          </a:p>
        </p:txBody>
      </p:sp>
      <p:sp>
        <p:nvSpPr>
          <p:cNvPr id="284" name="مسألة ٣">
            <a:hlinkClick r:id="rId9" invalidUrl="" action="ppaction://hlinksldjump" tgtFrame="" tooltip="" history="1" highlightClick="0" endSnd="0"/>
          </p:cNvPr>
          <p:cNvSpPr/>
          <p:nvPr/>
        </p:nvSpPr>
        <p:spPr>
          <a:xfrm>
            <a:off x="4698703" y="2332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٣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2" dur="10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77" grpId="1"/>
      <p:bldP build="whole" bldLvl="1" animBg="1" rev="0" advAuto="0" spid="280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الواجب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7504093" y="2332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sp>
        <p:nvSpPr>
          <p:cNvPr id="287" name="المنزل">
            <a:hlinkClick r:id="rId3" invalidUrl="" action="ppaction://hlinksldjump" tgtFrame="" tooltip="" history="1" highlightClick="0" endSnd="0"/>
          </p:cNvPr>
          <p:cNvSpPr/>
          <p:nvPr/>
        </p:nvSpPr>
        <p:spPr>
          <a:xfrm>
            <a:off x="864594" y="228028"/>
            <a:ext cx="364837" cy="3267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34289" tIns="34289" rIns="34289" bIns="34289" anchor="ctr"/>
          <a:lstStyle/>
          <a:p>
            <a:pPr/>
          </a:p>
        </p:txBody>
      </p:sp>
      <p:grpSp>
        <p:nvGrpSpPr>
          <p:cNvPr id="304" name="تجميع"/>
          <p:cNvGrpSpPr/>
          <p:nvPr/>
        </p:nvGrpSpPr>
        <p:grpSpPr>
          <a:xfrm>
            <a:off x="6744934" y="653641"/>
            <a:ext cx="2147103" cy="849913"/>
            <a:chOff x="0" y="0"/>
            <a:chExt cx="2147102" cy="849912"/>
          </a:xfrm>
        </p:grpSpPr>
        <p:grpSp>
          <p:nvGrpSpPr>
            <p:cNvPr id="302" name="تجميع"/>
            <p:cNvGrpSpPr/>
            <p:nvPr/>
          </p:nvGrpSpPr>
          <p:grpSpPr>
            <a:xfrm>
              <a:off x="0" y="-1"/>
              <a:ext cx="2147103" cy="849914"/>
              <a:chOff x="0" y="0"/>
              <a:chExt cx="2147102" cy="849912"/>
            </a:xfrm>
          </p:grpSpPr>
          <p:grpSp>
            <p:nvGrpSpPr>
              <p:cNvPr id="290" name="تجميع"/>
              <p:cNvGrpSpPr/>
              <p:nvPr/>
            </p:nvGrpSpPr>
            <p:grpSpPr>
              <a:xfrm>
                <a:off x="0" y="269584"/>
                <a:ext cx="1596440" cy="528147"/>
                <a:chOff x="0" y="0"/>
                <a:chExt cx="1596439" cy="528145"/>
              </a:xfrm>
            </p:grpSpPr>
            <p:sp>
              <p:nvSpPr>
                <p:cNvPr id="288" name="Google Shape;208;p10"/>
                <p:cNvSpPr/>
                <p:nvPr/>
              </p:nvSpPr>
              <p:spPr>
                <a:xfrm>
                  <a:off x="0" y="0"/>
                  <a:ext cx="1596440" cy="528146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FF">
                    <a:alpha val="251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89" name="Google Shape;209;p10"/>
                <p:cNvSpPr/>
                <p:nvPr/>
              </p:nvSpPr>
              <p:spPr>
                <a:xfrm>
                  <a:off x="6082" y="26733"/>
                  <a:ext cx="1584276" cy="474680"/>
                </a:xfrm>
                <a:prstGeom prst="roundRect">
                  <a:avLst>
                    <a:gd name="adj" fmla="val 50000"/>
                  </a:avLst>
                </a:prstGeom>
                <a:noFill/>
                <a:ln w="12700" cap="flat">
                  <a:solidFill>
                    <a:srgbClr val="F2F2F2"/>
                  </a:solidFill>
                  <a:prstDash val="dash"/>
                  <a:miter lim="800000"/>
                </a:ln>
                <a:effectLst>
                  <a:outerShdw sx="100000" sy="100000" kx="0" ky="0" algn="b" rotWithShape="0" blurRad="381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grpSp>
            <p:nvGrpSpPr>
              <p:cNvPr id="301" name="Google Shape;253;p10"/>
              <p:cNvGrpSpPr/>
              <p:nvPr/>
            </p:nvGrpSpPr>
            <p:grpSpPr>
              <a:xfrm>
                <a:off x="1386156" y="-1"/>
                <a:ext cx="760947" cy="849914"/>
                <a:chOff x="0" y="0"/>
                <a:chExt cx="760945" cy="849912"/>
              </a:xfrm>
            </p:grpSpPr>
            <p:sp>
              <p:nvSpPr>
                <p:cNvPr id="291" name="Google Shape;254;p10"/>
                <p:cNvSpPr/>
                <p:nvPr/>
              </p:nvSpPr>
              <p:spPr>
                <a:xfrm flipH="1" rot="12754542">
                  <a:off x="161980" y="60266"/>
                  <a:ext cx="436986" cy="72938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solidFill>
                  <a:srgbClr val="FFFFFF">
                    <a:alpha val="482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grpSp>
              <p:nvGrpSpPr>
                <p:cNvPr id="299" name="Google Shape;255;p10"/>
                <p:cNvGrpSpPr/>
                <p:nvPr/>
              </p:nvGrpSpPr>
              <p:grpSpPr>
                <a:xfrm>
                  <a:off x="60734" y="56440"/>
                  <a:ext cx="641617" cy="733555"/>
                  <a:chOff x="0" y="0"/>
                  <a:chExt cx="641615" cy="733553"/>
                </a:xfrm>
              </p:grpSpPr>
              <p:sp>
                <p:nvSpPr>
                  <p:cNvPr id="292" name="Google Shape;256;p10"/>
                  <p:cNvSpPr/>
                  <p:nvPr/>
                </p:nvSpPr>
                <p:spPr>
                  <a:xfrm flipH="1" rot="12762355">
                    <a:off x="50216" y="375240"/>
                    <a:ext cx="346408" cy="2875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155" y="21600"/>
                        </a:lnTo>
                        <a:lnTo>
                          <a:pt x="155" y="9049"/>
                        </a:lnTo>
                        <a:lnTo>
                          <a:pt x="0" y="9049"/>
                        </a:lnTo>
                        <a:lnTo>
                          <a:pt x="10722" y="0"/>
                        </a:lnTo>
                        <a:lnTo>
                          <a:pt x="21381" y="8996"/>
                        </a:lnTo>
                        <a:lnTo>
                          <a:pt x="21600" y="8996"/>
                        </a:lnTo>
                        <a:close/>
                      </a:path>
                    </a:pathLst>
                  </a:custGeom>
                  <a:solidFill>
                    <a:srgbClr val="F7D38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293" name="Google Shape;257;p10"/>
                  <p:cNvSpPr/>
                  <p:nvPr/>
                </p:nvSpPr>
                <p:spPr>
                  <a:xfrm flipH="1" rot="12762355">
                    <a:off x="68748" y="333831"/>
                    <a:ext cx="170179" cy="28627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316" y="21600"/>
                        </a:lnTo>
                        <a:lnTo>
                          <a:pt x="316" y="8995"/>
                        </a:lnTo>
                        <a:lnTo>
                          <a:pt x="0" y="8995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294" name="Google Shape;258;p10"/>
                  <p:cNvSpPr/>
                  <p:nvPr/>
                </p:nvSpPr>
                <p:spPr>
                  <a:xfrm flipH="1" rot="1962354">
                    <a:off x="180546" y="55787"/>
                    <a:ext cx="342848" cy="52794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2252"/>
                          <a:pt x="21600" y="5029"/>
                        </a:cubicBezTo>
                        <a:lnTo>
                          <a:pt x="21600" y="21600"/>
                        </a:lnTo>
                        <a:lnTo>
                          <a:pt x="17785" y="18299"/>
                        </a:lnTo>
                        <a:lnTo>
                          <a:pt x="14218" y="21578"/>
                        </a:lnTo>
                        <a:lnTo>
                          <a:pt x="10563" y="18299"/>
                        </a:lnTo>
                        <a:lnTo>
                          <a:pt x="6908" y="21179"/>
                        </a:lnTo>
                        <a:lnTo>
                          <a:pt x="3342" y="18299"/>
                        </a:lnTo>
                        <a:lnTo>
                          <a:pt x="0" y="21201"/>
                        </a:lnTo>
                        <a:lnTo>
                          <a:pt x="0" y="5029"/>
                        </a:lnTo>
                        <a:cubicBezTo>
                          <a:pt x="0" y="2252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FB43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295" name="Google Shape;259;p10"/>
                  <p:cNvSpPr/>
                  <p:nvPr/>
                </p:nvSpPr>
                <p:spPr>
                  <a:xfrm flipH="1" rot="1962354">
                    <a:off x="237388" y="54359"/>
                    <a:ext cx="224853" cy="53075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3179" y="0"/>
                        </a:moveTo>
                        <a:lnTo>
                          <a:pt x="15406" y="0"/>
                        </a:lnTo>
                        <a:cubicBezTo>
                          <a:pt x="17014" y="0"/>
                          <a:pt x="18546" y="141"/>
                          <a:pt x="19939" y="396"/>
                        </a:cubicBezTo>
                        <a:lnTo>
                          <a:pt x="21600" y="785"/>
                        </a:lnTo>
                        <a:lnTo>
                          <a:pt x="20812" y="18573"/>
                        </a:lnTo>
                        <a:lnTo>
                          <a:pt x="15796" y="21600"/>
                        </a:lnTo>
                        <a:lnTo>
                          <a:pt x="14092" y="20596"/>
                        </a:lnTo>
                        <a:close/>
                        <a:moveTo>
                          <a:pt x="5762" y="0"/>
                        </a:moveTo>
                        <a:lnTo>
                          <a:pt x="7376" y="0"/>
                        </a:lnTo>
                        <a:lnTo>
                          <a:pt x="8233" y="19347"/>
                        </a:lnTo>
                        <a:lnTo>
                          <a:pt x="4650" y="21201"/>
                        </a:lnTo>
                        <a:lnTo>
                          <a:pt x="0" y="18736"/>
                        </a:lnTo>
                        <a:lnTo>
                          <a:pt x="808" y="494"/>
                        </a:lnTo>
                        <a:lnTo>
                          <a:pt x="1229" y="396"/>
                        </a:lnTo>
                        <a:cubicBezTo>
                          <a:pt x="2622" y="141"/>
                          <a:pt x="4154" y="0"/>
                          <a:pt x="5762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296" name="Google Shape;260;p10"/>
                  <p:cNvSpPr/>
                  <p:nvPr/>
                </p:nvSpPr>
                <p:spPr>
                  <a:xfrm flipH="1" rot="1962354">
                    <a:off x="292436" y="82791"/>
                    <a:ext cx="342847" cy="12404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9517"/>
                          <a:pt x="21600" y="21257"/>
                        </a:cubicBezTo>
                        <a:lnTo>
                          <a:pt x="21600" y="21600"/>
                        </a:lnTo>
                        <a:lnTo>
                          <a:pt x="0" y="21600"/>
                        </a:lnTo>
                        <a:lnTo>
                          <a:pt x="0" y="21257"/>
                        </a:lnTo>
                        <a:cubicBezTo>
                          <a:pt x="0" y="9517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B8CA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297" name="Google Shape;261;p10"/>
                  <p:cNvSpPr/>
                  <p:nvPr/>
                </p:nvSpPr>
                <p:spPr>
                  <a:xfrm flipH="1" rot="1962354">
                    <a:off x="103164" y="589287"/>
                    <a:ext cx="110747" cy="5556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0781" y="0"/>
                        </a:moveTo>
                        <a:cubicBezTo>
                          <a:pt x="13499" y="0"/>
                          <a:pt x="16088" y="1105"/>
                          <a:pt x="18443" y="3105"/>
                        </a:cubicBezTo>
                        <a:lnTo>
                          <a:pt x="21600" y="6544"/>
                        </a:lnTo>
                        <a:lnTo>
                          <a:pt x="10815" y="21600"/>
                        </a:lnTo>
                        <a:lnTo>
                          <a:pt x="0" y="6501"/>
                        </a:lnTo>
                        <a:lnTo>
                          <a:pt x="3118" y="3105"/>
                        </a:lnTo>
                        <a:cubicBezTo>
                          <a:pt x="5473" y="1105"/>
                          <a:pt x="8062" y="0"/>
                          <a:pt x="10781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298" name="Google Shape;262;p10"/>
                  <p:cNvSpPr/>
                  <p:nvPr/>
                </p:nvSpPr>
                <p:spPr>
                  <a:xfrm flipH="1" rot="1957588">
                    <a:off x="235328" y="180749"/>
                    <a:ext cx="355172" cy="83629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A8BFD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  <p:sp>
              <p:nvSpPr>
                <p:cNvPr id="300" name="Google Shape;263;p10"/>
                <p:cNvSpPr/>
                <p:nvPr/>
              </p:nvSpPr>
              <p:spPr>
                <a:xfrm flipH="1" rot="12759500">
                  <a:off x="174043" y="84566"/>
                  <a:ext cx="413673" cy="68843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noFill/>
                <a:ln w="12700" cap="flat">
                  <a:solidFill>
                    <a:srgbClr val="FFFFFF"/>
                  </a:solidFill>
                  <a:prstDash val="dash"/>
                  <a:miter lim="800000"/>
                </a:ln>
                <a:effectLst>
                  <a:outerShdw sx="100000" sy="100000" kx="0" ky="0" algn="b" rotWithShape="0" blurRad="381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</p:grpSp>
        <p:sp>
          <p:nvSpPr>
            <p:cNvPr id="303" name="تعزيز مهارة"/>
            <p:cNvSpPr/>
            <p:nvPr/>
          </p:nvSpPr>
          <p:spPr>
            <a:xfrm>
              <a:off x="210503" y="281640"/>
              <a:ext cx="1176202" cy="448602"/>
            </a:xfrm>
            <a:prstGeom prst="roundRect">
              <a:avLst>
                <a:gd name="adj" fmla="val 20521"/>
              </a:avLst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algn="ctr" defTabSz="825500">
                <a:defRPr sz="1700">
                  <a:latin typeface="Khalid Art bold"/>
                  <a:ea typeface="Khalid Art bold"/>
                  <a:cs typeface="Khalid Art bold"/>
                  <a:sym typeface="Khalid Art bold"/>
                </a:defRPr>
              </a:lvl1pPr>
            </a:lstStyle>
            <a:p>
              <a:pPr rtl="0">
                <a:defRPr/>
              </a:pPr>
              <a:r>
                <a:t>تعزيز مهارة</a:t>
              </a:r>
            </a:p>
          </p:txBody>
        </p:sp>
      </p:grpSp>
      <p:grpSp>
        <p:nvGrpSpPr>
          <p:cNvPr id="307" name="تجميع"/>
          <p:cNvGrpSpPr/>
          <p:nvPr/>
        </p:nvGrpSpPr>
        <p:grpSpPr>
          <a:xfrm>
            <a:off x="570678" y="869507"/>
            <a:ext cx="6123457" cy="540005"/>
            <a:chOff x="0" y="0"/>
            <a:chExt cx="6123455" cy="540003"/>
          </a:xfrm>
        </p:grpSpPr>
        <p:sp>
          <p:nvSpPr>
            <p:cNvPr id="305" name="Google Shape;209;p10"/>
            <p:cNvSpPr/>
            <p:nvPr/>
          </p:nvSpPr>
          <p:spPr>
            <a:xfrm>
              <a:off x="280616" y="41184"/>
              <a:ext cx="5842840" cy="457635"/>
            </a:xfrm>
            <a:prstGeom prst="roundRect">
              <a:avLst>
                <a:gd name="adj" fmla="val 50000"/>
              </a:avLst>
            </a:prstGeom>
            <a:noFill/>
            <a:ln w="12700" cap="flat">
              <a:solidFill>
                <a:srgbClr val="F2F2F2"/>
              </a:solidFill>
              <a:prstDash val="dash"/>
              <a:miter lim="800000"/>
            </a:ln>
            <a:effectLst>
              <a:outerShdw sx="100000" sy="100000" kx="0" ky="0" algn="b" rotWithShape="0" blurRad="38100" dist="0" dir="5400000">
                <a:srgbClr val="000000">
                  <a:alpha val="40000"/>
                </a:srgbClr>
              </a:outerShdw>
            </a:effectLst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rtl="0">
                <a:defRPr sz="1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306" name="المهارة ٣: جمع أعداد مكونة من عدة أعدا وطرحها"/>
            <p:cNvSpPr txBox="1"/>
            <p:nvPr/>
          </p:nvSpPr>
          <p:spPr>
            <a:xfrm>
              <a:off x="0" y="0"/>
              <a:ext cx="6034460" cy="540004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4289" tIns="34289" rIns="34289" bIns="34289" numCol="1" anchor="t">
              <a:noAutofit/>
            </a:bodyPr>
            <a:lstStyle/>
            <a:p>
              <a:pPr marL="846455" algn="ctr" defTabSz="457200" rtl="0">
                <a:lnSpc>
                  <a:spcPct val="107916"/>
                </a:lnSpc>
                <a:defRPr b="1" sz="2100" u="sng">
                  <a:solidFill>
                    <a:srgbClr val="B51A00"/>
                  </a:solidFill>
                  <a:uFill>
                    <a:solidFill>
                      <a:srgbClr val="000000"/>
                    </a:solidFill>
                  </a:uFill>
                  <a:latin typeface="Almarai"/>
                  <a:ea typeface="Almarai"/>
                  <a:cs typeface="Almarai"/>
                  <a:sym typeface="Almarai"/>
                </a:defRPr>
              </a:pPr>
              <a:r>
                <a:t>المهارة ٣: </a:t>
              </a:r>
              <a:r>
                <a:rPr u="none">
                  <a:solidFill>
                    <a:srgbClr val="0056D6"/>
                  </a:solidFill>
                  <a:latin typeface="Al-QuranAlKareem"/>
                  <a:ea typeface="Al-QuranAlKareem"/>
                  <a:cs typeface="Al-QuranAlKareem"/>
                  <a:sym typeface="Al-QuranAlKareem"/>
                </a:rPr>
                <a:t>جمع أعداد مكونة من عدة أعدا وطرحها</a:t>
              </a:r>
            </a:p>
          </p:txBody>
        </p:sp>
      </p:grpSp>
      <p:grpSp>
        <p:nvGrpSpPr>
          <p:cNvPr id="310" name="IMG_6120.png"/>
          <p:cNvGrpSpPr/>
          <p:nvPr/>
        </p:nvGrpSpPr>
        <p:grpSpPr>
          <a:xfrm>
            <a:off x="1881044" y="1536094"/>
            <a:ext cx="6799263" cy="1364060"/>
            <a:chOff x="0" y="0"/>
            <a:chExt cx="6799262" cy="1364059"/>
          </a:xfrm>
        </p:grpSpPr>
        <p:pic>
          <p:nvPicPr>
            <p:cNvPr id="309" name="IMG_6120.png" descr="IMG_6120.png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1677" t="0" r="0" b="0"/>
            <a:stretch>
              <a:fillRect/>
            </a:stretch>
          </p:blipFill>
          <p:spPr>
            <a:xfrm>
              <a:off x="25400" y="25400"/>
              <a:ext cx="6748385" cy="1313168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08" name="IMG_6120.png" descr="IMG_6120.png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6799263" cy="1364060"/>
            </a:xfrm>
            <a:prstGeom prst="rect">
              <a:avLst/>
            </a:prstGeom>
            <a:effectLst/>
          </p:spPr>
        </p:pic>
      </p:grpSp>
      <p:grpSp>
        <p:nvGrpSpPr>
          <p:cNvPr id="313" name="IMG_6119.png"/>
          <p:cNvGrpSpPr/>
          <p:nvPr/>
        </p:nvGrpSpPr>
        <p:grpSpPr>
          <a:xfrm>
            <a:off x="481563" y="3152844"/>
            <a:ext cx="7840267" cy="1305720"/>
            <a:chOff x="0" y="0"/>
            <a:chExt cx="7840265" cy="1305718"/>
          </a:xfrm>
        </p:grpSpPr>
        <p:pic>
          <p:nvPicPr>
            <p:cNvPr id="312" name="IMG_6119.png" descr="IMG_6119.png"/>
            <p:cNvPicPr>
              <a:picLocks noChangeAspect="1"/>
            </p:cNvPicPr>
            <p:nvPr/>
          </p:nvPicPr>
          <p:blipFill>
            <a:blip r:embed="rId6">
              <a:extLst/>
            </a:blip>
            <a:srcRect l="7968" t="0" r="0" b="0"/>
            <a:stretch>
              <a:fillRect/>
            </a:stretch>
          </p:blipFill>
          <p:spPr>
            <a:xfrm>
              <a:off x="25399" y="25399"/>
              <a:ext cx="7789331" cy="125480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11" name="IMG_6119.png" descr="IMG_6119.png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0"/>
              <a:ext cx="7840266" cy="1305719"/>
            </a:xfrm>
            <a:prstGeom prst="rect">
              <a:avLst/>
            </a:prstGeom>
            <a:effectLst/>
          </p:spPr>
        </p:pic>
      </p:grpSp>
      <p:sp>
        <p:nvSpPr>
          <p:cNvPr id="314" name="مسألة ١">
            <a:hlinkClick r:id="rId8" invalidUrl="" action="ppaction://hlinksldjump" tgtFrame="" tooltip="" history="1" highlightClick="0" endSnd="0"/>
          </p:cNvPr>
          <p:cNvSpPr/>
          <p:nvPr/>
        </p:nvSpPr>
        <p:spPr>
          <a:xfrm>
            <a:off x="3263835" y="233219"/>
            <a:ext cx="1176202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١</a:t>
            </a:r>
          </a:p>
        </p:txBody>
      </p:sp>
      <p:sp>
        <p:nvSpPr>
          <p:cNvPr id="315" name="مسألة ٥">
            <a:hlinkClick r:id="rId9" invalidUrl="" action="ppaction://hlinksldjump" tgtFrame="" tooltip="" history="1" highlightClick="0" endSnd="0"/>
          </p:cNvPr>
          <p:cNvSpPr/>
          <p:nvPr/>
        </p:nvSpPr>
        <p:spPr>
          <a:xfrm>
            <a:off x="6093333" y="2459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٥ </a:t>
            </a:r>
          </a:p>
        </p:txBody>
      </p:sp>
      <p:sp>
        <p:nvSpPr>
          <p:cNvPr id="316" name="مسألة ٣">
            <a:hlinkClick r:id="rId10" invalidUrl="" action="ppaction://hlinksldjump" tgtFrame="" tooltip="" history="1" highlightClick="0" endSnd="0"/>
          </p:cNvPr>
          <p:cNvSpPr/>
          <p:nvPr/>
        </p:nvSpPr>
        <p:spPr>
          <a:xfrm>
            <a:off x="4698703" y="2332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٣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2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651901" y="822814"/>
            <a:ext cx="1682668" cy="946530"/>
            <a:chOff x="0" y="0"/>
            <a:chExt cx="1682666" cy="946529"/>
          </a:xfrm>
        </p:grpSpPr>
        <p:grpSp>
          <p:nvGrpSpPr>
            <p:cNvPr id="330" name="تجميع"/>
            <p:cNvGrpSpPr/>
            <p:nvPr/>
          </p:nvGrpSpPr>
          <p:grpSpPr>
            <a:xfrm>
              <a:off x="21867" y="0"/>
              <a:ext cx="1660800" cy="946530"/>
              <a:chOff x="0" y="0"/>
              <a:chExt cx="1660799" cy="946529"/>
            </a:xfrm>
          </p:grpSpPr>
          <p:sp>
            <p:nvSpPr>
              <p:cNvPr id="318" name="Google Shape;278;p11"/>
              <p:cNvSpPr/>
              <p:nvPr/>
            </p:nvSpPr>
            <p:spPr>
              <a:xfrm>
                <a:off x="0" y="293594"/>
                <a:ext cx="1147984" cy="454294"/>
              </a:xfrm>
              <a:prstGeom prst="roundRect">
                <a:avLst>
                  <a:gd name="adj" fmla="val 50000"/>
                </a:avLst>
              </a:prstGeom>
              <a:noFill/>
              <a:ln w="12700" cap="flat">
                <a:solidFill>
                  <a:srgbClr val="F2F2F2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329" name="Google Shape;302;p11"/>
              <p:cNvGrpSpPr/>
              <p:nvPr/>
            </p:nvGrpSpPr>
            <p:grpSpPr>
              <a:xfrm rot="1320000">
                <a:off x="921121" y="87615"/>
                <a:ext cx="617701" cy="771299"/>
                <a:chOff x="0" y="0"/>
                <a:chExt cx="617700" cy="771297"/>
              </a:xfrm>
            </p:grpSpPr>
            <p:sp>
              <p:nvSpPr>
                <p:cNvPr id="319" name="Google Shape;303;p11"/>
                <p:cNvSpPr/>
                <p:nvPr/>
              </p:nvSpPr>
              <p:spPr>
                <a:xfrm flipH="1" rot="12071842">
                  <a:off x="107758" y="50001"/>
                  <a:ext cx="402185" cy="67129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solidFill>
                  <a:srgbClr val="FFFFFF">
                    <a:alpha val="482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grpSp>
              <p:nvGrpSpPr>
                <p:cNvPr id="327" name="Google Shape;304;p11"/>
                <p:cNvGrpSpPr/>
                <p:nvPr/>
              </p:nvGrpSpPr>
              <p:grpSpPr>
                <a:xfrm>
                  <a:off x="52654" y="47084"/>
                  <a:ext cx="513342" cy="673060"/>
                  <a:chOff x="0" y="0"/>
                  <a:chExt cx="513340" cy="673059"/>
                </a:xfrm>
              </p:grpSpPr>
              <p:sp>
                <p:nvSpPr>
                  <p:cNvPr id="320" name="Google Shape;305;p11"/>
                  <p:cNvSpPr/>
                  <p:nvPr/>
                </p:nvSpPr>
                <p:spPr>
                  <a:xfrm flipH="1" rot="12079655">
                    <a:off x="37204" y="359520"/>
                    <a:ext cx="318821" cy="26462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155" y="21600"/>
                        </a:lnTo>
                        <a:lnTo>
                          <a:pt x="155" y="9049"/>
                        </a:lnTo>
                        <a:lnTo>
                          <a:pt x="0" y="9049"/>
                        </a:lnTo>
                        <a:lnTo>
                          <a:pt x="10722" y="0"/>
                        </a:lnTo>
                        <a:lnTo>
                          <a:pt x="21381" y="8996"/>
                        </a:lnTo>
                        <a:lnTo>
                          <a:pt x="21600" y="8996"/>
                        </a:lnTo>
                        <a:close/>
                      </a:path>
                    </a:pathLst>
                  </a:custGeom>
                  <a:solidFill>
                    <a:srgbClr val="F7D38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21" name="Google Shape;306;p11"/>
                  <p:cNvSpPr/>
                  <p:nvPr/>
                </p:nvSpPr>
                <p:spPr>
                  <a:xfrm flipH="1" rot="12079655">
                    <a:off x="47886" y="334804"/>
                    <a:ext cx="156627" cy="26347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316" y="21600"/>
                        </a:lnTo>
                        <a:lnTo>
                          <a:pt x="316" y="8995"/>
                        </a:lnTo>
                        <a:lnTo>
                          <a:pt x="0" y="8995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22" name="Google Shape;307;p11"/>
                  <p:cNvSpPr/>
                  <p:nvPr/>
                </p:nvSpPr>
                <p:spPr>
                  <a:xfrm flipH="1" rot="1279655">
                    <a:off x="118652" y="45770"/>
                    <a:ext cx="315545" cy="48589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2252"/>
                          <a:pt x="21600" y="5029"/>
                        </a:cubicBezTo>
                        <a:lnTo>
                          <a:pt x="21600" y="21600"/>
                        </a:lnTo>
                        <a:lnTo>
                          <a:pt x="17785" y="18299"/>
                        </a:lnTo>
                        <a:lnTo>
                          <a:pt x="14218" y="21578"/>
                        </a:lnTo>
                        <a:lnTo>
                          <a:pt x="10563" y="18299"/>
                        </a:lnTo>
                        <a:lnTo>
                          <a:pt x="6908" y="21179"/>
                        </a:lnTo>
                        <a:lnTo>
                          <a:pt x="3342" y="18299"/>
                        </a:lnTo>
                        <a:lnTo>
                          <a:pt x="0" y="21201"/>
                        </a:lnTo>
                        <a:lnTo>
                          <a:pt x="0" y="5029"/>
                        </a:lnTo>
                        <a:cubicBezTo>
                          <a:pt x="0" y="2252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FB43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23" name="Google Shape;308;p11"/>
                  <p:cNvSpPr/>
                  <p:nvPr/>
                </p:nvSpPr>
                <p:spPr>
                  <a:xfrm flipH="1" rot="1279655">
                    <a:off x="171003" y="44848"/>
                    <a:ext cx="206946" cy="48849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3179" y="0"/>
                        </a:moveTo>
                        <a:lnTo>
                          <a:pt x="15406" y="0"/>
                        </a:lnTo>
                        <a:cubicBezTo>
                          <a:pt x="17014" y="0"/>
                          <a:pt x="18546" y="141"/>
                          <a:pt x="19939" y="396"/>
                        </a:cubicBezTo>
                        <a:lnTo>
                          <a:pt x="21600" y="785"/>
                        </a:lnTo>
                        <a:lnTo>
                          <a:pt x="20812" y="18573"/>
                        </a:lnTo>
                        <a:lnTo>
                          <a:pt x="15796" y="21600"/>
                        </a:lnTo>
                        <a:lnTo>
                          <a:pt x="14092" y="20596"/>
                        </a:lnTo>
                        <a:close/>
                        <a:moveTo>
                          <a:pt x="5762" y="0"/>
                        </a:moveTo>
                        <a:lnTo>
                          <a:pt x="7376" y="0"/>
                        </a:lnTo>
                        <a:lnTo>
                          <a:pt x="8233" y="19347"/>
                        </a:lnTo>
                        <a:lnTo>
                          <a:pt x="4650" y="21201"/>
                        </a:lnTo>
                        <a:lnTo>
                          <a:pt x="0" y="18736"/>
                        </a:lnTo>
                        <a:lnTo>
                          <a:pt x="808" y="494"/>
                        </a:lnTo>
                        <a:lnTo>
                          <a:pt x="1229" y="396"/>
                        </a:lnTo>
                        <a:cubicBezTo>
                          <a:pt x="2622" y="141"/>
                          <a:pt x="4154" y="0"/>
                          <a:pt x="5762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24" name="Google Shape;309;p11"/>
                  <p:cNvSpPr/>
                  <p:nvPr/>
                </p:nvSpPr>
                <p:spPr>
                  <a:xfrm flipH="1" rot="1279655">
                    <a:off x="187841" y="53472"/>
                    <a:ext cx="315545" cy="11416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9517"/>
                          <a:pt x="21600" y="21257"/>
                        </a:cubicBezTo>
                        <a:lnTo>
                          <a:pt x="21600" y="21600"/>
                        </a:lnTo>
                        <a:lnTo>
                          <a:pt x="0" y="21600"/>
                        </a:lnTo>
                        <a:lnTo>
                          <a:pt x="0" y="21257"/>
                        </a:lnTo>
                        <a:cubicBezTo>
                          <a:pt x="0" y="9517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B8CA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25" name="Google Shape;310;p11"/>
                  <p:cNvSpPr/>
                  <p:nvPr/>
                </p:nvSpPr>
                <p:spPr>
                  <a:xfrm flipH="1" rot="1279655">
                    <a:off x="104916" y="566529"/>
                    <a:ext cx="101928" cy="5114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0781" y="0"/>
                        </a:moveTo>
                        <a:cubicBezTo>
                          <a:pt x="13499" y="0"/>
                          <a:pt x="16088" y="1105"/>
                          <a:pt x="18443" y="3105"/>
                        </a:cubicBezTo>
                        <a:lnTo>
                          <a:pt x="21600" y="6544"/>
                        </a:lnTo>
                        <a:lnTo>
                          <a:pt x="10815" y="21600"/>
                        </a:lnTo>
                        <a:lnTo>
                          <a:pt x="0" y="6501"/>
                        </a:lnTo>
                        <a:lnTo>
                          <a:pt x="3118" y="3105"/>
                        </a:lnTo>
                        <a:cubicBezTo>
                          <a:pt x="5473" y="1105"/>
                          <a:pt x="8062" y="0"/>
                          <a:pt x="10781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26" name="Google Shape;311;p11"/>
                  <p:cNvSpPr/>
                  <p:nvPr/>
                </p:nvSpPr>
                <p:spPr>
                  <a:xfrm flipH="1" rot="1274888">
                    <a:off x="150321" y="151473"/>
                    <a:ext cx="326887" cy="76969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A8BFD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  <p:sp>
              <p:nvSpPr>
                <p:cNvPr id="328" name="Google Shape;312;p11"/>
                <p:cNvSpPr/>
                <p:nvPr/>
              </p:nvSpPr>
              <p:spPr>
                <a:xfrm flipH="1" rot="12076800">
                  <a:off x="119547" y="72223"/>
                  <a:ext cx="380730" cy="63361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noFill/>
                <a:ln w="12700" cap="flat">
                  <a:solidFill>
                    <a:srgbClr val="FFFFFF"/>
                  </a:solidFill>
                  <a:prstDash val="dash"/>
                  <a:miter lim="800000"/>
                </a:ln>
                <a:effectLst>
                  <a:outerShdw sx="100000" sy="100000" kx="0" ky="0" algn="b" rotWithShape="0" blurRad="381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</p:grpSp>
        <p:sp>
          <p:nvSpPr>
            <p:cNvPr id="331" name="الحل"/>
            <p:cNvSpPr/>
            <p:nvPr/>
          </p:nvSpPr>
          <p:spPr>
            <a:xfrm>
              <a:off x="0" y="322619"/>
              <a:ext cx="1176202" cy="431619"/>
            </a:xfrm>
            <a:prstGeom prst="roundRect">
              <a:avLst>
                <a:gd name="adj" fmla="val 21329"/>
              </a:avLst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algn="ctr" defTabSz="825500">
                <a:defRPr b="1" sz="1900">
                  <a:solidFill>
                    <a:schemeClr val="accent1">
                      <a:satOff val="-49514"/>
                      <a:lumOff val="-14901"/>
                    </a:schemeClr>
                  </a:solidFill>
                  <a:latin typeface="Noto Naskh Arabic"/>
                  <a:ea typeface="Noto Naskh Arabic"/>
                  <a:cs typeface="Noto Naskh Arabic"/>
                  <a:sym typeface="Noto Naskh Arabic"/>
                </a:defRPr>
              </a:lvl1pPr>
            </a:lstStyle>
            <a:p>
              <a:pPr rtl="0">
                <a:defRPr/>
              </a:pPr>
              <a:r>
                <a:t>الحل </a:t>
              </a:r>
            </a:p>
          </p:txBody>
        </p:sp>
      </p:grpSp>
      <p:grpSp>
        <p:nvGrpSpPr>
          <p:cNvPr id="337" name="تجميع"/>
          <p:cNvGrpSpPr/>
          <p:nvPr/>
        </p:nvGrpSpPr>
        <p:grpSpPr>
          <a:xfrm>
            <a:off x="7532198" y="922535"/>
            <a:ext cx="1176203" cy="692251"/>
            <a:chOff x="0" y="0"/>
            <a:chExt cx="1176201" cy="692249"/>
          </a:xfrm>
        </p:grpSpPr>
        <p:grpSp>
          <p:nvGrpSpPr>
            <p:cNvPr id="335" name="تجميع"/>
            <p:cNvGrpSpPr/>
            <p:nvPr/>
          </p:nvGrpSpPr>
          <p:grpSpPr>
            <a:xfrm>
              <a:off x="265078" y="12699"/>
              <a:ext cx="620645" cy="620645"/>
              <a:chOff x="0" y="0"/>
              <a:chExt cx="620643" cy="620643"/>
            </a:xfrm>
          </p:grpSpPr>
          <p:sp>
            <p:nvSpPr>
              <p:cNvPr id="333" name="Google Shape;324;p12"/>
              <p:cNvSpPr/>
              <p:nvPr/>
            </p:nvSpPr>
            <p:spPr>
              <a:xfrm>
                <a:off x="-1" y="-1"/>
                <a:ext cx="620645" cy="620645"/>
              </a:xfrm>
              <a:prstGeom prst="ellipse">
                <a:avLst/>
              </a:prstGeom>
              <a:solidFill>
                <a:srgbClr val="FFFFFF">
                  <a:alpha val="251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334" name="Google Shape;325;p12"/>
              <p:cNvSpPr/>
              <p:nvPr/>
            </p:nvSpPr>
            <p:spPr>
              <a:xfrm>
                <a:off x="29640" y="21739"/>
                <a:ext cx="577165" cy="577166"/>
              </a:xfrm>
              <a:prstGeom prst="ellipse">
                <a:avLst/>
              </a:prstGeom>
              <a:noFill/>
              <a:ln w="12700" cap="flat">
                <a:solidFill>
                  <a:srgbClr val="F2F2F2"/>
                </a:solidFill>
                <a:prstDash val="dash"/>
                <a:miter lim="8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336" name="١"/>
            <p:cNvSpPr/>
            <p:nvPr/>
          </p:nvSpPr>
          <p:spPr>
            <a:xfrm>
              <a:off x="0" y="0"/>
              <a:ext cx="1176202" cy="692250"/>
            </a:xfrm>
            <a:prstGeom prst="roundRect">
              <a:avLst>
                <a:gd name="adj" fmla="val 13298"/>
              </a:avLst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algn="ctr" defTabSz="825500">
                <a:defRPr b="1" sz="3000">
                  <a:solidFill>
                    <a:schemeClr val="accent1">
                      <a:satOff val="-49514"/>
                      <a:lumOff val="-14901"/>
                    </a:schemeClr>
                  </a:solidFill>
                  <a:latin typeface="Noto Naskh Arabic"/>
                  <a:ea typeface="Noto Naskh Arabic"/>
                  <a:cs typeface="Noto Naskh Arabic"/>
                  <a:sym typeface="Noto Naskh Arabic"/>
                </a:defRPr>
              </a:lvl1pPr>
            </a:lstStyle>
            <a:p>
              <a:pPr rtl="0">
                <a:defRPr/>
              </a:pPr>
              <a:r>
                <a:t>١</a:t>
              </a:r>
            </a:p>
          </p:txBody>
        </p:sp>
      </p:grpSp>
      <p:grpSp>
        <p:nvGrpSpPr>
          <p:cNvPr id="353" name="Google Shape;500;p15"/>
          <p:cNvGrpSpPr/>
          <p:nvPr/>
        </p:nvGrpSpPr>
        <p:grpSpPr>
          <a:xfrm>
            <a:off x="7433349" y="4065250"/>
            <a:ext cx="1603199" cy="868829"/>
            <a:chOff x="0" y="0"/>
            <a:chExt cx="1603197" cy="868827"/>
          </a:xfrm>
        </p:grpSpPr>
        <p:sp>
          <p:nvSpPr>
            <p:cNvPr id="338" name="Google Shape;501;p15"/>
            <p:cNvSpPr/>
            <p:nvPr/>
          </p:nvSpPr>
          <p:spPr>
            <a:xfrm>
              <a:off x="3971" y="-1"/>
              <a:ext cx="1599227" cy="8668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1" h="21600" fill="norm" stroke="1" extrusionOk="0">
                  <a:moveTo>
                    <a:pt x="10494" y="0"/>
                  </a:moveTo>
                  <a:cubicBezTo>
                    <a:pt x="13592" y="0"/>
                    <a:pt x="16250" y="3968"/>
                    <a:pt x="17386" y="9622"/>
                  </a:cubicBezTo>
                  <a:lnTo>
                    <a:pt x="17652" y="11429"/>
                  </a:lnTo>
                  <a:lnTo>
                    <a:pt x="17726" y="11635"/>
                  </a:lnTo>
                  <a:lnTo>
                    <a:pt x="17785" y="11587"/>
                  </a:lnTo>
                  <a:cubicBezTo>
                    <a:pt x="17992" y="11456"/>
                    <a:pt x="18218" y="11383"/>
                    <a:pt x="18457" y="11383"/>
                  </a:cubicBezTo>
                  <a:cubicBezTo>
                    <a:pt x="19409" y="11383"/>
                    <a:pt x="20182" y="12548"/>
                    <a:pt x="20182" y="13985"/>
                  </a:cubicBezTo>
                  <a:lnTo>
                    <a:pt x="20101" y="14589"/>
                  </a:lnTo>
                  <a:lnTo>
                    <a:pt x="20312" y="14621"/>
                  </a:lnTo>
                  <a:cubicBezTo>
                    <a:pt x="20905" y="14804"/>
                    <a:pt x="21351" y="15595"/>
                    <a:pt x="21351" y="16543"/>
                  </a:cubicBezTo>
                  <a:cubicBezTo>
                    <a:pt x="21351" y="17085"/>
                    <a:pt x="21205" y="17576"/>
                    <a:pt x="20970" y="17931"/>
                  </a:cubicBezTo>
                  <a:lnTo>
                    <a:pt x="20896" y="18006"/>
                  </a:lnTo>
                  <a:lnTo>
                    <a:pt x="20880" y="18043"/>
                  </a:lnTo>
                  <a:cubicBezTo>
                    <a:pt x="20673" y="18374"/>
                    <a:pt x="20270" y="18801"/>
                    <a:pt x="19642" y="19152"/>
                  </a:cubicBezTo>
                  <a:lnTo>
                    <a:pt x="19249" y="19340"/>
                  </a:lnTo>
                  <a:lnTo>
                    <a:pt x="19223" y="19645"/>
                  </a:lnTo>
                  <a:cubicBezTo>
                    <a:pt x="19127" y="20203"/>
                    <a:pt x="18870" y="20692"/>
                    <a:pt x="18513" y="21041"/>
                  </a:cubicBezTo>
                  <a:lnTo>
                    <a:pt x="17937" y="21433"/>
                  </a:lnTo>
                  <a:lnTo>
                    <a:pt x="17938" y="21452"/>
                  </a:lnTo>
                  <a:lnTo>
                    <a:pt x="17935" y="21434"/>
                  </a:lnTo>
                  <a:lnTo>
                    <a:pt x="17909" y="21451"/>
                  </a:lnTo>
                  <a:cubicBezTo>
                    <a:pt x="17688" y="21548"/>
                    <a:pt x="17448" y="21600"/>
                    <a:pt x="17199" y="21600"/>
                  </a:cubicBezTo>
                  <a:cubicBezTo>
                    <a:pt x="16485" y="21600"/>
                    <a:pt x="15857" y="21172"/>
                    <a:pt x="15485" y="20521"/>
                  </a:cubicBezTo>
                  <a:lnTo>
                    <a:pt x="15303" y="20122"/>
                  </a:lnTo>
                  <a:lnTo>
                    <a:pt x="15249" y="20157"/>
                  </a:lnTo>
                  <a:cubicBezTo>
                    <a:pt x="15060" y="20252"/>
                    <a:pt x="14851" y="20304"/>
                    <a:pt x="14633" y="20304"/>
                  </a:cubicBezTo>
                  <a:cubicBezTo>
                    <a:pt x="13977" y="20304"/>
                    <a:pt x="13415" y="19832"/>
                    <a:pt x="13175" y="19159"/>
                  </a:cubicBezTo>
                  <a:lnTo>
                    <a:pt x="13091" y="18839"/>
                  </a:lnTo>
                  <a:lnTo>
                    <a:pt x="12748" y="18553"/>
                  </a:lnTo>
                  <a:cubicBezTo>
                    <a:pt x="11719" y="17556"/>
                    <a:pt x="11615" y="16141"/>
                    <a:pt x="11963" y="14979"/>
                  </a:cubicBezTo>
                  <a:cubicBezTo>
                    <a:pt x="12118" y="14462"/>
                    <a:pt x="12430" y="14142"/>
                    <a:pt x="12836" y="13957"/>
                  </a:cubicBezTo>
                  <a:lnTo>
                    <a:pt x="13476" y="13781"/>
                  </a:lnTo>
                  <a:lnTo>
                    <a:pt x="13453" y="13667"/>
                  </a:lnTo>
                  <a:cubicBezTo>
                    <a:pt x="13423" y="13445"/>
                    <a:pt x="13407" y="13216"/>
                    <a:pt x="13407" y="12982"/>
                  </a:cubicBezTo>
                  <a:cubicBezTo>
                    <a:pt x="13407" y="12513"/>
                    <a:pt x="13470" y="12066"/>
                    <a:pt x="13584" y="11660"/>
                  </a:cubicBezTo>
                  <a:lnTo>
                    <a:pt x="13665" y="11479"/>
                  </a:lnTo>
                  <a:lnTo>
                    <a:pt x="13045" y="10955"/>
                  </a:lnTo>
                  <a:cubicBezTo>
                    <a:pt x="12211" y="10404"/>
                    <a:pt x="11312" y="10105"/>
                    <a:pt x="10379" y="10105"/>
                  </a:cubicBezTo>
                  <a:cubicBezTo>
                    <a:pt x="8980" y="10105"/>
                    <a:pt x="7657" y="10778"/>
                    <a:pt x="6516" y="11966"/>
                  </a:cubicBezTo>
                  <a:lnTo>
                    <a:pt x="5909" y="12730"/>
                  </a:lnTo>
                  <a:lnTo>
                    <a:pt x="6419" y="12914"/>
                  </a:lnTo>
                  <a:cubicBezTo>
                    <a:pt x="6961" y="13324"/>
                    <a:pt x="7340" y="14282"/>
                    <a:pt x="7340" y="15400"/>
                  </a:cubicBezTo>
                  <a:lnTo>
                    <a:pt x="7270" y="16026"/>
                  </a:lnTo>
                  <a:lnTo>
                    <a:pt x="7454" y="16060"/>
                  </a:lnTo>
                  <a:cubicBezTo>
                    <a:pt x="7973" y="16249"/>
                    <a:pt x="8362" y="17069"/>
                    <a:pt x="8362" y="18053"/>
                  </a:cubicBezTo>
                  <a:cubicBezTo>
                    <a:pt x="8362" y="18614"/>
                    <a:pt x="8235" y="19123"/>
                    <a:pt x="8029" y="19491"/>
                  </a:cubicBezTo>
                  <a:lnTo>
                    <a:pt x="7965" y="19569"/>
                  </a:lnTo>
                  <a:lnTo>
                    <a:pt x="7950" y="19608"/>
                  </a:lnTo>
                  <a:cubicBezTo>
                    <a:pt x="7590" y="20294"/>
                    <a:pt x="6541" y="21380"/>
                    <a:pt x="4605" y="21431"/>
                  </a:cubicBezTo>
                  <a:cubicBezTo>
                    <a:pt x="4070" y="21446"/>
                    <a:pt x="3591" y="21412"/>
                    <a:pt x="3163" y="21337"/>
                  </a:cubicBezTo>
                  <a:lnTo>
                    <a:pt x="2852" y="21244"/>
                  </a:lnTo>
                  <a:lnTo>
                    <a:pt x="2821" y="21452"/>
                  </a:lnTo>
                  <a:lnTo>
                    <a:pt x="2833" y="21239"/>
                  </a:lnTo>
                  <a:lnTo>
                    <a:pt x="2028" y="20999"/>
                  </a:lnTo>
                  <a:cubicBezTo>
                    <a:pt x="48" y="20111"/>
                    <a:pt x="-249" y="18037"/>
                    <a:pt x="157" y="16430"/>
                  </a:cubicBezTo>
                  <a:cubicBezTo>
                    <a:pt x="292" y="15895"/>
                    <a:pt x="565" y="15563"/>
                    <a:pt x="919" y="15371"/>
                  </a:cubicBezTo>
                  <a:lnTo>
                    <a:pt x="1480" y="15188"/>
                  </a:lnTo>
                  <a:lnTo>
                    <a:pt x="1459" y="15070"/>
                  </a:lnTo>
                  <a:cubicBezTo>
                    <a:pt x="1433" y="14841"/>
                    <a:pt x="1419" y="14603"/>
                    <a:pt x="1419" y="14360"/>
                  </a:cubicBezTo>
                  <a:cubicBezTo>
                    <a:pt x="1419" y="12415"/>
                    <a:pt x="2301" y="10838"/>
                    <a:pt x="3388" y="10838"/>
                  </a:cubicBezTo>
                  <a:lnTo>
                    <a:pt x="3421" y="10845"/>
                  </a:lnTo>
                  <a:lnTo>
                    <a:pt x="3601" y="9622"/>
                  </a:lnTo>
                  <a:cubicBezTo>
                    <a:pt x="4737" y="3968"/>
                    <a:pt x="7395" y="0"/>
                    <a:pt x="10494" y="0"/>
                  </a:cubicBezTo>
                  <a:close/>
                </a:path>
              </a:pathLst>
            </a:custGeom>
            <a:solidFill>
              <a:srgbClr val="FFFFFF">
                <a:alpha val="4824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rtl="0">
                <a:defRPr sz="1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grpSp>
          <p:nvGrpSpPr>
            <p:cNvPr id="351" name="Google Shape;502;p15"/>
            <p:cNvGrpSpPr/>
            <p:nvPr/>
          </p:nvGrpSpPr>
          <p:grpSpPr>
            <a:xfrm>
              <a:off x="79466" y="65541"/>
              <a:ext cx="1455524" cy="740409"/>
              <a:chOff x="0" y="0"/>
              <a:chExt cx="1455522" cy="740408"/>
            </a:xfrm>
          </p:grpSpPr>
          <p:grpSp>
            <p:nvGrpSpPr>
              <p:cNvPr id="344" name="Google Shape;503;p15"/>
              <p:cNvGrpSpPr/>
              <p:nvPr/>
            </p:nvGrpSpPr>
            <p:grpSpPr>
              <a:xfrm>
                <a:off x="191768" y="-1"/>
                <a:ext cx="1003042" cy="638734"/>
                <a:chOff x="0" y="0"/>
                <a:chExt cx="1003040" cy="638733"/>
              </a:xfrm>
            </p:grpSpPr>
            <p:sp>
              <p:nvSpPr>
                <p:cNvPr id="339" name="Google Shape;504;p15"/>
                <p:cNvSpPr/>
                <p:nvPr/>
              </p:nvSpPr>
              <p:spPr>
                <a:xfrm rot="5400000">
                  <a:off x="273353" y="-260592"/>
                  <a:ext cx="469097" cy="99028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lnTo>
                        <a:pt x="21600" y="0"/>
                      </a:lnTo>
                      <a:cubicBezTo>
                        <a:pt x="9671" y="1017"/>
                        <a:pt x="1649" y="6677"/>
                        <a:pt x="3684" y="12642"/>
                      </a:cubicBezTo>
                      <a:cubicBezTo>
                        <a:pt x="5248" y="17227"/>
                        <a:pt x="12431" y="20818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E066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40" name="Google Shape;505;p15"/>
                <p:cNvSpPr/>
                <p:nvPr/>
              </p:nvSpPr>
              <p:spPr>
                <a:xfrm rot="5400000">
                  <a:off x="302194" y="-224634"/>
                  <a:ext cx="406692" cy="98109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cubicBezTo>
                        <a:pt x="9671" y="1156"/>
                        <a:pt x="1875" y="6929"/>
                        <a:pt x="4188" y="12894"/>
                      </a:cubicBezTo>
                      <a:cubicBezTo>
                        <a:pt x="5896" y="17300"/>
                        <a:pt x="12787" y="20746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F6B26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41" name="Google Shape;506;p15"/>
                <p:cNvSpPr/>
                <p:nvPr/>
              </p:nvSpPr>
              <p:spPr>
                <a:xfrm rot="5400000">
                  <a:off x="305250" y="-164252"/>
                  <a:ext cx="397103" cy="98109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cubicBezTo>
                        <a:pt x="9671" y="890"/>
                        <a:pt x="1443" y="6447"/>
                        <a:pt x="3223" y="12411"/>
                      </a:cubicBezTo>
                      <a:cubicBezTo>
                        <a:pt x="4641" y="17162"/>
                        <a:pt x="12099" y="20891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42" name="Google Shape;507;p15"/>
                <p:cNvSpPr/>
                <p:nvPr/>
              </p:nvSpPr>
              <p:spPr>
                <a:xfrm rot="5400000">
                  <a:off x="304153" y="-116041"/>
                  <a:ext cx="399298" cy="9919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cubicBezTo>
                        <a:pt x="9671" y="1127"/>
                        <a:pt x="1827" y="6876"/>
                        <a:pt x="4080" y="12840"/>
                      </a:cubicBezTo>
                      <a:cubicBezTo>
                        <a:pt x="5759" y="17284"/>
                        <a:pt x="12712" y="20760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93C47D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43" name="Google Shape;508;p15"/>
                <p:cNvSpPr/>
                <p:nvPr/>
              </p:nvSpPr>
              <p:spPr>
                <a:xfrm rot="5400000">
                  <a:off x="299594" y="-62352"/>
                  <a:ext cx="401491" cy="100068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lnTo>
                        <a:pt x="21600" y="0"/>
                      </a:lnTo>
                      <a:cubicBezTo>
                        <a:pt x="9671" y="1034"/>
                        <a:pt x="1677" y="6708"/>
                        <a:pt x="3746" y="12673"/>
                      </a:cubicBezTo>
                      <a:cubicBezTo>
                        <a:pt x="5328" y="17236"/>
                        <a:pt x="12474" y="20809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6FA8D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grpSp>
            <p:nvGrpSpPr>
              <p:cNvPr id="347" name="Google Shape;509;p15"/>
              <p:cNvGrpSpPr/>
              <p:nvPr/>
            </p:nvGrpSpPr>
            <p:grpSpPr>
              <a:xfrm>
                <a:off x="-1" y="401050"/>
                <a:ext cx="492165" cy="334141"/>
                <a:chOff x="0" y="0"/>
                <a:chExt cx="492163" cy="334139"/>
              </a:xfrm>
            </p:grpSpPr>
            <p:sp>
              <p:nvSpPr>
                <p:cNvPr id="345" name="Google Shape;510;p15"/>
                <p:cNvSpPr/>
                <p:nvPr/>
              </p:nvSpPr>
              <p:spPr>
                <a:xfrm>
                  <a:off x="-1" y="0"/>
                  <a:ext cx="492165" cy="33414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52" h="21377" fill="norm" stroke="1" extrusionOk="0">
                      <a:moveTo>
                        <a:pt x="8367" y="0"/>
                      </a:moveTo>
                      <a:cubicBezTo>
                        <a:pt x="10046" y="0"/>
                        <a:pt x="11525" y="1243"/>
                        <a:pt x="12399" y="3133"/>
                      </a:cubicBezTo>
                      <a:lnTo>
                        <a:pt x="12828" y="4289"/>
                      </a:lnTo>
                      <a:lnTo>
                        <a:pt x="12955" y="4188"/>
                      </a:lnTo>
                      <a:cubicBezTo>
                        <a:pt x="13401" y="3913"/>
                        <a:pt x="13890" y="3761"/>
                        <a:pt x="14405" y="3761"/>
                      </a:cubicBezTo>
                      <a:cubicBezTo>
                        <a:pt x="16461" y="3761"/>
                        <a:pt x="18128" y="6197"/>
                        <a:pt x="18128" y="9203"/>
                      </a:cubicBezTo>
                      <a:lnTo>
                        <a:pt x="17954" y="10467"/>
                      </a:lnTo>
                      <a:lnTo>
                        <a:pt x="18410" y="10534"/>
                      </a:lnTo>
                      <a:cubicBezTo>
                        <a:pt x="19689" y="10916"/>
                        <a:pt x="20652" y="12571"/>
                        <a:pt x="20652" y="14555"/>
                      </a:cubicBezTo>
                      <a:cubicBezTo>
                        <a:pt x="20652" y="15688"/>
                        <a:pt x="20338" y="16714"/>
                        <a:pt x="19829" y="17457"/>
                      </a:cubicBezTo>
                      <a:lnTo>
                        <a:pt x="19670" y="17614"/>
                      </a:lnTo>
                      <a:lnTo>
                        <a:pt x="19635" y="17692"/>
                      </a:lnTo>
                      <a:cubicBezTo>
                        <a:pt x="18744" y="19075"/>
                        <a:pt x="16155" y="21267"/>
                        <a:pt x="11374" y="21371"/>
                      </a:cubicBezTo>
                      <a:cubicBezTo>
                        <a:pt x="802" y="21600"/>
                        <a:pt x="-948" y="15603"/>
                        <a:pt x="388" y="11282"/>
                      </a:cubicBezTo>
                      <a:cubicBezTo>
                        <a:pt x="722" y="10202"/>
                        <a:pt x="1396" y="9533"/>
                        <a:pt x="2272" y="9145"/>
                      </a:cubicBezTo>
                      <a:lnTo>
                        <a:pt x="3655" y="8776"/>
                      </a:lnTo>
                      <a:lnTo>
                        <a:pt x="3604" y="8538"/>
                      </a:lnTo>
                      <a:cubicBezTo>
                        <a:pt x="3540" y="8075"/>
                        <a:pt x="3506" y="7596"/>
                        <a:pt x="3506" y="7106"/>
                      </a:cubicBezTo>
                      <a:cubicBezTo>
                        <a:pt x="3506" y="3181"/>
                        <a:pt x="5682" y="0"/>
                        <a:pt x="836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46" name="Google Shape;511;p15"/>
                <p:cNvSpPr/>
                <p:nvPr/>
              </p:nvSpPr>
              <p:spPr>
                <a:xfrm>
                  <a:off x="8075" y="206013"/>
                  <a:ext cx="469218" cy="11682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132" fill="norm" stroke="1" extrusionOk="0">
                      <a:moveTo>
                        <a:pt x="0" y="0"/>
                      </a:moveTo>
                      <a:lnTo>
                        <a:pt x="437" y="2370"/>
                      </a:lnTo>
                      <a:cubicBezTo>
                        <a:pt x="2115" y="10033"/>
                        <a:pt x="5938" y="15899"/>
                        <a:pt x="13143" y="15488"/>
                      </a:cubicBezTo>
                      <a:cubicBezTo>
                        <a:pt x="16763" y="15282"/>
                        <a:pt x="19346" y="12477"/>
                        <a:pt x="21038" y="9325"/>
                      </a:cubicBezTo>
                      <a:lnTo>
                        <a:pt x="21600" y="8143"/>
                      </a:lnTo>
                      <a:lnTo>
                        <a:pt x="21266" y="10047"/>
                      </a:lnTo>
                      <a:lnTo>
                        <a:pt x="21095" y="10491"/>
                      </a:lnTo>
                      <a:lnTo>
                        <a:pt x="21057" y="10713"/>
                      </a:lnTo>
                      <a:cubicBezTo>
                        <a:pt x="20099" y="14624"/>
                        <a:pt x="17315" y="20821"/>
                        <a:pt x="12175" y="21114"/>
                      </a:cubicBezTo>
                      <a:cubicBezTo>
                        <a:pt x="3651" y="21600"/>
                        <a:pt x="462" y="12184"/>
                        <a:pt x="6" y="2291"/>
                      </a:cubicBezTo>
                      <a:close/>
                    </a:path>
                  </a:pathLst>
                </a:custGeom>
                <a:solidFill>
                  <a:srgbClr val="D8D8D8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grpSp>
            <p:nvGrpSpPr>
              <p:cNvPr id="350" name="Google Shape;512;p15"/>
              <p:cNvGrpSpPr/>
              <p:nvPr/>
            </p:nvGrpSpPr>
            <p:grpSpPr>
              <a:xfrm>
                <a:off x="892429" y="361536"/>
                <a:ext cx="563094" cy="378873"/>
                <a:chOff x="0" y="0"/>
                <a:chExt cx="563092" cy="378871"/>
              </a:xfrm>
            </p:grpSpPr>
            <p:sp>
              <p:nvSpPr>
                <p:cNvPr id="348" name="Google Shape;513;p15"/>
                <p:cNvSpPr/>
                <p:nvPr/>
              </p:nvSpPr>
              <p:spPr>
                <a:xfrm rot="10800000">
                  <a:off x="-1" y="0"/>
                  <a:ext cx="563094" cy="37887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27" h="21600" fill="norm" stroke="1" extrusionOk="0">
                      <a:moveTo>
                        <a:pt x="12626" y="21600"/>
                      </a:moveTo>
                      <a:cubicBezTo>
                        <a:pt x="10901" y="21600"/>
                        <a:pt x="9381" y="20532"/>
                        <a:pt x="8483" y="18907"/>
                      </a:cubicBezTo>
                      <a:lnTo>
                        <a:pt x="8041" y="17914"/>
                      </a:lnTo>
                      <a:lnTo>
                        <a:pt x="7911" y="18000"/>
                      </a:lnTo>
                      <a:cubicBezTo>
                        <a:pt x="7453" y="18237"/>
                        <a:pt x="6950" y="18368"/>
                        <a:pt x="6421" y="18368"/>
                      </a:cubicBezTo>
                      <a:cubicBezTo>
                        <a:pt x="4307" y="18368"/>
                        <a:pt x="2594" y="16274"/>
                        <a:pt x="2594" y="13690"/>
                      </a:cubicBezTo>
                      <a:lnTo>
                        <a:pt x="2773" y="12604"/>
                      </a:lnTo>
                      <a:lnTo>
                        <a:pt x="2305" y="12547"/>
                      </a:lnTo>
                      <a:cubicBezTo>
                        <a:pt x="989" y="12218"/>
                        <a:pt x="0" y="10795"/>
                        <a:pt x="0" y="9091"/>
                      </a:cubicBezTo>
                      <a:cubicBezTo>
                        <a:pt x="0" y="8117"/>
                        <a:pt x="323" y="7235"/>
                        <a:pt x="845" y="6596"/>
                      </a:cubicBezTo>
                      <a:lnTo>
                        <a:pt x="1009" y="6461"/>
                      </a:lnTo>
                      <a:lnTo>
                        <a:pt x="1045" y="6394"/>
                      </a:lnTo>
                      <a:cubicBezTo>
                        <a:pt x="1503" y="5800"/>
                        <a:pt x="2397" y="5031"/>
                        <a:pt x="3791" y="4401"/>
                      </a:cubicBezTo>
                      <a:lnTo>
                        <a:pt x="4663" y="4062"/>
                      </a:lnTo>
                      <a:lnTo>
                        <a:pt x="4721" y="3514"/>
                      </a:lnTo>
                      <a:cubicBezTo>
                        <a:pt x="5149" y="1508"/>
                        <a:pt x="6997" y="0"/>
                        <a:pt x="9212" y="0"/>
                      </a:cubicBezTo>
                      <a:cubicBezTo>
                        <a:pt x="10794" y="0"/>
                        <a:pt x="12189" y="770"/>
                        <a:pt x="13013" y="1940"/>
                      </a:cubicBezTo>
                      <a:lnTo>
                        <a:pt x="13418" y="2656"/>
                      </a:lnTo>
                      <a:lnTo>
                        <a:pt x="13537" y="2594"/>
                      </a:lnTo>
                      <a:cubicBezTo>
                        <a:pt x="13957" y="2423"/>
                        <a:pt x="14419" y="2329"/>
                        <a:pt x="14904" y="2329"/>
                      </a:cubicBezTo>
                      <a:cubicBezTo>
                        <a:pt x="16358" y="2329"/>
                        <a:pt x="17606" y="3178"/>
                        <a:pt x="18139" y="4388"/>
                      </a:cubicBezTo>
                      <a:lnTo>
                        <a:pt x="18325" y="4964"/>
                      </a:lnTo>
                      <a:lnTo>
                        <a:pt x="19085" y="5478"/>
                      </a:lnTo>
                      <a:cubicBezTo>
                        <a:pt x="21369" y="7270"/>
                        <a:pt x="21600" y="9814"/>
                        <a:pt x="20828" y="11903"/>
                      </a:cubicBezTo>
                      <a:cubicBezTo>
                        <a:pt x="20484" y="12832"/>
                        <a:pt x="19791" y="13407"/>
                        <a:pt x="18892" y="13740"/>
                      </a:cubicBezTo>
                      <a:lnTo>
                        <a:pt x="17470" y="14057"/>
                      </a:lnTo>
                      <a:lnTo>
                        <a:pt x="17522" y="14262"/>
                      </a:lnTo>
                      <a:cubicBezTo>
                        <a:pt x="17588" y="14660"/>
                        <a:pt x="17623" y="15071"/>
                        <a:pt x="17623" y="15493"/>
                      </a:cubicBezTo>
                      <a:cubicBezTo>
                        <a:pt x="17623" y="18866"/>
                        <a:pt x="15386" y="21600"/>
                        <a:pt x="12626" y="2160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49" name="Google Shape;514;p15"/>
                <p:cNvSpPr/>
                <p:nvPr/>
              </p:nvSpPr>
              <p:spPr>
                <a:xfrm rot="10800000">
                  <a:off x="12395" y="205605"/>
                  <a:ext cx="530527" cy="15800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75" y="21600"/>
                      </a:moveTo>
                      <a:lnTo>
                        <a:pt x="178" y="21186"/>
                      </a:lnTo>
                      <a:cubicBezTo>
                        <a:pt x="63" y="20408"/>
                        <a:pt x="0" y="19568"/>
                        <a:pt x="0" y="18692"/>
                      </a:cubicBezTo>
                      <a:cubicBezTo>
                        <a:pt x="0" y="16689"/>
                        <a:pt x="329" y="14876"/>
                        <a:pt x="861" y="13563"/>
                      </a:cubicBezTo>
                      <a:lnTo>
                        <a:pt x="1027" y="13286"/>
                      </a:lnTo>
                      <a:lnTo>
                        <a:pt x="1064" y="13147"/>
                      </a:lnTo>
                      <a:cubicBezTo>
                        <a:pt x="1530" y="11925"/>
                        <a:pt x="2441" y="10346"/>
                        <a:pt x="3860" y="9049"/>
                      </a:cubicBezTo>
                      <a:lnTo>
                        <a:pt x="4747" y="8353"/>
                      </a:lnTo>
                      <a:lnTo>
                        <a:pt x="4806" y="7225"/>
                      </a:lnTo>
                      <a:cubicBezTo>
                        <a:pt x="5241" y="3102"/>
                        <a:pt x="7123" y="0"/>
                        <a:pt x="9378" y="0"/>
                      </a:cubicBezTo>
                      <a:cubicBezTo>
                        <a:pt x="10989" y="0"/>
                        <a:pt x="12409" y="1583"/>
                        <a:pt x="13247" y="3990"/>
                      </a:cubicBezTo>
                      <a:lnTo>
                        <a:pt x="13660" y="5462"/>
                      </a:lnTo>
                      <a:lnTo>
                        <a:pt x="13781" y="5334"/>
                      </a:lnTo>
                      <a:cubicBezTo>
                        <a:pt x="14209" y="4983"/>
                        <a:pt x="14679" y="4789"/>
                        <a:pt x="15172" y="4789"/>
                      </a:cubicBezTo>
                      <a:cubicBezTo>
                        <a:pt x="16653" y="4789"/>
                        <a:pt x="17923" y="6535"/>
                        <a:pt x="18466" y="9022"/>
                      </a:cubicBezTo>
                      <a:lnTo>
                        <a:pt x="18655" y="10206"/>
                      </a:lnTo>
                      <a:lnTo>
                        <a:pt x="19429" y="11263"/>
                      </a:lnTo>
                      <a:cubicBezTo>
                        <a:pt x="20882" y="13566"/>
                        <a:pt x="21519" y="16473"/>
                        <a:pt x="21600" y="19379"/>
                      </a:cubicBezTo>
                      <a:cubicBezTo>
                        <a:pt x="21596" y="19811"/>
                        <a:pt x="21592" y="20243"/>
                        <a:pt x="21588" y="20675"/>
                      </a:cubicBezTo>
                      <a:lnTo>
                        <a:pt x="21428" y="19637"/>
                      </a:lnTo>
                      <a:cubicBezTo>
                        <a:pt x="21088" y="17951"/>
                        <a:pt x="20510" y="16351"/>
                        <a:pt x="19638" y="14970"/>
                      </a:cubicBezTo>
                      <a:lnTo>
                        <a:pt x="18864" y="13913"/>
                      </a:lnTo>
                      <a:lnTo>
                        <a:pt x="18675" y="12728"/>
                      </a:lnTo>
                      <a:cubicBezTo>
                        <a:pt x="18132" y="10241"/>
                        <a:pt x="16862" y="8496"/>
                        <a:pt x="15382" y="8496"/>
                      </a:cubicBezTo>
                      <a:cubicBezTo>
                        <a:pt x="14888" y="8496"/>
                        <a:pt x="14418" y="8690"/>
                        <a:pt x="13990" y="9040"/>
                      </a:cubicBezTo>
                      <a:lnTo>
                        <a:pt x="13869" y="9168"/>
                      </a:lnTo>
                      <a:lnTo>
                        <a:pt x="13457" y="7696"/>
                      </a:lnTo>
                      <a:cubicBezTo>
                        <a:pt x="12618" y="5289"/>
                        <a:pt x="11198" y="3706"/>
                        <a:pt x="9587" y="3706"/>
                      </a:cubicBezTo>
                      <a:cubicBezTo>
                        <a:pt x="7332" y="3706"/>
                        <a:pt x="5450" y="6808"/>
                        <a:pt x="5015" y="10932"/>
                      </a:cubicBezTo>
                      <a:lnTo>
                        <a:pt x="4957" y="12060"/>
                      </a:lnTo>
                      <a:lnTo>
                        <a:pt x="4069" y="12755"/>
                      </a:lnTo>
                      <a:cubicBezTo>
                        <a:pt x="2650" y="14052"/>
                        <a:pt x="1739" y="15632"/>
                        <a:pt x="1273" y="16854"/>
                      </a:cubicBezTo>
                      <a:lnTo>
                        <a:pt x="1237" y="16992"/>
                      </a:lnTo>
                      <a:lnTo>
                        <a:pt x="1070" y="17270"/>
                      </a:lnTo>
                      <a:cubicBezTo>
                        <a:pt x="804" y="17926"/>
                        <a:pt x="589" y="18708"/>
                        <a:pt x="440" y="19575"/>
                      </a:cubicBezTo>
                      <a:lnTo>
                        <a:pt x="275" y="21600"/>
                      </a:lnTo>
                      <a:close/>
                    </a:path>
                  </a:pathLst>
                </a:custGeom>
                <a:solidFill>
                  <a:srgbClr val="D8D8D8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</p:grpSp>
        <p:sp>
          <p:nvSpPr>
            <p:cNvPr id="352" name="Google Shape;515;p15"/>
            <p:cNvSpPr/>
            <p:nvPr/>
          </p:nvSpPr>
          <p:spPr>
            <a:xfrm>
              <a:off x="-1" y="1985"/>
              <a:ext cx="1599227" cy="8668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1" h="21600" fill="norm" stroke="1" extrusionOk="0">
                  <a:moveTo>
                    <a:pt x="10494" y="0"/>
                  </a:moveTo>
                  <a:cubicBezTo>
                    <a:pt x="13592" y="0"/>
                    <a:pt x="16250" y="3968"/>
                    <a:pt x="17386" y="9622"/>
                  </a:cubicBezTo>
                  <a:lnTo>
                    <a:pt x="17652" y="11429"/>
                  </a:lnTo>
                  <a:lnTo>
                    <a:pt x="17726" y="11635"/>
                  </a:lnTo>
                  <a:lnTo>
                    <a:pt x="17785" y="11587"/>
                  </a:lnTo>
                  <a:cubicBezTo>
                    <a:pt x="17992" y="11456"/>
                    <a:pt x="18218" y="11383"/>
                    <a:pt x="18457" y="11383"/>
                  </a:cubicBezTo>
                  <a:cubicBezTo>
                    <a:pt x="19409" y="11383"/>
                    <a:pt x="20182" y="12548"/>
                    <a:pt x="20182" y="13985"/>
                  </a:cubicBezTo>
                  <a:lnTo>
                    <a:pt x="20101" y="14589"/>
                  </a:lnTo>
                  <a:lnTo>
                    <a:pt x="20312" y="14621"/>
                  </a:lnTo>
                  <a:cubicBezTo>
                    <a:pt x="20905" y="14804"/>
                    <a:pt x="21351" y="15595"/>
                    <a:pt x="21351" y="16543"/>
                  </a:cubicBezTo>
                  <a:cubicBezTo>
                    <a:pt x="21351" y="17085"/>
                    <a:pt x="21205" y="17576"/>
                    <a:pt x="20970" y="17931"/>
                  </a:cubicBezTo>
                  <a:lnTo>
                    <a:pt x="20896" y="18006"/>
                  </a:lnTo>
                  <a:lnTo>
                    <a:pt x="20880" y="18043"/>
                  </a:lnTo>
                  <a:cubicBezTo>
                    <a:pt x="20673" y="18374"/>
                    <a:pt x="20270" y="18801"/>
                    <a:pt x="19642" y="19152"/>
                  </a:cubicBezTo>
                  <a:lnTo>
                    <a:pt x="19249" y="19340"/>
                  </a:lnTo>
                  <a:lnTo>
                    <a:pt x="19223" y="19645"/>
                  </a:lnTo>
                  <a:cubicBezTo>
                    <a:pt x="19127" y="20203"/>
                    <a:pt x="18870" y="20692"/>
                    <a:pt x="18513" y="21041"/>
                  </a:cubicBezTo>
                  <a:lnTo>
                    <a:pt x="17937" y="21433"/>
                  </a:lnTo>
                  <a:lnTo>
                    <a:pt x="17938" y="21452"/>
                  </a:lnTo>
                  <a:cubicBezTo>
                    <a:pt x="17937" y="21446"/>
                    <a:pt x="17936" y="21440"/>
                    <a:pt x="17935" y="21434"/>
                  </a:cubicBezTo>
                  <a:lnTo>
                    <a:pt x="17909" y="21451"/>
                  </a:lnTo>
                  <a:cubicBezTo>
                    <a:pt x="17688" y="21548"/>
                    <a:pt x="17448" y="21600"/>
                    <a:pt x="17199" y="21600"/>
                  </a:cubicBezTo>
                  <a:cubicBezTo>
                    <a:pt x="16485" y="21600"/>
                    <a:pt x="15857" y="21172"/>
                    <a:pt x="15485" y="20521"/>
                  </a:cubicBezTo>
                  <a:lnTo>
                    <a:pt x="15303" y="20122"/>
                  </a:lnTo>
                  <a:lnTo>
                    <a:pt x="15249" y="20157"/>
                  </a:lnTo>
                  <a:cubicBezTo>
                    <a:pt x="15060" y="20252"/>
                    <a:pt x="14851" y="20304"/>
                    <a:pt x="14633" y="20304"/>
                  </a:cubicBezTo>
                  <a:cubicBezTo>
                    <a:pt x="13977" y="20304"/>
                    <a:pt x="13415" y="19832"/>
                    <a:pt x="13175" y="19159"/>
                  </a:cubicBezTo>
                  <a:lnTo>
                    <a:pt x="13091" y="18839"/>
                  </a:lnTo>
                  <a:lnTo>
                    <a:pt x="12748" y="18553"/>
                  </a:lnTo>
                  <a:cubicBezTo>
                    <a:pt x="11719" y="17556"/>
                    <a:pt x="11615" y="16141"/>
                    <a:pt x="11963" y="14979"/>
                  </a:cubicBezTo>
                  <a:cubicBezTo>
                    <a:pt x="12118" y="14462"/>
                    <a:pt x="12430" y="14142"/>
                    <a:pt x="12836" y="13957"/>
                  </a:cubicBezTo>
                  <a:lnTo>
                    <a:pt x="13476" y="13781"/>
                  </a:lnTo>
                  <a:lnTo>
                    <a:pt x="13453" y="13667"/>
                  </a:lnTo>
                  <a:cubicBezTo>
                    <a:pt x="13423" y="13445"/>
                    <a:pt x="13407" y="13216"/>
                    <a:pt x="13407" y="12982"/>
                  </a:cubicBezTo>
                  <a:cubicBezTo>
                    <a:pt x="13407" y="12513"/>
                    <a:pt x="13470" y="12066"/>
                    <a:pt x="13584" y="11660"/>
                  </a:cubicBezTo>
                  <a:lnTo>
                    <a:pt x="13665" y="11479"/>
                  </a:lnTo>
                  <a:lnTo>
                    <a:pt x="13045" y="10955"/>
                  </a:lnTo>
                  <a:cubicBezTo>
                    <a:pt x="12211" y="10404"/>
                    <a:pt x="11312" y="10105"/>
                    <a:pt x="10379" y="10105"/>
                  </a:cubicBezTo>
                  <a:cubicBezTo>
                    <a:pt x="8980" y="10105"/>
                    <a:pt x="7657" y="10778"/>
                    <a:pt x="6516" y="11966"/>
                  </a:cubicBezTo>
                  <a:lnTo>
                    <a:pt x="5909" y="12730"/>
                  </a:lnTo>
                  <a:lnTo>
                    <a:pt x="6419" y="12914"/>
                  </a:lnTo>
                  <a:cubicBezTo>
                    <a:pt x="6961" y="13324"/>
                    <a:pt x="7340" y="14282"/>
                    <a:pt x="7340" y="15400"/>
                  </a:cubicBezTo>
                  <a:lnTo>
                    <a:pt x="7270" y="16026"/>
                  </a:lnTo>
                  <a:lnTo>
                    <a:pt x="7454" y="16060"/>
                  </a:lnTo>
                  <a:cubicBezTo>
                    <a:pt x="7973" y="16249"/>
                    <a:pt x="8362" y="17069"/>
                    <a:pt x="8362" y="18053"/>
                  </a:cubicBezTo>
                  <a:cubicBezTo>
                    <a:pt x="8362" y="18614"/>
                    <a:pt x="8235" y="19123"/>
                    <a:pt x="8029" y="19491"/>
                  </a:cubicBezTo>
                  <a:lnTo>
                    <a:pt x="7965" y="19569"/>
                  </a:lnTo>
                  <a:lnTo>
                    <a:pt x="7950" y="19608"/>
                  </a:lnTo>
                  <a:cubicBezTo>
                    <a:pt x="7590" y="20294"/>
                    <a:pt x="6541" y="21380"/>
                    <a:pt x="4605" y="21431"/>
                  </a:cubicBezTo>
                  <a:cubicBezTo>
                    <a:pt x="4070" y="21446"/>
                    <a:pt x="3591" y="21412"/>
                    <a:pt x="3163" y="21337"/>
                  </a:cubicBezTo>
                  <a:lnTo>
                    <a:pt x="2852" y="21244"/>
                  </a:lnTo>
                  <a:lnTo>
                    <a:pt x="2821" y="21452"/>
                  </a:lnTo>
                  <a:lnTo>
                    <a:pt x="2028" y="20999"/>
                  </a:lnTo>
                  <a:cubicBezTo>
                    <a:pt x="48" y="20111"/>
                    <a:pt x="-249" y="18037"/>
                    <a:pt x="157" y="16430"/>
                  </a:cubicBezTo>
                  <a:cubicBezTo>
                    <a:pt x="292" y="15895"/>
                    <a:pt x="565" y="15563"/>
                    <a:pt x="919" y="15371"/>
                  </a:cubicBezTo>
                  <a:lnTo>
                    <a:pt x="1480" y="15188"/>
                  </a:lnTo>
                  <a:lnTo>
                    <a:pt x="1459" y="15070"/>
                  </a:lnTo>
                  <a:cubicBezTo>
                    <a:pt x="1433" y="14841"/>
                    <a:pt x="1419" y="14603"/>
                    <a:pt x="1419" y="14360"/>
                  </a:cubicBezTo>
                  <a:cubicBezTo>
                    <a:pt x="1419" y="12415"/>
                    <a:pt x="2301" y="10838"/>
                    <a:pt x="3388" y="10838"/>
                  </a:cubicBezTo>
                  <a:lnTo>
                    <a:pt x="3421" y="10845"/>
                  </a:lnTo>
                  <a:lnTo>
                    <a:pt x="3601" y="9622"/>
                  </a:lnTo>
                  <a:cubicBezTo>
                    <a:pt x="4737" y="3968"/>
                    <a:pt x="7395" y="0"/>
                    <a:pt x="10494" y="0"/>
                  </a:cubicBezTo>
                  <a:close/>
                </a:path>
              </a:pathLst>
            </a:custGeom>
            <a:noFill/>
            <a:ln w="12700" cap="flat">
              <a:solidFill>
                <a:srgbClr val="F2F2F2"/>
              </a:solidFill>
              <a:prstDash val="dash"/>
              <a:miter lim="800000"/>
            </a:ln>
            <a:effectLst>
              <a:outerShdw sx="100000" sy="100000" kx="0" ky="0" algn="b" rotWithShape="0" blurRad="38100" dist="0" dir="5400000">
                <a:srgbClr val="000000">
                  <a:alpha val="40000"/>
                </a:srgbClr>
              </a:outerShdw>
            </a:effectLst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rtl="0">
                <a:defRPr sz="1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sp>
        <p:nvSpPr>
          <p:cNvPr id="354" name="المقدمة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1854572" y="245590"/>
            <a:ext cx="1176202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المقدمة</a:t>
            </a:r>
          </a:p>
        </p:txBody>
      </p:sp>
      <p:sp>
        <p:nvSpPr>
          <p:cNvPr id="355" name="الواجب">
            <a:hlinkClick r:id="rId3" invalidUrl="" action="ppaction://hlinksldjump" tgtFrame="" tooltip="" history="1" highlightClick="0" endSnd="0"/>
          </p:cNvPr>
          <p:cNvSpPr/>
          <p:nvPr/>
        </p:nvSpPr>
        <p:spPr>
          <a:xfrm>
            <a:off x="7504093" y="2332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sp>
        <p:nvSpPr>
          <p:cNvPr id="356" name="المنزل">
            <a:hlinkClick r:id="rId4" invalidUrl="" action="ppaction://hlinksldjump" tgtFrame="" tooltip="" history="1" highlightClick="0" endSnd="0"/>
          </p:cNvPr>
          <p:cNvSpPr/>
          <p:nvPr/>
        </p:nvSpPr>
        <p:spPr>
          <a:xfrm>
            <a:off x="864594" y="228028"/>
            <a:ext cx="364837" cy="3267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34289" tIns="34289" rIns="34289" bIns="34289" anchor="ctr"/>
          <a:lstStyle/>
          <a:p>
            <a:pPr/>
          </a:p>
        </p:txBody>
      </p:sp>
      <p:pic>
        <p:nvPicPr>
          <p:cNvPr id="357" name="IMG_6088.png" descr="IMG_6088.png"/>
          <p:cNvPicPr>
            <a:picLocks noChangeAspect="1"/>
          </p:cNvPicPr>
          <p:nvPr/>
        </p:nvPicPr>
        <p:blipFill>
          <a:blip r:embed="rId5">
            <a:extLst/>
          </a:blip>
          <a:srcRect l="0" t="7048" r="11624" b="5557"/>
          <a:stretch>
            <a:fillRect/>
          </a:stretch>
        </p:blipFill>
        <p:spPr>
          <a:xfrm>
            <a:off x="1854572" y="1415530"/>
            <a:ext cx="6032152" cy="2123925"/>
          </a:xfrm>
          <a:prstGeom prst="rect">
            <a:avLst/>
          </a:prstGeom>
          <a:ln w="12700">
            <a:miter lim="400000"/>
          </a:ln>
        </p:spPr>
      </p:pic>
      <p:sp>
        <p:nvSpPr>
          <p:cNvPr id="358" name="مسألة ٥">
            <a:hlinkClick r:id="rId6" invalidUrl="" action="ppaction://hlinksldjump" tgtFrame="" tooltip="" history="1" highlightClick="0" endSnd="0"/>
          </p:cNvPr>
          <p:cNvSpPr/>
          <p:nvPr/>
        </p:nvSpPr>
        <p:spPr>
          <a:xfrm>
            <a:off x="6093333" y="2459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٥ </a:t>
            </a:r>
          </a:p>
        </p:txBody>
      </p:sp>
      <p:sp>
        <p:nvSpPr>
          <p:cNvPr id="359" name="مسألة ٣">
            <a:hlinkClick r:id="rId7" invalidUrl="" action="ppaction://hlinksldjump" tgtFrame="" tooltip="" history="1" highlightClick="0" endSnd="0"/>
          </p:cNvPr>
          <p:cNvSpPr/>
          <p:nvPr/>
        </p:nvSpPr>
        <p:spPr>
          <a:xfrm>
            <a:off x="4698703" y="2332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٣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5" presetID="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13" dur="10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32" grpId="2"/>
      <p:bldP build="whole" bldLvl="1" animBg="1" rev="0" advAuto="0" spid="33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7" name="تجميع"/>
          <p:cNvGrpSpPr/>
          <p:nvPr/>
        </p:nvGrpSpPr>
        <p:grpSpPr>
          <a:xfrm>
            <a:off x="7587975" y="615363"/>
            <a:ext cx="1249651" cy="776675"/>
            <a:chOff x="0" y="0"/>
            <a:chExt cx="1249650" cy="776673"/>
          </a:xfrm>
        </p:grpSpPr>
        <p:grpSp>
          <p:nvGrpSpPr>
            <p:cNvPr id="365" name="تجميع"/>
            <p:cNvGrpSpPr/>
            <p:nvPr/>
          </p:nvGrpSpPr>
          <p:grpSpPr>
            <a:xfrm>
              <a:off x="0" y="84424"/>
              <a:ext cx="1176202" cy="692250"/>
              <a:chOff x="0" y="0"/>
              <a:chExt cx="1176201" cy="692249"/>
            </a:xfrm>
          </p:grpSpPr>
          <p:grpSp>
            <p:nvGrpSpPr>
              <p:cNvPr id="363" name="تجميع"/>
              <p:cNvGrpSpPr/>
              <p:nvPr/>
            </p:nvGrpSpPr>
            <p:grpSpPr>
              <a:xfrm>
                <a:off x="265078" y="12699"/>
                <a:ext cx="620645" cy="620645"/>
                <a:chOff x="0" y="0"/>
                <a:chExt cx="620643" cy="620643"/>
              </a:xfrm>
            </p:grpSpPr>
            <p:sp>
              <p:nvSpPr>
                <p:cNvPr id="361" name="Google Shape;324;p12"/>
                <p:cNvSpPr/>
                <p:nvPr/>
              </p:nvSpPr>
              <p:spPr>
                <a:xfrm>
                  <a:off x="-1" y="-1"/>
                  <a:ext cx="620645" cy="620645"/>
                </a:xfrm>
                <a:prstGeom prst="ellipse">
                  <a:avLst/>
                </a:prstGeom>
                <a:solidFill>
                  <a:srgbClr val="FFFFFF">
                    <a:alpha val="251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62" name="Google Shape;325;p12"/>
                <p:cNvSpPr/>
                <p:nvPr/>
              </p:nvSpPr>
              <p:spPr>
                <a:xfrm>
                  <a:off x="29640" y="21739"/>
                  <a:ext cx="577165" cy="577166"/>
                </a:xfrm>
                <a:prstGeom prst="ellipse">
                  <a:avLst/>
                </a:prstGeom>
                <a:noFill/>
                <a:ln w="12700" cap="flat">
                  <a:solidFill>
                    <a:srgbClr val="F2F2F2"/>
                  </a:solidFill>
                  <a:prstDash val="dash"/>
                  <a:miter lim="8000"/>
                </a:ln>
                <a:effectLst>
                  <a:outerShdw sx="100000" sy="100000" kx="0" ky="0" algn="b" rotWithShape="0" blurRad="381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364" name="١"/>
              <p:cNvSpPr/>
              <p:nvPr/>
            </p:nvSpPr>
            <p:spPr>
              <a:xfrm>
                <a:off x="0" y="0"/>
                <a:ext cx="1176202" cy="692250"/>
              </a:xfrm>
              <a:prstGeom prst="roundRect">
                <a:avLst>
                  <a:gd name="adj" fmla="val 13298"/>
                </a:avLst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algn="ctr" defTabSz="825500">
                  <a:defRPr b="1" sz="3000">
                    <a:solidFill>
                      <a:schemeClr val="accent1">
                        <a:satOff val="-49514"/>
                        <a:lumOff val="-14901"/>
                      </a:schemeClr>
                    </a:solidFill>
                    <a:latin typeface="Noto Naskh Arabic"/>
                    <a:ea typeface="Noto Naskh Arabic"/>
                    <a:cs typeface="Noto Naskh Arabic"/>
                    <a:sym typeface="Noto Naskh Arabic"/>
                  </a:defRPr>
                </a:lvl1pPr>
              </a:lstStyle>
              <a:p>
                <a:pPr rtl="0">
                  <a:defRPr/>
                </a:pPr>
                <a:r>
                  <a:t>١</a:t>
                </a:r>
              </a:p>
            </p:txBody>
          </p:sp>
        </p:grpSp>
        <p:grpSp>
          <p:nvGrpSpPr>
            <p:cNvPr id="376" name="Google Shape;358;p12"/>
            <p:cNvGrpSpPr/>
            <p:nvPr/>
          </p:nvGrpSpPr>
          <p:grpSpPr>
            <a:xfrm>
              <a:off x="710317" y="0"/>
              <a:ext cx="539334" cy="602389"/>
              <a:chOff x="0" y="0"/>
              <a:chExt cx="539332" cy="602388"/>
            </a:xfrm>
          </p:grpSpPr>
          <p:sp>
            <p:nvSpPr>
              <p:cNvPr id="366" name="Google Shape;359;p12"/>
              <p:cNvSpPr/>
              <p:nvPr/>
            </p:nvSpPr>
            <p:spPr>
              <a:xfrm flipH="1" rot="12754542">
                <a:off x="114806" y="42714"/>
                <a:ext cx="309721" cy="5169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solidFill>
                <a:srgbClr val="FFFFFF">
                  <a:alpha val="482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374" name="Google Shape;360;p12"/>
              <p:cNvGrpSpPr/>
              <p:nvPr/>
            </p:nvGrpSpPr>
            <p:grpSpPr>
              <a:xfrm>
                <a:off x="43046" y="40003"/>
                <a:ext cx="454757" cy="519919"/>
                <a:chOff x="0" y="0"/>
                <a:chExt cx="454755" cy="519917"/>
              </a:xfrm>
            </p:grpSpPr>
            <p:sp>
              <p:nvSpPr>
                <p:cNvPr id="367" name="Google Shape;361;p12"/>
                <p:cNvSpPr/>
                <p:nvPr/>
              </p:nvSpPr>
              <p:spPr>
                <a:xfrm flipH="1" rot="12762355">
                  <a:off x="35591" y="265957"/>
                  <a:ext cx="245523" cy="2037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155" y="21600"/>
                      </a:lnTo>
                      <a:lnTo>
                        <a:pt x="155" y="9049"/>
                      </a:lnTo>
                      <a:lnTo>
                        <a:pt x="0" y="9049"/>
                      </a:lnTo>
                      <a:lnTo>
                        <a:pt x="10722" y="0"/>
                      </a:lnTo>
                      <a:lnTo>
                        <a:pt x="21381" y="8996"/>
                      </a:lnTo>
                      <a:lnTo>
                        <a:pt x="21600" y="8996"/>
                      </a:lnTo>
                      <a:close/>
                    </a:path>
                  </a:pathLst>
                </a:custGeom>
                <a:solidFill>
                  <a:srgbClr val="F7D38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68" name="Google Shape;362;p12"/>
                <p:cNvSpPr/>
                <p:nvPr/>
              </p:nvSpPr>
              <p:spPr>
                <a:xfrm flipH="1" rot="12762355">
                  <a:off x="48726" y="236608"/>
                  <a:ext cx="120617" cy="2029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316" y="21600"/>
                      </a:lnTo>
                      <a:lnTo>
                        <a:pt x="316" y="8995"/>
                      </a:lnTo>
                      <a:lnTo>
                        <a:pt x="0" y="8995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69" name="Google Shape;363;p12"/>
                <p:cNvSpPr/>
                <p:nvPr/>
              </p:nvSpPr>
              <p:spPr>
                <a:xfrm flipH="1" rot="1962354">
                  <a:off x="127965" y="39540"/>
                  <a:ext cx="242999" cy="37418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2252"/>
                        <a:pt x="21600" y="5029"/>
                      </a:cubicBezTo>
                      <a:lnTo>
                        <a:pt x="21600" y="21600"/>
                      </a:lnTo>
                      <a:lnTo>
                        <a:pt x="17785" y="18299"/>
                      </a:lnTo>
                      <a:lnTo>
                        <a:pt x="14218" y="21578"/>
                      </a:lnTo>
                      <a:lnTo>
                        <a:pt x="10563" y="18299"/>
                      </a:lnTo>
                      <a:lnTo>
                        <a:pt x="6908" y="21179"/>
                      </a:lnTo>
                      <a:lnTo>
                        <a:pt x="3342" y="18299"/>
                      </a:lnTo>
                      <a:lnTo>
                        <a:pt x="0" y="21201"/>
                      </a:lnTo>
                      <a:lnTo>
                        <a:pt x="0" y="5029"/>
                      </a:lnTo>
                      <a:cubicBezTo>
                        <a:pt x="0" y="2252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FB43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70" name="Google Shape;364;p12"/>
                <p:cNvSpPr/>
                <p:nvPr/>
              </p:nvSpPr>
              <p:spPr>
                <a:xfrm flipH="1" rot="1962354">
                  <a:off x="168253" y="38528"/>
                  <a:ext cx="159367" cy="3761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179" y="0"/>
                      </a:moveTo>
                      <a:lnTo>
                        <a:pt x="15406" y="0"/>
                      </a:lnTo>
                      <a:cubicBezTo>
                        <a:pt x="17014" y="0"/>
                        <a:pt x="18546" y="141"/>
                        <a:pt x="19939" y="396"/>
                      </a:cubicBezTo>
                      <a:lnTo>
                        <a:pt x="21600" y="785"/>
                      </a:lnTo>
                      <a:lnTo>
                        <a:pt x="20812" y="18573"/>
                      </a:lnTo>
                      <a:lnTo>
                        <a:pt x="15796" y="21600"/>
                      </a:lnTo>
                      <a:lnTo>
                        <a:pt x="14092" y="20596"/>
                      </a:lnTo>
                      <a:close/>
                      <a:moveTo>
                        <a:pt x="5762" y="0"/>
                      </a:moveTo>
                      <a:lnTo>
                        <a:pt x="7376" y="0"/>
                      </a:lnTo>
                      <a:lnTo>
                        <a:pt x="8233" y="19347"/>
                      </a:lnTo>
                      <a:lnTo>
                        <a:pt x="4650" y="21201"/>
                      </a:lnTo>
                      <a:lnTo>
                        <a:pt x="0" y="18736"/>
                      </a:lnTo>
                      <a:lnTo>
                        <a:pt x="808" y="494"/>
                      </a:lnTo>
                      <a:lnTo>
                        <a:pt x="1229" y="396"/>
                      </a:lnTo>
                      <a:cubicBezTo>
                        <a:pt x="2622" y="141"/>
                        <a:pt x="4154" y="0"/>
                        <a:pt x="576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71" name="Google Shape;365;p12"/>
                <p:cNvSpPr/>
                <p:nvPr/>
              </p:nvSpPr>
              <p:spPr>
                <a:xfrm flipH="1" rot="1962354">
                  <a:off x="207268" y="58679"/>
                  <a:ext cx="242999" cy="8791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9517"/>
                        <a:pt x="21600" y="21257"/>
                      </a:cubicBez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21257"/>
                      </a:lnTo>
                      <a:cubicBezTo>
                        <a:pt x="0" y="9517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B8CA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72" name="Google Shape;366;p12"/>
                <p:cNvSpPr/>
                <p:nvPr/>
              </p:nvSpPr>
              <p:spPr>
                <a:xfrm flipH="1" rot="1962354">
                  <a:off x="73119" y="417667"/>
                  <a:ext cx="78494" cy="393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781" y="0"/>
                      </a:moveTo>
                      <a:cubicBezTo>
                        <a:pt x="13499" y="0"/>
                        <a:pt x="16088" y="1105"/>
                        <a:pt x="18443" y="3105"/>
                      </a:cubicBezTo>
                      <a:lnTo>
                        <a:pt x="21600" y="6544"/>
                      </a:lnTo>
                      <a:lnTo>
                        <a:pt x="10815" y="21600"/>
                      </a:lnTo>
                      <a:lnTo>
                        <a:pt x="0" y="6501"/>
                      </a:lnTo>
                      <a:lnTo>
                        <a:pt x="3118" y="3105"/>
                      </a:lnTo>
                      <a:cubicBezTo>
                        <a:pt x="5473" y="1105"/>
                        <a:pt x="8062" y="0"/>
                        <a:pt x="1078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73" name="Google Shape;367;p12"/>
                <p:cNvSpPr/>
                <p:nvPr/>
              </p:nvSpPr>
              <p:spPr>
                <a:xfrm flipH="1" rot="1957588">
                  <a:off x="166792" y="128109"/>
                  <a:ext cx="251734" cy="59274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A8BFD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375" name="Google Shape;368;p12"/>
              <p:cNvSpPr/>
              <p:nvPr/>
            </p:nvSpPr>
            <p:spPr>
              <a:xfrm flipH="1" rot="12759500">
                <a:off x="123356" y="59937"/>
                <a:ext cx="293197" cy="4879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FFFFFF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</p:grpSp>
      <p:sp>
        <p:nvSpPr>
          <p:cNvPr id="378" name="مستطيل"/>
          <p:cNvSpPr/>
          <p:nvPr/>
        </p:nvSpPr>
        <p:spPr>
          <a:xfrm>
            <a:off x="7907143" y="1444425"/>
            <a:ext cx="585915" cy="1952088"/>
          </a:xfrm>
          <a:prstGeom prst="rect">
            <a:avLst/>
          </a:prstGeom>
          <a:solidFill>
            <a:schemeClr val="accent3">
              <a:lumOff val="14215"/>
            </a:schemeClr>
          </a:solidFill>
          <a:ln w="3175">
            <a:solidFill>
              <a:schemeClr val="accent3">
                <a:satOff val="-41626"/>
                <a:lumOff val="-14313"/>
              </a:schemeClr>
            </a:solidFill>
          </a:ln>
          <a:effectLst>
            <a:outerShdw sx="100000" sy="100000" kx="0" ky="0" algn="b" rotWithShape="0" blurRad="25400" dist="12700" dir="5400000">
              <a:srgbClr val="000000">
                <a:alpha val="38000"/>
              </a:srgbClr>
            </a:outerShdw>
          </a:effectLst>
        </p:spPr>
        <p:txBody>
          <a:bodyPr lIns="44334" tIns="44334" rIns="44334" bIns="44334" anchor="ctr"/>
          <a:lstStyle/>
          <a:p>
            <a:pPr/>
          </a:p>
        </p:txBody>
      </p:sp>
      <p:sp>
        <p:nvSpPr>
          <p:cNvPr id="379" name="Google Shape;145;p11"/>
          <p:cNvSpPr txBox="1"/>
          <p:nvPr/>
        </p:nvSpPr>
        <p:spPr>
          <a:xfrm>
            <a:off x="7851896" y="1919791"/>
            <a:ext cx="696409" cy="84323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8654" tIns="88654" rIns="88654" bIns="88654" anchor="ctr">
            <a:normAutofit fontScale="100000" lnSpcReduction="0"/>
          </a:bodyPr>
          <a:lstStyle>
            <a:lvl1pPr defTabSz="886690">
              <a:lnSpc>
                <a:spcPct val="115000"/>
              </a:lnSpc>
              <a:spcBef>
                <a:spcPts val="1500"/>
              </a:spcBef>
              <a:defRPr sz="2900">
                <a:latin typeface="Muna Bold"/>
                <a:ea typeface="Muna Bold"/>
                <a:cs typeface="Muna Bold"/>
                <a:sym typeface="Muna Bold"/>
              </a:defRPr>
            </a:lvl1pPr>
          </a:lstStyle>
          <a:p>
            <a:pPr rtl="0">
              <a:defRPr/>
            </a:pPr>
            <a:r>
              <a:t>اِفهم</a:t>
            </a:r>
          </a:p>
        </p:txBody>
      </p:sp>
      <p:sp>
        <p:nvSpPr>
          <p:cNvPr id="380" name="مستطيل"/>
          <p:cNvSpPr/>
          <p:nvPr/>
        </p:nvSpPr>
        <p:spPr>
          <a:xfrm>
            <a:off x="7897734" y="3970040"/>
            <a:ext cx="585915" cy="575062"/>
          </a:xfrm>
          <a:prstGeom prst="rect">
            <a:avLst/>
          </a:prstGeom>
          <a:solidFill>
            <a:schemeClr val="accent3">
              <a:lumOff val="14215"/>
            </a:schemeClr>
          </a:solidFill>
          <a:ln w="3175">
            <a:solidFill>
              <a:schemeClr val="accent3">
                <a:satOff val="-41626"/>
                <a:lumOff val="-14313"/>
              </a:schemeClr>
            </a:solidFill>
          </a:ln>
          <a:effectLst>
            <a:outerShdw sx="100000" sy="100000" kx="0" ky="0" algn="b" rotWithShape="0" blurRad="25400" dist="12700" dir="5400000">
              <a:srgbClr val="000000">
                <a:alpha val="38000"/>
              </a:srgbClr>
            </a:outerShdw>
          </a:effectLst>
        </p:spPr>
        <p:txBody>
          <a:bodyPr lIns="44334" tIns="44334" rIns="44334" bIns="44334" anchor="ctr"/>
          <a:lstStyle/>
          <a:p>
            <a:pPr/>
          </a:p>
        </p:txBody>
      </p:sp>
      <p:sp>
        <p:nvSpPr>
          <p:cNvPr id="381" name="Google Shape;145;p11"/>
          <p:cNvSpPr txBox="1"/>
          <p:nvPr/>
        </p:nvSpPr>
        <p:spPr>
          <a:xfrm>
            <a:off x="7826750" y="4009717"/>
            <a:ext cx="772100" cy="50838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8654" tIns="88654" rIns="88654" bIns="88654" anchor="ctr">
            <a:normAutofit fontScale="100000" lnSpcReduction="0"/>
          </a:bodyPr>
          <a:lstStyle>
            <a:lvl1pPr defTabSz="886690">
              <a:lnSpc>
                <a:spcPct val="115000"/>
              </a:lnSpc>
              <a:spcBef>
                <a:spcPts val="1500"/>
              </a:spcBef>
              <a:defRPr sz="2200">
                <a:latin typeface="Muna Bold"/>
                <a:ea typeface="Muna Bold"/>
                <a:cs typeface="Muna Bold"/>
                <a:sym typeface="Muna Bold"/>
              </a:defRPr>
            </a:lvl1pPr>
          </a:lstStyle>
          <a:p>
            <a:pPr rtl="0">
              <a:defRPr/>
            </a:pPr>
            <a:r>
              <a:t>خطط</a:t>
            </a:r>
          </a:p>
        </p:txBody>
      </p:sp>
      <p:grpSp>
        <p:nvGrpSpPr>
          <p:cNvPr id="396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673769" y="822814"/>
            <a:ext cx="1660800" cy="946530"/>
            <a:chOff x="0" y="0"/>
            <a:chExt cx="1660799" cy="946529"/>
          </a:xfrm>
        </p:grpSpPr>
        <p:grpSp>
          <p:nvGrpSpPr>
            <p:cNvPr id="394" name="تجميع"/>
            <p:cNvGrpSpPr/>
            <p:nvPr/>
          </p:nvGrpSpPr>
          <p:grpSpPr>
            <a:xfrm>
              <a:off x="-1" y="0"/>
              <a:ext cx="1660801" cy="946530"/>
              <a:chOff x="0" y="0"/>
              <a:chExt cx="1660799" cy="946529"/>
            </a:xfrm>
          </p:grpSpPr>
          <p:sp>
            <p:nvSpPr>
              <p:cNvPr id="382" name="Google Shape;278;p11"/>
              <p:cNvSpPr/>
              <p:nvPr/>
            </p:nvSpPr>
            <p:spPr>
              <a:xfrm>
                <a:off x="0" y="293594"/>
                <a:ext cx="1147984" cy="454294"/>
              </a:xfrm>
              <a:prstGeom prst="roundRect">
                <a:avLst>
                  <a:gd name="adj" fmla="val 50000"/>
                </a:avLst>
              </a:prstGeom>
              <a:noFill/>
              <a:ln w="12700" cap="flat">
                <a:solidFill>
                  <a:srgbClr val="F2F2F2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393" name="Google Shape;302;p11"/>
              <p:cNvGrpSpPr/>
              <p:nvPr/>
            </p:nvGrpSpPr>
            <p:grpSpPr>
              <a:xfrm rot="1320000">
                <a:off x="921121" y="87615"/>
                <a:ext cx="617701" cy="771299"/>
                <a:chOff x="0" y="0"/>
                <a:chExt cx="617700" cy="771297"/>
              </a:xfrm>
            </p:grpSpPr>
            <p:sp>
              <p:nvSpPr>
                <p:cNvPr id="383" name="Google Shape;303;p11"/>
                <p:cNvSpPr/>
                <p:nvPr/>
              </p:nvSpPr>
              <p:spPr>
                <a:xfrm flipH="1" rot="12071842">
                  <a:off x="107758" y="50001"/>
                  <a:ext cx="402185" cy="67129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solidFill>
                  <a:srgbClr val="FFFFFF">
                    <a:alpha val="482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grpSp>
              <p:nvGrpSpPr>
                <p:cNvPr id="391" name="Google Shape;304;p11"/>
                <p:cNvGrpSpPr/>
                <p:nvPr/>
              </p:nvGrpSpPr>
              <p:grpSpPr>
                <a:xfrm>
                  <a:off x="52654" y="47084"/>
                  <a:ext cx="513342" cy="673060"/>
                  <a:chOff x="0" y="0"/>
                  <a:chExt cx="513340" cy="673059"/>
                </a:xfrm>
              </p:grpSpPr>
              <p:sp>
                <p:nvSpPr>
                  <p:cNvPr id="384" name="Google Shape;305;p11"/>
                  <p:cNvSpPr/>
                  <p:nvPr/>
                </p:nvSpPr>
                <p:spPr>
                  <a:xfrm flipH="1" rot="12079655">
                    <a:off x="37204" y="359520"/>
                    <a:ext cx="318821" cy="26462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155" y="21600"/>
                        </a:lnTo>
                        <a:lnTo>
                          <a:pt x="155" y="9049"/>
                        </a:lnTo>
                        <a:lnTo>
                          <a:pt x="0" y="9049"/>
                        </a:lnTo>
                        <a:lnTo>
                          <a:pt x="10722" y="0"/>
                        </a:lnTo>
                        <a:lnTo>
                          <a:pt x="21381" y="8996"/>
                        </a:lnTo>
                        <a:lnTo>
                          <a:pt x="21600" y="8996"/>
                        </a:lnTo>
                        <a:close/>
                      </a:path>
                    </a:pathLst>
                  </a:custGeom>
                  <a:solidFill>
                    <a:srgbClr val="F7D38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85" name="Google Shape;306;p11"/>
                  <p:cNvSpPr/>
                  <p:nvPr/>
                </p:nvSpPr>
                <p:spPr>
                  <a:xfrm flipH="1" rot="12079655">
                    <a:off x="47886" y="334804"/>
                    <a:ext cx="156627" cy="26347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316" y="21600"/>
                        </a:lnTo>
                        <a:lnTo>
                          <a:pt x="316" y="8995"/>
                        </a:lnTo>
                        <a:lnTo>
                          <a:pt x="0" y="8995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86" name="Google Shape;307;p11"/>
                  <p:cNvSpPr/>
                  <p:nvPr/>
                </p:nvSpPr>
                <p:spPr>
                  <a:xfrm flipH="1" rot="1279655">
                    <a:off x="118652" y="45770"/>
                    <a:ext cx="315545" cy="48589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2252"/>
                          <a:pt x="21600" y="5029"/>
                        </a:cubicBezTo>
                        <a:lnTo>
                          <a:pt x="21600" y="21600"/>
                        </a:lnTo>
                        <a:lnTo>
                          <a:pt x="17785" y="18299"/>
                        </a:lnTo>
                        <a:lnTo>
                          <a:pt x="14218" y="21578"/>
                        </a:lnTo>
                        <a:lnTo>
                          <a:pt x="10563" y="18299"/>
                        </a:lnTo>
                        <a:lnTo>
                          <a:pt x="6908" y="21179"/>
                        </a:lnTo>
                        <a:lnTo>
                          <a:pt x="3342" y="18299"/>
                        </a:lnTo>
                        <a:lnTo>
                          <a:pt x="0" y="21201"/>
                        </a:lnTo>
                        <a:lnTo>
                          <a:pt x="0" y="5029"/>
                        </a:lnTo>
                        <a:cubicBezTo>
                          <a:pt x="0" y="2252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FB43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87" name="Google Shape;308;p11"/>
                  <p:cNvSpPr/>
                  <p:nvPr/>
                </p:nvSpPr>
                <p:spPr>
                  <a:xfrm flipH="1" rot="1279655">
                    <a:off x="171003" y="44848"/>
                    <a:ext cx="206946" cy="48849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3179" y="0"/>
                        </a:moveTo>
                        <a:lnTo>
                          <a:pt x="15406" y="0"/>
                        </a:lnTo>
                        <a:cubicBezTo>
                          <a:pt x="17014" y="0"/>
                          <a:pt x="18546" y="141"/>
                          <a:pt x="19939" y="396"/>
                        </a:cubicBezTo>
                        <a:lnTo>
                          <a:pt x="21600" y="785"/>
                        </a:lnTo>
                        <a:lnTo>
                          <a:pt x="20812" y="18573"/>
                        </a:lnTo>
                        <a:lnTo>
                          <a:pt x="15796" y="21600"/>
                        </a:lnTo>
                        <a:lnTo>
                          <a:pt x="14092" y="20596"/>
                        </a:lnTo>
                        <a:close/>
                        <a:moveTo>
                          <a:pt x="5762" y="0"/>
                        </a:moveTo>
                        <a:lnTo>
                          <a:pt x="7376" y="0"/>
                        </a:lnTo>
                        <a:lnTo>
                          <a:pt x="8233" y="19347"/>
                        </a:lnTo>
                        <a:lnTo>
                          <a:pt x="4650" y="21201"/>
                        </a:lnTo>
                        <a:lnTo>
                          <a:pt x="0" y="18736"/>
                        </a:lnTo>
                        <a:lnTo>
                          <a:pt x="808" y="494"/>
                        </a:lnTo>
                        <a:lnTo>
                          <a:pt x="1229" y="396"/>
                        </a:lnTo>
                        <a:cubicBezTo>
                          <a:pt x="2622" y="141"/>
                          <a:pt x="4154" y="0"/>
                          <a:pt x="5762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88" name="Google Shape;309;p11"/>
                  <p:cNvSpPr/>
                  <p:nvPr/>
                </p:nvSpPr>
                <p:spPr>
                  <a:xfrm flipH="1" rot="1279655">
                    <a:off x="187841" y="53472"/>
                    <a:ext cx="315545" cy="11416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9517"/>
                          <a:pt x="21600" y="21257"/>
                        </a:cubicBezTo>
                        <a:lnTo>
                          <a:pt x="21600" y="21600"/>
                        </a:lnTo>
                        <a:lnTo>
                          <a:pt x="0" y="21600"/>
                        </a:lnTo>
                        <a:lnTo>
                          <a:pt x="0" y="21257"/>
                        </a:lnTo>
                        <a:cubicBezTo>
                          <a:pt x="0" y="9517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B8CA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89" name="Google Shape;310;p11"/>
                  <p:cNvSpPr/>
                  <p:nvPr/>
                </p:nvSpPr>
                <p:spPr>
                  <a:xfrm flipH="1" rot="1279655">
                    <a:off x="104916" y="566529"/>
                    <a:ext cx="101928" cy="5114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0781" y="0"/>
                        </a:moveTo>
                        <a:cubicBezTo>
                          <a:pt x="13499" y="0"/>
                          <a:pt x="16088" y="1105"/>
                          <a:pt x="18443" y="3105"/>
                        </a:cubicBezTo>
                        <a:lnTo>
                          <a:pt x="21600" y="6544"/>
                        </a:lnTo>
                        <a:lnTo>
                          <a:pt x="10815" y="21600"/>
                        </a:lnTo>
                        <a:lnTo>
                          <a:pt x="0" y="6501"/>
                        </a:lnTo>
                        <a:lnTo>
                          <a:pt x="3118" y="3105"/>
                        </a:lnTo>
                        <a:cubicBezTo>
                          <a:pt x="5473" y="1105"/>
                          <a:pt x="8062" y="0"/>
                          <a:pt x="10781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90" name="Google Shape;311;p11"/>
                  <p:cNvSpPr/>
                  <p:nvPr/>
                </p:nvSpPr>
                <p:spPr>
                  <a:xfrm flipH="1" rot="1274888">
                    <a:off x="150321" y="151473"/>
                    <a:ext cx="326887" cy="76969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A8BFD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  <p:sp>
              <p:nvSpPr>
                <p:cNvPr id="392" name="Google Shape;312;p11"/>
                <p:cNvSpPr/>
                <p:nvPr/>
              </p:nvSpPr>
              <p:spPr>
                <a:xfrm flipH="1" rot="12076800">
                  <a:off x="119547" y="72223"/>
                  <a:ext cx="380730" cy="63361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noFill/>
                <a:ln w="12700" cap="flat">
                  <a:solidFill>
                    <a:srgbClr val="FFFFFF"/>
                  </a:solidFill>
                  <a:prstDash val="dash"/>
                  <a:miter lim="800000"/>
                </a:ln>
                <a:effectLst>
                  <a:outerShdw sx="100000" sy="100000" kx="0" ky="0" algn="b" rotWithShape="0" blurRad="381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</p:grpSp>
        <p:sp>
          <p:nvSpPr>
            <p:cNvPr id="395" name="سهم ١٣"/>
            <p:cNvSpPr/>
            <p:nvPr/>
          </p:nvSpPr>
          <p:spPr>
            <a:xfrm rot="16200000">
              <a:off x="381853" y="87146"/>
              <a:ext cx="227225" cy="8766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10800" y="1825"/>
                    <a:pt x="6290" y="7557"/>
                    <a:pt x="0" y="9640"/>
                  </a:cubicBezTo>
                  <a:cubicBezTo>
                    <a:pt x="285" y="9632"/>
                    <a:pt x="561" y="9621"/>
                    <a:pt x="839" y="9608"/>
                  </a:cubicBezTo>
                  <a:cubicBezTo>
                    <a:pt x="3841" y="9463"/>
                    <a:pt x="6421" y="9023"/>
                    <a:pt x="8209" y="8583"/>
                  </a:cubicBezTo>
                  <a:lnTo>
                    <a:pt x="8209" y="16961"/>
                  </a:lnTo>
                  <a:cubicBezTo>
                    <a:pt x="6575" y="17360"/>
                    <a:pt x="4283" y="17749"/>
                    <a:pt x="1646" y="17876"/>
                  </a:cubicBezTo>
                  <a:cubicBezTo>
                    <a:pt x="1110" y="17901"/>
                    <a:pt x="561" y="17919"/>
                    <a:pt x="0" y="17922"/>
                  </a:cubicBezTo>
                  <a:lnTo>
                    <a:pt x="0" y="18067"/>
                  </a:lnTo>
                  <a:lnTo>
                    <a:pt x="0" y="20584"/>
                  </a:lnTo>
                  <a:lnTo>
                    <a:pt x="0" y="21600"/>
                  </a:lnTo>
                  <a:cubicBezTo>
                    <a:pt x="561" y="21597"/>
                    <a:pt x="1110" y="21581"/>
                    <a:pt x="1646" y="21555"/>
                  </a:cubicBezTo>
                  <a:cubicBezTo>
                    <a:pt x="6897" y="21303"/>
                    <a:pt x="10800" y="20063"/>
                    <a:pt x="10800" y="19722"/>
                  </a:cubicBezTo>
                  <a:cubicBezTo>
                    <a:pt x="10800" y="20063"/>
                    <a:pt x="14702" y="21303"/>
                    <a:pt x="19954" y="21555"/>
                  </a:cubicBezTo>
                  <a:cubicBezTo>
                    <a:pt x="20490" y="21581"/>
                    <a:pt x="21039" y="21597"/>
                    <a:pt x="21600" y="21600"/>
                  </a:cubicBezTo>
                  <a:lnTo>
                    <a:pt x="21600" y="20584"/>
                  </a:lnTo>
                  <a:lnTo>
                    <a:pt x="21600" y="18067"/>
                  </a:lnTo>
                  <a:lnTo>
                    <a:pt x="21600" y="17922"/>
                  </a:lnTo>
                  <a:cubicBezTo>
                    <a:pt x="21039" y="17919"/>
                    <a:pt x="20490" y="17901"/>
                    <a:pt x="19954" y="17876"/>
                  </a:cubicBezTo>
                  <a:cubicBezTo>
                    <a:pt x="17317" y="17749"/>
                    <a:pt x="15025" y="17360"/>
                    <a:pt x="13391" y="16961"/>
                  </a:cubicBezTo>
                  <a:lnTo>
                    <a:pt x="13391" y="8583"/>
                  </a:lnTo>
                  <a:cubicBezTo>
                    <a:pt x="15179" y="9023"/>
                    <a:pt x="17752" y="9463"/>
                    <a:pt x="20754" y="9608"/>
                  </a:cubicBezTo>
                  <a:cubicBezTo>
                    <a:pt x="21033" y="9621"/>
                    <a:pt x="21315" y="9632"/>
                    <a:pt x="21600" y="9640"/>
                  </a:cubicBezTo>
                  <a:cubicBezTo>
                    <a:pt x="15310" y="7557"/>
                    <a:pt x="10800" y="1825"/>
                    <a:pt x="10800" y="0"/>
                  </a:cubicBezTo>
                  <a:close/>
                </a:path>
              </a:pathLst>
            </a:custGeom>
            <a:noFill/>
            <a:ln w="12700" cap="flat">
              <a:solidFill>
                <a:schemeClr val="accent1">
                  <a:satOff val="-49514"/>
                  <a:lumOff val="-14901"/>
                  <a:alpha val="56621"/>
                </a:schemeClr>
              </a:solidFill>
              <a:prstDash val="solid"/>
              <a:round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/>
            </a:p>
          </p:txBody>
        </p:sp>
      </p:grpSp>
      <p:sp>
        <p:nvSpPr>
          <p:cNvPr id="397" name="المقدمة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1905372" y="245590"/>
            <a:ext cx="1176202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المقدمة</a:t>
            </a:r>
          </a:p>
        </p:txBody>
      </p:sp>
      <p:sp>
        <p:nvSpPr>
          <p:cNvPr id="398" name="الواجب">
            <a:hlinkClick r:id="rId3" invalidUrl="" action="ppaction://hlinksldjump" tgtFrame="" tooltip="" history="1" highlightClick="0" endSnd="0"/>
          </p:cNvPr>
          <p:cNvSpPr/>
          <p:nvPr/>
        </p:nvSpPr>
        <p:spPr>
          <a:xfrm>
            <a:off x="7529493" y="2332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pic>
        <p:nvPicPr>
          <p:cNvPr id="399" name="IMG_4194.png" descr="IMG_4194.png"/>
          <p:cNvPicPr>
            <a:picLocks noChangeAspect="1"/>
          </p:cNvPicPr>
          <p:nvPr/>
        </p:nvPicPr>
        <p:blipFill>
          <a:blip r:embed="rId4">
            <a:extLst/>
          </a:blip>
          <a:srcRect l="70207" t="0" r="0" b="80415"/>
          <a:stretch>
            <a:fillRect/>
          </a:stretch>
        </p:blipFill>
        <p:spPr>
          <a:xfrm>
            <a:off x="6479851" y="1296079"/>
            <a:ext cx="1285578" cy="500663"/>
          </a:xfrm>
          <a:prstGeom prst="rect">
            <a:avLst/>
          </a:prstGeom>
          <a:ln w="12700">
            <a:miter lim="400000"/>
          </a:ln>
        </p:spPr>
      </p:pic>
      <p:pic>
        <p:nvPicPr>
          <p:cNvPr id="400" name="IMG_4194.png" descr="IMG_4194.png"/>
          <p:cNvPicPr>
            <a:picLocks noChangeAspect="1"/>
          </p:cNvPicPr>
          <p:nvPr/>
        </p:nvPicPr>
        <p:blipFill>
          <a:blip r:embed="rId4">
            <a:extLst/>
          </a:blip>
          <a:srcRect l="77311" t="68070" r="0" b="17458"/>
          <a:stretch>
            <a:fillRect/>
          </a:stretch>
        </p:blipFill>
        <p:spPr>
          <a:xfrm>
            <a:off x="6694134" y="2235525"/>
            <a:ext cx="979022" cy="369927"/>
          </a:xfrm>
          <a:prstGeom prst="rect">
            <a:avLst/>
          </a:prstGeom>
          <a:ln w="12700">
            <a:miter lim="400000"/>
          </a:ln>
        </p:spPr>
      </p:pic>
      <p:sp>
        <p:nvSpPr>
          <p:cNvPr id="401" name="المنزل">
            <a:hlinkClick r:id="rId5" invalidUrl="" action="ppaction://hlinksldjump" tgtFrame="" tooltip="" history="1" highlightClick="0" endSnd="0"/>
          </p:cNvPr>
          <p:cNvSpPr/>
          <p:nvPr/>
        </p:nvSpPr>
        <p:spPr>
          <a:xfrm>
            <a:off x="864594" y="228028"/>
            <a:ext cx="364837" cy="3267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34289" tIns="34289" rIns="34289" bIns="34289" anchor="ctr"/>
          <a:lstStyle/>
          <a:p>
            <a:pPr/>
          </a:p>
        </p:txBody>
      </p:sp>
      <p:sp>
        <p:nvSpPr>
          <p:cNvPr id="402" name="ورقة نقدية من فئة ٥٠ ريال"/>
          <p:cNvSpPr txBox="1"/>
          <p:nvPr/>
        </p:nvSpPr>
        <p:spPr>
          <a:xfrm>
            <a:off x="1344278" y="662063"/>
            <a:ext cx="2583528" cy="39878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4289" tIns="34289" rIns="34289" bIns="34289">
            <a:spAutoFit/>
          </a:bodyPr>
          <a:lstStyle>
            <a:lvl1pPr algn="r">
              <a:defRPr sz="2400">
                <a:solidFill>
                  <a:srgbClr val="0042A9"/>
                </a:solidFill>
                <a:latin typeface="Muna Bold"/>
                <a:ea typeface="Muna Bold"/>
                <a:cs typeface="Muna Bold"/>
                <a:sym typeface="Muna Bold"/>
              </a:defRPr>
            </a:lvl1pPr>
          </a:lstStyle>
          <a:p>
            <a:pPr rtl="0">
              <a:defRPr/>
            </a:pPr>
            <a:r>
              <a:t>ورقة نقدية من فئة ٥٠ ريال</a:t>
            </a:r>
          </a:p>
        </p:txBody>
      </p:sp>
      <p:sp>
        <p:nvSpPr>
          <p:cNvPr id="403" name="اشترى زياد كتابين بمبلغ ٣٢ ريالاً…"/>
          <p:cNvSpPr txBox="1"/>
          <p:nvPr/>
        </p:nvSpPr>
        <p:spPr>
          <a:xfrm>
            <a:off x="2164376" y="1442837"/>
            <a:ext cx="4585164" cy="72898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>
            <a:spAutoFit/>
          </a:bodyPr>
          <a:lstStyle/>
          <a:p>
            <a:pPr marL="240631" indent="-240631" algn="r" rtl="0">
              <a:buSzPct val="60000"/>
              <a:buBlip>
                <a:blip r:embed="rId6"/>
              </a:buBlip>
              <a:defRPr sz="2400">
                <a:solidFill>
                  <a:srgbClr val="0042A9"/>
                </a:solidFill>
                <a:latin typeface="Muna Bold"/>
                <a:ea typeface="Muna Bold"/>
                <a:cs typeface="Muna Bold"/>
                <a:sym typeface="Muna Bold"/>
              </a:defRPr>
            </a:pPr>
            <a:r>
              <a:t>اشترى زياد كتابين بمبلغ ٣٢ ريالاً</a:t>
            </a:r>
          </a:p>
          <a:p>
            <a:pPr marL="240631" indent="-240631" algn="r" rtl="0">
              <a:buSzPct val="60000"/>
              <a:buBlip>
                <a:blip r:embed="rId6"/>
              </a:buBlip>
              <a:defRPr sz="2400">
                <a:solidFill>
                  <a:srgbClr val="0042A9"/>
                </a:solidFill>
                <a:latin typeface="Muna Bold"/>
                <a:ea typeface="Muna Bold"/>
                <a:cs typeface="Muna Bold"/>
                <a:sym typeface="Muna Bold"/>
              </a:defRPr>
            </a:pPr>
            <a:r>
              <a:t>ثمن أحد الكتابين يزيد ٨ ريالات عن الآخر</a:t>
            </a:r>
          </a:p>
        </p:txBody>
      </p:sp>
      <p:sp>
        <p:nvSpPr>
          <p:cNvPr id="404" name="ما ثمن كل منهما ؟"/>
          <p:cNvSpPr txBox="1"/>
          <p:nvPr/>
        </p:nvSpPr>
        <p:spPr>
          <a:xfrm>
            <a:off x="4343500" y="2563631"/>
            <a:ext cx="2337935" cy="39878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>
            <a:spAutoFit/>
          </a:bodyPr>
          <a:lstStyle>
            <a:lvl1pPr algn="r">
              <a:defRPr sz="2400">
                <a:solidFill>
                  <a:srgbClr val="0042A9"/>
                </a:solidFill>
                <a:latin typeface="Muna Bold"/>
                <a:ea typeface="Muna Bold"/>
                <a:cs typeface="Muna Bold"/>
                <a:sym typeface="Muna Bold"/>
              </a:defRPr>
            </a:lvl1pPr>
          </a:lstStyle>
          <a:p>
            <a:pPr rtl="0">
              <a:defRPr/>
            </a:pPr>
            <a:r>
              <a:t>ما ثمن كل منهما ؟</a:t>
            </a:r>
          </a:p>
        </p:txBody>
      </p:sp>
      <p:sp>
        <p:nvSpPr>
          <p:cNvPr id="405" name="نستخدم خطة التخمين و التحقق"/>
          <p:cNvSpPr txBox="1"/>
          <p:nvPr/>
        </p:nvSpPr>
        <p:spPr>
          <a:xfrm>
            <a:off x="4241646" y="4058180"/>
            <a:ext cx="3276026" cy="39878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4289" tIns="34289" rIns="34289" bIns="34289">
            <a:spAutoFit/>
          </a:bodyPr>
          <a:lstStyle>
            <a:lvl1pPr algn="r">
              <a:defRPr sz="2400">
                <a:solidFill>
                  <a:srgbClr val="0042A9"/>
                </a:solidFill>
                <a:latin typeface="Muna Bold"/>
                <a:ea typeface="Muna Bold"/>
                <a:cs typeface="Muna Bold"/>
                <a:sym typeface="Muna Bold"/>
              </a:defRPr>
            </a:lvl1pPr>
          </a:lstStyle>
          <a:p>
            <a:pPr rtl="0">
              <a:defRPr/>
            </a:pPr>
            <a:r>
              <a:t>نستخدم خطة التخمين و التحقق</a:t>
            </a:r>
          </a:p>
        </p:txBody>
      </p:sp>
      <p:sp>
        <p:nvSpPr>
          <p:cNvPr id="406" name="مسألة ٥">
            <a:hlinkClick r:id="rId7" invalidUrl="" action="ppaction://hlinksldjump" tgtFrame="" tooltip="" history="1" highlightClick="0" endSnd="0"/>
          </p:cNvPr>
          <p:cNvSpPr/>
          <p:nvPr/>
        </p:nvSpPr>
        <p:spPr>
          <a:xfrm>
            <a:off x="6093333" y="2459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٥ </a:t>
            </a:r>
          </a:p>
        </p:txBody>
      </p:sp>
      <p:sp>
        <p:nvSpPr>
          <p:cNvPr id="407" name="مسألة ٣">
            <a:hlinkClick r:id="rId8" invalidUrl="" action="ppaction://hlinksldjump" tgtFrame="" tooltip="" history="1" highlightClick="0" endSnd="0"/>
          </p:cNvPr>
          <p:cNvSpPr/>
          <p:nvPr/>
        </p:nvSpPr>
        <p:spPr>
          <a:xfrm>
            <a:off x="4698703" y="2332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٣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7" dur="10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1" dur="10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Class="entr" nodeType="afterEffect" presetSubtype="1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15" dur="10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Class="entr" nodeType="afterEffect" presetSubtype="32" presetID="4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9" dur="10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5" presetID="3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24" dur="10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80" grpId="3"/>
      <p:bldP build="whole" bldLvl="1" animBg="1" rev="0" advAuto="0" spid="378" grpId="1"/>
      <p:bldP build="whole" bldLvl="1" animBg="1" rev="0" advAuto="0" spid="379" grpId="2"/>
      <p:bldP build="whole" bldLvl="1" animBg="1" rev="0" advAuto="0" spid="381" grpId="4"/>
      <p:bldP build="whole" bldLvl="1" animBg="1" rev="0" advAuto="0" spid="396" grpId="5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5" name="تجميع"/>
          <p:cNvGrpSpPr/>
          <p:nvPr/>
        </p:nvGrpSpPr>
        <p:grpSpPr>
          <a:xfrm>
            <a:off x="7617474" y="607586"/>
            <a:ext cx="1249651" cy="776675"/>
            <a:chOff x="0" y="0"/>
            <a:chExt cx="1249650" cy="776673"/>
          </a:xfrm>
        </p:grpSpPr>
        <p:grpSp>
          <p:nvGrpSpPr>
            <p:cNvPr id="413" name="تجميع"/>
            <p:cNvGrpSpPr/>
            <p:nvPr/>
          </p:nvGrpSpPr>
          <p:grpSpPr>
            <a:xfrm>
              <a:off x="0" y="84424"/>
              <a:ext cx="1176202" cy="692250"/>
              <a:chOff x="0" y="0"/>
              <a:chExt cx="1176201" cy="692249"/>
            </a:xfrm>
          </p:grpSpPr>
          <p:grpSp>
            <p:nvGrpSpPr>
              <p:cNvPr id="411" name="تجميع"/>
              <p:cNvGrpSpPr/>
              <p:nvPr/>
            </p:nvGrpSpPr>
            <p:grpSpPr>
              <a:xfrm>
                <a:off x="265078" y="12699"/>
                <a:ext cx="620645" cy="620645"/>
                <a:chOff x="0" y="0"/>
                <a:chExt cx="620643" cy="620643"/>
              </a:xfrm>
            </p:grpSpPr>
            <p:sp>
              <p:nvSpPr>
                <p:cNvPr id="409" name="Google Shape;324;p12"/>
                <p:cNvSpPr/>
                <p:nvPr/>
              </p:nvSpPr>
              <p:spPr>
                <a:xfrm>
                  <a:off x="-1" y="-1"/>
                  <a:ext cx="620645" cy="620645"/>
                </a:xfrm>
                <a:prstGeom prst="ellipse">
                  <a:avLst/>
                </a:prstGeom>
                <a:solidFill>
                  <a:srgbClr val="FFFFFF">
                    <a:alpha val="251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10" name="Google Shape;325;p12"/>
                <p:cNvSpPr/>
                <p:nvPr/>
              </p:nvSpPr>
              <p:spPr>
                <a:xfrm>
                  <a:off x="29640" y="21739"/>
                  <a:ext cx="577165" cy="577166"/>
                </a:xfrm>
                <a:prstGeom prst="ellipse">
                  <a:avLst/>
                </a:prstGeom>
                <a:noFill/>
                <a:ln w="12700" cap="flat">
                  <a:solidFill>
                    <a:srgbClr val="F2F2F2"/>
                  </a:solidFill>
                  <a:prstDash val="dash"/>
                  <a:miter lim="8000"/>
                </a:ln>
                <a:effectLst>
                  <a:outerShdw sx="100000" sy="100000" kx="0" ky="0" algn="b" rotWithShape="0" blurRad="381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412" name="١"/>
              <p:cNvSpPr/>
              <p:nvPr/>
            </p:nvSpPr>
            <p:spPr>
              <a:xfrm>
                <a:off x="0" y="0"/>
                <a:ext cx="1176202" cy="692250"/>
              </a:xfrm>
              <a:prstGeom prst="roundRect">
                <a:avLst>
                  <a:gd name="adj" fmla="val 13298"/>
                </a:avLst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algn="ctr" defTabSz="825500">
                  <a:defRPr b="1" sz="3000">
                    <a:solidFill>
                      <a:schemeClr val="accent1">
                        <a:satOff val="-49514"/>
                        <a:lumOff val="-14901"/>
                      </a:schemeClr>
                    </a:solidFill>
                    <a:latin typeface="Noto Naskh Arabic"/>
                    <a:ea typeface="Noto Naskh Arabic"/>
                    <a:cs typeface="Noto Naskh Arabic"/>
                    <a:sym typeface="Noto Naskh Arabic"/>
                  </a:defRPr>
                </a:lvl1pPr>
              </a:lstStyle>
              <a:p>
                <a:pPr rtl="0">
                  <a:defRPr/>
                </a:pPr>
                <a:r>
                  <a:t>١</a:t>
                </a:r>
              </a:p>
            </p:txBody>
          </p:sp>
        </p:grpSp>
        <p:grpSp>
          <p:nvGrpSpPr>
            <p:cNvPr id="424" name="Google Shape;358;p12"/>
            <p:cNvGrpSpPr/>
            <p:nvPr/>
          </p:nvGrpSpPr>
          <p:grpSpPr>
            <a:xfrm>
              <a:off x="710317" y="0"/>
              <a:ext cx="539334" cy="602389"/>
              <a:chOff x="0" y="0"/>
              <a:chExt cx="539332" cy="602388"/>
            </a:xfrm>
          </p:grpSpPr>
          <p:sp>
            <p:nvSpPr>
              <p:cNvPr id="414" name="Google Shape;359;p12"/>
              <p:cNvSpPr/>
              <p:nvPr/>
            </p:nvSpPr>
            <p:spPr>
              <a:xfrm flipH="1" rot="12754542">
                <a:off x="114806" y="42714"/>
                <a:ext cx="309721" cy="5169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solidFill>
                <a:srgbClr val="FFFFFF">
                  <a:alpha val="482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422" name="Google Shape;360;p12"/>
              <p:cNvGrpSpPr/>
              <p:nvPr/>
            </p:nvGrpSpPr>
            <p:grpSpPr>
              <a:xfrm>
                <a:off x="43046" y="40003"/>
                <a:ext cx="454757" cy="519919"/>
                <a:chOff x="0" y="0"/>
                <a:chExt cx="454755" cy="519917"/>
              </a:xfrm>
            </p:grpSpPr>
            <p:sp>
              <p:nvSpPr>
                <p:cNvPr id="415" name="Google Shape;361;p12"/>
                <p:cNvSpPr/>
                <p:nvPr/>
              </p:nvSpPr>
              <p:spPr>
                <a:xfrm flipH="1" rot="12762355">
                  <a:off x="35591" y="265957"/>
                  <a:ext cx="245523" cy="2037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155" y="21600"/>
                      </a:lnTo>
                      <a:lnTo>
                        <a:pt x="155" y="9049"/>
                      </a:lnTo>
                      <a:lnTo>
                        <a:pt x="0" y="9049"/>
                      </a:lnTo>
                      <a:lnTo>
                        <a:pt x="10722" y="0"/>
                      </a:lnTo>
                      <a:lnTo>
                        <a:pt x="21381" y="8996"/>
                      </a:lnTo>
                      <a:lnTo>
                        <a:pt x="21600" y="8996"/>
                      </a:lnTo>
                      <a:close/>
                    </a:path>
                  </a:pathLst>
                </a:custGeom>
                <a:solidFill>
                  <a:srgbClr val="F7D38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16" name="Google Shape;362;p12"/>
                <p:cNvSpPr/>
                <p:nvPr/>
              </p:nvSpPr>
              <p:spPr>
                <a:xfrm flipH="1" rot="12762355">
                  <a:off x="48726" y="236608"/>
                  <a:ext cx="120617" cy="2029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316" y="21600"/>
                      </a:lnTo>
                      <a:lnTo>
                        <a:pt x="316" y="8995"/>
                      </a:lnTo>
                      <a:lnTo>
                        <a:pt x="0" y="8995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17" name="Google Shape;363;p12"/>
                <p:cNvSpPr/>
                <p:nvPr/>
              </p:nvSpPr>
              <p:spPr>
                <a:xfrm flipH="1" rot="1962354">
                  <a:off x="127965" y="39540"/>
                  <a:ext cx="242999" cy="37418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2252"/>
                        <a:pt x="21600" y="5029"/>
                      </a:cubicBezTo>
                      <a:lnTo>
                        <a:pt x="21600" y="21600"/>
                      </a:lnTo>
                      <a:lnTo>
                        <a:pt x="17785" y="18299"/>
                      </a:lnTo>
                      <a:lnTo>
                        <a:pt x="14218" y="21578"/>
                      </a:lnTo>
                      <a:lnTo>
                        <a:pt x="10563" y="18299"/>
                      </a:lnTo>
                      <a:lnTo>
                        <a:pt x="6908" y="21179"/>
                      </a:lnTo>
                      <a:lnTo>
                        <a:pt x="3342" y="18299"/>
                      </a:lnTo>
                      <a:lnTo>
                        <a:pt x="0" y="21201"/>
                      </a:lnTo>
                      <a:lnTo>
                        <a:pt x="0" y="5029"/>
                      </a:lnTo>
                      <a:cubicBezTo>
                        <a:pt x="0" y="2252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FB43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18" name="Google Shape;364;p12"/>
                <p:cNvSpPr/>
                <p:nvPr/>
              </p:nvSpPr>
              <p:spPr>
                <a:xfrm flipH="1" rot="1962354">
                  <a:off x="168253" y="38528"/>
                  <a:ext cx="159367" cy="3761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179" y="0"/>
                      </a:moveTo>
                      <a:lnTo>
                        <a:pt x="15406" y="0"/>
                      </a:lnTo>
                      <a:cubicBezTo>
                        <a:pt x="17014" y="0"/>
                        <a:pt x="18546" y="141"/>
                        <a:pt x="19939" y="396"/>
                      </a:cubicBezTo>
                      <a:lnTo>
                        <a:pt x="21600" y="785"/>
                      </a:lnTo>
                      <a:lnTo>
                        <a:pt x="20812" y="18573"/>
                      </a:lnTo>
                      <a:lnTo>
                        <a:pt x="15796" y="21600"/>
                      </a:lnTo>
                      <a:lnTo>
                        <a:pt x="14092" y="20596"/>
                      </a:lnTo>
                      <a:close/>
                      <a:moveTo>
                        <a:pt x="5762" y="0"/>
                      </a:moveTo>
                      <a:lnTo>
                        <a:pt x="7376" y="0"/>
                      </a:lnTo>
                      <a:lnTo>
                        <a:pt x="8233" y="19347"/>
                      </a:lnTo>
                      <a:lnTo>
                        <a:pt x="4650" y="21201"/>
                      </a:lnTo>
                      <a:lnTo>
                        <a:pt x="0" y="18736"/>
                      </a:lnTo>
                      <a:lnTo>
                        <a:pt x="808" y="494"/>
                      </a:lnTo>
                      <a:lnTo>
                        <a:pt x="1229" y="396"/>
                      </a:lnTo>
                      <a:cubicBezTo>
                        <a:pt x="2622" y="141"/>
                        <a:pt x="4154" y="0"/>
                        <a:pt x="576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19" name="Google Shape;365;p12"/>
                <p:cNvSpPr/>
                <p:nvPr/>
              </p:nvSpPr>
              <p:spPr>
                <a:xfrm flipH="1" rot="1962354">
                  <a:off x="207268" y="58679"/>
                  <a:ext cx="242999" cy="8791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9517"/>
                        <a:pt x="21600" y="21257"/>
                      </a:cubicBez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21257"/>
                      </a:lnTo>
                      <a:cubicBezTo>
                        <a:pt x="0" y="9517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B8CA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20" name="Google Shape;366;p12"/>
                <p:cNvSpPr/>
                <p:nvPr/>
              </p:nvSpPr>
              <p:spPr>
                <a:xfrm flipH="1" rot="1962354">
                  <a:off x="73119" y="417667"/>
                  <a:ext cx="78494" cy="393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781" y="0"/>
                      </a:moveTo>
                      <a:cubicBezTo>
                        <a:pt x="13499" y="0"/>
                        <a:pt x="16088" y="1105"/>
                        <a:pt x="18443" y="3105"/>
                      </a:cubicBezTo>
                      <a:lnTo>
                        <a:pt x="21600" y="6544"/>
                      </a:lnTo>
                      <a:lnTo>
                        <a:pt x="10815" y="21600"/>
                      </a:lnTo>
                      <a:lnTo>
                        <a:pt x="0" y="6501"/>
                      </a:lnTo>
                      <a:lnTo>
                        <a:pt x="3118" y="3105"/>
                      </a:lnTo>
                      <a:cubicBezTo>
                        <a:pt x="5473" y="1105"/>
                        <a:pt x="8062" y="0"/>
                        <a:pt x="1078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21" name="Google Shape;367;p12"/>
                <p:cNvSpPr/>
                <p:nvPr/>
              </p:nvSpPr>
              <p:spPr>
                <a:xfrm flipH="1" rot="1957588">
                  <a:off x="166792" y="128109"/>
                  <a:ext cx="251734" cy="59274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A8BFD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423" name="Google Shape;368;p12"/>
              <p:cNvSpPr/>
              <p:nvPr/>
            </p:nvSpPr>
            <p:spPr>
              <a:xfrm flipH="1" rot="12759500">
                <a:off x="123356" y="59937"/>
                <a:ext cx="293197" cy="4879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FFFFFF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</p:grpSp>
      <p:sp>
        <p:nvSpPr>
          <p:cNvPr id="426" name="مستطيل"/>
          <p:cNvSpPr/>
          <p:nvPr/>
        </p:nvSpPr>
        <p:spPr>
          <a:xfrm>
            <a:off x="7919843" y="1462709"/>
            <a:ext cx="585915" cy="1952089"/>
          </a:xfrm>
          <a:prstGeom prst="rect">
            <a:avLst/>
          </a:prstGeom>
          <a:solidFill>
            <a:schemeClr val="accent3">
              <a:lumOff val="14215"/>
            </a:schemeClr>
          </a:solidFill>
          <a:ln w="3175">
            <a:solidFill>
              <a:schemeClr val="accent3">
                <a:satOff val="-41626"/>
                <a:lumOff val="-14313"/>
              </a:schemeClr>
            </a:solidFill>
          </a:ln>
          <a:effectLst>
            <a:outerShdw sx="100000" sy="100000" kx="0" ky="0" algn="b" rotWithShape="0" blurRad="25400" dist="12700" dir="5400000">
              <a:srgbClr val="000000">
                <a:alpha val="38000"/>
              </a:srgbClr>
            </a:outerShdw>
          </a:effectLst>
        </p:spPr>
        <p:txBody>
          <a:bodyPr lIns="44334" tIns="44334" rIns="44334" bIns="44334" anchor="ctr"/>
          <a:lstStyle/>
          <a:p>
            <a:pPr/>
          </a:p>
        </p:txBody>
      </p:sp>
      <p:sp>
        <p:nvSpPr>
          <p:cNvPr id="427" name="Google Shape;145;p11"/>
          <p:cNvSpPr txBox="1"/>
          <p:nvPr/>
        </p:nvSpPr>
        <p:spPr>
          <a:xfrm>
            <a:off x="7864596" y="1934313"/>
            <a:ext cx="696409" cy="84323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8654" tIns="88654" rIns="88654" bIns="88654" anchor="ctr">
            <a:normAutofit fontScale="100000" lnSpcReduction="0"/>
          </a:bodyPr>
          <a:lstStyle>
            <a:lvl1pPr algn="ctr" defTabSz="886690">
              <a:lnSpc>
                <a:spcPct val="115000"/>
              </a:lnSpc>
              <a:spcBef>
                <a:spcPts val="1500"/>
              </a:spcBef>
              <a:defRPr sz="2900">
                <a:latin typeface="Muna Bold"/>
                <a:ea typeface="Muna Bold"/>
                <a:cs typeface="Muna Bold"/>
                <a:sym typeface="Muna Bold"/>
              </a:defRPr>
            </a:lvl1pPr>
          </a:lstStyle>
          <a:p>
            <a:pPr rtl="0">
              <a:defRPr/>
            </a:pPr>
            <a:r>
              <a:t>حل </a:t>
            </a:r>
          </a:p>
        </p:txBody>
      </p:sp>
      <p:sp>
        <p:nvSpPr>
          <p:cNvPr id="428" name="مستطيل"/>
          <p:cNvSpPr/>
          <p:nvPr/>
        </p:nvSpPr>
        <p:spPr>
          <a:xfrm>
            <a:off x="7862084" y="3734514"/>
            <a:ext cx="669074" cy="624275"/>
          </a:xfrm>
          <a:prstGeom prst="rect">
            <a:avLst/>
          </a:prstGeom>
          <a:solidFill>
            <a:schemeClr val="accent3">
              <a:lumOff val="14215"/>
            </a:schemeClr>
          </a:solidFill>
          <a:ln w="3175">
            <a:solidFill>
              <a:schemeClr val="accent3">
                <a:satOff val="-41626"/>
                <a:lumOff val="-14313"/>
              </a:schemeClr>
            </a:solidFill>
          </a:ln>
          <a:effectLst>
            <a:outerShdw sx="100000" sy="100000" kx="0" ky="0" algn="b" rotWithShape="0" blurRad="25400" dist="12700" dir="5400000">
              <a:srgbClr val="000000">
                <a:alpha val="38000"/>
              </a:srgbClr>
            </a:outerShdw>
          </a:effectLst>
        </p:spPr>
        <p:txBody>
          <a:bodyPr lIns="44334" tIns="44334" rIns="44334" bIns="44334" anchor="ctr"/>
          <a:lstStyle/>
          <a:p>
            <a:pPr/>
          </a:p>
        </p:txBody>
      </p:sp>
      <p:sp>
        <p:nvSpPr>
          <p:cNvPr id="429" name="Google Shape;145;p11"/>
          <p:cNvSpPr txBox="1"/>
          <p:nvPr/>
        </p:nvSpPr>
        <p:spPr>
          <a:xfrm>
            <a:off x="7835096" y="3755041"/>
            <a:ext cx="755408" cy="53327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8654" tIns="88654" rIns="88654" bIns="88654" anchor="ctr">
            <a:normAutofit fontScale="100000" lnSpcReduction="0"/>
          </a:bodyPr>
          <a:lstStyle>
            <a:lvl1pPr algn="ctr" defTabSz="886690">
              <a:lnSpc>
                <a:spcPct val="115000"/>
              </a:lnSpc>
              <a:spcBef>
                <a:spcPts val="1500"/>
              </a:spcBef>
              <a:defRPr sz="2100">
                <a:latin typeface="Muna Bold"/>
                <a:ea typeface="Muna Bold"/>
                <a:cs typeface="Muna Bold"/>
                <a:sym typeface="Muna Bold"/>
              </a:defRPr>
            </a:lvl1pPr>
          </a:lstStyle>
          <a:p>
            <a:pPr rtl="0">
              <a:defRPr/>
            </a:pPr>
            <a:r>
              <a:t>تحقق</a:t>
            </a:r>
          </a:p>
        </p:txBody>
      </p:sp>
      <p:sp>
        <p:nvSpPr>
          <p:cNvPr id="430" name="المقدمة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1854572" y="245590"/>
            <a:ext cx="1176202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المقدمة</a:t>
            </a:r>
          </a:p>
        </p:txBody>
      </p:sp>
      <p:sp>
        <p:nvSpPr>
          <p:cNvPr id="431" name="الواجب">
            <a:hlinkClick r:id="rId3" invalidUrl="" action="ppaction://hlinksldjump" tgtFrame="" tooltip="" history="1" highlightClick="0" endSnd="0"/>
          </p:cNvPr>
          <p:cNvSpPr/>
          <p:nvPr/>
        </p:nvSpPr>
        <p:spPr>
          <a:xfrm>
            <a:off x="7504093" y="2332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sp>
        <p:nvSpPr>
          <p:cNvPr id="432" name="المنزل">
            <a:hlinkClick r:id="rId4" invalidUrl="" action="ppaction://hlinksldjump" tgtFrame="" tooltip="" history="1" highlightClick="0" endSnd="0"/>
          </p:cNvPr>
          <p:cNvSpPr/>
          <p:nvPr/>
        </p:nvSpPr>
        <p:spPr>
          <a:xfrm>
            <a:off x="864594" y="228028"/>
            <a:ext cx="364837" cy="3267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34289" tIns="34289" rIns="34289" bIns="34289" anchor="ctr"/>
          <a:lstStyle/>
          <a:p>
            <a:pPr/>
          </a:p>
        </p:txBody>
      </p:sp>
      <p:sp>
        <p:nvSpPr>
          <p:cNvPr id="433" name="تخمّن عددين يزيد أحدهما عن الآخر ٨ ريالات ثم نجمع للتحقق من أن مجموعهما يعطي ٣٢"/>
          <p:cNvSpPr txBox="1"/>
          <p:nvPr/>
        </p:nvSpPr>
        <p:spPr>
          <a:xfrm>
            <a:off x="546700" y="1145727"/>
            <a:ext cx="7167727" cy="32258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>
            <a:spAutoFit/>
          </a:bodyPr>
          <a:lstStyle>
            <a:lvl1pPr algn="r">
              <a:defRPr sz="1900">
                <a:solidFill>
                  <a:srgbClr val="0042A9"/>
                </a:solidFill>
                <a:latin typeface="Muna Bold"/>
                <a:ea typeface="Muna Bold"/>
                <a:cs typeface="Muna Bold"/>
                <a:sym typeface="Muna Bold"/>
              </a:defRPr>
            </a:lvl1pPr>
          </a:lstStyle>
          <a:p>
            <a:pPr rtl="0">
              <a:defRPr/>
            </a:pPr>
            <a:r>
              <a:t>تخمّن عددين يزيد أحدهما عن الآخر ٨ ريالات ثم نجمع للتحقق من أن مجموعهما يعطي ٣٢</a:t>
            </a:r>
          </a:p>
        </p:txBody>
      </p:sp>
      <p:sp>
        <p:nvSpPr>
          <p:cNvPr id="434" name="تخمين ( ۱ ) : ٥ + ١٣ = ١٨    تخمين غير صحيح…"/>
          <p:cNvSpPr txBox="1"/>
          <p:nvPr/>
        </p:nvSpPr>
        <p:spPr>
          <a:xfrm>
            <a:off x="730404" y="1461122"/>
            <a:ext cx="7104693" cy="204978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>
            <a:spAutoFit/>
          </a:bodyPr>
          <a:lstStyle/>
          <a:p>
            <a:pPr algn="r" rtl="0">
              <a:defRPr sz="2400">
                <a:solidFill>
                  <a:srgbClr val="0042A9"/>
                </a:solidFill>
                <a:latin typeface="Muna Bold"/>
                <a:ea typeface="Muna Bold"/>
                <a:cs typeface="Muna Bold"/>
                <a:sym typeface="Muna Bold"/>
              </a:defRPr>
            </a:pPr>
            <a:r>
              <a:t>تخمين ( ۱ ) : ٥ + ١٣ = ١٨    تخمين غير صحيح</a:t>
            </a:r>
          </a:p>
          <a:p>
            <a:pPr algn="r" rtl="0">
              <a:defRPr sz="2400">
                <a:solidFill>
                  <a:srgbClr val="0042A9"/>
                </a:solidFill>
                <a:latin typeface="Muna Bold"/>
                <a:ea typeface="Muna Bold"/>
                <a:cs typeface="Muna Bold"/>
                <a:sym typeface="Muna Bold"/>
              </a:defRPr>
            </a:pPr>
            <a:r>
              <a:t>تخمين ( ۲ ) : ۸ + ١٦ = ٢٤    تخمين غير صحيح</a:t>
            </a:r>
          </a:p>
          <a:p>
            <a:pPr algn="r" rtl="0">
              <a:defRPr sz="2400">
                <a:solidFill>
                  <a:srgbClr val="0042A9"/>
                </a:solidFill>
                <a:latin typeface="Muna Bold"/>
                <a:ea typeface="Muna Bold"/>
                <a:cs typeface="Muna Bold"/>
                <a:sym typeface="Muna Bold"/>
              </a:defRPr>
            </a:pPr>
            <a:r>
              <a:t>تخمين ( ۳ ) : ۱۰ + ۱۸ = ۲۸  تخمين غير صحيح </a:t>
            </a:r>
          </a:p>
          <a:p>
            <a:pPr algn="r" rtl="0">
              <a:defRPr sz="2400">
                <a:solidFill>
                  <a:srgbClr val="0042A9"/>
                </a:solidFill>
                <a:latin typeface="Muna Bold"/>
                <a:ea typeface="Muna Bold"/>
                <a:cs typeface="Muna Bold"/>
                <a:sym typeface="Muna Bold"/>
              </a:defRPr>
            </a:pPr>
            <a:r>
              <a:t>تخمين ( ٤ ) : ١٢ + ٢٠ = ٣٢   تخمين صحيح </a:t>
            </a:r>
          </a:p>
          <a:p>
            <a:pPr algn="r" rtl="0">
              <a:defRPr sz="2400">
                <a:solidFill>
                  <a:srgbClr val="0042A9"/>
                </a:solidFill>
                <a:latin typeface="Muna Bold"/>
                <a:ea typeface="Muna Bold"/>
                <a:cs typeface="Muna Bold"/>
                <a:sym typeface="Muna Bold"/>
              </a:defRPr>
            </a:pPr>
          </a:p>
          <a:p>
            <a:pPr algn="r" rtl="0">
              <a:defRPr sz="2400">
                <a:solidFill>
                  <a:srgbClr val="0042A9"/>
                </a:solidFill>
                <a:latin typeface="Muna Bold"/>
                <a:ea typeface="Muna Bold"/>
                <a:cs typeface="Muna Bold"/>
                <a:sym typeface="Muna Bold"/>
              </a:defRPr>
            </a:pPr>
            <a:r>
              <a:t>إذن ثمن أحد الكتابين ١٢ ريالاً و ثمن الآخر ٢٠ ريالاً . نبدأ من الحل</a:t>
            </a:r>
          </a:p>
        </p:txBody>
      </p:sp>
      <p:sp>
        <p:nvSpPr>
          <p:cNvPr id="435" name="٢٠ - ١٢ =٨    ثمن أحدهما يزي ٨ ريالات عن الآخر…"/>
          <p:cNvSpPr txBox="1"/>
          <p:nvPr/>
        </p:nvSpPr>
        <p:spPr>
          <a:xfrm>
            <a:off x="1165646" y="3732927"/>
            <a:ext cx="6548781" cy="72898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>
            <a:spAutoFit/>
          </a:bodyPr>
          <a:lstStyle/>
          <a:p>
            <a:pPr algn="r" rtl="0">
              <a:defRPr sz="2400">
                <a:solidFill>
                  <a:srgbClr val="0042A9"/>
                </a:solidFill>
                <a:latin typeface="Muna Bold"/>
                <a:ea typeface="Muna Bold"/>
                <a:cs typeface="Muna Bold"/>
                <a:sym typeface="Muna Bold"/>
              </a:defRPr>
            </a:pPr>
            <a:r>
              <a:t>٢٠ - ١٢ =٨    ثمن أحدهما يزي ٨ ريالات عن الآخر</a:t>
            </a:r>
          </a:p>
          <a:p>
            <a:pPr algn="r" rtl="0">
              <a:defRPr sz="2400">
                <a:solidFill>
                  <a:srgbClr val="0042A9"/>
                </a:solidFill>
                <a:latin typeface="Muna Bold"/>
                <a:ea typeface="Muna Bold"/>
                <a:cs typeface="Muna Bold"/>
                <a:sym typeface="Muna Bold"/>
              </a:defRPr>
            </a:pPr>
            <a:r>
              <a:t>٢٠ + ١٢ = ٣٢  ثمن الكتابين معاً ٣٢ ريال  ، إذاً الاجابة صحيحة</a:t>
            </a:r>
          </a:p>
        </p:txBody>
      </p:sp>
      <p:sp>
        <p:nvSpPr>
          <p:cNvPr id="436" name="مسألة ٥">
            <a:hlinkClick r:id="rId5" invalidUrl="" action="ppaction://hlinksldjump" tgtFrame="" tooltip="" history="1" highlightClick="0" endSnd="0"/>
          </p:cNvPr>
          <p:cNvSpPr/>
          <p:nvPr/>
        </p:nvSpPr>
        <p:spPr>
          <a:xfrm>
            <a:off x="6093333" y="2459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٥ </a:t>
            </a:r>
          </a:p>
        </p:txBody>
      </p:sp>
      <p:sp>
        <p:nvSpPr>
          <p:cNvPr id="437" name="مسألة ٣">
            <a:hlinkClick r:id="rId6" invalidUrl="" action="ppaction://hlinksldjump" tgtFrame="" tooltip="" history="1" highlightClick="0" endSnd="0"/>
          </p:cNvPr>
          <p:cNvSpPr/>
          <p:nvPr/>
        </p:nvSpPr>
        <p:spPr>
          <a:xfrm>
            <a:off x="4698703" y="2332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٣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7" dur="10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1" dur="10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1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16" dur="10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Class="entr" nodeType="afterEffect" presetSubtype="32" presetID="4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20" dur="100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26" grpId="1"/>
      <p:bldP build="whole" bldLvl="1" animBg="1" rev="0" advAuto="0" spid="427" grpId="2"/>
      <p:bldP build="whole" bldLvl="1" animBg="1" rev="0" advAuto="0" spid="428" grpId="3"/>
      <p:bldP build="whole" bldLvl="1" animBg="1" rev="0" advAuto="0" spid="429" grpId="4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3" name="تجميع"/>
          <p:cNvGrpSpPr/>
          <p:nvPr/>
        </p:nvGrpSpPr>
        <p:grpSpPr>
          <a:xfrm>
            <a:off x="7732882" y="793181"/>
            <a:ext cx="1176203" cy="692251"/>
            <a:chOff x="0" y="0"/>
            <a:chExt cx="1176201" cy="692249"/>
          </a:xfrm>
        </p:grpSpPr>
        <p:grpSp>
          <p:nvGrpSpPr>
            <p:cNvPr id="441" name="تجميع"/>
            <p:cNvGrpSpPr/>
            <p:nvPr/>
          </p:nvGrpSpPr>
          <p:grpSpPr>
            <a:xfrm>
              <a:off x="265078" y="12699"/>
              <a:ext cx="620645" cy="620645"/>
              <a:chOff x="0" y="0"/>
              <a:chExt cx="620643" cy="620643"/>
            </a:xfrm>
          </p:grpSpPr>
          <p:sp>
            <p:nvSpPr>
              <p:cNvPr id="439" name="Google Shape;324;p12"/>
              <p:cNvSpPr/>
              <p:nvPr/>
            </p:nvSpPr>
            <p:spPr>
              <a:xfrm>
                <a:off x="-1" y="-1"/>
                <a:ext cx="620645" cy="620645"/>
              </a:xfrm>
              <a:prstGeom prst="ellipse">
                <a:avLst/>
              </a:prstGeom>
              <a:solidFill>
                <a:srgbClr val="FFFFFF">
                  <a:alpha val="251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440" name="Google Shape;325;p12"/>
              <p:cNvSpPr/>
              <p:nvPr/>
            </p:nvSpPr>
            <p:spPr>
              <a:xfrm>
                <a:off x="29640" y="21739"/>
                <a:ext cx="577165" cy="577166"/>
              </a:xfrm>
              <a:prstGeom prst="ellipse">
                <a:avLst/>
              </a:prstGeom>
              <a:noFill/>
              <a:ln w="12700" cap="flat">
                <a:solidFill>
                  <a:srgbClr val="F2F2F2"/>
                </a:solidFill>
                <a:prstDash val="dash"/>
                <a:miter lim="8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442" name="٣"/>
            <p:cNvSpPr/>
            <p:nvPr/>
          </p:nvSpPr>
          <p:spPr>
            <a:xfrm>
              <a:off x="0" y="0"/>
              <a:ext cx="1176202" cy="692250"/>
            </a:xfrm>
            <a:prstGeom prst="roundRect">
              <a:avLst>
                <a:gd name="adj" fmla="val 13298"/>
              </a:avLst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algn="ctr" defTabSz="825500">
                <a:defRPr b="1" sz="3000">
                  <a:solidFill>
                    <a:schemeClr val="accent1">
                      <a:satOff val="-49514"/>
                      <a:lumOff val="-14901"/>
                    </a:schemeClr>
                  </a:solidFill>
                  <a:latin typeface="Noto Naskh Arabic"/>
                  <a:ea typeface="Noto Naskh Arabic"/>
                  <a:cs typeface="Noto Naskh Arabic"/>
                  <a:sym typeface="Noto Naskh Arabic"/>
                </a:defRPr>
              </a:lvl1pPr>
            </a:lstStyle>
            <a:p>
              <a:pPr rtl="0">
                <a:defRPr/>
              </a:pPr>
              <a:r>
                <a:t>٣</a:t>
              </a:r>
            </a:p>
          </p:txBody>
        </p:sp>
      </p:grpSp>
      <p:grpSp>
        <p:nvGrpSpPr>
          <p:cNvPr id="459" name="Google Shape;500;p15"/>
          <p:cNvGrpSpPr/>
          <p:nvPr/>
        </p:nvGrpSpPr>
        <p:grpSpPr>
          <a:xfrm>
            <a:off x="7433349" y="4065250"/>
            <a:ext cx="1603199" cy="868829"/>
            <a:chOff x="0" y="0"/>
            <a:chExt cx="1603197" cy="868827"/>
          </a:xfrm>
        </p:grpSpPr>
        <p:sp>
          <p:nvSpPr>
            <p:cNvPr id="444" name="Google Shape;501;p15"/>
            <p:cNvSpPr/>
            <p:nvPr/>
          </p:nvSpPr>
          <p:spPr>
            <a:xfrm>
              <a:off x="3971" y="-1"/>
              <a:ext cx="1599227" cy="8668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1" h="21600" fill="norm" stroke="1" extrusionOk="0">
                  <a:moveTo>
                    <a:pt x="10494" y="0"/>
                  </a:moveTo>
                  <a:cubicBezTo>
                    <a:pt x="13592" y="0"/>
                    <a:pt x="16250" y="3968"/>
                    <a:pt x="17386" y="9622"/>
                  </a:cubicBezTo>
                  <a:lnTo>
                    <a:pt x="17652" y="11429"/>
                  </a:lnTo>
                  <a:lnTo>
                    <a:pt x="17726" y="11635"/>
                  </a:lnTo>
                  <a:lnTo>
                    <a:pt x="17785" y="11587"/>
                  </a:lnTo>
                  <a:cubicBezTo>
                    <a:pt x="17992" y="11456"/>
                    <a:pt x="18218" y="11383"/>
                    <a:pt x="18457" y="11383"/>
                  </a:cubicBezTo>
                  <a:cubicBezTo>
                    <a:pt x="19409" y="11383"/>
                    <a:pt x="20182" y="12548"/>
                    <a:pt x="20182" y="13985"/>
                  </a:cubicBezTo>
                  <a:lnTo>
                    <a:pt x="20101" y="14589"/>
                  </a:lnTo>
                  <a:lnTo>
                    <a:pt x="20312" y="14621"/>
                  </a:lnTo>
                  <a:cubicBezTo>
                    <a:pt x="20905" y="14804"/>
                    <a:pt x="21351" y="15595"/>
                    <a:pt x="21351" y="16543"/>
                  </a:cubicBezTo>
                  <a:cubicBezTo>
                    <a:pt x="21351" y="17085"/>
                    <a:pt x="21205" y="17576"/>
                    <a:pt x="20970" y="17931"/>
                  </a:cubicBezTo>
                  <a:lnTo>
                    <a:pt x="20896" y="18006"/>
                  </a:lnTo>
                  <a:lnTo>
                    <a:pt x="20880" y="18043"/>
                  </a:lnTo>
                  <a:cubicBezTo>
                    <a:pt x="20673" y="18374"/>
                    <a:pt x="20270" y="18801"/>
                    <a:pt x="19642" y="19152"/>
                  </a:cubicBezTo>
                  <a:lnTo>
                    <a:pt x="19249" y="19340"/>
                  </a:lnTo>
                  <a:lnTo>
                    <a:pt x="19223" y="19645"/>
                  </a:lnTo>
                  <a:cubicBezTo>
                    <a:pt x="19127" y="20203"/>
                    <a:pt x="18870" y="20692"/>
                    <a:pt x="18513" y="21041"/>
                  </a:cubicBezTo>
                  <a:lnTo>
                    <a:pt x="17937" y="21433"/>
                  </a:lnTo>
                  <a:lnTo>
                    <a:pt x="17938" y="21452"/>
                  </a:lnTo>
                  <a:lnTo>
                    <a:pt x="17935" y="21434"/>
                  </a:lnTo>
                  <a:lnTo>
                    <a:pt x="17909" y="21451"/>
                  </a:lnTo>
                  <a:cubicBezTo>
                    <a:pt x="17688" y="21548"/>
                    <a:pt x="17448" y="21600"/>
                    <a:pt x="17199" y="21600"/>
                  </a:cubicBezTo>
                  <a:cubicBezTo>
                    <a:pt x="16485" y="21600"/>
                    <a:pt x="15857" y="21172"/>
                    <a:pt x="15485" y="20521"/>
                  </a:cubicBezTo>
                  <a:lnTo>
                    <a:pt x="15303" y="20122"/>
                  </a:lnTo>
                  <a:lnTo>
                    <a:pt x="15249" y="20157"/>
                  </a:lnTo>
                  <a:cubicBezTo>
                    <a:pt x="15060" y="20252"/>
                    <a:pt x="14851" y="20304"/>
                    <a:pt x="14633" y="20304"/>
                  </a:cubicBezTo>
                  <a:cubicBezTo>
                    <a:pt x="13977" y="20304"/>
                    <a:pt x="13415" y="19832"/>
                    <a:pt x="13175" y="19159"/>
                  </a:cubicBezTo>
                  <a:lnTo>
                    <a:pt x="13091" y="18839"/>
                  </a:lnTo>
                  <a:lnTo>
                    <a:pt x="12748" y="18553"/>
                  </a:lnTo>
                  <a:cubicBezTo>
                    <a:pt x="11719" y="17556"/>
                    <a:pt x="11615" y="16141"/>
                    <a:pt x="11963" y="14979"/>
                  </a:cubicBezTo>
                  <a:cubicBezTo>
                    <a:pt x="12118" y="14462"/>
                    <a:pt x="12430" y="14142"/>
                    <a:pt x="12836" y="13957"/>
                  </a:cubicBezTo>
                  <a:lnTo>
                    <a:pt x="13476" y="13781"/>
                  </a:lnTo>
                  <a:lnTo>
                    <a:pt x="13453" y="13667"/>
                  </a:lnTo>
                  <a:cubicBezTo>
                    <a:pt x="13423" y="13445"/>
                    <a:pt x="13407" y="13216"/>
                    <a:pt x="13407" y="12982"/>
                  </a:cubicBezTo>
                  <a:cubicBezTo>
                    <a:pt x="13407" y="12513"/>
                    <a:pt x="13470" y="12066"/>
                    <a:pt x="13584" y="11660"/>
                  </a:cubicBezTo>
                  <a:lnTo>
                    <a:pt x="13665" y="11479"/>
                  </a:lnTo>
                  <a:lnTo>
                    <a:pt x="13045" y="10955"/>
                  </a:lnTo>
                  <a:cubicBezTo>
                    <a:pt x="12211" y="10404"/>
                    <a:pt x="11312" y="10105"/>
                    <a:pt x="10379" y="10105"/>
                  </a:cubicBezTo>
                  <a:cubicBezTo>
                    <a:pt x="8980" y="10105"/>
                    <a:pt x="7657" y="10778"/>
                    <a:pt x="6516" y="11966"/>
                  </a:cubicBezTo>
                  <a:lnTo>
                    <a:pt x="5909" y="12730"/>
                  </a:lnTo>
                  <a:lnTo>
                    <a:pt x="6419" y="12914"/>
                  </a:lnTo>
                  <a:cubicBezTo>
                    <a:pt x="6961" y="13324"/>
                    <a:pt x="7340" y="14282"/>
                    <a:pt x="7340" y="15400"/>
                  </a:cubicBezTo>
                  <a:lnTo>
                    <a:pt x="7270" y="16026"/>
                  </a:lnTo>
                  <a:lnTo>
                    <a:pt x="7454" y="16060"/>
                  </a:lnTo>
                  <a:cubicBezTo>
                    <a:pt x="7973" y="16249"/>
                    <a:pt x="8362" y="17069"/>
                    <a:pt x="8362" y="18053"/>
                  </a:cubicBezTo>
                  <a:cubicBezTo>
                    <a:pt x="8362" y="18614"/>
                    <a:pt x="8235" y="19123"/>
                    <a:pt x="8029" y="19491"/>
                  </a:cubicBezTo>
                  <a:lnTo>
                    <a:pt x="7965" y="19569"/>
                  </a:lnTo>
                  <a:lnTo>
                    <a:pt x="7950" y="19608"/>
                  </a:lnTo>
                  <a:cubicBezTo>
                    <a:pt x="7590" y="20294"/>
                    <a:pt x="6541" y="21380"/>
                    <a:pt x="4605" y="21431"/>
                  </a:cubicBezTo>
                  <a:cubicBezTo>
                    <a:pt x="4070" y="21446"/>
                    <a:pt x="3591" y="21412"/>
                    <a:pt x="3163" y="21337"/>
                  </a:cubicBezTo>
                  <a:lnTo>
                    <a:pt x="2852" y="21244"/>
                  </a:lnTo>
                  <a:lnTo>
                    <a:pt x="2821" y="21452"/>
                  </a:lnTo>
                  <a:lnTo>
                    <a:pt x="2833" y="21239"/>
                  </a:lnTo>
                  <a:lnTo>
                    <a:pt x="2028" y="20999"/>
                  </a:lnTo>
                  <a:cubicBezTo>
                    <a:pt x="48" y="20111"/>
                    <a:pt x="-249" y="18037"/>
                    <a:pt x="157" y="16430"/>
                  </a:cubicBezTo>
                  <a:cubicBezTo>
                    <a:pt x="292" y="15895"/>
                    <a:pt x="565" y="15563"/>
                    <a:pt x="919" y="15371"/>
                  </a:cubicBezTo>
                  <a:lnTo>
                    <a:pt x="1480" y="15188"/>
                  </a:lnTo>
                  <a:lnTo>
                    <a:pt x="1459" y="15070"/>
                  </a:lnTo>
                  <a:cubicBezTo>
                    <a:pt x="1433" y="14841"/>
                    <a:pt x="1419" y="14603"/>
                    <a:pt x="1419" y="14360"/>
                  </a:cubicBezTo>
                  <a:cubicBezTo>
                    <a:pt x="1419" y="12415"/>
                    <a:pt x="2301" y="10838"/>
                    <a:pt x="3388" y="10838"/>
                  </a:cubicBezTo>
                  <a:lnTo>
                    <a:pt x="3421" y="10845"/>
                  </a:lnTo>
                  <a:lnTo>
                    <a:pt x="3601" y="9622"/>
                  </a:lnTo>
                  <a:cubicBezTo>
                    <a:pt x="4737" y="3968"/>
                    <a:pt x="7395" y="0"/>
                    <a:pt x="10494" y="0"/>
                  </a:cubicBezTo>
                  <a:close/>
                </a:path>
              </a:pathLst>
            </a:custGeom>
            <a:solidFill>
              <a:srgbClr val="FFFFFF">
                <a:alpha val="4824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rtl="0">
                <a:defRPr sz="1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grpSp>
          <p:nvGrpSpPr>
            <p:cNvPr id="457" name="Google Shape;502;p15"/>
            <p:cNvGrpSpPr/>
            <p:nvPr/>
          </p:nvGrpSpPr>
          <p:grpSpPr>
            <a:xfrm>
              <a:off x="79466" y="65541"/>
              <a:ext cx="1455524" cy="740409"/>
              <a:chOff x="0" y="0"/>
              <a:chExt cx="1455522" cy="740408"/>
            </a:xfrm>
          </p:grpSpPr>
          <p:grpSp>
            <p:nvGrpSpPr>
              <p:cNvPr id="450" name="Google Shape;503;p15"/>
              <p:cNvGrpSpPr/>
              <p:nvPr/>
            </p:nvGrpSpPr>
            <p:grpSpPr>
              <a:xfrm>
                <a:off x="191768" y="-1"/>
                <a:ext cx="1003042" cy="638734"/>
                <a:chOff x="0" y="0"/>
                <a:chExt cx="1003040" cy="638733"/>
              </a:xfrm>
            </p:grpSpPr>
            <p:sp>
              <p:nvSpPr>
                <p:cNvPr id="445" name="Google Shape;504;p15"/>
                <p:cNvSpPr/>
                <p:nvPr/>
              </p:nvSpPr>
              <p:spPr>
                <a:xfrm rot="5400000">
                  <a:off x="273353" y="-260592"/>
                  <a:ext cx="469097" cy="99028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lnTo>
                        <a:pt x="21600" y="0"/>
                      </a:lnTo>
                      <a:cubicBezTo>
                        <a:pt x="9671" y="1017"/>
                        <a:pt x="1649" y="6677"/>
                        <a:pt x="3684" y="12642"/>
                      </a:cubicBezTo>
                      <a:cubicBezTo>
                        <a:pt x="5248" y="17227"/>
                        <a:pt x="12431" y="20818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E066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46" name="Google Shape;505;p15"/>
                <p:cNvSpPr/>
                <p:nvPr/>
              </p:nvSpPr>
              <p:spPr>
                <a:xfrm rot="5400000">
                  <a:off x="302194" y="-224634"/>
                  <a:ext cx="406692" cy="98109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cubicBezTo>
                        <a:pt x="9671" y="1156"/>
                        <a:pt x="1875" y="6929"/>
                        <a:pt x="4188" y="12894"/>
                      </a:cubicBezTo>
                      <a:cubicBezTo>
                        <a:pt x="5896" y="17300"/>
                        <a:pt x="12787" y="20746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F6B26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47" name="Google Shape;506;p15"/>
                <p:cNvSpPr/>
                <p:nvPr/>
              </p:nvSpPr>
              <p:spPr>
                <a:xfrm rot="5400000">
                  <a:off x="305250" y="-164252"/>
                  <a:ext cx="397103" cy="98109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cubicBezTo>
                        <a:pt x="9671" y="890"/>
                        <a:pt x="1443" y="6447"/>
                        <a:pt x="3223" y="12411"/>
                      </a:cubicBezTo>
                      <a:cubicBezTo>
                        <a:pt x="4641" y="17162"/>
                        <a:pt x="12099" y="20891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48" name="Google Shape;507;p15"/>
                <p:cNvSpPr/>
                <p:nvPr/>
              </p:nvSpPr>
              <p:spPr>
                <a:xfrm rot="5400000">
                  <a:off x="304153" y="-116041"/>
                  <a:ext cx="399298" cy="9919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cubicBezTo>
                        <a:pt x="9671" y="1127"/>
                        <a:pt x="1827" y="6876"/>
                        <a:pt x="4080" y="12840"/>
                      </a:cubicBezTo>
                      <a:cubicBezTo>
                        <a:pt x="5759" y="17284"/>
                        <a:pt x="12712" y="20760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93C47D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49" name="Google Shape;508;p15"/>
                <p:cNvSpPr/>
                <p:nvPr/>
              </p:nvSpPr>
              <p:spPr>
                <a:xfrm rot="5400000">
                  <a:off x="299594" y="-62352"/>
                  <a:ext cx="401491" cy="100068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lnTo>
                        <a:pt x="21600" y="0"/>
                      </a:lnTo>
                      <a:cubicBezTo>
                        <a:pt x="9671" y="1034"/>
                        <a:pt x="1677" y="6708"/>
                        <a:pt x="3746" y="12673"/>
                      </a:cubicBezTo>
                      <a:cubicBezTo>
                        <a:pt x="5328" y="17236"/>
                        <a:pt x="12474" y="20809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6FA8D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grpSp>
            <p:nvGrpSpPr>
              <p:cNvPr id="453" name="Google Shape;509;p15"/>
              <p:cNvGrpSpPr/>
              <p:nvPr/>
            </p:nvGrpSpPr>
            <p:grpSpPr>
              <a:xfrm>
                <a:off x="-1" y="401050"/>
                <a:ext cx="492165" cy="334141"/>
                <a:chOff x="0" y="0"/>
                <a:chExt cx="492163" cy="334139"/>
              </a:xfrm>
            </p:grpSpPr>
            <p:sp>
              <p:nvSpPr>
                <p:cNvPr id="451" name="Google Shape;510;p15"/>
                <p:cNvSpPr/>
                <p:nvPr/>
              </p:nvSpPr>
              <p:spPr>
                <a:xfrm>
                  <a:off x="-1" y="0"/>
                  <a:ext cx="492165" cy="33414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52" h="21377" fill="norm" stroke="1" extrusionOk="0">
                      <a:moveTo>
                        <a:pt x="8367" y="0"/>
                      </a:moveTo>
                      <a:cubicBezTo>
                        <a:pt x="10046" y="0"/>
                        <a:pt x="11525" y="1243"/>
                        <a:pt x="12399" y="3133"/>
                      </a:cubicBezTo>
                      <a:lnTo>
                        <a:pt x="12828" y="4289"/>
                      </a:lnTo>
                      <a:lnTo>
                        <a:pt x="12955" y="4188"/>
                      </a:lnTo>
                      <a:cubicBezTo>
                        <a:pt x="13401" y="3913"/>
                        <a:pt x="13890" y="3761"/>
                        <a:pt x="14405" y="3761"/>
                      </a:cubicBezTo>
                      <a:cubicBezTo>
                        <a:pt x="16461" y="3761"/>
                        <a:pt x="18128" y="6197"/>
                        <a:pt x="18128" y="9203"/>
                      </a:cubicBezTo>
                      <a:lnTo>
                        <a:pt x="17954" y="10467"/>
                      </a:lnTo>
                      <a:lnTo>
                        <a:pt x="18410" y="10534"/>
                      </a:lnTo>
                      <a:cubicBezTo>
                        <a:pt x="19689" y="10916"/>
                        <a:pt x="20652" y="12571"/>
                        <a:pt x="20652" y="14555"/>
                      </a:cubicBezTo>
                      <a:cubicBezTo>
                        <a:pt x="20652" y="15688"/>
                        <a:pt x="20338" y="16714"/>
                        <a:pt x="19829" y="17457"/>
                      </a:cubicBezTo>
                      <a:lnTo>
                        <a:pt x="19670" y="17614"/>
                      </a:lnTo>
                      <a:lnTo>
                        <a:pt x="19635" y="17692"/>
                      </a:lnTo>
                      <a:cubicBezTo>
                        <a:pt x="18744" y="19075"/>
                        <a:pt x="16155" y="21267"/>
                        <a:pt x="11374" y="21371"/>
                      </a:cubicBezTo>
                      <a:cubicBezTo>
                        <a:pt x="802" y="21600"/>
                        <a:pt x="-948" y="15603"/>
                        <a:pt x="388" y="11282"/>
                      </a:cubicBezTo>
                      <a:cubicBezTo>
                        <a:pt x="722" y="10202"/>
                        <a:pt x="1396" y="9533"/>
                        <a:pt x="2272" y="9145"/>
                      </a:cubicBezTo>
                      <a:lnTo>
                        <a:pt x="3655" y="8776"/>
                      </a:lnTo>
                      <a:lnTo>
                        <a:pt x="3604" y="8538"/>
                      </a:lnTo>
                      <a:cubicBezTo>
                        <a:pt x="3540" y="8075"/>
                        <a:pt x="3506" y="7596"/>
                        <a:pt x="3506" y="7106"/>
                      </a:cubicBezTo>
                      <a:cubicBezTo>
                        <a:pt x="3506" y="3181"/>
                        <a:pt x="5682" y="0"/>
                        <a:pt x="836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52" name="Google Shape;511;p15"/>
                <p:cNvSpPr/>
                <p:nvPr/>
              </p:nvSpPr>
              <p:spPr>
                <a:xfrm>
                  <a:off x="8075" y="206013"/>
                  <a:ext cx="469218" cy="11682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132" fill="norm" stroke="1" extrusionOk="0">
                      <a:moveTo>
                        <a:pt x="0" y="0"/>
                      </a:moveTo>
                      <a:lnTo>
                        <a:pt x="437" y="2370"/>
                      </a:lnTo>
                      <a:cubicBezTo>
                        <a:pt x="2115" y="10033"/>
                        <a:pt x="5938" y="15899"/>
                        <a:pt x="13143" y="15488"/>
                      </a:cubicBezTo>
                      <a:cubicBezTo>
                        <a:pt x="16763" y="15282"/>
                        <a:pt x="19346" y="12477"/>
                        <a:pt x="21038" y="9325"/>
                      </a:cubicBezTo>
                      <a:lnTo>
                        <a:pt x="21600" y="8143"/>
                      </a:lnTo>
                      <a:lnTo>
                        <a:pt x="21266" y="10047"/>
                      </a:lnTo>
                      <a:lnTo>
                        <a:pt x="21095" y="10491"/>
                      </a:lnTo>
                      <a:lnTo>
                        <a:pt x="21057" y="10713"/>
                      </a:lnTo>
                      <a:cubicBezTo>
                        <a:pt x="20099" y="14624"/>
                        <a:pt x="17315" y="20821"/>
                        <a:pt x="12175" y="21114"/>
                      </a:cubicBezTo>
                      <a:cubicBezTo>
                        <a:pt x="3651" y="21600"/>
                        <a:pt x="462" y="12184"/>
                        <a:pt x="6" y="2291"/>
                      </a:cubicBezTo>
                      <a:close/>
                    </a:path>
                  </a:pathLst>
                </a:custGeom>
                <a:solidFill>
                  <a:srgbClr val="D8D8D8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grpSp>
            <p:nvGrpSpPr>
              <p:cNvPr id="456" name="Google Shape;512;p15"/>
              <p:cNvGrpSpPr/>
              <p:nvPr/>
            </p:nvGrpSpPr>
            <p:grpSpPr>
              <a:xfrm>
                <a:off x="892429" y="361536"/>
                <a:ext cx="563094" cy="378873"/>
                <a:chOff x="0" y="0"/>
                <a:chExt cx="563092" cy="378871"/>
              </a:xfrm>
            </p:grpSpPr>
            <p:sp>
              <p:nvSpPr>
                <p:cNvPr id="454" name="Google Shape;513;p15"/>
                <p:cNvSpPr/>
                <p:nvPr/>
              </p:nvSpPr>
              <p:spPr>
                <a:xfrm rot="10800000">
                  <a:off x="-1" y="0"/>
                  <a:ext cx="563094" cy="37887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27" h="21600" fill="norm" stroke="1" extrusionOk="0">
                      <a:moveTo>
                        <a:pt x="12626" y="21600"/>
                      </a:moveTo>
                      <a:cubicBezTo>
                        <a:pt x="10901" y="21600"/>
                        <a:pt x="9381" y="20532"/>
                        <a:pt x="8483" y="18907"/>
                      </a:cubicBezTo>
                      <a:lnTo>
                        <a:pt x="8041" y="17914"/>
                      </a:lnTo>
                      <a:lnTo>
                        <a:pt x="7911" y="18000"/>
                      </a:lnTo>
                      <a:cubicBezTo>
                        <a:pt x="7453" y="18237"/>
                        <a:pt x="6950" y="18368"/>
                        <a:pt x="6421" y="18368"/>
                      </a:cubicBezTo>
                      <a:cubicBezTo>
                        <a:pt x="4307" y="18368"/>
                        <a:pt x="2594" y="16274"/>
                        <a:pt x="2594" y="13690"/>
                      </a:cubicBezTo>
                      <a:lnTo>
                        <a:pt x="2773" y="12604"/>
                      </a:lnTo>
                      <a:lnTo>
                        <a:pt x="2305" y="12547"/>
                      </a:lnTo>
                      <a:cubicBezTo>
                        <a:pt x="989" y="12218"/>
                        <a:pt x="0" y="10795"/>
                        <a:pt x="0" y="9091"/>
                      </a:cubicBezTo>
                      <a:cubicBezTo>
                        <a:pt x="0" y="8117"/>
                        <a:pt x="323" y="7235"/>
                        <a:pt x="845" y="6596"/>
                      </a:cubicBezTo>
                      <a:lnTo>
                        <a:pt x="1009" y="6461"/>
                      </a:lnTo>
                      <a:lnTo>
                        <a:pt x="1045" y="6394"/>
                      </a:lnTo>
                      <a:cubicBezTo>
                        <a:pt x="1503" y="5800"/>
                        <a:pt x="2397" y="5031"/>
                        <a:pt x="3791" y="4401"/>
                      </a:cubicBezTo>
                      <a:lnTo>
                        <a:pt x="4663" y="4062"/>
                      </a:lnTo>
                      <a:lnTo>
                        <a:pt x="4721" y="3514"/>
                      </a:lnTo>
                      <a:cubicBezTo>
                        <a:pt x="5149" y="1508"/>
                        <a:pt x="6997" y="0"/>
                        <a:pt x="9212" y="0"/>
                      </a:cubicBezTo>
                      <a:cubicBezTo>
                        <a:pt x="10794" y="0"/>
                        <a:pt x="12189" y="770"/>
                        <a:pt x="13013" y="1940"/>
                      </a:cubicBezTo>
                      <a:lnTo>
                        <a:pt x="13418" y="2656"/>
                      </a:lnTo>
                      <a:lnTo>
                        <a:pt x="13537" y="2594"/>
                      </a:lnTo>
                      <a:cubicBezTo>
                        <a:pt x="13957" y="2423"/>
                        <a:pt x="14419" y="2329"/>
                        <a:pt x="14904" y="2329"/>
                      </a:cubicBezTo>
                      <a:cubicBezTo>
                        <a:pt x="16358" y="2329"/>
                        <a:pt x="17606" y="3178"/>
                        <a:pt x="18139" y="4388"/>
                      </a:cubicBezTo>
                      <a:lnTo>
                        <a:pt x="18325" y="4964"/>
                      </a:lnTo>
                      <a:lnTo>
                        <a:pt x="19085" y="5478"/>
                      </a:lnTo>
                      <a:cubicBezTo>
                        <a:pt x="21369" y="7270"/>
                        <a:pt x="21600" y="9814"/>
                        <a:pt x="20828" y="11903"/>
                      </a:cubicBezTo>
                      <a:cubicBezTo>
                        <a:pt x="20484" y="12832"/>
                        <a:pt x="19791" y="13407"/>
                        <a:pt x="18892" y="13740"/>
                      </a:cubicBezTo>
                      <a:lnTo>
                        <a:pt x="17470" y="14057"/>
                      </a:lnTo>
                      <a:lnTo>
                        <a:pt x="17522" y="14262"/>
                      </a:lnTo>
                      <a:cubicBezTo>
                        <a:pt x="17588" y="14660"/>
                        <a:pt x="17623" y="15071"/>
                        <a:pt x="17623" y="15493"/>
                      </a:cubicBezTo>
                      <a:cubicBezTo>
                        <a:pt x="17623" y="18866"/>
                        <a:pt x="15386" y="21600"/>
                        <a:pt x="12626" y="2160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55" name="Google Shape;514;p15"/>
                <p:cNvSpPr/>
                <p:nvPr/>
              </p:nvSpPr>
              <p:spPr>
                <a:xfrm rot="10800000">
                  <a:off x="12395" y="205605"/>
                  <a:ext cx="530527" cy="15800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75" y="21600"/>
                      </a:moveTo>
                      <a:lnTo>
                        <a:pt x="178" y="21186"/>
                      </a:lnTo>
                      <a:cubicBezTo>
                        <a:pt x="63" y="20408"/>
                        <a:pt x="0" y="19568"/>
                        <a:pt x="0" y="18692"/>
                      </a:cubicBezTo>
                      <a:cubicBezTo>
                        <a:pt x="0" y="16689"/>
                        <a:pt x="329" y="14876"/>
                        <a:pt x="861" y="13563"/>
                      </a:cubicBezTo>
                      <a:lnTo>
                        <a:pt x="1027" y="13286"/>
                      </a:lnTo>
                      <a:lnTo>
                        <a:pt x="1064" y="13147"/>
                      </a:lnTo>
                      <a:cubicBezTo>
                        <a:pt x="1530" y="11925"/>
                        <a:pt x="2441" y="10346"/>
                        <a:pt x="3860" y="9049"/>
                      </a:cubicBezTo>
                      <a:lnTo>
                        <a:pt x="4747" y="8353"/>
                      </a:lnTo>
                      <a:lnTo>
                        <a:pt x="4806" y="7225"/>
                      </a:lnTo>
                      <a:cubicBezTo>
                        <a:pt x="5241" y="3102"/>
                        <a:pt x="7123" y="0"/>
                        <a:pt x="9378" y="0"/>
                      </a:cubicBezTo>
                      <a:cubicBezTo>
                        <a:pt x="10989" y="0"/>
                        <a:pt x="12409" y="1583"/>
                        <a:pt x="13247" y="3990"/>
                      </a:cubicBezTo>
                      <a:lnTo>
                        <a:pt x="13660" y="5462"/>
                      </a:lnTo>
                      <a:lnTo>
                        <a:pt x="13781" y="5334"/>
                      </a:lnTo>
                      <a:cubicBezTo>
                        <a:pt x="14209" y="4983"/>
                        <a:pt x="14679" y="4789"/>
                        <a:pt x="15172" y="4789"/>
                      </a:cubicBezTo>
                      <a:cubicBezTo>
                        <a:pt x="16653" y="4789"/>
                        <a:pt x="17923" y="6535"/>
                        <a:pt x="18466" y="9022"/>
                      </a:cubicBezTo>
                      <a:lnTo>
                        <a:pt x="18655" y="10206"/>
                      </a:lnTo>
                      <a:lnTo>
                        <a:pt x="19429" y="11263"/>
                      </a:lnTo>
                      <a:cubicBezTo>
                        <a:pt x="20882" y="13566"/>
                        <a:pt x="21519" y="16473"/>
                        <a:pt x="21600" y="19379"/>
                      </a:cubicBezTo>
                      <a:cubicBezTo>
                        <a:pt x="21596" y="19811"/>
                        <a:pt x="21592" y="20243"/>
                        <a:pt x="21588" y="20675"/>
                      </a:cubicBezTo>
                      <a:lnTo>
                        <a:pt x="21428" y="19637"/>
                      </a:lnTo>
                      <a:cubicBezTo>
                        <a:pt x="21088" y="17951"/>
                        <a:pt x="20510" y="16351"/>
                        <a:pt x="19638" y="14970"/>
                      </a:cubicBezTo>
                      <a:lnTo>
                        <a:pt x="18864" y="13913"/>
                      </a:lnTo>
                      <a:lnTo>
                        <a:pt x="18675" y="12728"/>
                      </a:lnTo>
                      <a:cubicBezTo>
                        <a:pt x="18132" y="10241"/>
                        <a:pt x="16862" y="8496"/>
                        <a:pt x="15382" y="8496"/>
                      </a:cubicBezTo>
                      <a:cubicBezTo>
                        <a:pt x="14888" y="8496"/>
                        <a:pt x="14418" y="8690"/>
                        <a:pt x="13990" y="9040"/>
                      </a:cubicBezTo>
                      <a:lnTo>
                        <a:pt x="13869" y="9168"/>
                      </a:lnTo>
                      <a:lnTo>
                        <a:pt x="13457" y="7696"/>
                      </a:lnTo>
                      <a:cubicBezTo>
                        <a:pt x="12618" y="5289"/>
                        <a:pt x="11198" y="3706"/>
                        <a:pt x="9587" y="3706"/>
                      </a:cubicBezTo>
                      <a:cubicBezTo>
                        <a:pt x="7332" y="3706"/>
                        <a:pt x="5450" y="6808"/>
                        <a:pt x="5015" y="10932"/>
                      </a:cubicBezTo>
                      <a:lnTo>
                        <a:pt x="4957" y="12060"/>
                      </a:lnTo>
                      <a:lnTo>
                        <a:pt x="4069" y="12755"/>
                      </a:lnTo>
                      <a:cubicBezTo>
                        <a:pt x="2650" y="14052"/>
                        <a:pt x="1739" y="15632"/>
                        <a:pt x="1273" y="16854"/>
                      </a:cubicBezTo>
                      <a:lnTo>
                        <a:pt x="1237" y="16992"/>
                      </a:lnTo>
                      <a:lnTo>
                        <a:pt x="1070" y="17270"/>
                      </a:lnTo>
                      <a:cubicBezTo>
                        <a:pt x="804" y="17926"/>
                        <a:pt x="589" y="18708"/>
                        <a:pt x="440" y="19575"/>
                      </a:cubicBezTo>
                      <a:lnTo>
                        <a:pt x="275" y="21600"/>
                      </a:lnTo>
                      <a:close/>
                    </a:path>
                  </a:pathLst>
                </a:custGeom>
                <a:solidFill>
                  <a:srgbClr val="D8D8D8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</p:grpSp>
        <p:sp>
          <p:nvSpPr>
            <p:cNvPr id="458" name="Google Shape;515;p15"/>
            <p:cNvSpPr/>
            <p:nvPr/>
          </p:nvSpPr>
          <p:spPr>
            <a:xfrm>
              <a:off x="-1" y="1985"/>
              <a:ext cx="1599227" cy="8668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1" h="21600" fill="norm" stroke="1" extrusionOk="0">
                  <a:moveTo>
                    <a:pt x="10494" y="0"/>
                  </a:moveTo>
                  <a:cubicBezTo>
                    <a:pt x="13592" y="0"/>
                    <a:pt x="16250" y="3968"/>
                    <a:pt x="17386" y="9622"/>
                  </a:cubicBezTo>
                  <a:lnTo>
                    <a:pt x="17652" y="11429"/>
                  </a:lnTo>
                  <a:lnTo>
                    <a:pt x="17726" y="11635"/>
                  </a:lnTo>
                  <a:lnTo>
                    <a:pt x="17785" y="11587"/>
                  </a:lnTo>
                  <a:cubicBezTo>
                    <a:pt x="17992" y="11456"/>
                    <a:pt x="18218" y="11383"/>
                    <a:pt x="18457" y="11383"/>
                  </a:cubicBezTo>
                  <a:cubicBezTo>
                    <a:pt x="19409" y="11383"/>
                    <a:pt x="20182" y="12548"/>
                    <a:pt x="20182" y="13985"/>
                  </a:cubicBezTo>
                  <a:lnTo>
                    <a:pt x="20101" y="14589"/>
                  </a:lnTo>
                  <a:lnTo>
                    <a:pt x="20312" y="14621"/>
                  </a:lnTo>
                  <a:cubicBezTo>
                    <a:pt x="20905" y="14804"/>
                    <a:pt x="21351" y="15595"/>
                    <a:pt x="21351" y="16543"/>
                  </a:cubicBezTo>
                  <a:cubicBezTo>
                    <a:pt x="21351" y="17085"/>
                    <a:pt x="21205" y="17576"/>
                    <a:pt x="20970" y="17931"/>
                  </a:cubicBezTo>
                  <a:lnTo>
                    <a:pt x="20896" y="18006"/>
                  </a:lnTo>
                  <a:lnTo>
                    <a:pt x="20880" y="18043"/>
                  </a:lnTo>
                  <a:cubicBezTo>
                    <a:pt x="20673" y="18374"/>
                    <a:pt x="20270" y="18801"/>
                    <a:pt x="19642" y="19152"/>
                  </a:cubicBezTo>
                  <a:lnTo>
                    <a:pt x="19249" y="19340"/>
                  </a:lnTo>
                  <a:lnTo>
                    <a:pt x="19223" y="19645"/>
                  </a:lnTo>
                  <a:cubicBezTo>
                    <a:pt x="19127" y="20203"/>
                    <a:pt x="18870" y="20692"/>
                    <a:pt x="18513" y="21041"/>
                  </a:cubicBezTo>
                  <a:lnTo>
                    <a:pt x="17937" y="21433"/>
                  </a:lnTo>
                  <a:lnTo>
                    <a:pt x="17938" y="21452"/>
                  </a:lnTo>
                  <a:cubicBezTo>
                    <a:pt x="17937" y="21446"/>
                    <a:pt x="17936" y="21440"/>
                    <a:pt x="17935" y="21434"/>
                  </a:cubicBezTo>
                  <a:lnTo>
                    <a:pt x="17909" y="21451"/>
                  </a:lnTo>
                  <a:cubicBezTo>
                    <a:pt x="17688" y="21548"/>
                    <a:pt x="17448" y="21600"/>
                    <a:pt x="17199" y="21600"/>
                  </a:cubicBezTo>
                  <a:cubicBezTo>
                    <a:pt x="16485" y="21600"/>
                    <a:pt x="15857" y="21172"/>
                    <a:pt x="15485" y="20521"/>
                  </a:cubicBezTo>
                  <a:lnTo>
                    <a:pt x="15303" y="20122"/>
                  </a:lnTo>
                  <a:lnTo>
                    <a:pt x="15249" y="20157"/>
                  </a:lnTo>
                  <a:cubicBezTo>
                    <a:pt x="15060" y="20252"/>
                    <a:pt x="14851" y="20304"/>
                    <a:pt x="14633" y="20304"/>
                  </a:cubicBezTo>
                  <a:cubicBezTo>
                    <a:pt x="13977" y="20304"/>
                    <a:pt x="13415" y="19832"/>
                    <a:pt x="13175" y="19159"/>
                  </a:cubicBezTo>
                  <a:lnTo>
                    <a:pt x="13091" y="18839"/>
                  </a:lnTo>
                  <a:lnTo>
                    <a:pt x="12748" y="18553"/>
                  </a:lnTo>
                  <a:cubicBezTo>
                    <a:pt x="11719" y="17556"/>
                    <a:pt x="11615" y="16141"/>
                    <a:pt x="11963" y="14979"/>
                  </a:cubicBezTo>
                  <a:cubicBezTo>
                    <a:pt x="12118" y="14462"/>
                    <a:pt x="12430" y="14142"/>
                    <a:pt x="12836" y="13957"/>
                  </a:cubicBezTo>
                  <a:lnTo>
                    <a:pt x="13476" y="13781"/>
                  </a:lnTo>
                  <a:lnTo>
                    <a:pt x="13453" y="13667"/>
                  </a:lnTo>
                  <a:cubicBezTo>
                    <a:pt x="13423" y="13445"/>
                    <a:pt x="13407" y="13216"/>
                    <a:pt x="13407" y="12982"/>
                  </a:cubicBezTo>
                  <a:cubicBezTo>
                    <a:pt x="13407" y="12513"/>
                    <a:pt x="13470" y="12066"/>
                    <a:pt x="13584" y="11660"/>
                  </a:cubicBezTo>
                  <a:lnTo>
                    <a:pt x="13665" y="11479"/>
                  </a:lnTo>
                  <a:lnTo>
                    <a:pt x="13045" y="10955"/>
                  </a:lnTo>
                  <a:cubicBezTo>
                    <a:pt x="12211" y="10404"/>
                    <a:pt x="11312" y="10105"/>
                    <a:pt x="10379" y="10105"/>
                  </a:cubicBezTo>
                  <a:cubicBezTo>
                    <a:pt x="8980" y="10105"/>
                    <a:pt x="7657" y="10778"/>
                    <a:pt x="6516" y="11966"/>
                  </a:cubicBezTo>
                  <a:lnTo>
                    <a:pt x="5909" y="12730"/>
                  </a:lnTo>
                  <a:lnTo>
                    <a:pt x="6419" y="12914"/>
                  </a:lnTo>
                  <a:cubicBezTo>
                    <a:pt x="6961" y="13324"/>
                    <a:pt x="7340" y="14282"/>
                    <a:pt x="7340" y="15400"/>
                  </a:cubicBezTo>
                  <a:lnTo>
                    <a:pt x="7270" y="16026"/>
                  </a:lnTo>
                  <a:lnTo>
                    <a:pt x="7454" y="16060"/>
                  </a:lnTo>
                  <a:cubicBezTo>
                    <a:pt x="7973" y="16249"/>
                    <a:pt x="8362" y="17069"/>
                    <a:pt x="8362" y="18053"/>
                  </a:cubicBezTo>
                  <a:cubicBezTo>
                    <a:pt x="8362" y="18614"/>
                    <a:pt x="8235" y="19123"/>
                    <a:pt x="8029" y="19491"/>
                  </a:cubicBezTo>
                  <a:lnTo>
                    <a:pt x="7965" y="19569"/>
                  </a:lnTo>
                  <a:lnTo>
                    <a:pt x="7950" y="19608"/>
                  </a:lnTo>
                  <a:cubicBezTo>
                    <a:pt x="7590" y="20294"/>
                    <a:pt x="6541" y="21380"/>
                    <a:pt x="4605" y="21431"/>
                  </a:cubicBezTo>
                  <a:cubicBezTo>
                    <a:pt x="4070" y="21446"/>
                    <a:pt x="3591" y="21412"/>
                    <a:pt x="3163" y="21337"/>
                  </a:cubicBezTo>
                  <a:lnTo>
                    <a:pt x="2852" y="21244"/>
                  </a:lnTo>
                  <a:lnTo>
                    <a:pt x="2821" y="21452"/>
                  </a:lnTo>
                  <a:lnTo>
                    <a:pt x="2028" y="20999"/>
                  </a:lnTo>
                  <a:cubicBezTo>
                    <a:pt x="48" y="20111"/>
                    <a:pt x="-249" y="18037"/>
                    <a:pt x="157" y="16430"/>
                  </a:cubicBezTo>
                  <a:cubicBezTo>
                    <a:pt x="292" y="15895"/>
                    <a:pt x="565" y="15563"/>
                    <a:pt x="919" y="15371"/>
                  </a:cubicBezTo>
                  <a:lnTo>
                    <a:pt x="1480" y="15188"/>
                  </a:lnTo>
                  <a:lnTo>
                    <a:pt x="1459" y="15070"/>
                  </a:lnTo>
                  <a:cubicBezTo>
                    <a:pt x="1433" y="14841"/>
                    <a:pt x="1419" y="14603"/>
                    <a:pt x="1419" y="14360"/>
                  </a:cubicBezTo>
                  <a:cubicBezTo>
                    <a:pt x="1419" y="12415"/>
                    <a:pt x="2301" y="10838"/>
                    <a:pt x="3388" y="10838"/>
                  </a:cubicBezTo>
                  <a:lnTo>
                    <a:pt x="3421" y="10845"/>
                  </a:lnTo>
                  <a:lnTo>
                    <a:pt x="3601" y="9622"/>
                  </a:lnTo>
                  <a:cubicBezTo>
                    <a:pt x="4737" y="3968"/>
                    <a:pt x="7395" y="0"/>
                    <a:pt x="10494" y="0"/>
                  </a:cubicBezTo>
                  <a:close/>
                </a:path>
              </a:pathLst>
            </a:custGeom>
            <a:noFill/>
            <a:ln w="12700" cap="flat">
              <a:solidFill>
                <a:srgbClr val="F2F2F2"/>
              </a:solidFill>
              <a:prstDash val="dash"/>
              <a:miter lim="800000"/>
            </a:ln>
            <a:effectLst>
              <a:outerShdw sx="100000" sy="100000" kx="0" ky="0" algn="b" rotWithShape="0" blurRad="38100" dist="0" dir="5400000">
                <a:srgbClr val="000000">
                  <a:alpha val="40000"/>
                </a:srgbClr>
              </a:outerShdw>
            </a:effectLst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rtl="0">
                <a:defRPr sz="1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grpSp>
        <p:nvGrpSpPr>
          <p:cNvPr id="474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651901" y="822814"/>
            <a:ext cx="1682668" cy="946530"/>
            <a:chOff x="0" y="0"/>
            <a:chExt cx="1682666" cy="946529"/>
          </a:xfrm>
        </p:grpSpPr>
        <p:grpSp>
          <p:nvGrpSpPr>
            <p:cNvPr id="472" name="تجميع"/>
            <p:cNvGrpSpPr/>
            <p:nvPr/>
          </p:nvGrpSpPr>
          <p:grpSpPr>
            <a:xfrm>
              <a:off x="21867" y="0"/>
              <a:ext cx="1660800" cy="946530"/>
              <a:chOff x="0" y="0"/>
              <a:chExt cx="1660799" cy="946529"/>
            </a:xfrm>
          </p:grpSpPr>
          <p:sp>
            <p:nvSpPr>
              <p:cNvPr id="460" name="Google Shape;278;p11"/>
              <p:cNvSpPr/>
              <p:nvPr/>
            </p:nvSpPr>
            <p:spPr>
              <a:xfrm>
                <a:off x="0" y="293594"/>
                <a:ext cx="1147984" cy="454294"/>
              </a:xfrm>
              <a:prstGeom prst="roundRect">
                <a:avLst>
                  <a:gd name="adj" fmla="val 50000"/>
                </a:avLst>
              </a:prstGeom>
              <a:noFill/>
              <a:ln w="12700" cap="flat">
                <a:solidFill>
                  <a:srgbClr val="F2F2F2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471" name="Google Shape;302;p11"/>
              <p:cNvGrpSpPr/>
              <p:nvPr/>
            </p:nvGrpSpPr>
            <p:grpSpPr>
              <a:xfrm rot="1320000">
                <a:off x="921121" y="87615"/>
                <a:ext cx="617701" cy="771299"/>
                <a:chOff x="0" y="0"/>
                <a:chExt cx="617700" cy="771297"/>
              </a:xfrm>
            </p:grpSpPr>
            <p:sp>
              <p:nvSpPr>
                <p:cNvPr id="461" name="Google Shape;303;p11"/>
                <p:cNvSpPr/>
                <p:nvPr/>
              </p:nvSpPr>
              <p:spPr>
                <a:xfrm flipH="1" rot="12071842">
                  <a:off x="107758" y="50001"/>
                  <a:ext cx="402185" cy="67129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solidFill>
                  <a:srgbClr val="FFFFFF">
                    <a:alpha val="482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grpSp>
              <p:nvGrpSpPr>
                <p:cNvPr id="469" name="Google Shape;304;p11"/>
                <p:cNvGrpSpPr/>
                <p:nvPr/>
              </p:nvGrpSpPr>
              <p:grpSpPr>
                <a:xfrm>
                  <a:off x="52654" y="47084"/>
                  <a:ext cx="513342" cy="673060"/>
                  <a:chOff x="0" y="0"/>
                  <a:chExt cx="513340" cy="673059"/>
                </a:xfrm>
              </p:grpSpPr>
              <p:sp>
                <p:nvSpPr>
                  <p:cNvPr id="462" name="Google Shape;305;p11"/>
                  <p:cNvSpPr/>
                  <p:nvPr/>
                </p:nvSpPr>
                <p:spPr>
                  <a:xfrm flipH="1" rot="12079655">
                    <a:off x="37204" y="359520"/>
                    <a:ext cx="318821" cy="26462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155" y="21600"/>
                        </a:lnTo>
                        <a:lnTo>
                          <a:pt x="155" y="9049"/>
                        </a:lnTo>
                        <a:lnTo>
                          <a:pt x="0" y="9049"/>
                        </a:lnTo>
                        <a:lnTo>
                          <a:pt x="10722" y="0"/>
                        </a:lnTo>
                        <a:lnTo>
                          <a:pt x="21381" y="8996"/>
                        </a:lnTo>
                        <a:lnTo>
                          <a:pt x="21600" y="8996"/>
                        </a:lnTo>
                        <a:close/>
                      </a:path>
                    </a:pathLst>
                  </a:custGeom>
                  <a:solidFill>
                    <a:srgbClr val="F7D38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63" name="Google Shape;306;p11"/>
                  <p:cNvSpPr/>
                  <p:nvPr/>
                </p:nvSpPr>
                <p:spPr>
                  <a:xfrm flipH="1" rot="12079655">
                    <a:off x="47886" y="334804"/>
                    <a:ext cx="156627" cy="26347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316" y="21600"/>
                        </a:lnTo>
                        <a:lnTo>
                          <a:pt x="316" y="8995"/>
                        </a:lnTo>
                        <a:lnTo>
                          <a:pt x="0" y="8995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64" name="Google Shape;307;p11"/>
                  <p:cNvSpPr/>
                  <p:nvPr/>
                </p:nvSpPr>
                <p:spPr>
                  <a:xfrm flipH="1" rot="1279655">
                    <a:off x="118652" y="45770"/>
                    <a:ext cx="315545" cy="48589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2252"/>
                          <a:pt x="21600" y="5029"/>
                        </a:cubicBezTo>
                        <a:lnTo>
                          <a:pt x="21600" y="21600"/>
                        </a:lnTo>
                        <a:lnTo>
                          <a:pt x="17785" y="18299"/>
                        </a:lnTo>
                        <a:lnTo>
                          <a:pt x="14218" y="21578"/>
                        </a:lnTo>
                        <a:lnTo>
                          <a:pt x="10563" y="18299"/>
                        </a:lnTo>
                        <a:lnTo>
                          <a:pt x="6908" y="21179"/>
                        </a:lnTo>
                        <a:lnTo>
                          <a:pt x="3342" y="18299"/>
                        </a:lnTo>
                        <a:lnTo>
                          <a:pt x="0" y="21201"/>
                        </a:lnTo>
                        <a:lnTo>
                          <a:pt x="0" y="5029"/>
                        </a:lnTo>
                        <a:cubicBezTo>
                          <a:pt x="0" y="2252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FB43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65" name="Google Shape;308;p11"/>
                  <p:cNvSpPr/>
                  <p:nvPr/>
                </p:nvSpPr>
                <p:spPr>
                  <a:xfrm flipH="1" rot="1279655">
                    <a:off x="171003" y="44848"/>
                    <a:ext cx="206946" cy="48849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3179" y="0"/>
                        </a:moveTo>
                        <a:lnTo>
                          <a:pt x="15406" y="0"/>
                        </a:lnTo>
                        <a:cubicBezTo>
                          <a:pt x="17014" y="0"/>
                          <a:pt x="18546" y="141"/>
                          <a:pt x="19939" y="396"/>
                        </a:cubicBezTo>
                        <a:lnTo>
                          <a:pt x="21600" y="785"/>
                        </a:lnTo>
                        <a:lnTo>
                          <a:pt x="20812" y="18573"/>
                        </a:lnTo>
                        <a:lnTo>
                          <a:pt x="15796" y="21600"/>
                        </a:lnTo>
                        <a:lnTo>
                          <a:pt x="14092" y="20596"/>
                        </a:lnTo>
                        <a:close/>
                        <a:moveTo>
                          <a:pt x="5762" y="0"/>
                        </a:moveTo>
                        <a:lnTo>
                          <a:pt x="7376" y="0"/>
                        </a:lnTo>
                        <a:lnTo>
                          <a:pt x="8233" y="19347"/>
                        </a:lnTo>
                        <a:lnTo>
                          <a:pt x="4650" y="21201"/>
                        </a:lnTo>
                        <a:lnTo>
                          <a:pt x="0" y="18736"/>
                        </a:lnTo>
                        <a:lnTo>
                          <a:pt x="808" y="494"/>
                        </a:lnTo>
                        <a:lnTo>
                          <a:pt x="1229" y="396"/>
                        </a:lnTo>
                        <a:cubicBezTo>
                          <a:pt x="2622" y="141"/>
                          <a:pt x="4154" y="0"/>
                          <a:pt x="5762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66" name="Google Shape;309;p11"/>
                  <p:cNvSpPr/>
                  <p:nvPr/>
                </p:nvSpPr>
                <p:spPr>
                  <a:xfrm flipH="1" rot="1279655">
                    <a:off x="187841" y="53472"/>
                    <a:ext cx="315545" cy="11416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9517"/>
                          <a:pt x="21600" y="21257"/>
                        </a:cubicBezTo>
                        <a:lnTo>
                          <a:pt x="21600" y="21600"/>
                        </a:lnTo>
                        <a:lnTo>
                          <a:pt x="0" y="21600"/>
                        </a:lnTo>
                        <a:lnTo>
                          <a:pt x="0" y="21257"/>
                        </a:lnTo>
                        <a:cubicBezTo>
                          <a:pt x="0" y="9517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B8CA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67" name="Google Shape;310;p11"/>
                  <p:cNvSpPr/>
                  <p:nvPr/>
                </p:nvSpPr>
                <p:spPr>
                  <a:xfrm flipH="1" rot="1279655">
                    <a:off x="104916" y="566529"/>
                    <a:ext cx="101928" cy="5114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0781" y="0"/>
                        </a:moveTo>
                        <a:cubicBezTo>
                          <a:pt x="13499" y="0"/>
                          <a:pt x="16088" y="1105"/>
                          <a:pt x="18443" y="3105"/>
                        </a:cubicBezTo>
                        <a:lnTo>
                          <a:pt x="21600" y="6544"/>
                        </a:lnTo>
                        <a:lnTo>
                          <a:pt x="10815" y="21600"/>
                        </a:lnTo>
                        <a:lnTo>
                          <a:pt x="0" y="6501"/>
                        </a:lnTo>
                        <a:lnTo>
                          <a:pt x="3118" y="3105"/>
                        </a:lnTo>
                        <a:cubicBezTo>
                          <a:pt x="5473" y="1105"/>
                          <a:pt x="8062" y="0"/>
                          <a:pt x="10781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68" name="Google Shape;311;p11"/>
                  <p:cNvSpPr/>
                  <p:nvPr/>
                </p:nvSpPr>
                <p:spPr>
                  <a:xfrm flipH="1" rot="1274888">
                    <a:off x="150321" y="151473"/>
                    <a:ext cx="326887" cy="76969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A8BFD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  <p:sp>
              <p:nvSpPr>
                <p:cNvPr id="470" name="Google Shape;312;p11"/>
                <p:cNvSpPr/>
                <p:nvPr/>
              </p:nvSpPr>
              <p:spPr>
                <a:xfrm flipH="1" rot="12076800">
                  <a:off x="119547" y="72223"/>
                  <a:ext cx="380730" cy="63361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noFill/>
                <a:ln w="12700" cap="flat">
                  <a:solidFill>
                    <a:srgbClr val="FFFFFF"/>
                  </a:solidFill>
                  <a:prstDash val="dash"/>
                  <a:miter lim="800000"/>
                </a:ln>
                <a:effectLst>
                  <a:outerShdw sx="100000" sy="100000" kx="0" ky="0" algn="b" rotWithShape="0" blurRad="381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</p:grpSp>
        <p:sp>
          <p:nvSpPr>
            <p:cNvPr id="473" name="الحل"/>
            <p:cNvSpPr/>
            <p:nvPr/>
          </p:nvSpPr>
          <p:spPr>
            <a:xfrm>
              <a:off x="0" y="322619"/>
              <a:ext cx="1176202" cy="431619"/>
            </a:xfrm>
            <a:prstGeom prst="roundRect">
              <a:avLst>
                <a:gd name="adj" fmla="val 21329"/>
              </a:avLst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algn="ctr" defTabSz="825500">
                <a:defRPr b="1" sz="1900">
                  <a:solidFill>
                    <a:schemeClr val="accent1">
                      <a:satOff val="-49514"/>
                      <a:lumOff val="-14901"/>
                    </a:schemeClr>
                  </a:solidFill>
                  <a:latin typeface="Noto Naskh Arabic"/>
                  <a:ea typeface="Noto Naskh Arabic"/>
                  <a:cs typeface="Noto Naskh Arabic"/>
                  <a:sym typeface="Noto Naskh Arabic"/>
                </a:defRPr>
              </a:lvl1pPr>
            </a:lstStyle>
            <a:p>
              <a:pPr rtl="0">
                <a:defRPr/>
              </a:pPr>
              <a:r>
                <a:t>الحل </a:t>
              </a:r>
            </a:p>
          </p:txBody>
        </p:sp>
      </p:grpSp>
      <p:sp>
        <p:nvSpPr>
          <p:cNvPr id="475" name="المقدمة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1854572" y="245590"/>
            <a:ext cx="1176202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المقدمة</a:t>
            </a:r>
          </a:p>
        </p:txBody>
      </p:sp>
      <p:sp>
        <p:nvSpPr>
          <p:cNvPr id="476" name="الواجب">
            <a:hlinkClick r:id="rId3" invalidUrl="" action="ppaction://hlinksldjump" tgtFrame="" tooltip="" history="1" highlightClick="0" endSnd="0"/>
          </p:cNvPr>
          <p:cNvSpPr/>
          <p:nvPr/>
        </p:nvSpPr>
        <p:spPr>
          <a:xfrm>
            <a:off x="7504093" y="2332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sp>
        <p:nvSpPr>
          <p:cNvPr id="477" name="المنزل">
            <a:hlinkClick r:id="rId4" invalidUrl="" action="ppaction://hlinksldjump" tgtFrame="" tooltip="" history="1" highlightClick="0" endSnd="0"/>
          </p:cNvPr>
          <p:cNvSpPr/>
          <p:nvPr/>
        </p:nvSpPr>
        <p:spPr>
          <a:xfrm>
            <a:off x="864594" y="228028"/>
            <a:ext cx="364837" cy="3267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34289" tIns="34289" rIns="34289" bIns="34289" anchor="ctr"/>
          <a:lstStyle/>
          <a:p>
            <a:pPr/>
          </a:p>
        </p:txBody>
      </p:sp>
      <p:pic>
        <p:nvPicPr>
          <p:cNvPr id="478" name="IMG_6089.png" descr="IMG_6089.png"/>
          <p:cNvPicPr>
            <a:picLocks noChangeAspect="1"/>
          </p:cNvPicPr>
          <p:nvPr/>
        </p:nvPicPr>
        <p:blipFill>
          <a:blip r:embed="rId5">
            <a:extLst/>
          </a:blip>
          <a:srcRect l="0" t="2966" r="14665" b="0"/>
          <a:stretch>
            <a:fillRect/>
          </a:stretch>
        </p:blipFill>
        <p:spPr>
          <a:xfrm>
            <a:off x="2161327" y="1139306"/>
            <a:ext cx="5456383" cy="3244596"/>
          </a:xfrm>
          <a:prstGeom prst="rect">
            <a:avLst/>
          </a:prstGeom>
          <a:ln w="12700">
            <a:miter lim="400000"/>
          </a:ln>
        </p:spPr>
      </p:pic>
      <p:sp>
        <p:nvSpPr>
          <p:cNvPr id="479" name="مسألة ١">
            <a:hlinkClick r:id="rId6" invalidUrl="" action="ppaction://hlinksldjump" tgtFrame="" tooltip="" history="1" highlightClick="0" endSnd="0"/>
          </p:cNvPr>
          <p:cNvSpPr/>
          <p:nvPr/>
        </p:nvSpPr>
        <p:spPr>
          <a:xfrm>
            <a:off x="3263835" y="233219"/>
            <a:ext cx="1176202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١</a:t>
            </a:r>
          </a:p>
        </p:txBody>
      </p:sp>
      <p:sp>
        <p:nvSpPr>
          <p:cNvPr id="480" name="مسألة ٥">
            <a:hlinkClick r:id="rId7" invalidUrl="" action="ppaction://hlinksldjump" tgtFrame="" tooltip="" history="1" highlightClick="0" endSnd="0"/>
          </p:cNvPr>
          <p:cNvSpPr/>
          <p:nvPr/>
        </p:nvSpPr>
        <p:spPr>
          <a:xfrm>
            <a:off x="6093333" y="2459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٥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5" presetID="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12" dur="1000"/>
                                        <p:tgtEl>
                                          <p:spTgt spid="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43" grpId="1"/>
      <p:bldP build="whole" bldLvl="1" animBg="1" rev="0" advAuto="0" spid="474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8" name="تجميع"/>
          <p:cNvGrpSpPr/>
          <p:nvPr/>
        </p:nvGrpSpPr>
        <p:grpSpPr>
          <a:xfrm>
            <a:off x="7703449" y="607586"/>
            <a:ext cx="1249652" cy="776675"/>
            <a:chOff x="0" y="0"/>
            <a:chExt cx="1249650" cy="776673"/>
          </a:xfrm>
        </p:grpSpPr>
        <p:grpSp>
          <p:nvGrpSpPr>
            <p:cNvPr id="486" name="تجميع"/>
            <p:cNvGrpSpPr/>
            <p:nvPr/>
          </p:nvGrpSpPr>
          <p:grpSpPr>
            <a:xfrm>
              <a:off x="0" y="84424"/>
              <a:ext cx="1176202" cy="692250"/>
              <a:chOff x="0" y="0"/>
              <a:chExt cx="1176201" cy="692249"/>
            </a:xfrm>
          </p:grpSpPr>
          <p:grpSp>
            <p:nvGrpSpPr>
              <p:cNvPr id="484" name="تجميع"/>
              <p:cNvGrpSpPr/>
              <p:nvPr/>
            </p:nvGrpSpPr>
            <p:grpSpPr>
              <a:xfrm>
                <a:off x="265078" y="12699"/>
                <a:ext cx="620645" cy="620645"/>
                <a:chOff x="0" y="0"/>
                <a:chExt cx="620643" cy="620643"/>
              </a:xfrm>
            </p:grpSpPr>
            <p:sp>
              <p:nvSpPr>
                <p:cNvPr id="482" name="Google Shape;324;p12"/>
                <p:cNvSpPr/>
                <p:nvPr/>
              </p:nvSpPr>
              <p:spPr>
                <a:xfrm>
                  <a:off x="-1" y="-1"/>
                  <a:ext cx="620645" cy="620645"/>
                </a:xfrm>
                <a:prstGeom prst="ellipse">
                  <a:avLst/>
                </a:prstGeom>
                <a:solidFill>
                  <a:srgbClr val="FFFFFF">
                    <a:alpha val="251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83" name="Google Shape;325;p12"/>
                <p:cNvSpPr/>
                <p:nvPr/>
              </p:nvSpPr>
              <p:spPr>
                <a:xfrm>
                  <a:off x="29640" y="21739"/>
                  <a:ext cx="577165" cy="577166"/>
                </a:xfrm>
                <a:prstGeom prst="ellipse">
                  <a:avLst/>
                </a:prstGeom>
                <a:noFill/>
                <a:ln w="12700" cap="flat">
                  <a:solidFill>
                    <a:srgbClr val="F2F2F2"/>
                  </a:solidFill>
                  <a:prstDash val="dash"/>
                  <a:miter lim="8000"/>
                </a:ln>
                <a:effectLst>
                  <a:outerShdw sx="100000" sy="100000" kx="0" ky="0" algn="b" rotWithShape="0" blurRad="381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485" name="٣"/>
              <p:cNvSpPr/>
              <p:nvPr/>
            </p:nvSpPr>
            <p:spPr>
              <a:xfrm>
                <a:off x="0" y="0"/>
                <a:ext cx="1176202" cy="692250"/>
              </a:xfrm>
              <a:prstGeom prst="roundRect">
                <a:avLst>
                  <a:gd name="adj" fmla="val 13298"/>
                </a:avLst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algn="ctr" defTabSz="825500">
                  <a:defRPr b="1" sz="3000">
                    <a:solidFill>
                      <a:schemeClr val="accent1">
                        <a:satOff val="-49514"/>
                        <a:lumOff val="-14901"/>
                      </a:schemeClr>
                    </a:solidFill>
                    <a:latin typeface="Noto Naskh Arabic"/>
                    <a:ea typeface="Noto Naskh Arabic"/>
                    <a:cs typeface="Noto Naskh Arabic"/>
                    <a:sym typeface="Noto Naskh Arabic"/>
                  </a:defRPr>
                </a:lvl1pPr>
              </a:lstStyle>
              <a:p>
                <a:pPr rtl="0">
                  <a:defRPr/>
                </a:pPr>
                <a:r>
                  <a:t>٣</a:t>
                </a:r>
              </a:p>
            </p:txBody>
          </p:sp>
        </p:grpSp>
        <p:grpSp>
          <p:nvGrpSpPr>
            <p:cNvPr id="497" name="Google Shape;358;p12"/>
            <p:cNvGrpSpPr/>
            <p:nvPr/>
          </p:nvGrpSpPr>
          <p:grpSpPr>
            <a:xfrm>
              <a:off x="710317" y="0"/>
              <a:ext cx="539334" cy="602389"/>
              <a:chOff x="0" y="0"/>
              <a:chExt cx="539332" cy="602388"/>
            </a:xfrm>
          </p:grpSpPr>
          <p:sp>
            <p:nvSpPr>
              <p:cNvPr id="487" name="Google Shape;359;p12"/>
              <p:cNvSpPr/>
              <p:nvPr/>
            </p:nvSpPr>
            <p:spPr>
              <a:xfrm flipH="1" rot="12754542">
                <a:off x="114806" y="42714"/>
                <a:ext cx="309721" cy="5169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solidFill>
                <a:srgbClr val="FFFFFF">
                  <a:alpha val="482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495" name="Google Shape;360;p12"/>
              <p:cNvGrpSpPr/>
              <p:nvPr/>
            </p:nvGrpSpPr>
            <p:grpSpPr>
              <a:xfrm>
                <a:off x="43046" y="40003"/>
                <a:ext cx="454757" cy="519919"/>
                <a:chOff x="0" y="0"/>
                <a:chExt cx="454755" cy="519917"/>
              </a:xfrm>
            </p:grpSpPr>
            <p:sp>
              <p:nvSpPr>
                <p:cNvPr id="488" name="Google Shape;361;p12"/>
                <p:cNvSpPr/>
                <p:nvPr/>
              </p:nvSpPr>
              <p:spPr>
                <a:xfrm flipH="1" rot="12762355">
                  <a:off x="35591" y="265957"/>
                  <a:ext cx="245523" cy="2037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155" y="21600"/>
                      </a:lnTo>
                      <a:lnTo>
                        <a:pt x="155" y="9049"/>
                      </a:lnTo>
                      <a:lnTo>
                        <a:pt x="0" y="9049"/>
                      </a:lnTo>
                      <a:lnTo>
                        <a:pt x="10722" y="0"/>
                      </a:lnTo>
                      <a:lnTo>
                        <a:pt x="21381" y="8996"/>
                      </a:lnTo>
                      <a:lnTo>
                        <a:pt x="21600" y="8996"/>
                      </a:lnTo>
                      <a:close/>
                    </a:path>
                  </a:pathLst>
                </a:custGeom>
                <a:solidFill>
                  <a:srgbClr val="F7D38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89" name="Google Shape;362;p12"/>
                <p:cNvSpPr/>
                <p:nvPr/>
              </p:nvSpPr>
              <p:spPr>
                <a:xfrm flipH="1" rot="12762355">
                  <a:off x="48726" y="236608"/>
                  <a:ext cx="120617" cy="2029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316" y="21600"/>
                      </a:lnTo>
                      <a:lnTo>
                        <a:pt x="316" y="8995"/>
                      </a:lnTo>
                      <a:lnTo>
                        <a:pt x="0" y="8995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90" name="Google Shape;363;p12"/>
                <p:cNvSpPr/>
                <p:nvPr/>
              </p:nvSpPr>
              <p:spPr>
                <a:xfrm flipH="1" rot="1962354">
                  <a:off x="127965" y="39540"/>
                  <a:ext cx="242999" cy="37418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2252"/>
                        <a:pt x="21600" y="5029"/>
                      </a:cubicBezTo>
                      <a:lnTo>
                        <a:pt x="21600" y="21600"/>
                      </a:lnTo>
                      <a:lnTo>
                        <a:pt x="17785" y="18299"/>
                      </a:lnTo>
                      <a:lnTo>
                        <a:pt x="14218" y="21578"/>
                      </a:lnTo>
                      <a:lnTo>
                        <a:pt x="10563" y="18299"/>
                      </a:lnTo>
                      <a:lnTo>
                        <a:pt x="6908" y="21179"/>
                      </a:lnTo>
                      <a:lnTo>
                        <a:pt x="3342" y="18299"/>
                      </a:lnTo>
                      <a:lnTo>
                        <a:pt x="0" y="21201"/>
                      </a:lnTo>
                      <a:lnTo>
                        <a:pt x="0" y="5029"/>
                      </a:lnTo>
                      <a:cubicBezTo>
                        <a:pt x="0" y="2252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FB43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91" name="Google Shape;364;p12"/>
                <p:cNvSpPr/>
                <p:nvPr/>
              </p:nvSpPr>
              <p:spPr>
                <a:xfrm flipH="1" rot="1962354">
                  <a:off x="168253" y="38528"/>
                  <a:ext cx="159367" cy="3761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179" y="0"/>
                      </a:moveTo>
                      <a:lnTo>
                        <a:pt x="15406" y="0"/>
                      </a:lnTo>
                      <a:cubicBezTo>
                        <a:pt x="17014" y="0"/>
                        <a:pt x="18546" y="141"/>
                        <a:pt x="19939" y="396"/>
                      </a:cubicBezTo>
                      <a:lnTo>
                        <a:pt x="21600" y="785"/>
                      </a:lnTo>
                      <a:lnTo>
                        <a:pt x="20812" y="18573"/>
                      </a:lnTo>
                      <a:lnTo>
                        <a:pt x="15796" y="21600"/>
                      </a:lnTo>
                      <a:lnTo>
                        <a:pt x="14092" y="20596"/>
                      </a:lnTo>
                      <a:close/>
                      <a:moveTo>
                        <a:pt x="5762" y="0"/>
                      </a:moveTo>
                      <a:lnTo>
                        <a:pt x="7376" y="0"/>
                      </a:lnTo>
                      <a:lnTo>
                        <a:pt x="8233" y="19347"/>
                      </a:lnTo>
                      <a:lnTo>
                        <a:pt x="4650" y="21201"/>
                      </a:lnTo>
                      <a:lnTo>
                        <a:pt x="0" y="18736"/>
                      </a:lnTo>
                      <a:lnTo>
                        <a:pt x="808" y="494"/>
                      </a:lnTo>
                      <a:lnTo>
                        <a:pt x="1229" y="396"/>
                      </a:lnTo>
                      <a:cubicBezTo>
                        <a:pt x="2622" y="141"/>
                        <a:pt x="4154" y="0"/>
                        <a:pt x="576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92" name="Google Shape;365;p12"/>
                <p:cNvSpPr/>
                <p:nvPr/>
              </p:nvSpPr>
              <p:spPr>
                <a:xfrm flipH="1" rot="1962354">
                  <a:off x="207268" y="58679"/>
                  <a:ext cx="242999" cy="8791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9517"/>
                        <a:pt x="21600" y="21257"/>
                      </a:cubicBez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21257"/>
                      </a:lnTo>
                      <a:cubicBezTo>
                        <a:pt x="0" y="9517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B8CA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93" name="Google Shape;366;p12"/>
                <p:cNvSpPr/>
                <p:nvPr/>
              </p:nvSpPr>
              <p:spPr>
                <a:xfrm flipH="1" rot="1962354">
                  <a:off x="73119" y="417667"/>
                  <a:ext cx="78494" cy="393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781" y="0"/>
                      </a:moveTo>
                      <a:cubicBezTo>
                        <a:pt x="13499" y="0"/>
                        <a:pt x="16088" y="1105"/>
                        <a:pt x="18443" y="3105"/>
                      </a:cubicBezTo>
                      <a:lnTo>
                        <a:pt x="21600" y="6544"/>
                      </a:lnTo>
                      <a:lnTo>
                        <a:pt x="10815" y="21600"/>
                      </a:lnTo>
                      <a:lnTo>
                        <a:pt x="0" y="6501"/>
                      </a:lnTo>
                      <a:lnTo>
                        <a:pt x="3118" y="3105"/>
                      </a:lnTo>
                      <a:cubicBezTo>
                        <a:pt x="5473" y="1105"/>
                        <a:pt x="8062" y="0"/>
                        <a:pt x="1078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94" name="Google Shape;367;p12"/>
                <p:cNvSpPr/>
                <p:nvPr/>
              </p:nvSpPr>
              <p:spPr>
                <a:xfrm flipH="1" rot="1957588">
                  <a:off x="166792" y="128109"/>
                  <a:ext cx="251734" cy="59274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A8BFD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496" name="Google Shape;368;p12"/>
              <p:cNvSpPr/>
              <p:nvPr/>
            </p:nvSpPr>
            <p:spPr>
              <a:xfrm flipH="1" rot="12759500">
                <a:off x="123356" y="59937"/>
                <a:ext cx="293197" cy="4879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FFFFFF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</p:grpSp>
      <p:sp>
        <p:nvSpPr>
          <p:cNvPr id="499" name="مستطيل"/>
          <p:cNvSpPr/>
          <p:nvPr/>
        </p:nvSpPr>
        <p:spPr>
          <a:xfrm>
            <a:off x="8035318" y="1385847"/>
            <a:ext cx="585914" cy="1952088"/>
          </a:xfrm>
          <a:prstGeom prst="rect">
            <a:avLst/>
          </a:prstGeom>
          <a:solidFill>
            <a:schemeClr val="accent4">
              <a:lumOff val="19019"/>
            </a:schemeClr>
          </a:solidFill>
          <a:ln w="3175">
            <a:solidFill>
              <a:schemeClr val="accent5">
                <a:satOff val="-7608"/>
                <a:lumOff val="-10980"/>
              </a:schemeClr>
            </a:solidFill>
          </a:ln>
          <a:effectLst>
            <a:outerShdw sx="100000" sy="100000" kx="0" ky="0" algn="b" rotWithShape="0" blurRad="25400" dist="12700" dir="5400000">
              <a:srgbClr val="000000">
                <a:alpha val="38000"/>
              </a:srgbClr>
            </a:outerShdw>
          </a:effectLst>
        </p:spPr>
        <p:txBody>
          <a:bodyPr lIns="44334" tIns="44334" rIns="44334" bIns="44334" anchor="ctr"/>
          <a:lstStyle/>
          <a:p>
            <a:pPr/>
          </a:p>
        </p:txBody>
      </p:sp>
      <p:sp>
        <p:nvSpPr>
          <p:cNvPr id="500" name="Google Shape;145;p11"/>
          <p:cNvSpPr txBox="1"/>
          <p:nvPr/>
        </p:nvSpPr>
        <p:spPr>
          <a:xfrm>
            <a:off x="7980071" y="1861214"/>
            <a:ext cx="696408" cy="84323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8654" tIns="88654" rIns="88654" bIns="88654" anchor="ctr">
            <a:normAutofit fontScale="100000" lnSpcReduction="0"/>
          </a:bodyPr>
          <a:lstStyle>
            <a:lvl1pPr defTabSz="886690">
              <a:lnSpc>
                <a:spcPct val="115000"/>
              </a:lnSpc>
              <a:spcBef>
                <a:spcPts val="1500"/>
              </a:spcBef>
              <a:defRPr sz="2900">
                <a:latin typeface="Muna Bold"/>
                <a:ea typeface="Muna Bold"/>
                <a:cs typeface="Muna Bold"/>
                <a:sym typeface="Muna Bold"/>
              </a:defRPr>
            </a:lvl1pPr>
          </a:lstStyle>
          <a:p>
            <a:pPr rtl="0">
              <a:defRPr/>
            </a:pPr>
            <a:r>
              <a:t>اِفهم</a:t>
            </a:r>
          </a:p>
        </p:txBody>
      </p:sp>
      <p:sp>
        <p:nvSpPr>
          <p:cNvPr id="501" name="مستطيل"/>
          <p:cNvSpPr/>
          <p:nvPr/>
        </p:nvSpPr>
        <p:spPr>
          <a:xfrm>
            <a:off x="8035318" y="3753405"/>
            <a:ext cx="585914" cy="613163"/>
          </a:xfrm>
          <a:prstGeom prst="rect">
            <a:avLst/>
          </a:prstGeom>
          <a:solidFill>
            <a:schemeClr val="accent4">
              <a:lumOff val="19019"/>
            </a:schemeClr>
          </a:solidFill>
          <a:ln w="3175">
            <a:solidFill>
              <a:schemeClr val="accent5">
                <a:satOff val="-7608"/>
                <a:lumOff val="-10980"/>
              </a:schemeClr>
            </a:solidFill>
          </a:ln>
          <a:effectLst>
            <a:outerShdw sx="100000" sy="100000" kx="0" ky="0" algn="b" rotWithShape="0" blurRad="25400" dist="12700" dir="5400000">
              <a:srgbClr val="000000">
                <a:alpha val="38000"/>
              </a:srgbClr>
            </a:outerShdw>
          </a:effectLst>
        </p:spPr>
        <p:txBody>
          <a:bodyPr lIns="44334" tIns="44334" rIns="44334" bIns="44334" anchor="ctr"/>
          <a:lstStyle/>
          <a:p>
            <a:pPr/>
          </a:p>
        </p:txBody>
      </p:sp>
      <p:sp>
        <p:nvSpPr>
          <p:cNvPr id="502" name="Google Shape;145;p11"/>
          <p:cNvSpPr txBox="1"/>
          <p:nvPr/>
        </p:nvSpPr>
        <p:spPr>
          <a:xfrm>
            <a:off x="7980071" y="3656434"/>
            <a:ext cx="747152" cy="84323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8654" tIns="88654" rIns="88654" bIns="88654" anchor="ctr">
            <a:normAutofit fontScale="100000" lnSpcReduction="0"/>
          </a:bodyPr>
          <a:lstStyle>
            <a:lvl1pPr defTabSz="886690">
              <a:lnSpc>
                <a:spcPct val="115000"/>
              </a:lnSpc>
              <a:spcBef>
                <a:spcPts val="1500"/>
              </a:spcBef>
              <a:defRPr sz="2100">
                <a:latin typeface="Muna Bold"/>
                <a:ea typeface="Muna Bold"/>
                <a:cs typeface="Muna Bold"/>
                <a:sym typeface="Muna Bold"/>
              </a:defRPr>
            </a:lvl1pPr>
          </a:lstStyle>
          <a:p>
            <a:pPr rtl="0">
              <a:defRPr/>
            </a:pPr>
            <a:r>
              <a:t>خطط</a:t>
            </a:r>
          </a:p>
        </p:txBody>
      </p:sp>
      <p:grpSp>
        <p:nvGrpSpPr>
          <p:cNvPr id="517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673769" y="822814"/>
            <a:ext cx="1660800" cy="946530"/>
            <a:chOff x="0" y="0"/>
            <a:chExt cx="1660799" cy="946529"/>
          </a:xfrm>
        </p:grpSpPr>
        <p:grpSp>
          <p:nvGrpSpPr>
            <p:cNvPr id="515" name="تجميع"/>
            <p:cNvGrpSpPr/>
            <p:nvPr/>
          </p:nvGrpSpPr>
          <p:grpSpPr>
            <a:xfrm>
              <a:off x="-1" y="0"/>
              <a:ext cx="1660801" cy="946530"/>
              <a:chOff x="0" y="0"/>
              <a:chExt cx="1660799" cy="946529"/>
            </a:xfrm>
          </p:grpSpPr>
          <p:sp>
            <p:nvSpPr>
              <p:cNvPr id="503" name="Google Shape;278;p11"/>
              <p:cNvSpPr/>
              <p:nvPr/>
            </p:nvSpPr>
            <p:spPr>
              <a:xfrm>
                <a:off x="0" y="293594"/>
                <a:ext cx="1147984" cy="454294"/>
              </a:xfrm>
              <a:prstGeom prst="roundRect">
                <a:avLst>
                  <a:gd name="adj" fmla="val 50000"/>
                </a:avLst>
              </a:prstGeom>
              <a:noFill/>
              <a:ln w="12700" cap="flat">
                <a:solidFill>
                  <a:srgbClr val="F2F2F2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514" name="Google Shape;302;p11"/>
              <p:cNvGrpSpPr/>
              <p:nvPr/>
            </p:nvGrpSpPr>
            <p:grpSpPr>
              <a:xfrm rot="1320000">
                <a:off x="921121" y="87615"/>
                <a:ext cx="617701" cy="771299"/>
                <a:chOff x="0" y="0"/>
                <a:chExt cx="617700" cy="771297"/>
              </a:xfrm>
            </p:grpSpPr>
            <p:sp>
              <p:nvSpPr>
                <p:cNvPr id="504" name="Google Shape;303;p11"/>
                <p:cNvSpPr/>
                <p:nvPr/>
              </p:nvSpPr>
              <p:spPr>
                <a:xfrm flipH="1" rot="12071842">
                  <a:off x="107758" y="50001"/>
                  <a:ext cx="402185" cy="67129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solidFill>
                  <a:srgbClr val="FFFFFF">
                    <a:alpha val="482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grpSp>
              <p:nvGrpSpPr>
                <p:cNvPr id="512" name="Google Shape;304;p11"/>
                <p:cNvGrpSpPr/>
                <p:nvPr/>
              </p:nvGrpSpPr>
              <p:grpSpPr>
                <a:xfrm>
                  <a:off x="52654" y="47084"/>
                  <a:ext cx="513342" cy="673060"/>
                  <a:chOff x="0" y="0"/>
                  <a:chExt cx="513340" cy="673059"/>
                </a:xfrm>
              </p:grpSpPr>
              <p:sp>
                <p:nvSpPr>
                  <p:cNvPr id="505" name="Google Shape;305;p11"/>
                  <p:cNvSpPr/>
                  <p:nvPr/>
                </p:nvSpPr>
                <p:spPr>
                  <a:xfrm flipH="1" rot="12079655">
                    <a:off x="37204" y="359520"/>
                    <a:ext cx="318821" cy="26462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155" y="21600"/>
                        </a:lnTo>
                        <a:lnTo>
                          <a:pt x="155" y="9049"/>
                        </a:lnTo>
                        <a:lnTo>
                          <a:pt x="0" y="9049"/>
                        </a:lnTo>
                        <a:lnTo>
                          <a:pt x="10722" y="0"/>
                        </a:lnTo>
                        <a:lnTo>
                          <a:pt x="21381" y="8996"/>
                        </a:lnTo>
                        <a:lnTo>
                          <a:pt x="21600" y="8996"/>
                        </a:lnTo>
                        <a:close/>
                      </a:path>
                    </a:pathLst>
                  </a:custGeom>
                  <a:solidFill>
                    <a:srgbClr val="F7D38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06" name="Google Shape;306;p11"/>
                  <p:cNvSpPr/>
                  <p:nvPr/>
                </p:nvSpPr>
                <p:spPr>
                  <a:xfrm flipH="1" rot="12079655">
                    <a:off x="47886" y="334804"/>
                    <a:ext cx="156627" cy="26347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316" y="21600"/>
                        </a:lnTo>
                        <a:lnTo>
                          <a:pt x="316" y="8995"/>
                        </a:lnTo>
                        <a:lnTo>
                          <a:pt x="0" y="8995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07" name="Google Shape;307;p11"/>
                  <p:cNvSpPr/>
                  <p:nvPr/>
                </p:nvSpPr>
                <p:spPr>
                  <a:xfrm flipH="1" rot="1279655">
                    <a:off x="118652" y="45770"/>
                    <a:ext cx="315545" cy="48589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2252"/>
                          <a:pt x="21600" y="5029"/>
                        </a:cubicBezTo>
                        <a:lnTo>
                          <a:pt x="21600" y="21600"/>
                        </a:lnTo>
                        <a:lnTo>
                          <a:pt x="17785" y="18299"/>
                        </a:lnTo>
                        <a:lnTo>
                          <a:pt x="14218" y="21578"/>
                        </a:lnTo>
                        <a:lnTo>
                          <a:pt x="10563" y="18299"/>
                        </a:lnTo>
                        <a:lnTo>
                          <a:pt x="6908" y="21179"/>
                        </a:lnTo>
                        <a:lnTo>
                          <a:pt x="3342" y="18299"/>
                        </a:lnTo>
                        <a:lnTo>
                          <a:pt x="0" y="21201"/>
                        </a:lnTo>
                        <a:lnTo>
                          <a:pt x="0" y="5029"/>
                        </a:lnTo>
                        <a:cubicBezTo>
                          <a:pt x="0" y="2252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FB43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08" name="Google Shape;308;p11"/>
                  <p:cNvSpPr/>
                  <p:nvPr/>
                </p:nvSpPr>
                <p:spPr>
                  <a:xfrm flipH="1" rot="1279655">
                    <a:off x="171003" y="44848"/>
                    <a:ext cx="206946" cy="48849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3179" y="0"/>
                        </a:moveTo>
                        <a:lnTo>
                          <a:pt x="15406" y="0"/>
                        </a:lnTo>
                        <a:cubicBezTo>
                          <a:pt x="17014" y="0"/>
                          <a:pt x="18546" y="141"/>
                          <a:pt x="19939" y="396"/>
                        </a:cubicBezTo>
                        <a:lnTo>
                          <a:pt x="21600" y="785"/>
                        </a:lnTo>
                        <a:lnTo>
                          <a:pt x="20812" y="18573"/>
                        </a:lnTo>
                        <a:lnTo>
                          <a:pt x="15796" y="21600"/>
                        </a:lnTo>
                        <a:lnTo>
                          <a:pt x="14092" y="20596"/>
                        </a:lnTo>
                        <a:close/>
                        <a:moveTo>
                          <a:pt x="5762" y="0"/>
                        </a:moveTo>
                        <a:lnTo>
                          <a:pt x="7376" y="0"/>
                        </a:lnTo>
                        <a:lnTo>
                          <a:pt x="8233" y="19347"/>
                        </a:lnTo>
                        <a:lnTo>
                          <a:pt x="4650" y="21201"/>
                        </a:lnTo>
                        <a:lnTo>
                          <a:pt x="0" y="18736"/>
                        </a:lnTo>
                        <a:lnTo>
                          <a:pt x="808" y="494"/>
                        </a:lnTo>
                        <a:lnTo>
                          <a:pt x="1229" y="396"/>
                        </a:lnTo>
                        <a:cubicBezTo>
                          <a:pt x="2622" y="141"/>
                          <a:pt x="4154" y="0"/>
                          <a:pt x="5762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09" name="Google Shape;309;p11"/>
                  <p:cNvSpPr/>
                  <p:nvPr/>
                </p:nvSpPr>
                <p:spPr>
                  <a:xfrm flipH="1" rot="1279655">
                    <a:off x="187841" y="53472"/>
                    <a:ext cx="315545" cy="11416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9517"/>
                          <a:pt x="21600" y="21257"/>
                        </a:cubicBezTo>
                        <a:lnTo>
                          <a:pt x="21600" y="21600"/>
                        </a:lnTo>
                        <a:lnTo>
                          <a:pt x="0" y="21600"/>
                        </a:lnTo>
                        <a:lnTo>
                          <a:pt x="0" y="21257"/>
                        </a:lnTo>
                        <a:cubicBezTo>
                          <a:pt x="0" y="9517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B8CA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10" name="Google Shape;310;p11"/>
                  <p:cNvSpPr/>
                  <p:nvPr/>
                </p:nvSpPr>
                <p:spPr>
                  <a:xfrm flipH="1" rot="1279655">
                    <a:off x="104916" y="566529"/>
                    <a:ext cx="101928" cy="5114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0781" y="0"/>
                        </a:moveTo>
                        <a:cubicBezTo>
                          <a:pt x="13499" y="0"/>
                          <a:pt x="16088" y="1105"/>
                          <a:pt x="18443" y="3105"/>
                        </a:cubicBezTo>
                        <a:lnTo>
                          <a:pt x="21600" y="6544"/>
                        </a:lnTo>
                        <a:lnTo>
                          <a:pt x="10815" y="21600"/>
                        </a:lnTo>
                        <a:lnTo>
                          <a:pt x="0" y="6501"/>
                        </a:lnTo>
                        <a:lnTo>
                          <a:pt x="3118" y="3105"/>
                        </a:lnTo>
                        <a:cubicBezTo>
                          <a:pt x="5473" y="1105"/>
                          <a:pt x="8062" y="0"/>
                          <a:pt x="10781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11" name="Google Shape;311;p11"/>
                  <p:cNvSpPr/>
                  <p:nvPr/>
                </p:nvSpPr>
                <p:spPr>
                  <a:xfrm flipH="1" rot="1274888">
                    <a:off x="150321" y="151473"/>
                    <a:ext cx="326887" cy="76969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A8BFD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  <p:sp>
              <p:nvSpPr>
                <p:cNvPr id="513" name="Google Shape;312;p11"/>
                <p:cNvSpPr/>
                <p:nvPr/>
              </p:nvSpPr>
              <p:spPr>
                <a:xfrm flipH="1" rot="12076800">
                  <a:off x="119547" y="72223"/>
                  <a:ext cx="380730" cy="63361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noFill/>
                <a:ln w="12700" cap="flat">
                  <a:solidFill>
                    <a:srgbClr val="FFFFFF"/>
                  </a:solidFill>
                  <a:prstDash val="dash"/>
                  <a:miter lim="800000"/>
                </a:ln>
                <a:effectLst>
                  <a:outerShdw sx="100000" sy="100000" kx="0" ky="0" algn="b" rotWithShape="0" blurRad="381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</p:grpSp>
        <p:sp>
          <p:nvSpPr>
            <p:cNvPr id="516" name="سهم ١٣"/>
            <p:cNvSpPr/>
            <p:nvPr/>
          </p:nvSpPr>
          <p:spPr>
            <a:xfrm rot="16200000">
              <a:off x="381853" y="87146"/>
              <a:ext cx="227225" cy="8766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10800" y="1825"/>
                    <a:pt x="6290" y="7557"/>
                    <a:pt x="0" y="9640"/>
                  </a:cubicBezTo>
                  <a:cubicBezTo>
                    <a:pt x="285" y="9632"/>
                    <a:pt x="561" y="9621"/>
                    <a:pt x="839" y="9608"/>
                  </a:cubicBezTo>
                  <a:cubicBezTo>
                    <a:pt x="3841" y="9463"/>
                    <a:pt x="6421" y="9023"/>
                    <a:pt x="8209" y="8583"/>
                  </a:cubicBezTo>
                  <a:lnTo>
                    <a:pt x="8209" y="16961"/>
                  </a:lnTo>
                  <a:cubicBezTo>
                    <a:pt x="6575" y="17360"/>
                    <a:pt x="4283" y="17749"/>
                    <a:pt x="1646" y="17876"/>
                  </a:cubicBezTo>
                  <a:cubicBezTo>
                    <a:pt x="1110" y="17901"/>
                    <a:pt x="561" y="17919"/>
                    <a:pt x="0" y="17922"/>
                  </a:cubicBezTo>
                  <a:lnTo>
                    <a:pt x="0" y="18067"/>
                  </a:lnTo>
                  <a:lnTo>
                    <a:pt x="0" y="20584"/>
                  </a:lnTo>
                  <a:lnTo>
                    <a:pt x="0" y="21600"/>
                  </a:lnTo>
                  <a:cubicBezTo>
                    <a:pt x="561" y="21597"/>
                    <a:pt x="1110" y="21581"/>
                    <a:pt x="1646" y="21555"/>
                  </a:cubicBezTo>
                  <a:cubicBezTo>
                    <a:pt x="6897" y="21303"/>
                    <a:pt x="10800" y="20063"/>
                    <a:pt x="10800" y="19722"/>
                  </a:cubicBezTo>
                  <a:cubicBezTo>
                    <a:pt x="10800" y="20063"/>
                    <a:pt x="14702" y="21303"/>
                    <a:pt x="19954" y="21555"/>
                  </a:cubicBezTo>
                  <a:cubicBezTo>
                    <a:pt x="20490" y="21581"/>
                    <a:pt x="21039" y="21597"/>
                    <a:pt x="21600" y="21600"/>
                  </a:cubicBezTo>
                  <a:lnTo>
                    <a:pt x="21600" y="20584"/>
                  </a:lnTo>
                  <a:lnTo>
                    <a:pt x="21600" y="18067"/>
                  </a:lnTo>
                  <a:lnTo>
                    <a:pt x="21600" y="17922"/>
                  </a:lnTo>
                  <a:cubicBezTo>
                    <a:pt x="21039" y="17919"/>
                    <a:pt x="20490" y="17901"/>
                    <a:pt x="19954" y="17876"/>
                  </a:cubicBezTo>
                  <a:cubicBezTo>
                    <a:pt x="17317" y="17749"/>
                    <a:pt x="15025" y="17360"/>
                    <a:pt x="13391" y="16961"/>
                  </a:cubicBezTo>
                  <a:lnTo>
                    <a:pt x="13391" y="8583"/>
                  </a:lnTo>
                  <a:cubicBezTo>
                    <a:pt x="15179" y="9023"/>
                    <a:pt x="17752" y="9463"/>
                    <a:pt x="20754" y="9608"/>
                  </a:cubicBezTo>
                  <a:cubicBezTo>
                    <a:pt x="21033" y="9621"/>
                    <a:pt x="21315" y="9632"/>
                    <a:pt x="21600" y="9640"/>
                  </a:cubicBezTo>
                  <a:cubicBezTo>
                    <a:pt x="15310" y="7557"/>
                    <a:pt x="10800" y="1825"/>
                    <a:pt x="10800" y="0"/>
                  </a:cubicBezTo>
                  <a:close/>
                </a:path>
              </a:pathLst>
            </a:custGeom>
            <a:noFill/>
            <a:ln w="12700" cap="flat">
              <a:solidFill>
                <a:schemeClr val="accent1">
                  <a:satOff val="-49514"/>
                  <a:lumOff val="-14901"/>
                  <a:alpha val="56621"/>
                </a:schemeClr>
              </a:solidFill>
              <a:prstDash val="solid"/>
              <a:round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/>
            </a:p>
          </p:txBody>
        </p:sp>
      </p:grpSp>
      <p:sp>
        <p:nvSpPr>
          <p:cNvPr id="518" name="المقدمة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1854572" y="245590"/>
            <a:ext cx="1176202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المقدمة</a:t>
            </a:r>
          </a:p>
        </p:txBody>
      </p:sp>
      <p:sp>
        <p:nvSpPr>
          <p:cNvPr id="519" name="الواجب">
            <a:hlinkClick r:id="rId3" invalidUrl="" action="ppaction://hlinksldjump" tgtFrame="" tooltip="" history="1" highlightClick="0" endSnd="0"/>
          </p:cNvPr>
          <p:cNvSpPr/>
          <p:nvPr/>
        </p:nvSpPr>
        <p:spPr>
          <a:xfrm>
            <a:off x="7504093" y="2332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pic>
        <p:nvPicPr>
          <p:cNvPr id="520" name="IMG_4194.png" descr="IMG_4194.png"/>
          <p:cNvPicPr>
            <a:picLocks noChangeAspect="1"/>
          </p:cNvPicPr>
          <p:nvPr/>
        </p:nvPicPr>
        <p:blipFill>
          <a:blip r:embed="rId4">
            <a:extLst/>
          </a:blip>
          <a:srcRect l="75049" t="0" r="0" b="82934"/>
          <a:stretch>
            <a:fillRect/>
          </a:stretch>
        </p:blipFill>
        <p:spPr>
          <a:xfrm>
            <a:off x="6793078" y="1329196"/>
            <a:ext cx="1041640" cy="422083"/>
          </a:xfrm>
          <a:prstGeom prst="rect">
            <a:avLst/>
          </a:prstGeom>
          <a:ln w="12700">
            <a:miter lim="400000"/>
          </a:ln>
        </p:spPr>
      </p:pic>
      <p:pic>
        <p:nvPicPr>
          <p:cNvPr id="521" name="IMG_4194.png" descr="IMG_4194.png"/>
          <p:cNvPicPr>
            <a:picLocks noChangeAspect="1"/>
          </p:cNvPicPr>
          <p:nvPr/>
        </p:nvPicPr>
        <p:blipFill>
          <a:blip r:embed="rId4">
            <a:extLst/>
          </a:blip>
          <a:srcRect l="77857" t="67381" r="1716" b="17833"/>
          <a:stretch>
            <a:fillRect/>
          </a:stretch>
        </p:blipFill>
        <p:spPr>
          <a:xfrm>
            <a:off x="6866918" y="2868486"/>
            <a:ext cx="897180" cy="384723"/>
          </a:xfrm>
          <a:prstGeom prst="rect">
            <a:avLst/>
          </a:prstGeom>
          <a:ln w="12700">
            <a:miter lim="400000"/>
          </a:ln>
        </p:spPr>
      </p:pic>
      <p:sp>
        <p:nvSpPr>
          <p:cNvPr id="522" name="المنزل">
            <a:hlinkClick r:id="rId5" invalidUrl="" action="ppaction://hlinksldjump" tgtFrame="" tooltip="" history="1" highlightClick="0" endSnd="0"/>
          </p:cNvPr>
          <p:cNvSpPr/>
          <p:nvPr/>
        </p:nvSpPr>
        <p:spPr>
          <a:xfrm>
            <a:off x="864594" y="228028"/>
            <a:ext cx="364837" cy="3267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34289" tIns="34289" rIns="34289" bIns="34289" anchor="ctr"/>
          <a:lstStyle/>
          <a:p>
            <a:pPr/>
          </a:p>
        </p:txBody>
      </p:sp>
      <p:sp>
        <p:nvSpPr>
          <p:cNvPr id="523" name="كم كوبا من عصير البرتقال تحتاج ؟"/>
          <p:cNvSpPr txBox="1"/>
          <p:nvPr/>
        </p:nvSpPr>
        <p:spPr>
          <a:xfrm>
            <a:off x="3414127" y="2940742"/>
            <a:ext cx="3452792" cy="39878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>
            <a:spAutoFit/>
          </a:bodyPr>
          <a:lstStyle>
            <a:lvl1pPr algn="r">
              <a:defRPr sz="2400">
                <a:solidFill>
                  <a:srgbClr val="0042A9"/>
                </a:solidFill>
                <a:latin typeface="Muna Bold"/>
                <a:ea typeface="Muna Bold"/>
                <a:cs typeface="Muna Bold"/>
                <a:sym typeface="Muna Bold"/>
              </a:defRPr>
            </a:lvl1pPr>
          </a:lstStyle>
          <a:p>
            <a:pPr rtl="0">
              <a:defRPr/>
            </a:pPr>
            <a:r>
              <a:t>كم كوبا من عصير البرتقال تحتاج ؟</a:t>
            </a:r>
          </a:p>
        </p:txBody>
      </p:sp>
      <p:sp>
        <p:nvSpPr>
          <p:cNvPr id="524" name="خطة تمثيل المسالة"/>
          <p:cNvSpPr txBox="1"/>
          <p:nvPr/>
        </p:nvSpPr>
        <p:spPr>
          <a:xfrm>
            <a:off x="5644095" y="3895223"/>
            <a:ext cx="2059355" cy="39878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4289" tIns="34289" rIns="34289" bIns="34289">
            <a:spAutoFit/>
          </a:bodyPr>
          <a:lstStyle>
            <a:lvl1pPr algn="r">
              <a:defRPr sz="2400">
                <a:solidFill>
                  <a:srgbClr val="0042A9"/>
                </a:solidFill>
                <a:latin typeface="Muna Bold"/>
                <a:ea typeface="Muna Bold"/>
                <a:cs typeface="Muna Bold"/>
                <a:sym typeface="Muna Bold"/>
              </a:defRPr>
            </a:lvl1pPr>
          </a:lstStyle>
          <a:p>
            <a:pPr rtl="0">
              <a:defRPr/>
            </a:pPr>
            <a:r>
              <a:t>خطة تمثيل المسالة </a:t>
            </a:r>
          </a:p>
        </p:txBody>
      </p:sp>
      <p:sp>
        <p:nvSpPr>
          <p:cNvPr id="525" name="تحتاج وصفة لعمل الكعك إلى كوب من عصير البرتقال و كوبين من الدقيق…"/>
          <p:cNvSpPr txBox="1"/>
          <p:nvPr/>
        </p:nvSpPr>
        <p:spPr>
          <a:xfrm>
            <a:off x="725595" y="1715034"/>
            <a:ext cx="7038658" cy="105918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>
            <a:spAutoFit/>
          </a:bodyPr>
          <a:lstStyle/>
          <a:p>
            <a:pPr marL="240631" indent="-240631" algn="r" rtl="0">
              <a:buSzPct val="60000"/>
              <a:buBlip>
                <a:blip r:embed="rId6"/>
              </a:buBlip>
              <a:defRPr sz="2400">
                <a:solidFill>
                  <a:srgbClr val="0042A9"/>
                </a:solidFill>
                <a:latin typeface="Muna Bold"/>
                <a:ea typeface="Muna Bold"/>
                <a:cs typeface="Muna Bold"/>
                <a:sym typeface="Muna Bold"/>
              </a:defRPr>
            </a:pPr>
            <a:r>
              <a:t>تحتاج وصفة لعمل الكعك إلى كوب من عصير البرتقال و كوبين من الدقيق </a:t>
            </a:r>
          </a:p>
          <a:p>
            <a:pPr marL="240631" indent="-240631" algn="r" rtl="0">
              <a:buSzPct val="60000"/>
              <a:buBlip>
                <a:blip r:embed="rId6"/>
              </a:buBlip>
              <a:defRPr sz="2400">
                <a:solidFill>
                  <a:srgbClr val="0042A9"/>
                </a:solidFill>
                <a:latin typeface="Muna Bold"/>
                <a:ea typeface="Muna Bold"/>
                <a:cs typeface="Muna Bold"/>
                <a:sym typeface="Muna Bold"/>
              </a:defRPr>
            </a:pPr>
            <a:r>
              <a:t>استعملت أماني ٦ أكواب من الدقيق لصنع كمية أكبر .</a:t>
            </a:r>
          </a:p>
        </p:txBody>
      </p:sp>
      <p:sp>
        <p:nvSpPr>
          <p:cNvPr id="526" name="مسألة ١">
            <a:hlinkClick r:id="rId7" invalidUrl="" action="ppaction://hlinksldjump" tgtFrame="" tooltip="" history="1" highlightClick="0" endSnd="0"/>
          </p:cNvPr>
          <p:cNvSpPr/>
          <p:nvPr/>
        </p:nvSpPr>
        <p:spPr>
          <a:xfrm>
            <a:off x="3263835" y="233219"/>
            <a:ext cx="1176202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١</a:t>
            </a:r>
          </a:p>
        </p:txBody>
      </p:sp>
      <p:sp>
        <p:nvSpPr>
          <p:cNvPr id="527" name="مسألة ٥">
            <a:hlinkClick r:id="rId8" invalidUrl="" action="ppaction://hlinksldjump" tgtFrame="" tooltip="" history="1" highlightClick="0" endSnd="0"/>
          </p:cNvPr>
          <p:cNvSpPr/>
          <p:nvPr/>
        </p:nvSpPr>
        <p:spPr>
          <a:xfrm>
            <a:off x="6093333" y="2459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٥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7" dur="100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1" dur="1000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1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16" dur="1000"/>
                                        <p:tgtEl>
                                          <p:spTgt spid="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Class="entr" nodeType="afterEffect" presetSubtype="32" presetID="4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20" dur="1000"/>
                                        <p:tgtEl>
                                          <p:spTgt spid="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5" presetID="3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25" dur="1000"/>
                                        <p:tgtEl>
                                          <p:spTgt spid="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02" grpId="4"/>
      <p:bldP build="whole" bldLvl="1" animBg="1" rev="0" advAuto="0" spid="517" grpId="5"/>
      <p:bldP build="whole" bldLvl="1" animBg="1" rev="0" advAuto="0" spid="501" grpId="3"/>
      <p:bldP build="whole" bldLvl="1" animBg="1" rev="0" advAuto="0" spid="499" grpId="1"/>
      <p:bldP build="whole" bldLvl="1" animBg="1" rev="0" advAuto="0" spid="500" grpId="2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SlidesMania">
  <a:themeElements>
    <a:clrScheme name="SlidesMania">
      <a:dk1>
        <a:srgbClr val="000000"/>
      </a:dk1>
      <a:lt1>
        <a:srgbClr val="FF9D96"/>
      </a:lt1>
      <a:dk2>
        <a:srgbClr val="A7A7A7"/>
      </a:dk2>
      <a:lt2>
        <a:srgbClr val="535353"/>
      </a:lt2>
      <a:accent1>
        <a:srgbClr val="FF7D88"/>
      </a:accent1>
      <a:accent2>
        <a:srgbClr val="FF9D96"/>
      </a:accent2>
      <a:accent3>
        <a:srgbClr val="F7A976"/>
      </a:accent3>
      <a:accent4>
        <a:srgbClr val="A9CC70"/>
      </a:accent4>
      <a:accent5>
        <a:srgbClr val="5BBD9A"/>
      </a:accent5>
      <a:accent6>
        <a:srgbClr val="96A5E0"/>
      </a:accent6>
      <a:hlink>
        <a:srgbClr val="0000FF"/>
      </a:hlink>
      <a:folHlink>
        <a:srgbClr val="FF00FF"/>
      </a:folHlink>
    </a:clrScheme>
    <a:fontScheme name="SlidesMania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SlidesMani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25400" dist="127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25400" dist="127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25400" dist="127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25400" dist="127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34289" tIns="34289" rIns="34289" bIns="34289" numCol="1" spcCol="38100" rtlCol="0" anchor="ctr" upright="0">
        <a:spAutoFit/>
      </a:bodyPr>
      <a:lstStyle>
        <a:defPPr marL="0" marR="0" indent="0" algn="l" defTabSz="6858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25400" dist="127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4289" tIns="34289" rIns="34289" bIns="34289" numCol="1" spcCol="38100" rtlCol="0" anchor="t" upright="0">
        <a:spAutoFit/>
      </a:bodyPr>
      <a:lstStyle>
        <a:defPPr marL="0" marR="0" indent="0" algn="l" defTabSz="6858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SlidesMania">
  <a:themeElements>
    <a:clrScheme name="SlidesMani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7D88"/>
      </a:accent1>
      <a:accent2>
        <a:srgbClr val="FF9D96"/>
      </a:accent2>
      <a:accent3>
        <a:srgbClr val="F7A976"/>
      </a:accent3>
      <a:accent4>
        <a:srgbClr val="A9CC70"/>
      </a:accent4>
      <a:accent5>
        <a:srgbClr val="5BBD9A"/>
      </a:accent5>
      <a:accent6>
        <a:srgbClr val="96A5E0"/>
      </a:accent6>
      <a:hlink>
        <a:srgbClr val="0000FF"/>
      </a:hlink>
      <a:folHlink>
        <a:srgbClr val="FF00FF"/>
      </a:folHlink>
    </a:clrScheme>
    <a:fontScheme name="SlidesMania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SlidesMani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25400" dist="127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25400" dist="127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25400" dist="127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25400" dist="127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34289" tIns="34289" rIns="34289" bIns="34289" numCol="1" spcCol="38100" rtlCol="0" anchor="ctr" upright="0">
        <a:spAutoFit/>
      </a:bodyPr>
      <a:lstStyle>
        <a:defPPr marL="0" marR="0" indent="0" algn="l" defTabSz="6858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25400" dist="127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4289" tIns="34289" rIns="34289" bIns="34289" numCol="1" spcCol="38100" rtlCol="0" anchor="t" upright="0">
        <a:spAutoFit/>
      </a:bodyPr>
      <a:lstStyle>
        <a:defPPr marL="0" marR="0" indent="0" algn="l" defTabSz="6858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