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Shape 18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2" name="Shape 18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7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3" name="Google Shape;11;p2"/>
          <p:cNvGrpSpPr/>
          <p:nvPr/>
        </p:nvGrpSpPr>
        <p:grpSpPr>
          <a:xfrm>
            <a:off x="4855504" y="1815546"/>
            <a:ext cx="1931878" cy="1778991"/>
            <a:chOff x="0" y="0"/>
            <a:chExt cx="1931876" cy="1778990"/>
          </a:xfrm>
        </p:grpSpPr>
        <p:sp>
          <p:nvSpPr>
            <p:cNvPr id="18" name="Google Shape;12;p2"/>
            <p:cNvSpPr/>
            <p:nvPr/>
          </p:nvSpPr>
          <p:spPr>
            <a:xfrm>
              <a:off x="1522131" y="187441"/>
              <a:ext cx="350705" cy="337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" name="Google Shape;13;p2"/>
            <p:cNvSpPr/>
            <p:nvPr/>
          </p:nvSpPr>
          <p:spPr>
            <a:xfrm>
              <a:off x="0" y="0"/>
              <a:ext cx="1931877" cy="1778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" name="Google Shape;14;p2"/>
            <p:cNvSpPr/>
            <p:nvPr/>
          </p:nvSpPr>
          <p:spPr>
            <a:xfrm>
              <a:off x="1253131" y="198164"/>
              <a:ext cx="214704" cy="22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15;p2"/>
            <p:cNvSpPr/>
            <p:nvPr/>
          </p:nvSpPr>
          <p:spPr>
            <a:xfrm>
              <a:off x="453049" y="612470"/>
              <a:ext cx="515821" cy="55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" name="Google Shape;16;p2"/>
            <p:cNvSpPr/>
            <p:nvPr/>
          </p:nvSpPr>
          <p:spPr>
            <a:xfrm>
              <a:off x="1141725" y="757027"/>
              <a:ext cx="743006" cy="101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30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24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39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37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33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42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1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55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8" name="Google Shape;55;p2"/>
          <p:cNvGrpSpPr/>
          <p:nvPr/>
        </p:nvGrpSpPr>
        <p:grpSpPr>
          <a:xfrm>
            <a:off x="306865" y="391144"/>
            <a:ext cx="2497924" cy="2449363"/>
            <a:chOff x="0" y="0"/>
            <a:chExt cx="2497923" cy="2449361"/>
          </a:xfrm>
        </p:grpSpPr>
        <p:sp>
          <p:nvSpPr>
            <p:cNvPr id="62" name="Google Shape;56;p2"/>
            <p:cNvSpPr/>
            <p:nvPr/>
          </p:nvSpPr>
          <p:spPr>
            <a:xfrm rot="8903269">
              <a:off x="3708" y="1880325"/>
              <a:ext cx="896816" cy="268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57;p2"/>
            <p:cNvSpPr/>
            <p:nvPr/>
          </p:nvSpPr>
          <p:spPr>
            <a:xfrm rot="8903269">
              <a:off x="339489" y="1458434"/>
              <a:ext cx="320908" cy="97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58;p2"/>
            <p:cNvSpPr/>
            <p:nvPr/>
          </p:nvSpPr>
          <p:spPr>
            <a:xfrm rot="8903269">
              <a:off x="209940" y="1582277"/>
              <a:ext cx="572524" cy="7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59;p2"/>
            <p:cNvSpPr/>
            <p:nvPr/>
          </p:nvSpPr>
          <p:spPr>
            <a:xfrm rot="8903269">
              <a:off x="105315" y="1681984"/>
              <a:ext cx="854508" cy="5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60;p2"/>
            <p:cNvSpPr/>
            <p:nvPr/>
          </p:nvSpPr>
          <p:spPr>
            <a:xfrm rot="8903269">
              <a:off x="1500336" y="344465"/>
              <a:ext cx="839838" cy="83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" name="Google Shape;61;p2"/>
            <p:cNvSpPr/>
            <p:nvPr/>
          </p:nvSpPr>
          <p:spPr>
            <a:xfrm rot="8903269">
              <a:off x="221942" y="104900"/>
              <a:ext cx="552529" cy="5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0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78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75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69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6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9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1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2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3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4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5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6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7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88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306865" y="12158419"/>
            <a:ext cx="2985050" cy="758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631519" y="2705041"/>
            <a:ext cx="2751762" cy="2480603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24;p11"/>
          <p:cNvGrpSpPr/>
          <p:nvPr/>
        </p:nvGrpSpPr>
        <p:grpSpPr>
          <a:xfrm>
            <a:off x="20086713" y="9711255"/>
            <a:ext cx="2352405" cy="4004309"/>
            <a:chOff x="0" y="0"/>
            <a:chExt cx="2352403" cy="4004307"/>
          </a:xfrm>
        </p:grpSpPr>
        <p:sp>
          <p:nvSpPr>
            <p:cNvPr id="442" name="Google Shape;425;p11"/>
            <p:cNvSpPr/>
            <p:nvPr/>
          </p:nvSpPr>
          <p:spPr>
            <a:xfrm flipH="1">
              <a:off x="691734" y="911851"/>
              <a:ext cx="243795" cy="309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426;p11"/>
            <p:cNvSpPr/>
            <p:nvPr/>
          </p:nvSpPr>
          <p:spPr>
            <a:xfrm flipH="1">
              <a:off x="-1" y="0"/>
              <a:ext cx="1383903" cy="137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427;p11"/>
            <p:cNvSpPr/>
            <p:nvPr/>
          </p:nvSpPr>
          <p:spPr>
            <a:xfrm flipH="1">
              <a:off x="1126859" y="1662307"/>
              <a:ext cx="491766" cy="2258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428;p11"/>
            <p:cNvSpPr/>
            <p:nvPr/>
          </p:nvSpPr>
          <p:spPr>
            <a:xfrm flipH="1">
              <a:off x="964463" y="960191"/>
              <a:ext cx="1387941" cy="136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429;p11"/>
            <p:cNvSpPr/>
            <p:nvPr/>
          </p:nvSpPr>
          <p:spPr>
            <a:xfrm flipH="1">
              <a:off x="377160" y="366807"/>
              <a:ext cx="618802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430;p11"/>
            <p:cNvSpPr/>
            <p:nvPr/>
          </p:nvSpPr>
          <p:spPr>
            <a:xfrm flipH="1">
              <a:off x="1352403" y="1352027"/>
              <a:ext cx="618371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9" name="xx%"/>
          <p:cNvSpPr txBox="1"/>
          <p:nvPr>
            <p:ph type="title" hasCustomPrompt="1"/>
          </p:nvPr>
        </p:nvSpPr>
        <p:spPr>
          <a:xfrm>
            <a:off x="4665999" y="4892733"/>
            <a:ext cx="15052002" cy="3523201"/>
          </a:xfrm>
          <a:prstGeom prst="rect">
            <a:avLst/>
          </a:prstGeom>
        </p:spPr>
        <p:txBody>
          <a:bodyPr/>
          <a:lstStyle>
            <a:lvl1pPr algn="ctr">
              <a:defRPr sz="21600"/>
            </a:lvl1pPr>
          </a:lstStyle>
          <a:p>
            <a:pPr/>
            <a:r>
              <a:t>xx%</a:t>
            </a:r>
          </a:p>
        </p:txBody>
      </p:sp>
      <p:sp>
        <p:nvSpPr>
          <p:cNvPr id="450" name="مستوى النص الأول…"/>
          <p:cNvSpPr txBox="1"/>
          <p:nvPr>
            <p:ph type="body" sz="quarter" idx="1"/>
          </p:nvPr>
        </p:nvSpPr>
        <p:spPr>
          <a:xfrm>
            <a:off x="4113999" y="8564333"/>
            <a:ext cx="16156001" cy="1415201"/>
          </a:xfrm>
          <a:prstGeom prst="rect">
            <a:avLst/>
          </a:prstGeom>
        </p:spPr>
        <p:txBody>
          <a:bodyPr/>
          <a:lstStyle>
            <a:lvl1pPr marL="973137" indent="-833437" algn="ctr">
              <a:buClr>
                <a:srgbClr val="000000"/>
              </a:buClr>
              <a:buSzPts val="4200"/>
              <a:buFont typeface="Helvetica"/>
              <a:buChar char="●"/>
              <a:defRPr sz="4200"/>
            </a:lvl1pPr>
            <a:lvl2pPr marL="1549400" indent="-952500" algn="ctr">
              <a:buClr>
                <a:srgbClr val="000000"/>
              </a:buClr>
              <a:buSzPts val="4200"/>
              <a:buFont typeface="Helvetica"/>
              <a:buChar char="○"/>
              <a:defRPr sz="4200"/>
            </a:lvl2pPr>
            <a:lvl3pPr marL="2006600" indent="-952500" algn="ctr">
              <a:buClr>
                <a:srgbClr val="000000"/>
              </a:buClr>
              <a:buSzPts val="4200"/>
              <a:buFont typeface="Helvetica"/>
              <a:buChar char="■"/>
              <a:defRPr sz="4200"/>
            </a:lvl3pPr>
            <a:lvl4pPr marL="2463800" indent="-952500" algn="ctr">
              <a:buClr>
                <a:srgbClr val="000000"/>
              </a:buClr>
              <a:buSzPts val="4200"/>
              <a:buFont typeface="Helvetica"/>
              <a:buChar char="●"/>
              <a:defRPr sz="4200"/>
            </a:lvl4pPr>
            <a:lvl5pPr marL="2921000" indent="-952500" algn="ctr">
              <a:buClr>
                <a:srgbClr val="000000"/>
              </a:buClr>
              <a:buSzPts val="4200"/>
              <a:buFont typeface="Helvetica"/>
              <a:buChar char="○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59" name="Google Shape;433;p11"/>
          <p:cNvGrpSpPr/>
          <p:nvPr/>
        </p:nvGrpSpPr>
        <p:grpSpPr>
          <a:xfrm>
            <a:off x="20618450" y="2887951"/>
            <a:ext cx="5416595" cy="4295477"/>
            <a:chOff x="0" y="0"/>
            <a:chExt cx="5416594" cy="4295475"/>
          </a:xfrm>
        </p:grpSpPr>
        <p:grpSp>
          <p:nvGrpSpPr>
            <p:cNvPr id="457" name="Google Shape;434;p11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451" name="Google Shape;435;p11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2" name="Google Shape;436;p11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" name="Google Shape;437;p11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4" name="Google Shape;438;p11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5" name="Google Shape;439;p11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6" name="Google Shape;440;p11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58" name="Google Shape;441;p11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1" name="Google Shape;442;p11"/>
          <p:cNvGrpSpPr/>
          <p:nvPr/>
        </p:nvGrpSpPr>
        <p:grpSpPr>
          <a:xfrm>
            <a:off x="7729221" y="-1831300"/>
            <a:ext cx="6694352" cy="4295463"/>
            <a:chOff x="0" y="0"/>
            <a:chExt cx="6694351" cy="4295462"/>
          </a:xfrm>
        </p:grpSpPr>
        <p:grpSp>
          <p:nvGrpSpPr>
            <p:cNvPr id="469" name="Google Shape;443;p11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466" name="Google Shape;444;p11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460" name="Google Shape;445;p11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1" name="Google Shape;446;p11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2" name="Google Shape;447;p11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3" name="Google Shape;448;p11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4" name="Google Shape;449;p11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5" name="Google Shape;450;p11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7" name="Google Shape;451;p11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452;p11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70" name="Google Shape;453;p11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86" name="Google Shape;454;p11"/>
          <p:cNvGrpSpPr/>
          <p:nvPr/>
        </p:nvGrpSpPr>
        <p:grpSpPr>
          <a:xfrm>
            <a:off x="523706" y="2971094"/>
            <a:ext cx="4771350" cy="3612724"/>
            <a:chOff x="0" y="0"/>
            <a:chExt cx="4771349" cy="3612723"/>
          </a:xfrm>
        </p:grpSpPr>
        <p:sp>
          <p:nvSpPr>
            <p:cNvPr id="472" name="Google Shape;455;p11"/>
            <p:cNvSpPr/>
            <p:nvPr/>
          </p:nvSpPr>
          <p:spPr>
            <a:xfrm flipH="1" rot="2303379">
              <a:off x="2300635" y="2438398"/>
              <a:ext cx="712540" cy="71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456;p11"/>
            <p:cNvSpPr/>
            <p:nvPr/>
          </p:nvSpPr>
          <p:spPr>
            <a:xfrm flipH="1" rot="2303379">
              <a:off x="2587648" y="90896"/>
              <a:ext cx="450507" cy="45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457;p11"/>
            <p:cNvSpPr/>
            <p:nvPr/>
          </p:nvSpPr>
          <p:spPr>
            <a:xfrm flipH="1" rot="2303379">
              <a:off x="3905693" y="1084114"/>
              <a:ext cx="682817" cy="68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458;p11"/>
            <p:cNvSpPr/>
            <p:nvPr/>
          </p:nvSpPr>
          <p:spPr>
            <a:xfrm flipH="1" rot="2303379">
              <a:off x="3788311" y="259872"/>
              <a:ext cx="676127" cy="68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459;p11"/>
            <p:cNvSpPr/>
            <p:nvPr/>
          </p:nvSpPr>
          <p:spPr>
            <a:xfrm flipH="1" rot="2303379">
              <a:off x="3380782" y="807270"/>
              <a:ext cx="568401" cy="55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60;p11"/>
            <p:cNvSpPr/>
            <p:nvPr/>
          </p:nvSpPr>
          <p:spPr>
            <a:xfrm flipH="1" rot="2303379">
              <a:off x="3683395" y="921926"/>
              <a:ext cx="293812" cy="3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61;p11"/>
            <p:cNvSpPr/>
            <p:nvPr/>
          </p:nvSpPr>
          <p:spPr>
            <a:xfrm flipH="1" rot="2303379">
              <a:off x="3652793" y="888889"/>
              <a:ext cx="352289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62;p11"/>
            <p:cNvSpPr/>
            <p:nvPr/>
          </p:nvSpPr>
          <p:spPr>
            <a:xfrm flipH="1" rot="2303379">
              <a:off x="3491144" y="889709"/>
              <a:ext cx="325040" cy="37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63;p11"/>
            <p:cNvSpPr/>
            <p:nvPr/>
          </p:nvSpPr>
          <p:spPr>
            <a:xfrm flipH="1" rot="2303379">
              <a:off x="3455722" y="870517"/>
              <a:ext cx="398812" cy="42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64;p11"/>
            <p:cNvSpPr/>
            <p:nvPr/>
          </p:nvSpPr>
          <p:spPr>
            <a:xfrm flipH="1" rot="2303379">
              <a:off x="4316496" y="1016768"/>
              <a:ext cx="446520" cy="18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65;p11"/>
            <p:cNvSpPr/>
            <p:nvPr/>
          </p:nvSpPr>
          <p:spPr>
            <a:xfrm flipH="1" rot="2303379">
              <a:off x="3385693" y="922728"/>
              <a:ext cx="247925" cy="29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66;p11"/>
            <p:cNvSpPr/>
            <p:nvPr/>
          </p:nvSpPr>
          <p:spPr>
            <a:xfrm flipH="1" rot="2303379">
              <a:off x="3354982" y="892484"/>
              <a:ext cx="321216" cy="35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67;p11"/>
            <p:cNvSpPr/>
            <p:nvPr/>
          </p:nvSpPr>
          <p:spPr>
            <a:xfrm flipH="1" rot="2303379">
              <a:off x="4395348" y="643261"/>
              <a:ext cx="200606" cy="44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68;p11"/>
            <p:cNvSpPr/>
            <p:nvPr/>
          </p:nvSpPr>
          <p:spPr>
            <a:xfrm flipH="1" rot="2303379">
              <a:off x="910050" y="268026"/>
              <a:ext cx="1176522" cy="334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3" name="Google Shape;469;p11"/>
          <p:cNvGrpSpPr/>
          <p:nvPr/>
        </p:nvGrpSpPr>
        <p:grpSpPr>
          <a:xfrm>
            <a:off x="2341161" y="9255295"/>
            <a:ext cx="2713256" cy="4618717"/>
            <a:chOff x="0" y="0"/>
            <a:chExt cx="2713255" cy="4618716"/>
          </a:xfrm>
        </p:grpSpPr>
        <p:sp>
          <p:nvSpPr>
            <p:cNvPr id="487" name="Google Shape;470;p11"/>
            <p:cNvSpPr/>
            <p:nvPr/>
          </p:nvSpPr>
          <p:spPr>
            <a:xfrm>
              <a:off x="1634220" y="1051762"/>
              <a:ext cx="281191" cy="356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471;p11"/>
            <p:cNvSpPr/>
            <p:nvPr/>
          </p:nvSpPr>
          <p:spPr>
            <a:xfrm>
              <a:off x="1117068" y="0"/>
              <a:ext cx="1596188" cy="15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472;p11"/>
            <p:cNvSpPr/>
            <p:nvPr/>
          </p:nvSpPr>
          <p:spPr>
            <a:xfrm>
              <a:off x="846339" y="1917366"/>
              <a:ext cx="567201" cy="26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473;p11"/>
            <p:cNvSpPr/>
            <p:nvPr/>
          </p:nvSpPr>
          <p:spPr>
            <a:xfrm>
              <a:off x="-1" y="1107519"/>
              <a:ext cx="1600847" cy="15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474;p11"/>
            <p:cNvSpPr/>
            <p:nvPr/>
          </p:nvSpPr>
          <p:spPr>
            <a:xfrm>
              <a:off x="1564516" y="423089"/>
              <a:ext cx="713725" cy="70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475;p11"/>
            <p:cNvSpPr/>
            <p:nvPr/>
          </p:nvSpPr>
          <p:spPr>
            <a:xfrm>
              <a:off x="440171" y="1559478"/>
              <a:ext cx="713227" cy="7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94" name="Google Shape;476;p11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5" name="Google Shape;477;p11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6" name="Google Shape;478;p11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7" name="Google Shape;479;p11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8" name="Google Shape;480;p11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9" name="Google Shape;481;p11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00" name="Google Shape;482;p11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484;p12"/>
          <p:cNvSpPr/>
          <p:nvPr/>
        </p:nvSpPr>
        <p:spPr>
          <a:xfrm flipH="1" rot="1356522">
            <a:off x="19623854" y="-276802"/>
            <a:ext cx="33868" cy="92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4" h="21600" fill="norm" stroke="1" extrusionOk="0">
                <a:moveTo>
                  <a:pt x="19113" y="0"/>
                </a:moveTo>
                <a:cubicBezTo>
                  <a:pt x="21114" y="3956"/>
                  <a:pt x="19113" y="7259"/>
                  <a:pt x="17171" y="11215"/>
                </a:cubicBezTo>
                <a:cubicBezTo>
                  <a:pt x="15228" y="14519"/>
                  <a:pt x="9343" y="17822"/>
                  <a:pt x="1456" y="20453"/>
                </a:cubicBezTo>
                <a:cubicBezTo>
                  <a:pt x="-486" y="20453"/>
                  <a:pt x="-486" y="21105"/>
                  <a:pt x="1456" y="21105"/>
                </a:cubicBezTo>
                <a:cubicBezTo>
                  <a:pt x="1456" y="21442"/>
                  <a:pt x="1456" y="21600"/>
                  <a:pt x="1692" y="21600"/>
                </a:cubicBezTo>
                <a:cubicBezTo>
                  <a:pt x="1986" y="21600"/>
                  <a:pt x="2457" y="21442"/>
                  <a:pt x="3457" y="21105"/>
                </a:cubicBezTo>
                <a:cubicBezTo>
                  <a:pt x="11285" y="18475"/>
                  <a:pt x="17171" y="15171"/>
                  <a:pt x="19113" y="11215"/>
                </a:cubicBezTo>
                <a:cubicBezTo>
                  <a:pt x="21114" y="7259"/>
                  <a:pt x="21114" y="3956"/>
                  <a:pt x="19113" y="0"/>
                </a:cubicBezTo>
                <a:close/>
              </a:path>
            </a:pathLst>
          </a:custGeom>
          <a:solidFill>
            <a:srgbClr val="1167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09" name="Google Shape;485;p12"/>
          <p:cNvSpPr/>
          <p:nvPr/>
        </p:nvSpPr>
        <p:spPr>
          <a:xfrm>
            <a:off x="17987485" y="13877058"/>
            <a:ext cx="1304636" cy="14353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9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xx%"/>
          <p:cNvSpPr txBox="1"/>
          <p:nvPr>
            <p:ph type="title" hasCustomPrompt="1"/>
          </p:nvPr>
        </p:nvSpPr>
        <p:spPr>
          <a:xfrm>
            <a:off x="4239466" y="8070967"/>
            <a:ext cx="2344001" cy="1071201"/>
          </a:xfrm>
          <a:prstGeom prst="rect">
            <a:avLst/>
          </a:prstGeom>
        </p:spPr>
        <p:txBody>
          <a:bodyPr/>
          <a:lstStyle>
            <a:lvl1pPr algn="ctr">
              <a:defRPr sz="6400"/>
            </a:lvl1pPr>
          </a:lstStyle>
          <a:p>
            <a:pPr/>
            <a:r>
              <a:t>xx%</a:t>
            </a:r>
          </a:p>
        </p:txBody>
      </p:sp>
      <p:sp>
        <p:nvSpPr>
          <p:cNvPr id="518" name="Google Shape;488;p13"/>
          <p:cNvSpPr/>
          <p:nvPr/>
        </p:nvSpPr>
        <p:spPr>
          <a:xfrm flipH="1" rot="1356522">
            <a:off x="19623854" y="-276802"/>
            <a:ext cx="33868" cy="92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4" h="21600" fill="norm" stroke="1" extrusionOk="0">
                <a:moveTo>
                  <a:pt x="19113" y="0"/>
                </a:moveTo>
                <a:cubicBezTo>
                  <a:pt x="21114" y="3956"/>
                  <a:pt x="19113" y="7259"/>
                  <a:pt x="17171" y="11215"/>
                </a:cubicBezTo>
                <a:cubicBezTo>
                  <a:pt x="15228" y="14519"/>
                  <a:pt x="9343" y="17822"/>
                  <a:pt x="1456" y="20453"/>
                </a:cubicBezTo>
                <a:cubicBezTo>
                  <a:pt x="-486" y="20453"/>
                  <a:pt x="-486" y="21105"/>
                  <a:pt x="1456" y="21105"/>
                </a:cubicBezTo>
                <a:cubicBezTo>
                  <a:pt x="1456" y="21442"/>
                  <a:pt x="1456" y="21600"/>
                  <a:pt x="1692" y="21600"/>
                </a:cubicBezTo>
                <a:cubicBezTo>
                  <a:pt x="1986" y="21600"/>
                  <a:pt x="2457" y="21442"/>
                  <a:pt x="3457" y="21105"/>
                </a:cubicBezTo>
                <a:cubicBezTo>
                  <a:pt x="11285" y="18475"/>
                  <a:pt x="17171" y="15171"/>
                  <a:pt x="19113" y="11215"/>
                </a:cubicBezTo>
                <a:cubicBezTo>
                  <a:pt x="21114" y="7259"/>
                  <a:pt x="21114" y="3956"/>
                  <a:pt x="19113" y="0"/>
                </a:cubicBezTo>
                <a:close/>
              </a:path>
            </a:pathLst>
          </a:custGeom>
          <a:solidFill>
            <a:srgbClr val="1167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19" name="مستوى النص الأول…"/>
          <p:cNvSpPr txBox="1"/>
          <p:nvPr>
            <p:ph type="body" sz="quarter" idx="1"/>
          </p:nvPr>
        </p:nvSpPr>
        <p:spPr>
          <a:xfrm>
            <a:off x="2111866" y="6021933"/>
            <a:ext cx="6599201" cy="14992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528" name="Google Shape;507;p13"/>
          <p:cNvGrpSpPr/>
          <p:nvPr/>
        </p:nvGrpSpPr>
        <p:grpSpPr>
          <a:xfrm>
            <a:off x="-725713" y="3102034"/>
            <a:ext cx="2727231" cy="2162753"/>
            <a:chOff x="0" y="0"/>
            <a:chExt cx="2727230" cy="2162751"/>
          </a:xfrm>
        </p:grpSpPr>
        <p:grpSp>
          <p:nvGrpSpPr>
            <p:cNvPr id="526" name="Google Shape;508;p13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520" name="Google Shape;509;p13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510;p13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511;p13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512;p13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513;p13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514;p13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7" name="Google Shape;515;p13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37" name="Google Shape;516;p13"/>
          <p:cNvGrpSpPr/>
          <p:nvPr/>
        </p:nvGrpSpPr>
        <p:grpSpPr>
          <a:xfrm>
            <a:off x="19218039" y="410394"/>
            <a:ext cx="4362141" cy="1919927"/>
            <a:chOff x="0" y="0"/>
            <a:chExt cx="4362140" cy="1919926"/>
          </a:xfrm>
        </p:grpSpPr>
        <p:grpSp>
          <p:nvGrpSpPr>
            <p:cNvPr id="535" name="Google Shape;517;p13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33" name="Google Shape;518;p13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529" name="Google Shape;519;p13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0" name="Google Shape;520;p13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1" name="Google Shape;521;p13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2" name="Google Shape;522;p13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34" name="Google Shape;523;p13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6" name="Google Shape;524;p13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6" name="Google Shape;525;p13"/>
          <p:cNvGrpSpPr/>
          <p:nvPr/>
        </p:nvGrpSpPr>
        <p:grpSpPr>
          <a:xfrm>
            <a:off x="13998216" y="282920"/>
            <a:ext cx="3882959" cy="1302964"/>
            <a:chOff x="0" y="0"/>
            <a:chExt cx="3882957" cy="1302963"/>
          </a:xfrm>
        </p:grpSpPr>
        <p:sp>
          <p:nvSpPr>
            <p:cNvPr id="538" name="Google Shape;526;p13"/>
            <p:cNvSpPr/>
            <p:nvPr/>
          </p:nvSpPr>
          <p:spPr>
            <a:xfrm>
              <a:off x="3658435" y="405405"/>
              <a:ext cx="224523" cy="200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527;p13"/>
            <p:cNvSpPr/>
            <p:nvPr/>
          </p:nvSpPr>
          <p:spPr>
            <a:xfrm>
              <a:off x="2929148" y="0"/>
              <a:ext cx="812649" cy="99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528;p13"/>
            <p:cNvSpPr/>
            <p:nvPr/>
          </p:nvSpPr>
          <p:spPr>
            <a:xfrm>
              <a:off x="3051030" y="166330"/>
              <a:ext cx="305868" cy="41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529;p13"/>
            <p:cNvSpPr/>
            <p:nvPr/>
          </p:nvSpPr>
          <p:spPr>
            <a:xfrm>
              <a:off x="3521887" y="328899"/>
              <a:ext cx="136540" cy="13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530;p13"/>
            <p:cNvSpPr/>
            <p:nvPr/>
          </p:nvSpPr>
          <p:spPr>
            <a:xfrm>
              <a:off x="3233481" y="849401"/>
              <a:ext cx="155023" cy="6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531;p13"/>
            <p:cNvSpPr/>
            <p:nvPr/>
          </p:nvSpPr>
          <p:spPr>
            <a:xfrm>
              <a:off x="3201167" y="715864"/>
              <a:ext cx="155731" cy="64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532;p13"/>
            <p:cNvSpPr/>
            <p:nvPr/>
          </p:nvSpPr>
          <p:spPr>
            <a:xfrm>
              <a:off x="3425355" y="715864"/>
              <a:ext cx="156073" cy="64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533;p13"/>
            <p:cNvSpPr/>
            <p:nvPr/>
          </p:nvSpPr>
          <p:spPr>
            <a:xfrm>
              <a:off x="0" y="775631"/>
              <a:ext cx="2668954" cy="527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53" name="Google Shape;534;p13"/>
          <p:cNvGrpSpPr/>
          <p:nvPr/>
        </p:nvGrpSpPr>
        <p:grpSpPr>
          <a:xfrm>
            <a:off x="526521" y="11741416"/>
            <a:ext cx="1294217" cy="1473319"/>
            <a:chOff x="0" y="0"/>
            <a:chExt cx="1294215" cy="1473317"/>
          </a:xfrm>
        </p:grpSpPr>
        <p:sp>
          <p:nvSpPr>
            <p:cNvPr id="547" name="Google Shape;535;p13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536;p13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537;p13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538;p13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539;p13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540;p13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67" name="Google Shape;541;p13"/>
          <p:cNvGrpSpPr/>
          <p:nvPr/>
        </p:nvGrpSpPr>
        <p:grpSpPr>
          <a:xfrm>
            <a:off x="22179412" y="11186380"/>
            <a:ext cx="1752348" cy="2595252"/>
            <a:chOff x="0" y="0"/>
            <a:chExt cx="1752347" cy="2595250"/>
          </a:xfrm>
        </p:grpSpPr>
        <p:sp>
          <p:nvSpPr>
            <p:cNvPr id="554" name="Google Shape;542;p13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543;p13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544;p13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545;p13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546;p13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547;p13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548;p13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549;p13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550;p13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551;p13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552;p13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553;p13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554;p13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نص العنوان"/>
          <p:cNvSpPr txBox="1"/>
          <p:nvPr>
            <p:ph type="title"/>
          </p:nvPr>
        </p:nvSpPr>
        <p:spPr>
          <a:xfrm>
            <a:off x="14253999" y="6753733"/>
            <a:ext cx="6900002" cy="16744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576" name="مستوى النص الأول…"/>
          <p:cNvSpPr txBox="1"/>
          <p:nvPr>
            <p:ph type="body" sz="quarter" idx="1"/>
          </p:nvPr>
        </p:nvSpPr>
        <p:spPr>
          <a:xfrm>
            <a:off x="13796399" y="8570567"/>
            <a:ext cx="7357602" cy="1348001"/>
          </a:xfrm>
          <a:prstGeom prst="rect">
            <a:avLst/>
          </a:prstGeom>
        </p:spPr>
        <p:txBody>
          <a:bodyPr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585" name="Google Shape;559;p14"/>
          <p:cNvGrpSpPr/>
          <p:nvPr/>
        </p:nvGrpSpPr>
        <p:grpSpPr>
          <a:xfrm>
            <a:off x="229517" y="3690952"/>
            <a:ext cx="5416595" cy="4295476"/>
            <a:chOff x="0" y="0"/>
            <a:chExt cx="5416594" cy="4295475"/>
          </a:xfrm>
        </p:grpSpPr>
        <p:grpSp>
          <p:nvGrpSpPr>
            <p:cNvPr id="583" name="Google Shape;560;p14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577" name="Google Shape;561;p14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562;p14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563;p14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564;p14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565;p14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566;p14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Google Shape;567;p14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7" name="Google Shape;568;p14"/>
          <p:cNvGrpSpPr/>
          <p:nvPr/>
        </p:nvGrpSpPr>
        <p:grpSpPr>
          <a:xfrm>
            <a:off x="8103488" y="276033"/>
            <a:ext cx="6694352" cy="4295464"/>
            <a:chOff x="0" y="0"/>
            <a:chExt cx="6694351" cy="4295462"/>
          </a:xfrm>
        </p:grpSpPr>
        <p:grpSp>
          <p:nvGrpSpPr>
            <p:cNvPr id="595" name="Google Shape;569;p14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592" name="Google Shape;570;p14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586" name="Google Shape;571;p14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7" name="Google Shape;572;p14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8" name="Google Shape;573;p14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9" name="Google Shape;574;p14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0" name="Google Shape;575;p14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1" name="Google Shape;576;p14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93" name="Google Shape;577;p14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4" name="Google Shape;578;p14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96" name="Google Shape;579;p14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04" name="Google Shape;580;p14"/>
          <p:cNvGrpSpPr/>
          <p:nvPr/>
        </p:nvGrpSpPr>
        <p:grpSpPr>
          <a:xfrm>
            <a:off x="1934761" y="9255295"/>
            <a:ext cx="2713256" cy="4618717"/>
            <a:chOff x="0" y="0"/>
            <a:chExt cx="2713255" cy="4618716"/>
          </a:xfrm>
        </p:grpSpPr>
        <p:sp>
          <p:nvSpPr>
            <p:cNvPr id="598" name="Google Shape;581;p14"/>
            <p:cNvSpPr/>
            <p:nvPr/>
          </p:nvSpPr>
          <p:spPr>
            <a:xfrm>
              <a:off x="1634220" y="1051762"/>
              <a:ext cx="281191" cy="356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582;p14"/>
            <p:cNvSpPr/>
            <p:nvPr/>
          </p:nvSpPr>
          <p:spPr>
            <a:xfrm>
              <a:off x="1117068" y="0"/>
              <a:ext cx="1596188" cy="15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583;p14"/>
            <p:cNvSpPr/>
            <p:nvPr/>
          </p:nvSpPr>
          <p:spPr>
            <a:xfrm>
              <a:off x="846339" y="1917366"/>
              <a:ext cx="567201" cy="26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584;p14"/>
            <p:cNvSpPr/>
            <p:nvPr/>
          </p:nvSpPr>
          <p:spPr>
            <a:xfrm>
              <a:off x="-1" y="1107519"/>
              <a:ext cx="1600847" cy="15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585;p14"/>
            <p:cNvSpPr/>
            <p:nvPr/>
          </p:nvSpPr>
          <p:spPr>
            <a:xfrm>
              <a:off x="1564516" y="423089"/>
              <a:ext cx="713725" cy="70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586;p14"/>
            <p:cNvSpPr/>
            <p:nvPr/>
          </p:nvSpPr>
          <p:spPr>
            <a:xfrm>
              <a:off x="440171" y="1559478"/>
              <a:ext cx="713227" cy="7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05" name="Google Shape;587;p14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6" name="Google Shape;588;p14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7" name="Google Shape;589;p14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8" name="Google Shape;590;p14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9" name="Google Shape;591;p14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10" name="Google Shape;592;p14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11" name="Google Shape;593;p14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23" name="Google Shape;594;p14"/>
          <p:cNvGrpSpPr/>
          <p:nvPr/>
        </p:nvGrpSpPr>
        <p:grpSpPr>
          <a:xfrm>
            <a:off x="20905421" y="33"/>
            <a:ext cx="6694352" cy="4295464"/>
            <a:chOff x="0" y="0"/>
            <a:chExt cx="6694351" cy="4295462"/>
          </a:xfrm>
        </p:grpSpPr>
        <p:grpSp>
          <p:nvGrpSpPr>
            <p:cNvPr id="621" name="Google Shape;595;p14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618" name="Google Shape;596;p14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612" name="Google Shape;597;p14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3" name="Google Shape;598;p14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4" name="Google Shape;599;p14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5" name="Google Shape;600;p14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6" name="Google Shape;601;p14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7" name="Google Shape;602;p14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19" name="Google Shape;603;p14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604;p14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2" name="Google Shape;605;p14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نص العنوان"/>
          <p:cNvSpPr txBox="1"/>
          <p:nvPr>
            <p:ph type="title"/>
          </p:nvPr>
        </p:nvSpPr>
        <p:spPr>
          <a:xfrm>
            <a:off x="3636399" y="7566533"/>
            <a:ext cx="6900002" cy="1674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32" name="مستوى النص الأول…"/>
          <p:cNvSpPr txBox="1"/>
          <p:nvPr>
            <p:ph type="body" sz="quarter" idx="1"/>
          </p:nvPr>
        </p:nvSpPr>
        <p:spPr>
          <a:xfrm>
            <a:off x="3636399" y="9383368"/>
            <a:ext cx="7357602" cy="1348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644" name="Google Shape;610;p15"/>
          <p:cNvGrpSpPr/>
          <p:nvPr/>
        </p:nvGrpSpPr>
        <p:grpSpPr>
          <a:xfrm>
            <a:off x="21507950" y="-27"/>
            <a:ext cx="3219225" cy="2315290"/>
            <a:chOff x="0" y="0"/>
            <a:chExt cx="3219224" cy="2315288"/>
          </a:xfrm>
        </p:grpSpPr>
        <p:sp>
          <p:nvSpPr>
            <p:cNvPr id="633" name="Google Shape;611;p15"/>
            <p:cNvSpPr/>
            <p:nvPr/>
          </p:nvSpPr>
          <p:spPr>
            <a:xfrm>
              <a:off x="234535" y="0"/>
              <a:ext cx="2984690" cy="161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612;p15"/>
            <p:cNvSpPr/>
            <p:nvPr/>
          </p:nvSpPr>
          <p:spPr>
            <a:xfrm>
              <a:off x="587533" y="1066617"/>
              <a:ext cx="868937" cy="1040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613;p15"/>
            <p:cNvSpPr/>
            <p:nvPr/>
          </p:nvSpPr>
          <p:spPr>
            <a:xfrm>
              <a:off x="1324228" y="621120"/>
              <a:ext cx="877569" cy="1226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614;p15"/>
            <p:cNvSpPr/>
            <p:nvPr/>
          </p:nvSpPr>
          <p:spPr>
            <a:xfrm>
              <a:off x="2061541" y="287002"/>
              <a:ext cx="807587" cy="88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615;p15"/>
            <p:cNvSpPr/>
            <p:nvPr/>
          </p:nvSpPr>
          <p:spPr>
            <a:xfrm>
              <a:off x="2471708" y="101521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616;p15"/>
            <p:cNvSpPr/>
            <p:nvPr/>
          </p:nvSpPr>
          <p:spPr>
            <a:xfrm>
              <a:off x="1898759" y="78173"/>
              <a:ext cx="338417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617;p15"/>
            <p:cNvSpPr/>
            <p:nvPr/>
          </p:nvSpPr>
          <p:spPr>
            <a:xfrm>
              <a:off x="1144826" y="46905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618;p15"/>
            <p:cNvSpPr/>
            <p:nvPr/>
          </p:nvSpPr>
          <p:spPr>
            <a:xfrm>
              <a:off x="1587120" y="1690951"/>
              <a:ext cx="364120" cy="36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619;p15"/>
            <p:cNvSpPr/>
            <p:nvPr/>
          </p:nvSpPr>
          <p:spPr>
            <a:xfrm>
              <a:off x="389817" y="884562"/>
              <a:ext cx="364120" cy="33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620;p15"/>
            <p:cNvSpPr/>
            <p:nvPr/>
          </p:nvSpPr>
          <p:spPr>
            <a:xfrm>
              <a:off x="0" y="1301143"/>
              <a:ext cx="364118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621;p15"/>
            <p:cNvSpPr/>
            <p:nvPr/>
          </p:nvSpPr>
          <p:spPr>
            <a:xfrm>
              <a:off x="546174" y="1977953"/>
              <a:ext cx="364120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53" name="Google Shape;622;p15"/>
          <p:cNvGrpSpPr/>
          <p:nvPr/>
        </p:nvGrpSpPr>
        <p:grpSpPr>
          <a:xfrm>
            <a:off x="21517669" y="4822647"/>
            <a:ext cx="3397145" cy="2694010"/>
            <a:chOff x="0" y="0"/>
            <a:chExt cx="3397143" cy="2694008"/>
          </a:xfrm>
        </p:grpSpPr>
        <p:grpSp>
          <p:nvGrpSpPr>
            <p:cNvPr id="651" name="Google Shape;623;p15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645" name="Google Shape;624;p15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625;p15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626;p15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627;p15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628;p15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629;p15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52" name="Google Shape;630;p15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62" name="Google Shape;631;p15"/>
          <p:cNvGrpSpPr/>
          <p:nvPr/>
        </p:nvGrpSpPr>
        <p:grpSpPr>
          <a:xfrm>
            <a:off x="184154" y="1725850"/>
            <a:ext cx="4913952" cy="2162797"/>
            <a:chOff x="0" y="0"/>
            <a:chExt cx="4913951" cy="2162795"/>
          </a:xfrm>
        </p:grpSpPr>
        <p:grpSp>
          <p:nvGrpSpPr>
            <p:cNvPr id="660" name="Google Shape;632;p15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658" name="Google Shape;633;p15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654" name="Google Shape;634;p15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5" name="Google Shape;635;p15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6" name="Google Shape;636;p15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7" name="Google Shape;637;p15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59" name="Google Shape;638;p15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1" name="Google Shape;639;p15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4" name="Google Shape;640;p15"/>
          <p:cNvGrpSpPr/>
          <p:nvPr/>
        </p:nvGrpSpPr>
        <p:grpSpPr>
          <a:xfrm>
            <a:off x="10993889" y="-406767"/>
            <a:ext cx="6694352" cy="4295464"/>
            <a:chOff x="0" y="0"/>
            <a:chExt cx="6694351" cy="4295462"/>
          </a:xfrm>
        </p:grpSpPr>
        <p:grpSp>
          <p:nvGrpSpPr>
            <p:cNvPr id="672" name="Google Shape;641;p15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669" name="Google Shape;642;p15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663" name="Google Shape;643;p15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4" name="Google Shape;644;p15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5" name="Google Shape;645;p15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6" name="Google Shape;646;p15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7" name="Google Shape;647;p15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8" name="Google Shape;648;p15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70" name="Google Shape;649;p15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650;p15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3" name="Google Shape;651;p15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9" name="Google Shape;652;p15"/>
          <p:cNvGrpSpPr/>
          <p:nvPr/>
        </p:nvGrpSpPr>
        <p:grpSpPr>
          <a:xfrm>
            <a:off x="-607872" y="10023989"/>
            <a:ext cx="5810045" cy="3585341"/>
            <a:chOff x="0" y="0"/>
            <a:chExt cx="5810043" cy="3585339"/>
          </a:xfrm>
        </p:grpSpPr>
        <p:sp>
          <p:nvSpPr>
            <p:cNvPr id="675" name="Google Shape;653;p15"/>
            <p:cNvSpPr/>
            <p:nvPr/>
          </p:nvSpPr>
          <p:spPr>
            <a:xfrm rot="4034152">
              <a:off x="4074553" y="2150413"/>
              <a:ext cx="985410" cy="1065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654;p15"/>
            <p:cNvSpPr/>
            <p:nvPr/>
          </p:nvSpPr>
          <p:spPr>
            <a:xfrm rot="4034152">
              <a:off x="4210689" y="1372161"/>
              <a:ext cx="793051" cy="115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655;p15"/>
            <p:cNvSpPr/>
            <p:nvPr/>
          </p:nvSpPr>
          <p:spPr>
            <a:xfrm rot="4034152">
              <a:off x="4860116" y="1862372"/>
              <a:ext cx="852907" cy="77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656;p15"/>
            <p:cNvSpPr/>
            <p:nvPr/>
          </p:nvSpPr>
          <p:spPr>
            <a:xfrm rot="4034152">
              <a:off x="527478" y="334817"/>
              <a:ext cx="2664709" cy="291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نص العنوان"/>
          <p:cNvSpPr txBox="1"/>
          <p:nvPr>
            <p:ph type="title"/>
          </p:nvPr>
        </p:nvSpPr>
        <p:spPr>
          <a:xfrm>
            <a:off x="11267634" y="2541866"/>
            <a:ext cx="6997601" cy="1798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88" name="مستوى النص الأول…"/>
          <p:cNvSpPr txBox="1"/>
          <p:nvPr>
            <p:ph type="body" sz="quarter" idx="1"/>
          </p:nvPr>
        </p:nvSpPr>
        <p:spPr>
          <a:xfrm>
            <a:off x="11267666" y="4367600"/>
            <a:ext cx="6997601" cy="1481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697" name="Google Shape;661;p16"/>
          <p:cNvGrpSpPr/>
          <p:nvPr/>
        </p:nvGrpSpPr>
        <p:grpSpPr>
          <a:xfrm>
            <a:off x="-498929" y="6106093"/>
            <a:ext cx="5416596" cy="4295477"/>
            <a:chOff x="0" y="0"/>
            <a:chExt cx="5416594" cy="4295475"/>
          </a:xfrm>
        </p:grpSpPr>
        <p:grpSp>
          <p:nvGrpSpPr>
            <p:cNvPr id="695" name="Google Shape;662;p16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689" name="Google Shape;663;p16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664;p16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665;p16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666;p16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667;p16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668;p16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96" name="Google Shape;669;p16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06" name="Google Shape;670;p16"/>
          <p:cNvGrpSpPr/>
          <p:nvPr/>
        </p:nvGrpSpPr>
        <p:grpSpPr>
          <a:xfrm>
            <a:off x="14721675" y="416727"/>
            <a:ext cx="4362141" cy="1919927"/>
            <a:chOff x="0" y="0"/>
            <a:chExt cx="4362140" cy="1919926"/>
          </a:xfrm>
        </p:grpSpPr>
        <p:grpSp>
          <p:nvGrpSpPr>
            <p:cNvPr id="704" name="Google Shape;671;p16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702" name="Google Shape;672;p16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698" name="Google Shape;673;p16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674;p16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675;p16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676;p16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03" name="Google Shape;677;p16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5" name="Google Shape;678;p16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13" name="Google Shape;679;p16"/>
          <p:cNvGrpSpPr/>
          <p:nvPr/>
        </p:nvGrpSpPr>
        <p:grpSpPr>
          <a:xfrm>
            <a:off x="306865" y="391144"/>
            <a:ext cx="2497924" cy="2449363"/>
            <a:chOff x="0" y="0"/>
            <a:chExt cx="2497923" cy="2449361"/>
          </a:xfrm>
        </p:grpSpPr>
        <p:sp>
          <p:nvSpPr>
            <p:cNvPr id="707" name="Google Shape;680;p16"/>
            <p:cNvSpPr/>
            <p:nvPr/>
          </p:nvSpPr>
          <p:spPr>
            <a:xfrm rot="8903269">
              <a:off x="3708" y="1880325"/>
              <a:ext cx="896816" cy="268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681;p16"/>
            <p:cNvSpPr/>
            <p:nvPr/>
          </p:nvSpPr>
          <p:spPr>
            <a:xfrm rot="8903269">
              <a:off x="339489" y="1458434"/>
              <a:ext cx="320908" cy="97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682;p16"/>
            <p:cNvSpPr/>
            <p:nvPr/>
          </p:nvSpPr>
          <p:spPr>
            <a:xfrm rot="8903269">
              <a:off x="209940" y="1582277"/>
              <a:ext cx="572524" cy="7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683;p16"/>
            <p:cNvSpPr/>
            <p:nvPr/>
          </p:nvSpPr>
          <p:spPr>
            <a:xfrm rot="8903269">
              <a:off x="105315" y="1681984"/>
              <a:ext cx="854508" cy="5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684;p16"/>
            <p:cNvSpPr/>
            <p:nvPr/>
          </p:nvSpPr>
          <p:spPr>
            <a:xfrm rot="8903269">
              <a:off x="1500336" y="344465"/>
              <a:ext cx="839838" cy="83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685;p16"/>
            <p:cNvSpPr/>
            <p:nvPr/>
          </p:nvSpPr>
          <p:spPr>
            <a:xfrm rot="8903269">
              <a:off x="221942" y="104900"/>
              <a:ext cx="552529" cy="5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25" name="Google Shape;686;p16"/>
          <p:cNvGrpSpPr/>
          <p:nvPr/>
        </p:nvGrpSpPr>
        <p:grpSpPr>
          <a:xfrm>
            <a:off x="19305508" y="5789668"/>
            <a:ext cx="6694352" cy="4295464"/>
            <a:chOff x="0" y="0"/>
            <a:chExt cx="6694351" cy="4295462"/>
          </a:xfrm>
        </p:grpSpPr>
        <p:grpSp>
          <p:nvGrpSpPr>
            <p:cNvPr id="723" name="Google Shape;687;p16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720" name="Google Shape;688;p16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714" name="Google Shape;689;p16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690;p16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691;p16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692;p16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693;p16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694;p16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21" name="Google Shape;695;p16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696;p16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24" name="Google Shape;697;p16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726" name="Google Shape;698;p16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27" name="Google Shape;699;p16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28" name="Google Shape;700;p16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29" name="Google Shape;701;p16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0" name="Google Shape;702;p16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1" name="Google Shape;703;p16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2" name="Google Shape;704;p16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نص العنوان"/>
          <p:cNvSpPr txBox="1"/>
          <p:nvPr>
            <p:ph type="title"/>
          </p:nvPr>
        </p:nvSpPr>
        <p:spPr>
          <a:xfrm>
            <a:off x="14447367" y="2002066"/>
            <a:ext cx="6997601" cy="1798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1" name="مستوى النص الأول…"/>
          <p:cNvSpPr txBox="1"/>
          <p:nvPr>
            <p:ph type="body" sz="quarter" idx="1"/>
          </p:nvPr>
        </p:nvSpPr>
        <p:spPr>
          <a:xfrm>
            <a:off x="14447400" y="3827799"/>
            <a:ext cx="6997601" cy="1424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50" name="Google Shape;709;p17"/>
          <p:cNvGrpSpPr/>
          <p:nvPr/>
        </p:nvGrpSpPr>
        <p:grpSpPr>
          <a:xfrm>
            <a:off x="534469" y="6547084"/>
            <a:ext cx="5416595" cy="4295477"/>
            <a:chOff x="0" y="0"/>
            <a:chExt cx="5416594" cy="4295475"/>
          </a:xfrm>
        </p:grpSpPr>
        <p:grpSp>
          <p:nvGrpSpPr>
            <p:cNvPr id="748" name="Google Shape;710;p17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742" name="Google Shape;711;p17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712;p17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713;p17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714;p17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715;p17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716;p17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49" name="Google Shape;717;p17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62" name="Google Shape;718;p17"/>
          <p:cNvGrpSpPr/>
          <p:nvPr/>
        </p:nvGrpSpPr>
        <p:grpSpPr>
          <a:xfrm>
            <a:off x="21120410" y="4270566"/>
            <a:ext cx="6694352" cy="4295464"/>
            <a:chOff x="0" y="0"/>
            <a:chExt cx="6694351" cy="4295462"/>
          </a:xfrm>
        </p:grpSpPr>
        <p:grpSp>
          <p:nvGrpSpPr>
            <p:cNvPr id="760" name="Google Shape;719;p1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757" name="Google Shape;720;p1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751" name="Google Shape;721;p1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2" name="Google Shape;722;p1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3" name="Google Shape;723;p1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4" name="Google Shape;724;p1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5" name="Google Shape;725;p1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6" name="Google Shape;726;p1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58" name="Google Shape;727;p1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728;p1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61" name="Google Shape;729;p1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68" name="Google Shape;730;p17"/>
          <p:cNvGrpSpPr/>
          <p:nvPr/>
        </p:nvGrpSpPr>
        <p:grpSpPr>
          <a:xfrm>
            <a:off x="19443013" y="9130329"/>
            <a:ext cx="5512336" cy="6125122"/>
            <a:chOff x="0" y="0"/>
            <a:chExt cx="5512335" cy="6125120"/>
          </a:xfrm>
        </p:grpSpPr>
        <p:sp>
          <p:nvSpPr>
            <p:cNvPr id="763" name="Google Shape;731;p17"/>
            <p:cNvSpPr/>
            <p:nvPr/>
          </p:nvSpPr>
          <p:spPr>
            <a:xfrm flipH="1" rot="20327443">
              <a:off x="164125" y="519479"/>
              <a:ext cx="683238" cy="1035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4" name="Google Shape;732;p17"/>
            <p:cNvSpPr/>
            <p:nvPr/>
          </p:nvSpPr>
          <p:spPr>
            <a:xfrm flipH="1" rot="20327443">
              <a:off x="814342" y="222851"/>
              <a:ext cx="666547" cy="1018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5" name="Google Shape;733;p17"/>
            <p:cNvSpPr/>
            <p:nvPr/>
          </p:nvSpPr>
          <p:spPr>
            <a:xfrm flipH="1" rot="20327443">
              <a:off x="247665" y="211722"/>
              <a:ext cx="409298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734;p17"/>
            <p:cNvSpPr/>
            <p:nvPr/>
          </p:nvSpPr>
          <p:spPr>
            <a:xfrm flipH="1" rot="20327443">
              <a:off x="618557" y="52326"/>
              <a:ext cx="375098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735;p17"/>
            <p:cNvSpPr/>
            <p:nvPr/>
          </p:nvSpPr>
          <p:spPr>
            <a:xfrm flipH="1" rot="20327443">
              <a:off x="1739141" y="1025205"/>
              <a:ext cx="3023114" cy="4712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77" name="Google Shape;736;p17"/>
          <p:cNvGrpSpPr/>
          <p:nvPr/>
        </p:nvGrpSpPr>
        <p:grpSpPr>
          <a:xfrm>
            <a:off x="3385389" y="787517"/>
            <a:ext cx="4913952" cy="2162796"/>
            <a:chOff x="0" y="0"/>
            <a:chExt cx="4913951" cy="2162795"/>
          </a:xfrm>
        </p:grpSpPr>
        <p:grpSp>
          <p:nvGrpSpPr>
            <p:cNvPr id="775" name="Google Shape;737;p17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773" name="Google Shape;738;p17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769" name="Google Shape;739;p17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0" name="Google Shape;740;p17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1" name="Google Shape;741;p17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2" name="Google Shape;742;p17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74" name="Google Shape;743;p17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6" name="Google Shape;744;p17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778" name="Google Shape;745;p17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79" name="Google Shape;746;p17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0" name="Google Shape;747;p17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1" name="Google Shape;748;p17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2" name="Google Shape;749;p17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3" name="Google Shape;750;p17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4" name="Google Shape;751;p17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05" name="Google Shape;754;p18"/>
          <p:cNvGrpSpPr/>
          <p:nvPr/>
        </p:nvGrpSpPr>
        <p:grpSpPr>
          <a:xfrm>
            <a:off x="-894205" y="10034713"/>
            <a:ext cx="2714379" cy="3750190"/>
            <a:chOff x="0" y="0"/>
            <a:chExt cx="2714377" cy="3750188"/>
          </a:xfrm>
        </p:grpSpPr>
        <p:sp>
          <p:nvSpPr>
            <p:cNvPr id="793" name="Google Shape;755;p18"/>
            <p:cNvSpPr/>
            <p:nvPr/>
          </p:nvSpPr>
          <p:spPr>
            <a:xfrm flipH="1" rot="19535934">
              <a:off x="209774" y="1878310"/>
              <a:ext cx="2113746" cy="139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1015" y="4801"/>
                  </a:moveTo>
                  <a:cubicBezTo>
                    <a:pt x="11263" y="4993"/>
                    <a:pt x="11505" y="5362"/>
                    <a:pt x="11505" y="5546"/>
                  </a:cubicBezTo>
                  <a:cubicBezTo>
                    <a:pt x="11753" y="7413"/>
                    <a:pt x="11384" y="9471"/>
                    <a:pt x="10525" y="10961"/>
                  </a:cubicBezTo>
                  <a:lnTo>
                    <a:pt x="10404" y="10961"/>
                  </a:lnTo>
                  <a:cubicBezTo>
                    <a:pt x="9545" y="8910"/>
                    <a:pt x="9297" y="7228"/>
                    <a:pt x="9787" y="6299"/>
                  </a:cubicBezTo>
                  <a:cubicBezTo>
                    <a:pt x="10156" y="5362"/>
                    <a:pt x="10646" y="4801"/>
                    <a:pt x="11015" y="4801"/>
                  </a:cubicBezTo>
                  <a:close/>
                  <a:moveTo>
                    <a:pt x="278" y="0"/>
                  </a:moveTo>
                  <a:cubicBezTo>
                    <a:pt x="213" y="0"/>
                    <a:pt x="152" y="46"/>
                    <a:pt x="91" y="138"/>
                  </a:cubicBezTo>
                  <a:cubicBezTo>
                    <a:pt x="-30" y="323"/>
                    <a:pt x="-30" y="699"/>
                    <a:pt x="91" y="883"/>
                  </a:cubicBezTo>
                  <a:cubicBezTo>
                    <a:pt x="339" y="1260"/>
                    <a:pt x="6720" y="12083"/>
                    <a:pt x="9787" y="12083"/>
                  </a:cubicBezTo>
                  <a:lnTo>
                    <a:pt x="10277" y="12083"/>
                  </a:lnTo>
                  <a:cubicBezTo>
                    <a:pt x="10525" y="12451"/>
                    <a:pt x="10646" y="12828"/>
                    <a:pt x="10894" y="13389"/>
                  </a:cubicBezTo>
                  <a:cubicBezTo>
                    <a:pt x="13102" y="17122"/>
                    <a:pt x="17154" y="21600"/>
                    <a:pt x="19978" y="21600"/>
                  </a:cubicBezTo>
                  <a:cubicBezTo>
                    <a:pt x="20469" y="21600"/>
                    <a:pt x="20959" y="21408"/>
                    <a:pt x="21327" y="21039"/>
                  </a:cubicBezTo>
                  <a:cubicBezTo>
                    <a:pt x="21449" y="20847"/>
                    <a:pt x="21570" y="20663"/>
                    <a:pt x="21449" y="20479"/>
                  </a:cubicBezTo>
                  <a:cubicBezTo>
                    <a:pt x="21449" y="20256"/>
                    <a:pt x="21363" y="20171"/>
                    <a:pt x="21272" y="20171"/>
                  </a:cubicBezTo>
                  <a:cubicBezTo>
                    <a:pt x="21201" y="20171"/>
                    <a:pt x="21130" y="20210"/>
                    <a:pt x="21080" y="20286"/>
                  </a:cubicBezTo>
                  <a:cubicBezTo>
                    <a:pt x="20777" y="20532"/>
                    <a:pt x="20408" y="20648"/>
                    <a:pt x="19999" y="20648"/>
                  </a:cubicBezTo>
                  <a:cubicBezTo>
                    <a:pt x="17599" y="20648"/>
                    <a:pt x="13673" y="16784"/>
                    <a:pt x="11263" y="12636"/>
                  </a:cubicBezTo>
                  <a:lnTo>
                    <a:pt x="10773" y="11522"/>
                  </a:lnTo>
                  <a:lnTo>
                    <a:pt x="10894" y="11330"/>
                  </a:lnTo>
                  <a:cubicBezTo>
                    <a:pt x="12000" y="9655"/>
                    <a:pt x="12364" y="7413"/>
                    <a:pt x="12000" y="5177"/>
                  </a:cubicBezTo>
                  <a:cubicBezTo>
                    <a:pt x="11874" y="4432"/>
                    <a:pt x="11505" y="3871"/>
                    <a:pt x="11015" y="3871"/>
                  </a:cubicBezTo>
                  <a:cubicBezTo>
                    <a:pt x="10970" y="3848"/>
                    <a:pt x="10919" y="3833"/>
                    <a:pt x="10863" y="3833"/>
                  </a:cubicBezTo>
                  <a:cubicBezTo>
                    <a:pt x="10464" y="3833"/>
                    <a:pt x="9833" y="4409"/>
                    <a:pt x="9297" y="5546"/>
                  </a:cubicBezTo>
                  <a:cubicBezTo>
                    <a:pt x="8686" y="6852"/>
                    <a:pt x="8807" y="8910"/>
                    <a:pt x="9914" y="11146"/>
                  </a:cubicBezTo>
                  <a:lnTo>
                    <a:pt x="9666" y="11146"/>
                  </a:lnTo>
                  <a:cubicBezTo>
                    <a:pt x="6842" y="11146"/>
                    <a:pt x="460" y="323"/>
                    <a:pt x="460" y="138"/>
                  </a:cubicBezTo>
                  <a:cubicBezTo>
                    <a:pt x="399" y="46"/>
                    <a:pt x="339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756;p18"/>
            <p:cNvSpPr/>
            <p:nvPr/>
          </p:nvSpPr>
          <p:spPr>
            <a:xfrm flipH="1" rot="19535934">
              <a:off x="1049823" y="279195"/>
              <a:ext cx="1322534" cy="149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0197" y="0"/>
                  </a:moveTo>
                  <a:cubicBezTo>
                    <a:pt x="8180" y="0"/>
                    <a:pt x="6285" y="554"/>
                    <a:pt x="5411" y="1562"/>
                  </a:cubicBezTo>
                  <a:cubicBezTo>
                    <a:pt x="4920" y="2218"/>
                    <a:pt x="4759" y="2844"/>
                    <a:pt x="4813" y="3406"/>
                  </a:cubicBezTo>
                  <a:cubicBezTo>
                    <a:pt x="2565" y="3823"/>
                    <a:pt x="-104" y="5623"/>
                    <a:pt x="3" y="9086"/>
                  </a:cubicBezTo>
                  <a:cubicBezTo>
                    <a:pt x="65" y="10973"/>
                    <a:pt x="540" y="12161"/>
                    <a:pt x="1185" y="12816"/>
                  </a:cubicBezTo>
                  <a:cubicBezTo>
                    <a:pt x="862" y="13680"/>
                    <a:pt x="632" y="14760"/>
                    <a:pt x="563" y="16078"/>
                  </a:cubicBezTo>
                  <a:cubicBezTo>
                    <a:pt x="464" y="20095"/>
                    <a:pt x="2696" y="21600"/>
                    <a:pt x="5265" y="21600"/>
                  </a:cubicBezTo>
                  <a:cubicBezTo>
                    <a:pt x="6431" y="21600"/>
                    <a:pt x="7674" y="21290"/>
                    <a:pt x="8794" y="20758"/>
                  </a:cubicBezTo>
                  <a:cubicBezTo>
                    <a:pt x="9461" y="20952"/>
                    <a:pt x="10305" y="21053"/>
                    <a:pt x="11225" y="21053"/>
                  </a:cubicBezTo>
                  <a:cubicBezTo>
                    <a:pt x="13434" y="21053"/>
                    <a:pt x="16042" y="20462"/>
                    <a:pt x="17523" y="19231"/>
                  </a:cubicBezTo>
                  <a:cubicBezTo>
                    <a:pt x="19318" y="17726"/>
                    <a:pt x="19341" y="16171"/>
                    <a:pt x="18520" y="15012"/>
                  </a:cubicBezTo>
                  <a:cubicBezTo>
                    <a:pt x="19110" y="14638"/>
                    <a:pt x="19617" y="13982"/>
                    <a:pt x="19947" y="12931"/>
                  </a:cubicBezTo>
                  <a:cubicBezTo>
                    <a:pt x="21496" y="8129"/>
                    <a:pt x="18926" y="7178"/>
                    <a:pt x="16878" y="7121"/>
                  </a:cubicBezTo>
                  <a:cubicBezTo>
                    <a:pt x="16978" y="6739"/>
                    <a:pt x="17070" y="6293"/>
                    <a:pt x="17147" y="5760"/>
                  </a:cubicBezTo>
                  <a:cubicBezTo>
                    <a:pt x="17745" y="1735"/>
                    <a:pt x="13772" y="0"/>
                    <a:pt x="1019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5" name="Google Shape;757;p18"/>
            <p:cNvSpPr/>
            <p:nvPr/>
          </p:nvSpPr>
          <p:spPr>
            <a:xfrm flipH="1" rot="19535934">
              <a:off x="1020102" y="254013"/>
              <a:ext cx="1377914" cy="154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6345" y="4073"/>
                  </a:moveTo>
                  <a:cubicBezTo>
                    <a:pt x="7088" y="4073"/>
                    <a:pt x="7832" y="4240"/>
                    <a:pt x="7832" y="4913"/>
                  </a:cubicBezTo>
                  <a:cubicBezTo>
                    <a:pt x="7832" y="5086"/>
                    <a:pt x="7832" y="5253"/>
                    <a:pt x="7832" y="5419"/>
                  </a:cubicBezTo>
                  <a:lnTo>
                    <a:pt x="7464" y="5419"/>
                  </a:lnTo>
                  <a:cubicBezTo>
                    <a:pt x="6713" y="5253"/>
                    <a:pt x="6153" y="4746"/>
                    <a:pt x="5969" y="4073"/>
                  </a:cubicBezTo>
                  <a:close/>
                  <a:moveTo>
                    <a:pt x="16773" y="7612"/>
                  </a:moveTo>
                  <a:cubicBezTo>
                    <a:pt x="16589" y="8458"/>
                    <a:pt x="16213" y="8625"/>
                    <a:pt x="16029" y="8625"/>
                  </a:cubicBezTo>
                  <a:cubicBezTo>
                    <a:pt x="15845" y="8625"/>
                    <a:pt x="15653" y="8458"/>
                    <a:pt x="15469" y="8458"/>
                  </a:cubicBezTo>
                  <a:cubicBezTo>
                    <a:pt x="15285" y="8118"/>
                    <a:pt x="15285" y="7952"/>
                    <a:pt x="15285" y="7778"/>
                  </a:cubicBezTo>
                  <a:cubicBezTo>
                    <a:pt x="15653" y="7612"/>
                    <a:pt x="16213" y="7612"/>
                    <a:pt x="16773" y="7612"/>
                  </a:cubicBezTo>
                  <a:close/>
                  <a:moveTo>
                    <a:pt x="4665" y="10311"/>
                  </a:moveTo>
                  <a:cubicBezTo>
                    <a:pt x="4849" y="10311"/>
                    <a:pt x="5041" y="10477"/>
                    <a:pt x="5225" y="10644"/>
                  </a:cubicBezTo>
                  <a:cubicBezTo>
                    <a:pt x="5409" y="10817"/>
                    <a:pt x="5409" y="11150"/>
                    <a:pt x="5225" y="11324"/>
                  </a:cubicBezTo>
                  <a:cubicBezTo>
                    <a:pt x="5041" y="12163"/>
                    <a:pt x="4106" y="12836"/>
                    <a:pt x="3178" y="12836"/>
                  </a:cubicBezTo>
                  <a:cubicBezTo>
                    <a:pt x="2802" y="12836"/>
                    <a:pt x="2434" y="12836"/>
                    <a:pt x="2058" y="12503"/>
                  </a:cubicBezTo>
                  <a:cubicBezTo>
                    <a:pt x="2802" y="10984"/>
                    <a:pt x="3922" y="10311"/>
                    <a:pt x="4665" y="10311"/>
                  </a:cubicBezTo>
                  <a:close/>
                  <a:moveTo>
                    <a:pt x="15285" y="13510"/>
                  </a:moveTo>
                  <a:cubicBezTo>
                    <a:pt x="16405" y="13510"/>
                    <a:pt x="17516" y="13850"/>
                    <a:pt x="18260" y="14689"/>
                  </a:cubicBezTo>
                  <a:cubicBezTo>
                    <a:pt x="17892" y="14689"/>
                    <a:pt x="17708" y="14863"/>
                    <a:pt x="17332" y="14863"/>
                  </a:cubicBezTo>
                  <a:cubicBezTo>
                    <a:pt x="16405" y="14689"/>
                    <a:pt x="15469" y="14356"/>
                    <a:pt x="14725" y="13850"/>
                  </a:cubicBezTo>
                  <a:cubicBezTo>
                    <a:pt x="14725" y="13683"/>
                    <a:pt x="14541" y="13510"/>
                    <a:pt x="14541" y="13510"/>
                  </a:cubicBezTo>
                  <a:close/>
                  <a:moveTo>
                    <a:pt x="12003" y="16334"/>
                  </a:moveTo>
                  <a:cubicBezTo>
                    <a:pt x="12072" y="16334"/>
                    <a:pt x="12118" y="16375"/>
                    <a:pt x="12118" y="16549"/>
                  </a:cubicBezTo>
                  <a:cubicBezTo>
                    <a:pt x="12302" y="16715"/>
                    <a:pt x="12118" y="17388"/>
                    <a:pt x="11183" y="18401"/>
                  </a:cubicBezTo>
                  <a:cubicBezTo>
                    <a:pt x="10631" y="19074"/>
                    <a:pt x="9879" y="19581"/>
                    <a:pt x="9136" y="19921"/>
                  </a:cubicBezTo>
                  <a:cubicBezTo>
                    <a:pt x="8576" y="19747"/>
                    <a:pt x="8208" y="19414"/>
                    <a:pt x="8016" y="19241"/>
                  </a:cubicBezTo>
                  <a:cubicBezTo>
                    <a:pt x="8016" y="18908"/>
                    <a:pt x="8016" y="18568"/>
                    <a:pt x="8392" y="18235"/>
                  </a:cubicBezTo>
                  <a:cubicBezTo>
                    <a:pt x="9136" y="17222"/>
                    <a:pt x="10439" y="16549"/>
                    <a:pt x="11743" y="16375"/>
                  </a:cubicBezTo>
                  <a:cubicBezTo>
                    <a:pt x="11835" y="16375"/>
                    <a:pt x="11934" y="16334"/>
                    <a:pt x="12003" y="16334"/>
                  </a:cubicBezTo>
                  <a:close/>
                  <a:moveTo>
                    <a:pt x="9994" y="840"/>
                  </a:moveTo>
                  <a:cubicBezTo>
                    <a:pt x="10201" y="840"/>
                    <a:pt x="10416" y="847"/>
                    <a:pt x="10631" y="867"/>
                  </a:cubicBezTo>
                  <a:cubicBezTo>
                    <a:pt x="10830" y="853"/>
                    <a:pt x="11037" y="847"/>
                    <a:pt x="11244" y="847"/>
                  </a:cubicBezTo>
                  <a:cubicBezTo>
                    <a:pt x="13085" y="847"/>
                    <a:pt x="14856" y="1513"/>
                    <a:pt x="16029" y="2727"/>
                  </a:cubicBezTo>
                  <a:cubicBezTo>
                    <a:pt x="16957" y="3566"/>
                    <a:pt x="17332" y="4746"/>
                    <a:pt x="17148" y="5926"/>
                  </a:cubicBezTo>
                  <a:cubicBezTo>
                    <a:pt x="16957" y="6266"/>
                    <a:pt x="16957" y="6599"/>
                    <a:pt x="16957" y="6939"/>
                  </a:cubicBezTo>
                  <a:cubicBezTo>
                    <a:pt x="16405" y="6939"/>
                    <a:pt x="15653" y="6939"/>
                    <a:pt x="15101" y="7105"/>
                  </a:cubicBezTo>
                  <a:cubicBezTo>
                    <a:pt x="14725" y="7105"/>
                    <a:pt x="14541" y="7105"/>
                    <a:pt x="14541" y="7279"/>
                  </a:cubicBezTo>
                  <a:cubicBezTo>
                    <a:pt x="14350" y="7445"/>
                    <a:pt x="14350" y="7612"/>
                    <a:pt x="14350" y="7778"/>
                  </a:cubicBezTo>
                  <a:cubicBezTo>
                    <a:pt x="14350" y="8458"/>
                    <a:pt x="15285" y="9464"/>
                    <a:pt x="16029" y="9464"/>
                  </a:cubicBezTo>
                  <a:cubicBezTo>
                    <a:pt x="16773" y="9464"/>
                    <a:pt x="17332" y="8965"/>
                    <a:pt x="17708" y="7778"/>
                  </a:cubicBezTo>
                  <a:cubicBezTo>
                    <a:pt x="17831" y="7750"/>
                    <a:pt x="17969" y="7737"/>
                    <a:pt x="18099" y="7737"/>
                  </a:cubicBezTo>
                  <a:cubicBezTo>
                    <a:pt x="18759" y="7737"/>
                    <a:pt x="19479" y="8063"/>
                    <a:pt x="19939" y="8625"/>
                  </a:cubicBezTo>
                  <a:cubicBezTo>
                    <a:pt x="20499" y="9804"/>
                    <a:pt x="20499" y="11324"/>
                    <a:pt x="19939" y="12503"/>
                  </a:cubicBezTo>
                  <a:cubicBezTo>
                    <a:pt x="19755" y="13176"/>
                    <a:pt x="19380" y="13683"/>
                    <a:pt x="19012" y="14190"/>
                  </a:cubicBezTo>
                  <a:cubicBezTo>
                    <a:pt x="17892" y="13010"/>
                    <a:pt x="16405" y="12503"/>
                    <a:pt x="14909" y="12503"/>
                  </a:cubicBezTo>
                  <a:cubicBezTo>
                    <a:pt x="13606" y="12670"/>
                    <a:pt x="13606" y="13176"/>
                    <a:pt x="13606" y="13510"/>
                  </a:cubicBezTo>
                  <a:cubicBezTo>
                    <a:pt x="13790" y="14356"/>
                    <a:pt x="15469" y="15536"/>
                    <a:pt x="17332" y="15536"/>
                  </a:cubicBezTo>
                  <a:cubicBezTo>
                    <a:pt x="17708" y="15536"/>
                    <a:pt x="18260" y="15536"/>
                    <a:pt x="18636" y="15196"/>
                  </a:cubicBezTo>
                  <a:cubicBezTo>
                    <a:pt x="19196" y="16375"/>
                    <a:pt x="18820" y="17728"/>
                    <a:pt x="17708" y="18401"/>
                  </a:cubicBezTo>
                  <a:cubicBezTo>
                    <a:pt x="16029" y="19463"/>
                    <a:pt x="14212" y="20108"/>
                    <a:pt x="12233" y="20108"/>
                  </a:cubicBezTo>
                  <a:cubicBezTo>
                    <a:pt x="12011" y="20108"/>
                    <a:pt x="11789" y="20101"/>
                    <a:pt x="11559" y="20087"/>
                  </a:cubicBezTo>
                  <a:cubicBezTo>
                    <a:pt x="11375" y="20171"/>
                    <a:pt x="11183" y="20212"/>
                    <a:pt x="10976" y="20212"/>
                  </a:cubicBezTo>
                  <a:cubicBezTo>
                    <a:pt x="10769" y="20212"/>
                    <a:pt x="10531" y="20171"/>
                    <a:pt x="10255" y="20087"/>
                  </a:cubicBezTo>
                  <a:cubicBezTo>
                    <a:pt x="10815" y="19747"/>
                    <a:pt x="11375" y="19414"/>
                    <a:pt x="11934" y="18908"/>
                  </a:cubicBezTo>
                  <a:cubicBezTo>
                    <a:pt x="13238" y="17555"/>
                    <a:pt x="13238" y="16549"/>
                    <a:pt x="13046" y="16209"/>
                  </a:cubicBezTo>
                  <a:cubicBezTo>
                    <a:pt x="12678" y="15702"/>
                    <a:pt x="12302" y="15536"/>
                    <a:pt x="11743" y="15536"/>
                  </a:cubicBezTo>
                  <a:cubicBezTo>
                    <a:pt x="10071" y="15702"/>
                    <a:pt x="8576" y="16549"/>
                    <a:pt x="7648" y="17728"/>
                  </a:cubicBezTo>
                  <a:cubicBezTo>
                    <a:pt x="7272" y="18235"/>
                    <a:pt x="7088" y="18908"/>
                    <a:pt x="7272" y="19414"/>
                  </a:cubicBezTo>
                  <a:cubicBezTo>
                    <a:pt x="7272" y="19921"/>
                    <a:pt x="7648" y="20087"/>
                    <a:pt x="8016" y="20420"/>
                  </a:cubicBezTo>
                  <a:cubicBezTo>
                    <a:pt x="7272" y="20594"/>
                    <a:pt x="6529" y="20760"/>
                    <a:pt x="5785" y="20760"/>
                  </a:cubicBezTo>
                  <a:cubicBezTo>
                    <a:pt x="4481" y="20760"/>
                    <a:pt x="3546" y="20420"/>
                    <a:pt x="2618" y="19747"/>
                  </a:cubicBezTo>
                  <a:cubicBezTo>
                    <a:pt x="1683" y="18734"/>
                    <a:pt x="1315" y="17222"/>
                    <a:pt x="1499" y="15869"/>
                  </a:cubicBezTo>
                  <a:cubicBezTo>
                    <a:pt x="1499" y="15029"/>
                    <a:pt x="1499" y="14190"/>
                    <a:pt x="1874" y="13343"/>
                  </a:cubicBezTo>
                  <a:cubicBezTo>
                    <a:pt x="2242" y="13510"/>
                    <a:pt x="2802" y="13683"/>
                    <a:pt x="3362" y="13683"/>
                  </a:cubicBezTo>
                  <a:cubicBezTo>
                    <a:pt x="4665" y="13683"/>
                    <a:pt x="5785" y="12670"/>
                    <a:pt x="6153" y="11490"/>
                  </a:cubicBezTo>
                  <a:cubicBezTo>
                    <a:pt x="6345" y="11150"/>
                    <a:pt x="6345" y="10644"/>
                    <a:pt x="5969" y="10144"/>
                  </a:cubicBezTo>
                  <a:cubicBezTo>
                    <a:pt x="5785" y="9804"/>
                    <a:pt x="5225" y="9638"/>
                    <a:pt x="4665" y="9638"/>
                  </a:cubicBezTo>
                  <a:cubicBezTo>
                    <a:pt x="3362" y="9804"/>
                    <a:pt x="2058" y="10644"/>
                    <a:pt x="1683" y="11823"/>
                  </a:cubicBezTo>
                  <a:cubicBezTo>
                    <a:pt x="1131" y="10984"/>
                    <a:pt x="939" y="10144"/>
                    <a:pt x="939" y="9131"/>
                  </a:cubicBezTo>
                  <a:cubicBezTo>
                    <a:pt x="939" y="6772"/>
                    <a:pt x="2618" y="4746"/>
                    <a:pt x="5041" y="4240"/>
                  </a:cubicBezTo>
                  <a:cubicBezTo>
                    <a:pt x="5225" y="5253"/>
                    <a:pt x="6153" y="6099"/>
                    <a:pt x="7272" y="6266"/>
                  </a:cubicBezTo>
                  <a:cubicBezTo>
                    <a:pt x="7648" y="6266"/>
                    <a:pt x="8016" y="6099"/>
                    <a:pt x="8208" y="5926"/>
                  </a:cubicBezTo>
                  <a:cubicBezTo>
                    <a:pt x="8576" y="5593"/>
                    <a:pt x="8576" y="5253"/>
                    <a:pt x="8576" y="4913"/>
                  </a:cubicBezTo>
                  <a:cubicBezTo>
                    <a:pt x="8576" y="3733"/>
                    <a:pt x="7464" y="3233"/>
                    <a:pt x="5785" y="3233"/>
                  </a:cubicBezTo>
                  <a:cubicBezTo>
                    <a:pt x="5785" y="2893"/>
                    <a:pt x="5969" y="2553"/>
                    <a:pt x="6153" y="2220"/>
                  </a:cubicBezTo>
                  <a:cubicBezTo>
                    <a:pt x="7295" y="1339"/>
                    <a:pt x="8576" y="840"/>
                    <a:pt x="9994" y="840"/>
                  </a:cubicBezTo>
                  <a:close/>
                  <a:moveTo>
                    <a:pt x="10056" y="0"/>
                  </a:moveTo>
                  <a:cubicBezTo>
                    <a:pt x="8392" y="0"/>
                    <a:pt x="6766" y="652"/>
                    <a:pt x="5601" y="1714"/>
                  </a:cubicBezTo>
                  <a:cubicBezTo>
                    <a:pt x="5041" y="2220"/>
                    <a:pt x="4849" y="2727"/>
                    <a:pt x="4849" y="3400"/>
                  </a:cubicBezTo>
                  <a:cubicBezTo>
                    <a:pt x="1874" y="3906"/>
                    <a:pt x="-173" y="6432"/>
                    <a:pt x="11" y="9131"/>
                  </a:cubicBezTo>
                  <a:cubicBezTo>
                    <a:pt x="11" y="10311"/>
                    <a:pt x="379" y="11657"/>
                    <a:pt x="1131" y="12670"/>
                  </a:cubicBezTo>
                  <a:cubicBezTo>
                    <a:pt x="755" y="13683"/>
                    <a:pt x="571" y="14863"/>
                    <a:pt x="571" y="15869"/>
                  </a:cubicBezTo>
                  <a:cubicBezTo>
                    <a:pt x="379" y="17555"/>
                    <a:pt x="939" y="19074"/>
                    <a:pt x="2058" y="20254"/>
                  </a:cubicBezTo>
                  <a:cubicBezTo>
                    <a:pt x="2994" y="21100"/>
                    <a:pt x="4297" y="21600"/>
                    <a:pt x="5785" y="21600"/>
                  </a:cubicBezTo>
                  <a:cubicBezTo>
                    <a:pt x="7088" y="21600"/>
                    <a:pt x="8208" y="21267"/>
                    <a:pt x="9320" y="20760"/>
                  </a:cubicBezTo>
                  <a:cubicBezTo>
                    <a:pt x="10071" y="20927"/>
                    <a:pt x="10815" y="21100"/>
                    <a:pt x="11559" y="21100"/>
                  </a:cubicBezTo>
                  <a:cubicBezTo>
                    <a:pt x="13982" y="21100"/>
                    <a:pt x="16405" y="20420"/>
                    <a:pt x="18260" y="19241"/>
                  </a:cubicBezTo>
                  <a:cubicBezTo>
                    <a:pt x="19755" y="18235"/>
                    <a:pt x="20315" y="16375"/>
                    <a:pt x="19380" y="15029"/>
                  </a:cubicBezTo>
                  <a:cubicBezTo>
                    <a:pt x="20123" y="14356"/>
                    <a:pt x="20499" y="13683"/>
                    <a:pt x="20875" y="12836"/>
                  </a:cubicBezTo>
                  <a:cubicBezTo>
                    <a:pt x="21427" y="11324"/>
                    <a:pt x="21427" y="9638"/>
                    <a:pt x="20683" y="8118"/>
                  </a:cubicBezTo>
                  <a:cubicBezTo>
                    <a:pt x="19939" y="7445"/>
                    <a:pt x="19012" y="6939"/>
                    <a:pt x="17892" y="6772"/>
                  </a:cubicBezTo>
                  <a:cubicBezTo>
                    <a:pt x="17892" y="6599"/>
                    <a:pt x="18076" y="6266"/>
                    <a:pt x="18076" y="5926"/>
                  </a:cubicBezTo>
                  <a:cubicBezTo>
                    <a:pt x="18260" y="4580"/>
                    <a:pt x="17892" y="3060"/>
                    <a:pt x="16773" y="2054"/>
                  </a:cubicBezTo>
                  <a:cubicBezTo>
                    <a:pt x="15239" y="819"/>
                    <a:pt x="13238" y="7"/>
                    <a:pt x="11198" y="7"/>
                  </a:cubicBezTo>
                  <a:cubicBezTo>
                    <a:pt x="11007" y="7"/>
                    <a:pt x="10815" y="14"/>
                    <a:pt x="10631" y="28"/>
                  </a:cubicBezTo>
                  <a:cubicBezTo>
                    <a:pt x="10439" y="14"/>
                    <a:pt x="10247" y="0"/>
                    <a:pt x="10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758;p18"/>
            <p:cNvSpPr/>
            <p:nvPr/>
          </p:nvSpPr>
          <p:spPr>
            <a:xfrm flipH="1" rot="19535934">
              <a:off x="1506304" y="802556"/>
              <a:ext cx="434179" cy="446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5" y="0"/>
                    <a:pt x="0" y="4685"/>
                    <a:pt x="0" y="10524"/>
                  </a:cubicBezTo>
                  <a:cubicBezTo>
                    <a:pt x="0" y="16362"/>
                    <a:pt x="4795" y="21600"/>
                    <a:pt x="10800" y="21600"/>
                  </a:cubicBezTo>
                  <a:cubicBezTo>
                    <a:pt x="16805" y="21600"/>
                    <a:pt x="21600" y="16362"/>
                    <a:pt x="21600" y="10524"/>
                  </a:cubicBezTo>
                  <a:cubicBezTo>
                    <a:pt x="21600" y="4685"/>
                    <a:pt x="1680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759;p18"/>
            <p:cNvSpPr/>
            <p:nvPr/>
          </p:nvSpPr>
          <p:spPr>
            <a:xfrm flipH="1" rot="19535934">
              <a:off x="1704325" y="1907383"/>
              <a:ext cx="514328" cy="434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0" h="21600" fill="norm" stroke="1" extrusionOk="0">
                  <a:moveTo>
                    <a:pt x="16441" y="0"/>
                  </a:moveTo>
                  <a:cubicBezTo>
                    <a:pt x="12256" y="0"/>
                    <a:pt x="3521" y="1335"/>
                    <a:pt x="524" y="12159"/>
                  </a:cubicBezTo>
                  <a:cubicBezTo>
                    <a:pt x="-1340" y="18214"/>
                    <a:pt x="2041" y="21600"/>
                    <a:pt x="6390" y="21600"/>
                  </a:cubicBezTo>
                  <a:cubicBezTo>
                    <a:pt x="12402" y="21600"/>
                    <a:pt x="20260" y="15125"/>
                    <a:pt x="18725" y="148"/>
                  </a:cubicBezTo>
                  <a:cubicBezTo>
                    <a:pt x="18725" y="148"/>
                    <a:pt x="17830" y="0"/>
                    <a:pt x="1644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8" name="Google Shape;760;p18"/>
            <p:cNvSpPr/>
            <p:nvPr/>
          </p:nvSpPr>
          <p:spPr>
            <a:xfrm flipH="1" rot="19535934">
              <a:off x="1655334" y="1962552"/>
              <a:ext cx="318621" cy="307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8814" y="0"/>
                  </a:moveTo>
                  <a:cubicBezTo>
                    <a:pt x="18254" y="0"/>
                    <a:pt x="17695" y="594"/>
                    <a:pt x="17135" y="1223"/>
                  </a:cubicBezTo>
                  <a:cubicBezTo>
                    <a:pt x="13118" y="8004"/>
                    <a:pt x="7520" y="13107"/>
                    <a:pt x="1132" y="17336"/>
                  </a:cubicBezTo>
                  <a:cubicBezTo>
                    <a:pt x="342" y="18175"/>
                    <a:pt x="-481" y="19049"/>
                    <a:pt x="342" y="19887"/>
                  </a:cubicBezTo>
                  <a:cubicBezTo>
                    <a:pt x="342" y="20726"/>
                    <a:pt x="1132" y="20726"/>
                    <a:pt x="1923" y="21600"/>
                  </a:cubicBezTo>
                  <a:cubicBezTo>
                    <a:pt x="1923" y="20726"/>
                    <a:pt x="2713" y="20726"/>
                    <a:pt x="2713" y="20726"/>
                  </a:cubicBezTo>
                  <a:cubicBezTo>
                    <a:pt x="9924" y="16497"/>
                    <a:pt x="16312" y="9717"/>
                    <a:pt x="21119" y="2901"/>
                  </a:cubicBezTo>
                  <a:cubicBezTo>
                    <a:pt x="21119" y="1223"/>
                    <a:pt x="21119" y="350"/>
                    <a:pt x="19539" y="350"/>
                  </a:cubicBezTo>
                  <a:cubicBezTo>
                    <a:pt x="19275" y="105"/>
                    <a:pt x="19045" y="0"/>
                    <a:pt x="18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761;p18"/>
            <p:cNvSpPr/>
            <p:nvPr/>
          </p:nvSpPr>
          <p:spPr>
            <a:xfrm flipH="1" rot="19535934">
              <a:off x="1307118" y="2969687"/>
              <a:ext cx="514380" cy="43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6" h="21600" fill="norm" stroke="1" extrusionOk="0">
                  <a:moveTo>
                    <a:pt x="16499" y="0"/>
                  </a:moveTo>
                  <a:cubicBezTo>
                    <a:pt x="12409" y="0"/>
                    <a:pt x="3846" y="1322"/>
                    <a:pt x="523" y="12049"/>
                  </a:cubicBezTo>
                  <a:cubicBezTo>
                    <a:pt x="-1358" y="18098"/>
                    <a:pt x="2111" y="21600"/>
                    <a:pt x="6548" y="21600"/>
                  </a:cubicBezTo>
                  <a:cubicBezTo>
                    <a:pt x="12519" y="21600"/>
                    <a:pt x="20242" y="15184"/>
                    <a:pt x="18708" y="147"/>
                  </a:cubicBezTo>
                  <a:cubicBezTo>
                    <a:pt x="18708" y="147"/>
                    <a:pt x="17850" y="0"/>
                    <a:pt x="16499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762;p18"/>
            <p:cNvSpPr/>
            <p:nvPr/>
          </p:nvSpPr>
          <p:spPr>
            <a:xfrm flipH="1" rot="19535934">
              <a:off x="1256504" y="3025415"/>
              <a:ext cx="318899" cy="30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9128" y="0"/>
                  </a:moveTo>
                  <a:cubicBezTo>
                    <a:pt x="18338" y="0"/>
                    <a:pt x="17910" y="595"/>
                    <a:pt x="17910" y="1190"/>
                  </a:cubicBezTo>
                  <a:cubicBezTo>
                    <a:pt x="13136" y="8017"/>
                    <a:pt x="7538" y="13968"/>
                    <a:pt x="1117" y="18204"/>
                  </a:cubicBezTo>
                  <a:cubicBezTo>
                    <a:pt x="327" y="18204"/>
                    <a:pt x="-463" y="19920"/>
                    <a:pt x="327" y="20760"/>
                  </a:cubicBezTo>
                  <a:cubicBezTo>
                    <a:pt x="1117" y="20760"/>
                    <a:pt x="1117" y="21600"/>
                    <a:pt x="1941" y="21600"/>
                  </a:cubicBezTo>
                  <a:lnTo>
                    <a:pt x="2731" y="21600"/>
                  </a:lnTo>
                  <a:cubicBezTo>
                    <a:pt x="9942" y="16524"/>
                    <a:pt x="16330" y="10572"/>
                    <a:pt x="21137" y="2906"/>
                  </a:cubicBezTo>
                  <a:cubicBezTo>
                    <a:pt x="21137" y="2065"/>
                    <a:pt x="21137" y="1190"/>
                    <a:pt x="20314" y="350"/>
                  </a:cubicBezTo>
                  <a:cubicBezTo>
                    <a:pt x="19853" y="105"/>
                    <a:pt x="19458" y="0"/>
                    <a:pt x="191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1" name="Google Shape;763;p18"/>
            <p:cNvSpPr/>
            <p:nvPr/>
          </p:nvSpPr>
          <p:spPr>
            <a:xfrm flipH="1" rot="19535934">
              <a:off x="904145" y="1722151"/>
              <a:ext cx="362913" cy="48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1" h="21600" fill="norm" stroke="1" extrusionOk="0">
                  <a:moveTo>
                    <a:pt x="5846" y="0"/>
                  </a:moveTo>
                  <a:cubicBezTo>
                    <a:pt x="4585" y="0"/>
                    <a:pt x="3270" y="530"/>
                    <a:pt x="1955" y="1765"/>
                  </a:cubicBezTo>
                  <a:cubicBezTo>
                    <a:pt x="-5485" y="8185"/>
                    <a:pt x="10710" y="21600"/>
                    <a:pt x="10710" y="21600"/>
                  </a:cubicBezTo>
                  <a:cubicBezTo>
                    <a:pt x="16115" y="11892"/>
                    <a:pt x="11719" y="0"/>
                    <a:pt x="584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764;p18"/>
            <p:cNvSpPr/>
            <p:nvPr/>
          </p:nvSpPr>
          <p:spPr>
            <a:xfrm flipH="1" rot="19535934">
              <a:off x="1008896" y="1921519"/>
              <a:ext cx="161643" cy="34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600" fill="norm" stroke="1" extrusionOk="0">
                  <a:moveTo>
                    <a:pt x="3836" y="0"/>
                  </a:moveTo>
                  <a:cubicBezTo>
                    <a:pt x="3200" y="0"/>
                    <a:pt x="2629" y="94"/>
                    <a:pt x="2184" y="313"/>
                  </a:cubicBezTo>
                  <a:cubicBezTo>
                    <a:pt x="659" y="313"/>
                    <a:pt x="-929" y="1844"/>
                    <a:pt x="659" y="2595"/>
                  </a:cubicBezTo>
                  <a:cubicBezTo>
                    <a:pt x="6822" y="7909"/>
                    <a:pt x="11459" y="13223"/>
                    <a:pt x="12984" y="19318"/>
                  </a:cubicBezTo>
                  <a:cubicBezTo>
                    <a:pt x="12984" y="20068"/>
                    <a:pt x="14509" y="20819"/>
                    <a:pt x="16097" y="21600"/>
                  </a:cubicBezTo>
                  <a:cubicBezTo>
                    <a:pt x="19146" y="21600"/>
                    <a:pt x="20671" y="20819"/>
                    <a:pt x="20671" y="20068"/>
                  </a:cubicBezTo>
                  <a:cubicBezTo>
                    <a:pt x="19146" y="13223"/>
                    <a:pt x="14509" y="6408"/>
                    <a:pt x="6822" y="1094"/>
                  </a:cubicBezTo>
                  <a:cubicBezTo>
                    <a:pt x="6822" y="563"/>
                    <a:pt x="5297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765;p18"/>
            <p:cNvSpPr/>
            <p:nvPr/>
          </p:nvSpPr>
          <p:spPr>
            <a:xfrm flipH="1" rot="19535934">
              <a:off x="875490" y="2538469"/>
              <a:ext cx="317916" cy="507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8" h="21600" fill="norm" stroke="1" extrusionOk="0">
                  <a:moveTo>
                    <a:pt x="5761" y="0"/>
                  </a:moveTo>
                  <a:cubicBezTo>
                    <a:pt x="-4601" y="0"/>
                    <a:pt x="2178" y="21600"/>
                    <a:pt x="2178" y="21600"/>
                  </a:cubicBezTo>
                  <a:cubicBezTo>
                    <a:pt x="14536" y="17496"/>
                    <a:pt x="16999" y="529"/>
                    <a:pt x="6128" y="21"/>
                  </a:cubicBezTo>
                  <a:cubicBezTo>
                    <a:pt x="6006" y="0"/>
                    <a:pt x="5883" y="0"/>
                    <a:pt x="57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4" name="Google Shape;766;p18"/>
            <p:cNvSpPr/>
            <p:nvPr/>
          </p:nvSpPr>
          <p:spPr>
            <a:xfrm flipH="1" rot="19535934">
              <a:off x="1070467" y="2677511"/>
              <a:ext cx="153502" cy="337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600" fill="norm" stroke="1" extrusionOk="0">
                  <a:moveTo>
                    <a:pt x="17898" y="0"/>
                  </a:moveTo>
                  <a:cubicBezTo>
                    <a:pt x="16252" y="0"/>
                    <a:pt x="12892" y="794"/>
                    <a:pt x="12892" y="1556"/>
                  </a:cubicBezTo>
                  <a:cubicBezTo>
                    <a:pt x="11246" y="7719"/>
                    <a:pt x="7886" y="13119"/>
                    <a:pt x="1235" y="18519"/>
                  </a:cubicBezTo>
                  <a:cubicBezTo>
                    <a:pt x="-411" y="19313"/>
                    <a:pt x="-411" y="20838"/>
                    <a:pt x="1235" y="21600"/>
                  </a:cubicBezTo>
                  <a:lnTo>
                    <a:pt x="6240" y="21600"/>
                  </a:lnTo>
                  <a:cubicBezTo>
                    <a:pt x="12892" y="15438"/>
                    <a:pt x="17898" y="9275"/>
                    <a:pt x="21189" y="2319"/>
                  </a:cubicBezTo>
                  <a:cubicBezTo>
                    <a:pt x="21189" y="1556"/>
                    <a:pt x="19543" y="0"/>
                    <a:pt x="178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6" name="Google Shape;767;p18"/>
          <p:cNvGrpSpPr/>
          <p:nvPr/>
        </p:nvGrpSpPr>
        <p:grpSpPr>
          <a:xfrm>
            <a:off x="164826" y="-113844"/>
            <a:ext cx="1580903" cy="1794291"/>
            <a:chOff x="0" y="0"/>
            <a:chExt cx="1580902" cy="1794289"/>
          </a:xfrm>
        </p:grpSpPr>
        <p:sp>
          <p:nvSpPr>
            <p:cNvPr id="806" name="Google Shape;768;p18"/>
            <p:cNvSpPr/>
            <p:nvPr/>
          </p:nvSpPr>
          <p:spPr>
            <a:xfrm rot="8099880">
              <a:off x="803525" y="1142858"/>
              <a:ext cx="423303" cy="587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66" h="21600" fill="norm" stroke="1" extrusionOk="0">
                  <a:moveTo>
                    <a:pt x="5366" y="0"/>
                  </a:moveTo>
                  <a:cubicBezTo>
                    <a:pt x="4979" y="0"/>
                    <a:pt x="4565" y="47"/>
                    <a:pt x="4125" y="140"/>
                  </a:cubicBezTo>
                  <a:cubicBezTo>
                    <a:pt x="-6862" y="2403"/>
                    <a:pt x="7577" y="18979"/>
                    <a:pt x="7577" y="18979"/>
                  </a:cubicBezTo>
                  <a:cubicBezTo>
                    <a:pt x="8740" y="20825"/>
                    <a:pt x="9723" y="21600"/>
                    <a:pt x="10524" y="21600"/>
                  </a:cubicBezTo>
                  <a:cubicBezTo>
                    <a:pt x="14738" y="21600"/>
                    <a:pt x="13794" y="0"/>
                    <a:pt x="536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7" name="Google Shape;769;p18"/>
            <p:cNvSpPr/>
            <p:nvPr/>
          </p:nvSpPr>
          <p:spPr>
            <a:xfrm rot="8099880">
              <a:off x="114970" y="1124138"/>
              <a:ext cx="490273" cy="386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fill="norm" stroke="1" extrusionOk="0">
                  <a:moveTo>
                    <a:pt x="10552" y="0"/>
                  </a:moveTo>
                  <a:cubicBezTo>
                    <a:pt x="5401" y="0"/>
                    <a:pt x="822" y="12677"/>
                    <a:pt x="822" y="12677"/>
                  </a:cubicBezTo>
                  <a:cubicBezTo>
                    <a:pt x="-1045" y="19145"/>
                    <a:pt x="495" y="21600"/>
                    <a:pt x="3180" y="21600"/>
                  </a:cubicBezTo>
                  <a:cubicBezTo>
                    <a:pt x="9094" y="21600"/>
                    <a:pt x="20555" y="9655"/>
                    <a:pt x="13727" y="1770"/>
                  </a:cubicBezTo>
                  <a:cubicBezTo>
                    <a:pt x="12665" y="519"/>
                    <a:pt x="11602" y="0"/>
                    <a:pt x="105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8" name="Google Shape;770;p18"/>
            <p:cNvSpPr/>
            <p:nvPr/>
          </p:nvSpPr>
          <p:spPr>
            <a:xfrm rot="8099880">
              <a:off x="86040" y="537292"/>
              <a:ext cx="534458" cy="303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9" h="21600" fill="norm" stroke="1" extrusionOk="0">
                  <a:moveTo>
                    <a:pt x="8237" y="0"/>
                  </a:moveTo>
                  <a:cubicBezTo>
                    <a:pt x="5411" y="0"/>
                    <a:pt x="2912" y="1652"/>
                    <a:pt x="2912" y="1652"/>
                  </a:cubicBezTo>
                  <a:cubicBezTo>
                    <a:pt x="-4910" y="9013"/>
                    <a:pt x="4805" y="21600"/>
                    <a:pt x="11214" y="21600"/>
                  </a:cubicBezTo>
                  <a:cubicBezTo>
                    <a:pt x="14343" y="21600"/>
                    <a:pt x="16690" y="18566"/>
                    <a:pt x="15782" y="10424"/>
                  </a:cubicBezTo>
                  <a:cubicBezTo>
                    <a:pt x="14823" y="2013"/>
                    <a:pt x="11328" y="0"/>
                    <a:pt x="823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9" name="Google Shape;771;p18"/>
            <p:cNvSpPr/>
            <p:nvPr/>
          </p:nvSpPr>
          <p:spPr>
            <a:xfrm rot="8099880">
              <a:off x="812912" y="731021"/>
              <a:ext cx="297905" cy="5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7" h="21600" fill="norm" stroke="1" extrusionOk="0">
                  <a:moveTo>
                    <a:pt x="7813" y="0"/>
                  </a:moveTo>
                  <a:cubicBezTo>
                    <a:pt x="6902" y="0"/>
                    <a:pt x="5859" y="234"/>
                    <a:pt x="4684" y="751"/>
                  </a:cubicBezTo>
                  <a:cubicBezTo>
                    <a:pt x="-4988" y="4804"/>
                    <a:pt x="3318" y="18581"/>
                    <a:pt x="3318" y="18581"/>
                  </a:cubicBezTo>
                  <a:cubicBezTo>
                    <a:pt x="4816" y="20716"/>
                    <a:pt x="6239" y="21600"/>
                    <a:pt x="7509" y="21600"/>
                  </a:cubicBezTo>
                  <a:cubicBezTo>
                    <a:pt x="13824" y="21600"/>
                    <a:pt x="16612" y="0"/>
                    <a:pt x="7813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772;p18"/>
            <p:cNvSpPr/>
            <p:nvPr/>
          </p:nvSpPr>
          <p:spPr>
            <a:xfrm rot="8099880">
              <a:off x="304344" y="158689"/>
              <a:ext cx="972215" cy="126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7575" y="0"/>
                  </a:moveTo>
                  <a:cubicBezTo>
                    <a:pt x="17236" y="0"/>
                    <a:pt x="17007" y="281"/>
                    <a:pt x="17374" y="570"/>
                  </a:cubicBezTo>
                  <a:cubicBezTo>
                    <a:pt x="19821" y="2150"/>
                    <a:pt x="20931" y="4776"/>
                    <a:pt x="20041" y="7402"/>
                  </a:cubicBezTo>
                  <a:cubicBezTo>
                    <a:pt x="19372" y="10208"/>
                    <a:pt x="16255" y="12315"/>
                    <a:pt x="12469" y="12488"/>
                  </a:cubicBezTo>
                  <a:cubicBezTo>
                    <a:pt x="6454" y="12834"/>
                    <a:pt x="1339" y="16341"/>
                    <a:pt x="0" y="21246"/>
                  </a:cubicBezTo>
                  <a:cubicBezTo>
                    <a:pt x="0" y="21427"/>
                    <a:pt x="220" y="21600"/>
                    <a:pt x="449" y="21600"/>
                  </a:cubicBezTo>
                  <a:cubicBezTo>
                    <a:pt x="449" y="21600"/>
                    <a:pt x="669" y="21427"/>
                    <a:pt x="669" y="21246"/>
                  </a:cubicBezTo>
                  <a:cubicBezTo>
                    <a:pt x="2008" y="16867"/>
                    <a:pt x="6684" y="13541"/>
                    <a:pt x="12469" y="13015"/>
                  </a:cubicBezTo>
                  <a:cubicBezTo>
                    <a:pt x="16704" y="12834"/>
                    <a:pt x="20041" y="10562"/>
                    <a:pt x="20931" y="7402"/>
                  </a:cubicBezTo>
                  <a:cubicBezTo>
                    <a:pt x="21600" y="4776"/>
                    <a:pt x="20491" y="1796"/>
                    <a:pt x="17814" y="43"/>
                  </a:cubicBezTo>
                  <a:cubicBezTo>
                    <a:pt x="17731" y="14"/>
                    <a:pt x="17658" y="0"/>
                    <a:pt x="1757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773;p18"/>
            <p:cNvSpPr/>
            <p:nvPr/>
          </p:nvSpPr>
          <p:spPr>
            <a:xfrm rot="8099880">
              <a:off x="175371" y="1081557"/>
              <a:ext cx="473240" cy="137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600" fill="norm" stroke="1" extrusionOk="0">
                  <a:moveTo>
                    <a:pt x="20106" y="0"/>
                  </a:moveTo>
                  <a:cubicBezTo>
                    <a:pt x="16948" y="6181"/>
                    <a:pt x="9741" y="16150"/>
                    <a:pt x="4880" y="16150"/>
                  </a:cubicBezTo>
                  <a:cubicBezTo>
                    <a:pt x="3405" y="16150"/>
                    <a:pt x="2119" y="15220"/>
                    <a:pt x="1268" y="12960"/>
                  </a:cubicBezTo>
                  <a:cubicBezTo>
                    <a:pt x="1268" y="12162"/>
                    <a:pt x="1154" y="11764"/>
                    <a:pt x="984" y="11764"/>
                  </a:cubicBezTo>
                  <a:cubicBezTo>
                    <a:pt x="814" y="11764"/>
                    <a:pt x="568" y="12162"/>
                    <a:pt x="341" y="12960"/>
                  </a:cubicBezTo>
                  <a:cubicBezTo>
                    <a:pt x="-113" y="12960"/>
                    <a:pt x="-113" y="16150"/>
                    <a:pt x="341" y="16150"/>
                  </a:cubicBezTo>
                  <a:cubicBezTo>
                    <a:pt x="1381" y="19806"/>
                    <a:pt x="2422" y="21600"/>
                    <a:pt x="3632" y="21600"/>
                  </a:cubicBezTo>
                  <a:cubicBezTo>
                    <a:pt x="4048" y="21600"/>
                    <a:pt x="4483" y="21401"/>
                    <a:pt x="4937" y="21002"/>
                  </a:cubicBezTo>
                  <a:cubicBezTo>
                    <a:pt x="10460" y="19407"/>
                    <a:pt x="15964" y="14555"/>
                    <a:pt x="20560" y="6513"/>
                  </a:cubicBezTo>
                  <a:cubicBezTo>
                    <a:pt x="21014" y="4852"/>
                    <a:pt x="21487" y="3257"/>
                    <a:pt x="21014" y="1662"/>
                  </a:cubicBezTo>
                  <a:cubicBezTo>
                    <a:pt x="21014" y="0"/>
                    <a:pt x="20560" y="0"/>
                    <a:pt x="2010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2" name="Google Shape;774;p18"/>
            <p:cNvSpPr/>
            <p:nvPr/>
          </p:nvSpPr>
          <p:spPr>
            <a:xfrm rot="8099880">
              <a:off x="771789" y="681537"/>
              <a:ext cx="77302" cy="455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50" h="21600" fill="norm" stroke="1" extrusionOk="0">
                  <a:moveTo>
                    <a:pt x="8446" y="0"/>
                  </a:moveTo>
                  <a:cubicBezTo>
                    <a:pt x="7262" y="0"/>
                    <a:pt x="6375" y="340"/>
                    <a:pt x="6375" y="681"/>
                  </a:cubicBezTo>
                  <a:cubicBezTo>
                    <a:pt x="4599" y="2622"/>
                    <a:pt x="-8050" y="18197"/>
                    <a:pt x="8150" y="21600"/>
                  </a:cubicBezTo>
                  <a:lnTo>
                    <a:pt x="13550" y="21600"/>
                  </a:lnTo>
                  <a:cubicBezTo>
                    <a:pt x="13550" y="21100"/>
                    <a:pt x="13550" y="20619"/>
                    <a:pt x="13550" y="20139"/>
                  </a:cubicBezTo>
                  <a:cubicBezTo>
                    <a:pt x="2750" y="18197"/>
                    <a:pt x="6375" y="7006"/>
                    <a:pt x="13550" y="1161"/>
                  </a:cubicBezTo>
                  <a:cubicBezTo>
                    <a:pt x="13550" y="681"/>
                    <a:pt x="11775" y="200"/>
                    <a:pt x="9925" y="200"/>
                  </a:cubicBezTo>
                  <a:cubicBezTo>
                    <a:pt x="9408" y="60"/>
                    <a:pt x="8890" y="0"/>
                    <a:pt x="844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3" name="Google Shape;775;p18"/>
            <p:cNvSpPr/>
            <p:nvPr/>
          </p:nvSpPr>
          <p:spPr>
            <a:xfrm rot="8099880">
              <a:off x="970809" y="251881"/>
              <a:ext cx="301935" cy="546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8" h="21600" fill="norm" stroke="1" extrusionOk="0">
                  <a:moveTo>
                    <a:pt x="7589" y="0"/>
                  </a:moveTo>
                  <a:cubicBezTo>
                    <a:pt x="6641" y="0"/>
                    <a:pt x="5560" y="250"/>
                    <a:pt x="4347" y="750"/>
                  </a:cubicBezTo>
                  <a:cubicBezTo>
                    <a:pt x="-4870" y="4800"/>
                    <a:pt x="3436" y="18567"/>
                    <a:pt x="3436" y="18567"/>
                  </a:cubicBezTo>
                  <a:cubicBezTo>
                    <a:pt x="5010" y="20700"/>
                    <a:pt x="6470" y="21600"/>
                    <a:pt x="7779" y="21600"/>
                  </a:cubicBezTo>
                  <a:cubicBezTo>
                    <a:pt x="14246" y="21600"/>
                    <a:pt x="16730" y="0"/>
                    <a:pt x="75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4" name="Google Shape;776;p18"/>
            <p:cNvSpPr/>
            <p:nvPr/>
          </p:nvSpPr>
          <p:spPr>
            <a:xfrm rot="8099880">
              <a:off x="926384" y="195226"/>
              <a:ext cx="77117" cy="46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4" h="21600" fill="norm" stroke="1" extrusionOk="0">
                  <a:moveTo>
                    <a:pt x="10001" y="0"/>
                  </a:moveTo>
                  <a:cubicBezTo>
                    <a:pt x="8145" y="0"/>
                    <a:pt x="6364" y="0"/>
                    <a:pt x="6364" y="494"/>
                  </a:cubicBezTo>
                  <a:cubicBezTo>
                    <a:pt x="4583" y="2411"/>
                    <a:pt x="-8036" y="17766"/>
                    <a:pt x="8145" y="21600"/>
                  </a:cubicBezTo>
                  <a:lnTo>
                    <a:pt x="10001" y="21600"/>
                  </a:lnTo>
                  <a:cubicBezTo>
                    <a:pt x="11783" y="21600"/>
                    <a:pt x="11783" y="21600"/>
                    <a:pt x="13564" y="21126"/>
                  </a:cubicBezTo>
                  <a:cubicBezTo>
                    <a:pt x="13564" y="20651"/>
                    <a:pt x="13564" y="20177"/>
                    <a:pt x="13564" y="20177"/>
                  </a:cubicBezTo>
                  <a:cubicBezTo>
                    <a:pt x="2727" y="17766"/>
                    <a:pt x="8145" y="7213"/>
                    <a:pt x="13564" y="968"/>
                  </a:cubicBezTo>
                  <a:cubicBezTo>
                    <a:pt x="13564" y="494"/>
                    <a:pt x="11783" y="0"/>
                    <a:pt x="1000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5" name="Google Shape;777;p18"/>
            <p:cNvSpPr/>
            <p:nvPr/>
          </p:nvSpPr>
          <p:spPr>
            <a:xfrm rot="8099880">
              <a:off x="330028" y="507663"/>
              <a:ext cx="410194" cy="24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3" y="0"/>
                  </a:moveTo>
                  <a:cubicBezTo>
                    <a:pt x="0" y="889"/>
                    <a:pt x="0" y="1778"/>
                    <a:pt x="0" y="2705"/>
                  </a:cubicBezTo>
                  <a:cubicBezTo>
                    <a:pt x="4311" y="14412"/>
                    <a:pt x="11867" y="21600"/>
                    <a:pt x="20511" y="21600"/>
                  </a:cubicBezTo>
                  <a:cubicBezTo>
                    <a:pt x="21044" y="21600"/>
                    <a:pt x="21600" y="21600"/>
                    <a:pt x="21600" y="20711"/>
                  </a:cubicBezTo>
                  <a:cubicBezTo>
                    <a:pt x="21600" y="18895"/>
                    <a:pt x="21044" y="18895"/>
                    <a:pt x="20511" y="18895"/>
                  </a:cubicBezTo>
                  <a:cubicBezTo>
                    <a:pt x="12956" y="18006"/>
                    <a:pt x="5933" y="11708"/>
                    <a:pt x="1622" y="889"/>
                  </a:cubicBezTo>
                  <a:cubicBezTo>
                    <a:pt x="1622" y="0"/>
                    <a:pt x="1089" y="0"/>
                    <a:pt x="533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24" name="Google Shape;778;p18"/>
          <p:cNvGrpSpPr/>
          <p:nvPr/>
        </p:nvGrpSpPr>
        <p:grpSpPr>
          <a:xfrm>
            <a:off x="18968604" y="-481540"/>
            <a:ext cx="5360540" cy="3771836"/>
            <a:chOff x="0" y="0"/>
            <a:chExt cx="5360539" cy="3771834"/>
          </a:xfrm>
        </p:grpSpPr>
        <p:grpSp>
          <p:nvGrpSpPr>
            <p:cNvPr id="822" name="Google Shape;779;p18"/>
            <p:cNvGrpSpPr/>
            <p:nvPr/>
          </p:nvGrpSpPr>
          <p:grpSpPr>
            <a:xfrm>
              <a:off x="3553812" y="1052215"/>
              <a:ext cx="1806727" cy="1762106"/>
              <a:chOff x="0" y="0"/>
              <a:chExt cx="1806726" cy="1762104"/>
            </a:xfrm>
          </p:grpSpPr>
          <p:sp>
            <p:nvSpPr>
              <p:cNvPr id="817" name="Google Shape;780;p18"/>
              <p:cNvSpPr/>
              <p:nvPr/>
            </p:nvSpPr>
            <p:spPr>
              <a:xfrm rot="1685294">
                <a:off x="1415911" y="671451"/>
                <a:ext cx="249256" cy="239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0" h="21600" fill="norm" stroke="1" extrusionOk="0">
                    <a:moveTo>
                      <a:pt x="18481" y="0"/>
                    </a:moveTo>
                    <a:cubicBezTo>
                      <a:pt x="16132" y="0"/>
                      <a:pt x="11351" y="775"/>
                      <a:pt x="873" y="3873"/>
                    </a:cubicBezTo>
                    <a:cubicBezTo>
                      <a:pt x="-520" y="4360"/>
                      <a:pt x="-187" y="7148"/>
                      <a:pt x="1455" y="7148"/>
                    </a:cubicBezTo>
                    <a:cubicBezTo>
                      <a:pt x="1601" y="7148"/>
                      <a:pt x="1746" y="7126"/>
                      <a:pt x="1892" y="7104"/>
                    </a:cubicBezTo>
                    <a:cubicBezTo>
                      <a:pt x="6943" y="5489"/>
                      <a:pt x="12494" y="4404"/>
                      <a:pt x="17546" y="3342"/>
                    </a:cubicBezTo>
                    <a:cubicBezTo>
                      <a:pt x="16028" y="7104"/>
                      <a:pt x="12494" y="14629"/>
                      <a:pt x="9979" y="19453"/>
                    </a:cubicBezTo>
                    <a:cubicBezTo>
                      <a:pt x="9459" y="20007"/>
                      <a:pt x="9459" y="21069"/>
                      <a:pt x="10477" y="21600"/>
                    </a:cubicBezTo>
                    <a:lnTo>
                      <a:pt x="10976" y="21600"/>
                    </a:lnTo>
                    <a:cubicBezTo>
                      <a:pt x="11475" y="21600"/>
                      <a:pt x="11995" y="21600"/>
                      <a:pt x="11995" y="21069"/>
                    </a:cubicBezTo>
                    <a:cubicBezTo>
                      <a:pt x="12993" y="19453"/>
                      <a:pt x="20061" y="5489"/>
                      <a:pt x="21080" y="2789"/>
                    </a:cubicBezTo>
                    <a:cubicBezTo>
                      <a:pt x="21080" y="2257"/>
                      <a:pt x="21080" y="1726"/>
                      <a:pt x="21080" y="642"/>
                    </a:cubicBezTo>
                    <a:cubicBezTo>
                      <a:pt x="20643" y="420"/>
                      <a:pt x="20228" y="0"/>
                      <a:pt x="1848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781;p18"/>
              <p:cNvSpPr/>
              <p:nvPr/>
            </p:nvSpPr>
            <p:spPr>
              <a:xfrm rot="1685294">
                <a:off x="216844" y="248765"/>
                <a:ext cx="1373039" cy="126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6" h="21600" fill="norm" stroke="1" extrusionOk="0">
                    <a:moveTo>
                      <a:pt x="11110" y="0"/>
                    </a:moveTo>
                    <a:cubicBezTo>
                      <a:pt x="11007" y="0"/>
                      <a:pt x="10906" y="17"/>
                      <a:pt x="10811" y="50"/>
                    </a:cubicBezTo>
                    <a:cubicBezTo>
                      <a:pt x="8811" y="869"/>
                      <a:pt x="9476" y="7193"/>
                      <a:pt x="9476" y="7193"/>
                    </a:cubicBezTo>
                    <a:cubicBezTo>
                      <a:pt x="9476" y="7193"/>
                      <a:pt x="3757" y="2247"/>
                      <a:pt x="2335" y="2247"/>
                    </a:cubicBezTo>
                    <a:cubicBezTo>
                      <a:pt x="2256" y="2247"/>
                      <a:pt x="2192" y="2263"/>
                      <a:pt x="2140" y="2297"/>
                    </a:cubicBezTo>
                    <a:cubicBezTo>
                      <a:pt x="734" y="3418"/>
                      <a:pt x="4141" y="6987"/>
                      <a:pt x="4141" y="6987"/>
                    </a:cubicBezTo>
                    <a:cubicBezTo>
                      <a:pt x="4141" y="6987"/>
                      <a:pt x="2156" y="6185"/>
                      <a:pt x="975" y="6185"/>
                    </a:cubicBezTo>
                    <a:cubicBezTo>
                      <a:pt x="420" y="6185"/>
                      <a:pt x="45" y="6366"/>
                      <a:pt x="139" y="6886"/>
                    </a:cubicBezTo>
                    <a:cubicBezTo>
                      <a:pt x="438" y="8520"/>
                      <a:pt x="2735" y="10456"/>
                      <a:pt x="2735" y="10456"/>
                    </a:cubicBezTo>
                    <a:cubicBezTo>
                      <a:pt x="1844" y="10456"/>
                      <a:pt x="957" y="10661"/>
                      <a:pt x="66" y="10863"/>
                    </a:cubicBezTo>
                    <a:cubicBezTo>
                      <a:pt x="-379" y="11128"/>
                      <a:pt x="1430" y="15184"/>
                      <a:pt x="4693" y="15184"/>
                    </a:cubicBezTo>
                    <a:cubicBezTo>
                      <a:pt x="5215" y="15184"/>
                      <a:pt x="5773" y="15083"/>
                      <a:pt x="6365" y="14844"/>
                    </a:cubicBezTo>
                    <a:lnTo>
                      <a:pt x="2958" y="18921"/>
                    </a:lnTo>
                    <a:cubicBezTo>
                      <a:pt x="2958" y="18921"/>
                      <a:pt x="6029" y="21600"/>
                      <a:pt x="9555" y="21600"/>
                    </a:cubicBezTo>
                    <a:cubicBezTo>
                      <a:pt x="10894" y="21600"/>
                      <a:pt x="12300" y="21214"/>
                      <a:pt x="13627" y="20147"/>
                    </a:cubicBezTo>
                    <a:cubicBezTo>
                      <a:pt x="21221" y="14130"/>
                      <a:pt x="14194" y="0"/>
                      <a:pt x="11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782;p18"/>
              <p:cNvSpPr/>
              <p:nvPr/>
            </p:nvSpPr>
            <p:spPr>
              <a:xfrm rot="1685294">
                <a:off x="1267981" y="570065"/>
                <a:ext cx="152597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9" h="21600" fill="norm" stroke="1" extrusionOk="0">
                    <a:moveTo>
                      <a:pt x="13382" y="0"/>
                    </a:moveTo>
                    <a:cubicBezTo>
                      <a:pt x="11911" y="0"/>
                      <a:pt x="10502" y="1585"/>
                      <a:pt x="10992" y="3138"/>
                    </a:cubicBezTo>
                    <a:cubicBezTo>
                      <a:pt x="12463" y="7167"/>
                      <a:pt x="13964" y="11956"/>
                      <a:pt x="14699" y="15985"/>
                    </a:cubicBezTo>
                    <a:cubicBezTo>
                      <a:pt x="10992" y="12782"/>
                      <a:pt x="7254" y="9578"/>
                      <a:pt x="3547" y="5549"/>
                    </a:cubicBezTo>
                    <a:cubicBezTo>
                      <a:pt x="3179" y="5152"/>
                      <a:pt x="2628" y="4954"/>
                      <a:pt x="2046" y="4954"/>
                    </a:cubicBezTo>
                    <a:cubicBezTo>
                      <a:pt x="1494" y="4954"/>
                      <a:pt x="943" y="5152"/>
                      <a:pt x="575" y="5549"/>
                    </a:cubicBezTo>
                    <a:cubicBezTo>
                      <a:pt x="-191" y="7167"/>
                      <a:pt x="-191" y="8752"/>
                      <a:pt x="575" y="9578"/>
                    </a:cubicBezTo>
                    <a:cubicBezTo>
                      <a:pt x="10226" y="19982"/>
                      <a:pt x="13964" y="21600"/>
                      <a:pt x="16200" y="21600"/>
                    </a:cubicBezTo>
                    <a:lnTo>
                      <a:pt x="16936" y="21600"/>
                    </a:lnTo>
                    <a:cubicBezTo>
                      <a:pt x="18437" y="20807"/>
                      <a:pt x="21409" y="19189"/>
                      <a:pt x="15465" y="1552"/>
                    </a:cubicBezTo>
                    <a:cubicBezTo>
                      <a:pt x="14944" y="429"/>
                      <a:pt x="14148" y="0"/>
                      <a:pt x="1338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783;p18"/>
              <p:cNvSpPr/>
              <p:nvPr/>
            </p:nvSpPr>
            <p:spPr>
              <a:xfrm rot="1685294">
                <a:off x="560474" y="598881"/>
                <a:ext cx="366609" cy="39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fill="norm" stroke="1" extrusionOk="0">
                    <a:moveTo>
                      <a:pt x="6856" y="0"/>
                    </a:moveTo>
                    <a:cubicBezTo>
                      <a:pt x="6354" y="0"/>
                      <a:pt x="6110" y="108"/>
                      <a:pt x="5924" y="203"/>
                    </a:cubicBezTo>
                    <a:cubicBezTo>
                      <a:pt x="5565" y="527"/>
                      <a:pt x="5565" y="852"/>
                      <a:pt x="5565" y="1515"/>
                    </a:cubicBezTo>
                    <a:cubicBezTo>
                      <a:pt x="5565" y="2827"/>
                      <a:pt x="7659" y="5126"/>
                      <a:pt x="9409" y="6438"/>
                    </a:cubicBezTo>
                    <a:cubicBezTo>
                      <a:pt x="0" y="7101"/>
                      <a:pt x="0" y="8088"/>
                      <a:pt x="0" y="9076"/>
                    </a:cubicBezTo>
                    <a:cubicBezTo>
                      <a:pt x="0" y="10049"/>
                      <a:pt x="1047" y="10712"/>
                      <a:pt x="1391" y="11037"/>
                    </a:cubicBezTo>
                    <a:cubicBezTo>
                      <a:pt x="3127" y="12024"/>
                      <a:pt x="4518" y="13011"/>
                      <a:pt x="6268" y="13674"/>
                    </a:cubicBezTo>
                    <a:cubicBezTo>
                      <a:pt x="4518" y="13999"/>
                      <a:pt x="2782" y="14661"/>
                      <a:pt x="1391" y="15635"/>
                    </a:cubicBezTo>
                    <a:cubicBezTo>
                      <a:pt x="688" y="15973"/>
                      <a:pt x="688" y="16961"/>
                      <a:pt x="1047" y="17610"/>
                    </a:cubicBezTo>
                    <a:cubicBezTo>
                      <a:pt x="2639" y="20018"/>
                      <a:pt x="5680" y="21600"/>
                      <a:pt x="8864" y="21600"/>
                    </a:cubicBezTo>
                    <a:cubicBezTo>
                      <a:pt x="9151" y="21600"/>
                      <a:pt x="9452" y="21586"/>
                      <a:pt x="9753" y="21559"/>
                    </a:cubicBezTo>
                    <a:cubicBezTo>
                      <a:pt x="11144" y="21559"/>
                      <a:pt x="12535" y="21221"/>
                      <a:pt x="13582" y="20897"/>
                    </a:cubicBezTo>
                    <a:cubicBezTo>
                      <a:pt x="14285" y="20897"/>
                      <a:pt x="14629" y="20247"/>
                      <a:pt x="14285" y="19909"/>
                    </a:cubicBezTo>
                    <a:cubicBezTo>
                      <a:pt x="14285" y="19436"/>
                      <a:pt x="13912" y="19125"/>
                      <a:pt x="13439" y="19125"/>
                    </a:cubicBezTo>
                    <a:cubicBezTo>
                      <a:pt x="13253" y="19125"/>
                      <a:pt x="13066" y="19165"/>
                      <a:pt x="12880" y="19260"/>
                    </a:cubicBezTo>
                    <a:cubicBezTo>
                      <a:pt x="11876" y="19544"/>
                      <a:pt x="10829" y="19693"/>
                      <a:pt x="9782" y="19693"/>
                    </a:cubicBezTo>
                    <a:cubicBezTo>
                      <a:pt x="7257" y="19693"/>
                      <a:pt x="4762" y="18814"/>
                      <a:pt x="2782" y="16961"/>
                    </a:cubicBezTo>
                    <a:cubicBezTo>
                      <a:pt x="5221" y="15635"/>
                      <a:pt x="7659" y="14986"/>
                      <a:pt x="10097" y="14661"/>
                    </a:cubicBezTo>
                    <a:lnTo>
                      <a:pt x="10441" y="14661"/>
                    </a:lnTo>
                    <a:cubicBezTo>
                      <a:pt x="10800" y="14323"/>
                      <a:pt x="11144" y="13999"/>
                      <a:pt x="11144" y="13674"/>
                    </a:cubicBezTo>
                    <a:cubicBezTo>
                      <a:pt x="11144" y="13336"/>
                      <a:pt x="10800" y="13011"/>
                      <a:pt x="10441" y="12687"/>
                    </a:cubicBezTo>
                    <a:lnTo>
                      <a:pt x="10097" y="12687"/>
                    </a:lnTo>
                    <a:cubicBezTo>
                      <a:pt x="7315" y="12024"/>
                      <a:pt x="4876" y="10712"/>
                      <a:pt x="2438" y="9400"/>
                    </a:cubicBezTo>
                    <a:cubicBezTo>
                      <a:pt x="5565" y="8737"/>
                      <a:pt x="8706" y="8413"/>
                      <a:pt x="11847" y="8413"/>
                    </a:cubicBezTo>
                    <a:cubicBezTo>
                      <a:pt x="12191" y="8413"/>
                      <a:pt x="12535" y="8088"/>
                      <a:pt x="12880" y="7750"/>
                    </a:cubicBezTo>
                    <a:cubicBezTo>
                      <a:pt x="12880" y="7425"/>
                      <a:pt x="12880" y="7101"/>
                      <a:pt x="12535" y="6776"/>
                    </a:cubicBezTo>
                    <a:cubicBezTo>
                      <a:pt x="10800" y="5451"/>
                      <a:pt x="9409" y="3814"/>
                      <a:pt x="8003" y="2164"/>
                    </a:cubicBezTo>
                    <a:cubicBezTo>
                      <a:pt x="12191" y="3490"/>
                      <a:pt x="16021" y="5126"/>
                      <a:pt x="19850" y="7101"/>
                    </a:cubicBezTo>
                    <a:cubicBezTo>
                      <a:pt x="20553" y="7101"/>
                      <a:pt x="21241" y="7101"/>
                      <a:pt x="21241" y="6438"/>
                    </a:cubicBezTo>
                    <a:cubicBezTo>
                      <a:pt x="21600" y="5789"/>
                      <a:pt x="21241" y="5451"/>
                      <a:pt x="20897" y="5126"/>
                    </a:cubicBezTo>
                    <a:cubicBezTo>
                      <a:pt x="11503" y="812"/>
                      <a:pt x="8218" y="0"/>
                      <a:pt x="685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784;p18"/>
              <p:cNvSpPr/>
              <p:nvPr/>
            </p:nvSpPr>
            <p:spPr>
              <a:xfrm rot="1685294">
                <a:off x="856154" y="938428"/>
                <a:ext cx="528076" cy="7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7" h="21600" fill="norm" stroke="1" extrusionOk="0">
                    <a:moveTo>
                      <a:pt x="20348" y="0"/>
                    </a:moveTo>
                    <a:cubicBezTo>
                      <a:pt x="20221" y="0"/>
                      <a:pt x="20075" y="22"/>
                      <a:pt x="19938" y="73"/>
                    </a:cubicBezTo>
                    <a:cubicBezTo>
                      <a:pt x="19938" y="73"/>
                      <a:pt x="-470" y="7185"/>
                      <a:pt x="9" y="21065"/>
                    </a:cubicBezTo>
                    <a:cubicBezTo>
                      <a:pt x="9" y="21241"/>
                      <a:pt x="243" y="21600"/>
                      <a:pt x="712" y="21600"/>
                    </a:cubicBezTo>
                    <a:cubicBezTo>
                      <a:pt x="1191" y="21600"/>
                      <a:pt x="1425" y="21241"/>
                      <a:pt x="1425" y="21065"/>
                    </a:cubicBezTo>
                    <a:cubicBezTo>
                      <a:pt x="1191" y="7903"/>
                      <a:pt x="20417" y="960"/>
                      <a:pt x="20651" y="960"/>
                    </a:cubicBezTo>
                    <a:cubicBezTo>
                      <a:pt x="20886" y="784"/>
                      <a:pt x="21130" y="608"/>
                      <a:pt x="20886" y="249"/>
                    </a:cubicBezTo>
                    <a:cubicBezTo>
                      <a:pt x="20886" y="125"/>
                      <a:pt x="20651" y="0"/>
                      <a:pt x="2034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23" name="Google Shape;785;p18"/>
            <p:cNvSpPr/>
            <p:nvPr/>
          </p:nvSpPr>
          <p:spPr>
            <a:xfrm rot="18900000">
              <a:off x="930893" y="173851"/>
              <a:ext cx="1910049" cy="342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23" y="0"/>
                  </a:moveTo>
                  <a:cubicBezTo>
                    <a:pt x="13823" y="0"/>
                    <a:pt x="13196" y="88"/>
                    <a:pt x="12410" y="263"/>
                  </a:cubicBezTo>
                  <a:lnTo>
                    <a:pt x="12566" y="482"/>
                  </a:lnTo>
                  <a:lnTo>
                    <a:pt x="12488" y="527"/>
                  </a:lnTo>
                  <a:cubicBezTo>
                    <a:pt x="12960" y="438"/>
                    <a:pt x="13432" y="352"/>
                    <a:pt x="13901" y="263"/>
                  </a:cubicBezTo>
                  <a:lnTo>
                    <a:pt x="13823" y="0"/>
                  </a:lnTo>
                  <a:close/>
                  <a:moveTo>
                    <a:pt x="11075" y="570"/>
                  </a:moveTo>
                  <a:cubicBezTo>
                    <a:pt x="10603" y="658"/>
                    <a:pt x="10131" y="788"/>
                    <a:pt x="9739" y="920"/>
                  </a:cubicBezTo>
                  <a:lnTo>
                    <a:pt x="9956" y="1163"/>
                  </a:lnTo>
                  <a:cubicBezTo>
                    <a:pt x="10338" y="1042"/>
                    <a:pt x="10784" y="956"/>
                    <a:pt x="11230" y="788"/>
                  </a:cubicBezTo>
                  <a:lnTo>
                    <a:pt x="11075" y="570"/>
                  </a:lnTo>
                  <a:close/>
                  <a:moveTo>
                    <a:pt x="9956" y="1163"/>
                  </a:moveTo>
                  <a:cubicBezTo>
                    <a:pt x="9937" y="1171"/>
                    <a:pt x="9917" y="1176"/>
                    <a:pt x="9895" y="1183"/>
                  </a:cubicBezTo>
                  <a:lnTo>
                    <a:pt x="9975" y="1183"/>
                  </a:lnTo>
                  <a:lnTo>
                    <a:pt x="9956" y="1163"/>
                  </a:lnTo>
                  <a:close/>
                  <a:moveTo>
                    <a:pt x="8482" y="1358"/>
                  </a:moveTo>
                  <a:cubicBezTo>
                    <a:pt x="8090" y="1533"/>
                    <a:pt x="7777" y="1710"/>
                    <a:pt x="7382" y="1928"/>
                  </a:cubicBezTo>
                  <a:lnTo>
                    <a:pt x="7767" y="2099"/>
                  </a:lnTo>
                  <a:cubicBezTo>
                    <a:pt x="8068" y="1903"/>
                    <a:pt x="8433" y="1740"/>
                    <a:pt x="8795" y="1578"/>
                  </a:cubicBezTo>
                  <a:lnTo>
                    <a:pt x="8482" y="1358"/>
                  </a:lnTo>
                  <a:close/>
                  <a:moveTo>
                    <a:pt x="7767" y="2099"/>
                  </a:moveTo>
                  <a:cubicBezTo>
                    <a:pt x="7744" y="2116"/>
                    <a:pt x="7718" y="2132"/>
                    <a:pt x="7696" y="2148"/>
                  </a:cubicBezTo>
                  <a:lnTo>
                    <a:pt x="7777" y="2103"/>
                  </a:lnTo>
                  <a:lnTo>
                    <a:pt x="7767" y="2099"/>
                  </a:lnTo>
                  <a:close/>
                  <a:moveTo>
                    <a:pt x="6441" y="2541"/>
                  </a:moveTo>
                  <a:cubicBezTo>
                    <a:pt x="6124" y="2761"/>
                    <a:pt x="5891" y="3023"/>
                    <a:pt x="5733" y="3286"/>
                  </a:cubicBezTo>
                  <a:lnTo>
                    <a:pt x="6124" y="3375"/>
                  </a:lnTo>
                  <a:lnTo>
                    <a:pt x="6124" y="3418"/>
                  </a:lnTo>
                  <a:cubicBezTo>
                    <a:pt x="6283" y="3155"/>
                    <a:pt x="6519" y="2936"/>
                    <a:pt x="6832" y="2716"/>
                  </a:cubicBezTo>
                  <a:lnTo>
                    <a:pt x="6441" y="2541"/>
                  </a:lnTo>
                  <a:close/>
                  <a:moveTo>
                    <a:pt x="5261" y="4074"/>
                  </a:moveTo>
                  <a:cubicBezTo>
                    <a:pt x="5183" y="4338"/>
                    <a:pt x="5106" y="4601"/>
                    <a:pt x="5106" y="4864"/>
                  </a:cubicBezTo>
                  <a:lnTo>
                    <a:pt x="5497" y="4864"/>
                  </a:lnTo>
                  <a:cubicBezTo>
                    <a:pt x="5507" y="4615"/>
                    <a:pt x="5584" y="4367"/>
                    <a:pt x="5733" y="4119"/>
                  </a:cubicBezTo>
                  <a:lnTo>
                    <a:pt x="5261" y="4074"/>
                  </a:lnTo>
                  <a:close/>
                  <a:moveTo>
                    <a:pt x="5497" y="4864"/>
                  </a:moveTo>
                  <a:cubicBezTo>
                    <a:pt x="5497" y="4879"/>
                    <a:pt x="5497" y="4893"/>
                    <a:pt x="5497" y="4908"/>
                  </a:cubicBezTo>
                  <a:lnTo>
                    <a:pt x="5575" y="4864"/>
                  </a:lnTo>
                  <a:close/>
                  <a:moveTo>
                    <a:pt x="5733" y="5696"/>
                  </a:moveTo>
                  <a:lnTo>
                    <a:pt x="5261" y="5741"/>
                  </a:lnTo>
                  <a:cubicBezTo>
                    <a:pt x="5261" y="5959"/>
                    <a:pt x="5419" y="6134"/>
                    <a:pt x="5497" y="6354"/>
                  </a:cubicBezTo>
                  <a:lnTo>
                    <a:pt x="5575" y="6529"/>
                  </a:lnTo>
                  <a:lnTo>
                    <a:pt x="6047" y="6441"/>
                  </a:lnTo>
                  <a:lnTo>
                    <a:pt x="5969" y="6266"/>
                  </a:lnTo>
                  <a:cubicBezTo>
                    <a:pt x="5811" y="6091"/>
                    <a:pt x="5733" y="5871"/>
                    <a:pt x="5733" y="5696"/>
                  </a:cubicBezTo>
                  <a:close/>
                  <a:moveTo>
                    <a:pt x="10761" y="6967"/>
                  </a:moveTo>
                  <a:cubicBezTo>
                    <a:pt x="10448" y="7011"/>
                    <a:pt x="9895" y="7011"/>
                    <a:pt x="9267" y="7011"/>
                  </a:cubicBezTo>
                  <a:lnTo>
                    <a:pt x="9267" y="7312"/>
                  </a:lnTo>
                  <a:cubicBezTo>
                    <a:pt x="9856" y="7274"/>
                    <a:pt x="10309" y="7272"/>
                    <a:pt x="10761" y="7229"/>
                  </a:cubicBezTo>
                  <a:lnTo>
                    <a:pt x="10761" y="6967"/>
                  </a:lnTo>
                  <a:close/>
                  <a:moveTo>
                    <a:pt x="9267" y="7312"/>
                  </a:moveTo>
                  <a:cubicBezTo>
                    <a:pt x="9241" y="7314"/>
                    <a:pt x="9216" y="7315"/>
                    <a:pt x="9190" y="7317"/>
                  </a:cubicBezTo>
                  <a:lnTo>
                    <a:pt x="9267" y="7317"/>
                  </a:lnTo>
                  <a:lnTo>
                    <a:pt x="9267" y="7312"/>
                  </a:lnTo>
                  <a:close/>
                  <a:moveTo>
                    <a:pt x="7777" y="7142"/>
                  </a:moveTo>
                  <a:cubicBezTo>
                    <a:pt x="7382" y="7186"/>
                    <a:pt x="6991" y="7229"/>
                    <a:pt x="6596" y="7274"/>
                  </a:cubicBezTo>
                  <a:lnTo>
                    <a:pt x="6519" y="7186"/>
                  </a:lnTo>
                  <a:lnTo>
                    <a:pt x="6047" y="7274"/>
                  </a:lnTo>
                  <a:cubicBezTo>
                    <a:pt x="6283" y="7535"/>
                    <a:pt x="6519" y="7799"/>
                    <a:pt x="6755" y="8019"/>
                  </a:cubicBezTo>
                  <a:lnTo>
                    <a:pt x="7146" y="7887"/>
                  </a:lnTo>
                  <a:cubicBezTo>
                    <a:pt x="6991" y="7756"/>
                    <a:pt x="6910" y="7624"/>
                    <a:pt x="6755" y="7535"/>
                  </a:cubicBezTo>
                  <a:cubicBezTo>
                    <a:pt x="7146" y="7449"/>
                    <a:pt x="7541" y="7449"/>
                    <a:pt x="7854" y="7406"/>
                  </a:cubicBezTo>
                  <a:lnTo>
                    <a:pt x="7777" y="7142"/>
                  </a:lnTo>
                  <a:close/>
                  <a:moveTo>
                    <a:pt x="4947" y="7535"/>
                  </a:moveTo>
                  <a:cubicBezTo>
                    <a:pt x="4475" y="7624"/>
                    <a:pt x="4006" y="7756"/>
                    <a:pt x="3612" y="7844"/>
                  </a:cubicBezTo>
                  <a:lnTo>
                    <a:pt x="3829" y="8086"/>
                  </a:lnTo>
                  <a:cubicBezTo>
                    <a:pt x="4210" y="7965"/>
                    <a:pt x="4656" y="7882"/>
                    <a:pt x="5106" y="7799"/>
                  </a:cubicBezTo>
                  <a:lnTo>
                    <a:pt x="4947" y="7535"/>
                  </a:lnTo>
                  <a:close/>
                  <a:moveTo>
                    <a:pt x="3829" y="8086"/>
                  </a:moveTo>
                  <a:cubicBezTo>
                    <a:pt x="3809" y="8093"/>
                    <a:pt x="3790" y="8100"/>
                    <a:pt x="3770" y="8105"/>
                  </a:cubicBezTo>
                  <a:lnTo>
                    <a:pt x="3848" y="8105"/>
                  </a:lnTo>
                  <a:lnTo>
                    <a:pt x="3829" y="8086"/>
                  </a:lnTo>
                  <a:close/>
                  <a:moveTo>
                    <a:pt x="11075" y="7581"/>
                  </a:moveTo>
                  <a:cubicBezTo>
                    <a:pt x="10916" y="7799"/>
                    <a:pt x="10680" y="8019"/>
                    <a:pt x="10367" y="8151"/>
                  </a:cubicBezTo>
                  <a:lnTo>
                    <a:pt x="10680" y="8369"/>
                  </a:lnTo>
                  <a:cubicBezTo>
                    <a:pt x="11075" y="8194"/>
                    <a:pt x="11311" y="7930"/>
                    <a:pt x="11547" y="7667"/>
                  </a:cubicBezTo>
                  <a:lnTo>
                    <a:pt x="11075" y="7581"/>
                  </a:lnTo>
                  <a:close/>
                  <a:moveTo>
                    <a:pt x="8009" y="8412"/>
                  </a:moveTo>
                  <a:lnTo>
                    <a:pt x="7777" y="8632"/>
                  </a:lnTo>
                  <a:cubicBezTo>
                    <a:pt x="8090" y="8764"/>
                    <a:pt x="8482" y="8807"/>
                    <a:pt x="8876" y="8807"/>
                  </a:cubicBezTo>
                  <a:lnTo>
                    <a:pt x="9345" y="8807"/>
                  </a:lnTo>
                  <a:lnTo>
                    <a:pt x="9267" y="8544"/>
                  </a:lnTo>
                  <a:cubicBezTo>
                    <a:pt x="9151" y="8555"/>
                    <a:pt x="9038" y="8560"/>
                    <a:pt x="8928" y="8560"/>
                  </a:cubicBezTo>
                  <a:cubicBezTo>
                    <a:pt x="8601" y="8560"/>
                    <a:pt x="8307" y="8511"/>
                    <a:pt x="8009" y="8412"/>
                  </a:cubicBezTo>
                  <a:close/>
                  <a:moveTo>
                    <a:pt x="2276" y="8325"/>
                  </a:moveTo>
                  <a:cubicBezTo>
                    <a:pt x="1885" y="8500"/>
                    <a:pt x="1568" y="8675"/>
                    <a:pt x="1255" y="8895"/>
                  </a:cubicBezTo>
                  <a:lnTo>
                    <a:pt x="1568" y="9025"/>
                  </a:lnTo>
                  <a:lnTo>
                    <a:pt x="1568" y="9070"/>
                  </a:lnTo>
                  <a:cubicBezTo>
                    <a:pt x="1885" y="8850"/>
                    <a:pt x="2199" y="8675"/>
                    <a:pt x="2590" y="8544"/>
                  </a:cubicBezTo>
                  <a:lnTo>
                    <a:pt x="2276" y="8325"/>
                  </a:lnTo>
                  <a:close/>
                  <a:moveTo>
                    <a:pt x="469" y="9595"/>
                  </a:moveTo>
                  <a:cubicBezTo>
                    <a:pt x="236" y="9859"/>
                    <a:pt x="155" y="10122"/>
                    <a:pt x="78" y="10383"/>
                  </a:cubicBezTo>
                  <a:lnTo>
                    <a:pt x="550" y="10428"/>
                  </a:lnTo>
                  <a:cubicBezTo>
                    <a:pt x="550" y="10165"/>
                    <a:pt x="705" y="9947"/>
                    <a:pt x="863" y="9684"/>
                  </a:cubicBezTo>
                  <a:lnTo>
                    <a:pt x="469" y="9595"/>
                  </a:lnTo>
                  <a:close/>
                  <a:moveTo>
                    <a:pt x="0" y="11217"/>
                  </a:moveTo>
                  <a:cubicBezTo>
                    <a:pt x="78" y="11523"/>
                    <a:pt x="155" y="11787"/>
                    <a:pt x="314" y="12050"/>
                  </a:cubicBezTo>
                  <a:lnTo>
                    <a:pt x="705" y="12005"/>
                  </a:lnTo>
                  <a:cubicBezTo>
                    <a:pt x="627" y="11743"/>
                    <a:pt x="550" y="11480"/>
                    <a:pt x="550" y="11217"/>
                  </a:cubicBezTo>
                  <a:close/>
                  <a:moveTo>
                    <a:pt x="1099" y="12706"/>
                  </a:moveTo>
                  <a:lnTo>
                    <a:pt x="705" y="12838"/>
                  </a:lnTo>
                  <a:cubicBezTo>
                    <a:pt x="863" y="13056"/>
                    <a:pt x="1019" y="13320"/>
                    <a:pt x="1255" y="13583"/>
                  </a:cubicBezTo>
                  <a:lnTo>
                    <a:pt x="1727" y="13451"/>
                  </a:lnTo>
                  <a:cubicBezTo>
                    <a:pt x="1491" y="13188"/>
                    <a:pt x="1335" y="12970"/>
                    <a:pt x="1099" y="12706"/>
                  </a:cubicBezTo>
                  <a:close/>
                  <a:moveTo>
                    <a:pt x="2354" y="14196"/>
                  </a:moveTo>
                  <a:lnTo>
                    <a:pt x="1963" y="14328"/>
                  </a:lnTo>
                  <a:lnTo>
                    <a:pt x="2040" y="14414"/>
                  </a:lnTo>
                  <a:cubicBezTo>
                    <a:pt x="2276" y="14634"/>
                    <a:pt x="2512" y="14809"/>
                    <a:pt x="2671" y="14984"/>
                  </a:cubicBezTo>
                  <a:lnTo>
                    <a:pt x="3062" y="14853"/>
                  </a:lnTo>
                  <a:cubicBezTo>
                    <a:pt x="2904" y="14678"/>
                    <a:pt x="2671" y="14503"/>
                    <a:pt x="2512" y="14285"/>
                  </a:cubicBezTo>
                  <a:lnTo>
                    <a:pt x="2354" y="14196"/>
                  </a:lnTo>
                  <a:close/>
                  <a:moveTo>
                    <a:pt x="3848" y="15511"/>
                  </a:moveTo>
                  <a:lnTo>
                    <a:pt x="3453" y="15643"/>
                  </a:lnTo>
                  <a:cubicBezTo>
                    <a:pt x="3848" y="15861"/>
                    <a:pt x="4162" y="16079"/>
                    <a:pt x="4475" y="16299"/>
                  </a:cubicBezTo>
                  <a:lnTo>
                    <a:pt x="4789" y="16079"/>
                  </a:lnTo>
                  <a:cubicBezTo>
                    <a:pt x="4475" y="15904"/>
                    <a:pt x="4162" y="15686"/>
                    <a:pt x="3848" y="15511"/>
                  </a:cubicBezTo>
                  <a:close/>
                  <a:moveTo>
                    <a:pt x="5811" y="16649"/>
                  </a:moveTo>
                  <a:lnTo>
                    <a:pt x="5497" y="16869"/>
                  </a:lnTo>
                  <a:cubicBezTo>
                    <a:pt x="5891" y="17044"/>
                    <a:pt x="6283" y="17219"/>
                    <a:pt x="6674" y="17394"/>
                  </a:cubicBezTo>
                  <a:lnTo>
                    <a:pt x="6910" y="17176"/>
                  </a:lnTo>
                  <a:cubicBezTo>
                    <a:pt x="6519" y="17001"/>
                    <a:pt x="6205" y="16824"/>
                    <a:pt x="5811" y="16649"/>
                  </a:cubicBezTo>
                  <a:close/>
                  <a:moveTo>
                    <a:pt x="16258" y="16824"/>
                  </a:moveTo>
                  <a:cubicBezTo>
                    <a:pt x="16103" y="16824"/>
                    <a:pt x="15945" y="16824"/>
                    <a:pt x="15867" y="16869"/>
                  </a:cubicBezTo>
                  <a:lnTo>
                    <a:pt x="15945" y="17132"/>
                  </a:lnTo>
                  <a:lnTo>
                    <a:pt x="16336" y="17132"/>
                  </a:lnTo>
                  <a:cubicBezTo>
                    <a:pt x="16258" y="17176"/>
                    <a:pt x="16181" y="17219"/>
                    <a:pt x="16103" y="17262"/>
                  </a:cubicBezTo>
                  <a:lnTo>
                    <a:pt x="16417" y="17482"/>
                  </a:lnTo>
                  <a:cubicBezTo>
                    <a:pt x="16653" y="17394"/>
                    <a:pt x="16808" y="17262"/>
                    <a:pt x="16886" y="17087"/>
                  </a:cubicBezTo>
                  <a:cubicBezTo>
                    <a:pt x="16886" y="17044"/>
                    <a:pt x="16808" y="16824"/>
                    <a:pt x="16258" y="16824"/>
                  </a:cubicBezTo>
                  <a:close/>
                  <a:moveTo>
                    <a:pt x="8168" y="17526"/>
                  </a:moveTo>
                  <a:lnTo>
                    <a:pt x="8009" y="17789"/>
                  </a:lnTo>
                  <a:cubicBezTo>
                    <a:pt x="8404" y="17921"/>
                    <a:pt x="8876" y="18007"/>
                    <a:pt x="9345" y="18096"/>
                  </a:cubicBezTo>
                  <a:lnTo>
                    <a:pt x="9503" y="17832"/>
                  </a:lnTo>
                  <a:cubicBezTo>
                    <a:pt x="9031" y="17746"/>
                    <a:pt x="8640" y="17657"/>
                    <a:pt x="8168" y="17526"/>
                  </a:cubicBezTo>
                  <a:close/>
                  <a:moveTo>
                    <a:pt x="14451" y="17307"/>
                  </a:moveTo>
                  <a:cubicBezTo>
                    <a:pt x="14137" y="17482"/>
                    <a:pt x="13901" y="17701"/>
                    <a:pt x="13823" y="17921"/>
                  </a:cubicBezTo>
                  <a:lnTo>
                    <a:pt x="13587" y="17921"/>
                  </a:lnTo>
                  <a:lnTo>
                    <a:pt x="13746" y="18184"/>
                  </a:lnTo>
                  <a:lnTo>
                    <a:pt x="14137" y="18139"/>
                  </a:lnTo>
                  <a:cubicBezTo>
                    <a:pt x="14531" y="18096"/>
                    <a:pt x="14845" y="18007"/>
                    <a:pt x="15159" y="17964"/>
                  </a:cubicBezTo>
                  <a:lnTo>
                    <a:pt x="14923" y="17701"/>
                  </a:lnTo>
                  <a:lnTo>
                    <a:pt x="14373" y="17832"/>
                  </a:lnTo>
                  <a:cubicBezTo>
                    <a:pt x="14531" y="17701"/>
                    <a:pt x="14609" y="17614"/>
                    <a:pt x="14768" y="17526"/>
                  </a:cubicBezTo>
                  <a:lnTo>
                    <a:pt x="14451" y="17307"/>
                  </a:lnTo>
                  <a:close/>
                  <a:moveTo>
                    <a:pt x="10839" y="18007"/>
                  </a:moveTo>
                  <a:lnTo>
                    <a:pt x="10761" y="18271"/>
                  </a:lnTo>
                  <a:cubicBezTo>
                    <a:pt x="11152" y="18271"/>
                    <a:pt x="11466" y="18314"/>
                    <a:pt x="11861" y="18314"/>
                  </a:cubicBezTo>
                  <a:lnTo>
                    <a:pt x="12252" y="18314"/>
                  </a:lnTo>
                  <a:lnTo>
                    <a:pt x="12252" y="18007"/>
                  </a:lnTo>
                  <a:cubicBezTo>
                    <a:pt x="12097" y="18022"/>
                    <a:pt x="11938" y="18027"/>
                    <a:pt x="11780" y="18027"/>
                  </a:cubicBezTo>
                  <a:cubicBezTo>
                    <a:pt x="11466" y="18027"/>
                    <a:pt x="11152" y="18007"/>
                    <a:pt x="10839" y="18007"/>
                  </a:cubicBezTo>
                  <a:close/>
                  <a:moveTo>
                    <a:pt x="13587" y="18927"/>
                  </a:moveTo>
                  <a:cubicBezTo>
                    <a:pt x="13665" y="19190"/>
                    <a:pt x="13746" y="19497"/>
                    <a:pt x="13982" y="19760"/>
                  </a:cubicBezTo>
                  <a:lnTo>
                    <a:pt x="14373" y="19672"/>
                  </a:lnTo>
                  <a:cubicBezTo>
                    <a:pt x="14218" y="19454"/>
                    <a:pt x="14137" y="19190"/>
                    <a:pt x="14059" y="18927"/>
                  </a:cubicBezTo>
                  <a:close/>
                  <a:moveTo>
                    <a:pt x="15081" y="20287"/>
                  </a:moveTo>
                  <a:lnTo>
                    <a:pt x="14687" y="20462"/>
                  </a:lnTo>
                  <a:cubicBezTo>
                    <a:pt x="15000" y="20680"/>
                    <a:pt x="15395" y="20855"/>
                    <a:pt x="15786" y="21032"/>
                  </a:cubicBezTo>
                  <a:lnTo>
                    <a:pt x="16103" y="20855"/>
                  </a:lnTo>
                  <a:cubicBezTo>
                    <a:pt x="15709" y="20680"/>
                    <a:pt x="15395" y="20505"/>
                    <a:pt x="15081" y="20287"/>
                  </a:cubicBezTo>
                  <a:close/>
                  <a:moveTo>
                    <a:pt x="17280" y="21162"/>
                  </a:moveTo>
                  <a:lnTo>
                    <a:pt x="17122" y="21382"/>
                  </a:lnTo>
                  <a:cubicBezTo>
                    <a:pt x="17594" y="21513"/>
                    <a:pt x="18066" y="21557"/>
                    <a:pt x="18615" y="21600"/>
                  </a:cubicBezTo>
                  <a:lnTo>
                    <a:pt x="18615" y="21338"/>
                  </a:lnTo>
                  <a:cubicBezTo>
                    <a:pt x="18221" y="21293"/>
                    <a:pt x="17752" y="21250"/>
                    <a:pt x="17280" y="21162"/>
                  </a:cubicBezTo>
                  <a:close/>
                  <a:moveTo>
                    <a:pt x="21442" y="21207"/>
                  </a:moveTo>
                  <a:cubicBezTo>
                    <a:pt x="20973" y="21250"/>
                    <a:pt x="20578" y="21293"/>
                    <a:pt x="20106" y="21338"/>
                  </a:cubicBezTo>
                  <a:lnTo>
                    <a:pt x="20106" y="21600"/>
                  </a:lnTo>
                  <a:cubicBezTo>
                    <a:pt x="20578" y="21557"/>
                    <a:pt x="21050" y="21513"/>
                    <a:pt x="21600" y="21425"/>
                  </a:cubicBezTo>
                  <a:lnTo>
                    <a:pt x="21442" y="212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33" name="Google Shape;786;p18"/>
          <p:cNvGrpSpPr/>
          <p:nvPr/>
        </p:nvGrpSpPr>
        <p:grpSpPr>
          <a:xfrm>
            <a:off x="22570535" y="8251447"/>
            <a:ext cx="3397145" cy="2694009"/>
            <a:chOff x="0" y="0"/>
            <a:chExt cx="3397143" cy="2694008"/>
          </a:xfrm>
        </p:grpSpPr>
        <p:grpSp>
          <p:nvGrpSpPr>
            <p:cNvPr id="831" name="Google Shape;787;p18"/>
            <p:cNvGrpSpPr/>
            <p:nvPr/>
          </p:nvGrpSpPr>
          <p:grpSpPr>
            <a:xfrm>
              <a:off x="-1" y="0"/>
              <a:ext cx="3209673" cy="2694009"/>
              <a:chOff x="0" y="0"/>
              <a:chExt cx="3209671" cy="2694008"/>
            </a:xfrm>
          </p:grpSpPr>
          <p:sp>
            <p:nvSpPr>
              <p:cNvPr id="825" name="Google Shape;788;p18"/>
              <p:cNvSpPr/>
              <p:nvPr/>
            </p:nvSpPr>
            <p:spPr>
              <a:xfrm>
                <a:off x="850849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789;p18"/>
              <p:cNvSpPr/>
              <p:nvPr/>
            </p:nvSpPr>
            <p:spPr>
              <a:xfrm>
                <a:off x="1389708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790;p18"/>
              <p:cNvSpPr/>
              <p:nvPr/>
            </p:nvSpPr>
            <p:spPr>
              <a:xfrm>
                <a:off x="11347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791;p18"/>
              <p:cNvSpPr/>
              <p:nvPr/>
            </p:nvSpPr>
            <p:spPr>
              <a:xfrm>
                <a:off x="0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792;p18"/>
              <p:cNvSpPr/>
              <p:nvPr/>
            </p:nvSpPr>
            <p:spPr>
              <a:xfrm>
                <a:off x="595558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793;p18"/>
              <p:cNvSpPr/>
              <p:nvPr/>
            </p:nvSpPr>
            <p:spPr>
              <a:xfrm>
                <a:off x="1418029" y="1162839"/>
                <a:ext cx="1791643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2" name="Google Shape;794;p18"/>
            <p:cNvSpPr/>
            <p:nvPr/>
          </p:nvSpPr>
          <p:spPr>
            <a:xfrm>
              <a:off x="224449" y="8128"/>
              <a:ext cx="3172695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42" name="Google Shape;795;p18"/>
          <p:cNvGrpSpPr/>
          <p:nvPr/>
        </p:nvGrpSpPr>
        <p:grpSpPr>
          <a:xfrm>
            <a:off x="9579785" y="-684723"/>
            <a:ext cx="4200304" cy="1848699"/>
            <a:chOff x="0" y="0"/>
            <a:chExt cx="4200303" cy="1848698"/>
          </a:xfrm>
        </p:grpSpPr>
        <p:grpSp>
          <p:nvGrpSpPr>
            <p:cNvPr id="840" name="Google Shape;796;p18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838" name="Google Shape;797;p18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834" name="Google Shape;798;p18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799;p18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800;p18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801;p18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39" name="Google Shape;802;p18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41" name="Google Shape;803;p18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59" name="Google Shape;806;p19"/>
          <p:cNvGrpSpPr/>
          <p:nvPr/>
        </p:nvGrpSpPr>
        <p:grpSpPr>
          <a:xfrm>
            <a:off x="22562156" y="2471133"/>
            <a:ext cx="2727231" cy="2162752"/>
            <a:chOff x="0" y="0"/>
            <a:chExt cx="2727230" cy="2162751"/>
          </a:xfrm>
        </p:grpSpPr>
        <p:grpSp>
          <p:nvGrpSpPr>
            <p:cNvPr id="857" name="Google Shape;807;p19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851" name="Google Shape;808;p19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809;p19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810;p19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811;p19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812;p19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813;p19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58" name="Google Shape;814;p19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66" name="Google Shape;815;p19"/>
          <p:cNvGrpSpPr/>
          <p:nvPr/>
        </p:nvGrpSpPr>
        <p:grpSpPr>
          <a:xfrm>
            <a:off x="471388" y="11965083"/>
            <a:ext cx="1294217" cy="1473319"/>
            <a:chOff x="0" y="0"/>
            <a:chExt cx="1294215" cy="1473317"/>
          </a:xfrm>
        </p:grpSpPr>
        <p:sp>
          <p:nvSpPr>
            <p:cNvPr id="860" name="Google Shape;816;p19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817;p19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818;p19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819;p19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820;p19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821;p19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0" name="Google Shape;822;p19"/>
          <p:cNvGrpSpPr/>
          <p:nvPr/>
        </p:nvGrpSpPr>
        <p:grpSpPr>
          <a:xfrm>
            <a:off x="22585812" y="11186380"/>
            <a:ext cx="1752348" cy="2595252"/>
            <a:chOff x="0" y="0"/>
            <a:chExt cx="1752347" cy="2595250"/>
          </a:xfrm>
        </p:grpSpPr>
        <p:sp>
          <p:nvSpPr>
            <p:cNvPr id="867" name="Google Shape;823;p19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8" name="Google Shape;824;p19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9" name="Google Shape;825;p19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826;p19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827;p19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2" name="Google Shape;828;p19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3" name="Google Shape;829;p19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4" name="Google Shape;830;p19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831;p19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832;p19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833;p19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834;p19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835;p19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9" name="Google Shape;836;p19"/>
          <p:cNvGrpSpPr/>
          <p:nvPr/>
        </p:nvGrpSpPr>
        <p:grpSpPr>
          <a:xfrm>
            <a:off x="-548550" y="-591923"/>
            <a:ext cx="4200305" cy="1848699"/>
            <a:chOff x="0" y="0"/>
            <a:chExt cx="4200303" cy="1848698"/>
          </a:xfrm>
        </p:grpSpPr>
        <p:grpSp>
          <p:nvGrpSpPr>
            <p:cNvPr id="887" name="Google Shape;837;p19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885" name="Google Shape;838;p19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881" name="Google Shape;839;p19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840;p19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3" name="Google Shape;841;p19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842;p19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6" name="Google Shape;843;p19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88" name="Google Shape;844;p19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94" name="Google Shape;845;p19"/>
          <p:cNvGrpSpPr/>
          <p:nvPr/>
        </p:nvGrpSpPr>
        <p:grpSpPr>
          <a:xfrm>
            <a:off x="20251608" y="-43300"/>
            <a:ext cx="3403744" cy="2259786"/>
            <a:chOff x="0" y="0"/>
            <a:chExt cx="3403742" cy="2259785"/>
          </a:xfrm>
        </p:grpSpPr>
        <p:sp>
          <p:nvSpPr>
            <p:cNvPr id="890" name="Google Shape;846;p19"/>
            <p:cNvSpPr/>
            <p:nvPr/>
          </p:nvSpPr>
          <p:spPr>
            <a:xfrm flipH="1" rot="18760735">
              <a:off x="350997" y="775243"/>
              <a:ext cx="565838" cy="61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847;p19"/>
            <p:cNvSpPr/>
            <p:nvPr/>
          </p:nvSpPr>
          <p:spPr>
            <a:xfrm flipH="1" rot="18760735">
              <a:off x="527798" y="345680"/>
              <a:ext cx="455383" cy="66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848;p19"/>
            <p:cNvSpPr/>
            <p:nvPr/>
          </p:nvSpPr>
          <p:spPr>
            <a:xfrm flipH="1" rot="18760735">
              <a:off x="85220" y="484002"/>
              <a:ext cx="489753" cy="44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849;p19"/>
            <p:cNvSpPr/>
            <p:nvPr/>
          </p:nvSpPr>
          <p:spPr>
            <a:xfrm flipH="1" rot="18760735">
              <a:off x="1504665" y="292810"/>
              <a:ext cx="1530119" cy="167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911" name="Google Shape;852;p20"/>
          <p:cNvGrpSpPr/>
          <p:nvPr/>
        </p:nvGrpSpPr>
        <p:grpSpPr>
          <a:xfrm>
            <a:off x="-1093580" y="442599"/>
            <a:ext cx="2727232" cy="2162753"/>
            <a:chOff x="0" y="0"/>
            <a:chExt cx="2727230" cy="2162751"/>
          </a:xfrm>
        </p:grpSpPr>
        <p:grpSp>
          <p:nvGrpSpPr>
            <p:cNvPr id="909" name="Google Shape;853;p20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903" name="Google Shape;854;p20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855;p20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856;p20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857;p20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858;p20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859;p20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0" name="Google Shape;860;p20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20" name="Google Shape;861;p20"/>
          <p:cNvGrpSpPr/>
          <p:nvPr/>
        </p:nvGrpSpPr>
        <p:grpSpPr>
          <a:xfrm>
            <a:off x="19970173" y="650898"/>
            <a:ext cx="4598222" cy="1260580"/>
            <a:chOff x="0" y="0"/>
            <a:chExt cx="4598221" cy="1260579"/>
          </a:xfrm>
        </p:grpSpPr>
        <p:sp>
          <p:nvSpPr>
            <p:cNvPr id="912" name="Google Shape;862;p20"/>
            <p:cNvSpPr/>
            <p:nvPr/>
          </p:nvSpPr>
          <p:spPr>
            <a:xfrm flipH="1">
              <a:off x="0" y="392212"/>
              <a:ext cx="217218" cy="19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863;p20"/>
            <p:cNvSpPr/>
            <p:nvPr/>
          </p:nvSpPr>
          <p:spPr>
            <a:xfrm flipH="1">
              <a:off x="136569" y="0"/>
              <a:ext cx="786211" cy="963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864;p20"/>
            <p:cNvSpPr/>
            <p:nvPr/>
          </p:nvSpPr>
          <p:spPr>
            <a:xfrm flipH="1">
              <a:off x="508945" y="160917"/>
              <a:ext cx="295917" cy="40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5" name="Google Shape;865;p20"/>
            <p:cNvSpPr/>
            <p:nvPr/>
          </p:nvSpPr>
          <p:spPr>
            <a:xfrm flipH="1">
              <a:off x="217225" y="318196"/>
              <a:ext cx="132099" cy="131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6" name="Google Shape;866;p20"/>
            <p:cNvSpPr/>
            <p:nvPr/>
          </p:nvSpPr>
          <p:spPr>
            <a:xfrm flipH="1">
              <a:off x="478367" y="821760"/>
              <a:ext cx="149980" cy="6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7" name="Google Shape;867;p20"/>
            <p:cNvSpPr/>
            <p:nvPr/>
          </p:nvSpPr>
          <p:spPr>
            <a:xfrm flipH="1">
              <a:off x="508945" y="692569"/>
              <a:ext cx="150665" cy="62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8" name="Google Shape;868;p20"/>
            <p:cNvSpPr/>
            <p:nvPr/>
          </p:nvSpPr>
          <p:spPr>
            <a:xfrm flipH="1">
              <a:off x="291719" y="692569"/>
              <a:ext cx="150996" cy="62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9" name="Google Shape;869;p20"/>
            <p:cNvSpPr/>
            <p:nvPr/>
          </p:nvSpPr>
          <p:spPr>
            <a:xfrm flipH="1">
              <a:off x="1174500" y="750373"/>
              <a:ext cx="3423722" cy="51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27" name="Google Shape;870;p20"/>
          <p:cNvGrpSpPr/>
          <p:nvPr/>
        </p:nvGrpSpPr>
        <p:grpSpPr>
          <a:xfrm>
            <a:off x="346588" y="12046683"/>
            <a:ext cx="1294217" cy="1473319"/>
            <a:chOff x="0" y="0"/>
            <a:chExt cx="1294215" cy="1473317"/>
          </a:xfrm>
        </p:grpSpPr>
        <p:sp>
          <p:nvSpPr>
            <p:cNvPr id="921" name="Google Shape;871;p20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2" name="Google Shape;872;p20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3" name="Google Shape;873;p20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4" name="Google Shape;874;p20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5" name="Google Shape;875;p20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6" name="Google Shape;876;p20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41" name="Google Shape;877;p20"/>
          <p:cNvGrpSpPr/>
          <p:nvPr/>
        </p:nvGrpSpPr>
        <p:grpSpPr>
          <a:xfrm>
            <a:off x="22657077" y="11267947"/>
            <a:ext cx="1752349" cy="2595251"/>
            <a:chOff x="0" y="0"/>
            <a:chExt cx="1752347" cy="2595250"/>
          </a:xfrm>
        </p:grpSpPr>
        <p:sp>
          <p:nvSpPr>
            <p:cNvPr id="928" name="Google Shape;878;p20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9" name="Google Shape;879;p20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0" name="Google Shape;880;p20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1" name="Google Shape;881;p20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2" name="Google Shape;882;p20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3" name="Google Shape;883;p20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4" name="Google Shape;884;p20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5" name="Google Shape;885;p20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6" name="Google Shape;886;p20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7" name="Google Shape;887;p20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8" name="Google Shape;888;p20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9" name="Google Shape;889;p20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0" name="Google Shape;890;p20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نص العنوان"/>
          <p:cNvSpPr txBox="1"/>
          <p:nvPr>
            <p:ph type="title"/>
          </p:nvPr>
        </p:nvSpPr>
        <p:spPr>
          <a:xfrm>
            <a:off x="8741999" y="6753733"/>
            <a:ext cx="6900002" cy="16744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98" name="مستوى النص الأول…"/>
          <p:cNvSpPr txBox="1"/>
          <p:nvPr>
            <p:ph type="body" sz="quarter" idx="1"/>
          </p:nvPr>
        </p:nvSpPr>
        <p:spPr>
          <a:xfrm>
            <a:off x="8513199" y="8570567"/>
            <a:ext cx="7357602" cy="1348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7" name="Google Shape;85;p3"/>
          <p:cNvGrpSpPr/>
          <p:nvPr/>
        </p:nvGrpSpPr>
        <p:grpSpPr>
          <a:xfrm>
            <a:off x="1307202" y="5443218"/>
            <a:ext cx="5416595" cy="4295477"/>
            <a:chOff x="0" y="0"/>
            <a:chExt cx="5416594" cy="4295475"/>
          </a:xfrm>
        </p:grpSpPr>
        <p:grpSp>
          <p:nvGrpSpPr>
            <p:cNvPr id="105" name="Google Shape;86;p3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99" name="Google Shape;87;p3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" name="Google Shape;88;p3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" name="Google Shape;89;p3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" name="Google Shape;90;p3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" name="Google Shape;91;p3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" name="Google Shape;92;p3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" name="Google Shape;93;p3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" name="Google Shape;94;p3"/>
          <p:cNvGrpSpPr/>
          <p:nvPr/>
        </p:nvGrpSpPr>
        <p:grpSpPr>
          <a:xfrm>
            <a:off x="16357843" y="572500"/>
            <a:ext cx="6694352" cy="4295463"/>
            <a:chOff x="0" y="0"/>
            <a:chExt cx="6694351" cy="4295462"/>
          </a:xfrm>
        </p:grpSpPr>
        <p:grpSp>
          <p:nvGrpSpPr>
            <p:cNvPr id="117" name="Google Shape;95;p3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14" name="Google Shape;96;p3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08" name="Google Shape;97;p3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98;p3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99;p3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100;p3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101;p3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102;p3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5" name="Google Shape;103;p3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" name="Google Shape;104;p3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8" name="Google Shape;105;p3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0" name="Google Shape;106;p3"/>
          <p:cNvSpPr/>
          <p:nvPr/>
        </p:nvSpPr>
        <p:spPr>
          <a:xfrm>
            <a:off x="1894414" y="12079078"/>
            <a:ext cx="7356605" cy="1691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مستوى النص الأول…"/>
          <p:cNvSpPr txBox="1"/>
          <p:nvPr>
            <p:ph type="body" sz="quarter" idx="1"/>
          </p:nvPr>
        </p:nvSpPr>
        <p:spPr>
          <a:xfrm>
            <a:off x="5107199" y="5016602"/>
            <a:ext cx="14169601" cy="25264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800"/>
            </a:lvl1pPr>
            <a:lvl2pPr marL="846666" indent="-249766" algn="ctr">
              <a:buClrTx/>
              <a:buSzTx/>
              <a:buNone/>
              <a:defRPr sz="4800"/>
            </a:lvl2pPr>
            <a:lvl3pPr marL="846666" indent="207433" algn="ctr">
              <a:buClrTx/>
              <a:buSzTx/>
              <a:buNone/>
              <a:defRPr sz="4800"/>
            </a:lvl3pPr>
            <a:lvl4pPr marL="846666" indent="664633" algn="ctr">
              <a:buClrTx/>
              <a:buSzTx/>
              <a:buNone/>
              <a:defRPr sz="4800"/>
            </a:lvl4pPr>
            <a:lvl5pPr marL="846666" indent="1121833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1" name="Google Shape;894;p21"/>
          <p:cNvGrpSpPr/>
          <p:nvPr/>
        </p:nvGrpSpPr>
        <p:grpSpPr>
          <a:xfrm>
            <a:off x="21305085" y="602373"/>
            <a:ext cx="3219225" cy="2315290"/>
            <a:chOff x="0" y="0"/>
            <a:chExt cx="3219224" cy="2315288"/>
          </a:xfrm>
        </p:grpSpPr>
        <p:sp>
          <p:nvSpPr>
            <p:cNvPr id="950" name="Google Shape;895;p21"/>
            <p:cNvSpPr/>
            <p:nvPr/>
          </p:nvSpPr>
          <p:spPr>
            <a:xfrm>
              <a:off x="234535" y="0"/>
              <a:ext cx="2984690" cy="161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896;p21"/>
            <p:cNvSpPr/>
            <p:nvPr/>
          </p:nvSpPr>
          <p:spPr>
            <a:xfrm>
              <a:off x="587533" y="1066617"/>
              <a:ext cx="868937" cy="1040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897;p21"/>
            <p:cNvSpPr/>
            <p:nvPr/>
          </p:nvSpPr>
          <p:spPr>
            <a:xfrm>
              <a:off x="1324228" y="621120"/>
              <a:ext cx="877569" cy="1226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898;p21"/>
            <p:cNvSpPr/>
            <p:nvPr/>
          </p:nvSpPr>
          <p:spPr>
            <a:xfrm>
              <a:off x="2061541" y="287002"/>
              <a:ext cx="807587" cy="88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899;p21"/>
            <p:cNvSpPr/>
            <p:nvPr/>
          </p:nvSpPr>
          <p:spPr>
            <a:xfrm>
              <a:off x="2471708" y="101521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900;p21"/>
            <p:cNvSpPr/>
            <p:nvPr/>
          </p:nvSpPr>
          <p:spPr>
            <a:xfrm>
              <a:off x="1898759" y="78173"/>
              <a:ext cx="338417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901;p21"/>
            <p:cNvSpPr/>
            <p:nvPr/>
          </p:nvSpPr>
          <p:spPr>
            <a:xfrm>
              <a:off x="1144826" y="46905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902;p21"/>
            <p:cNvSpPr/>
            <p:nvPr/>
          </p:nvSpPr>
          <p:spPr>
            <a:xfrm>
              <a:off x="1587120" y="1690951"/>
              <a:ext cx="364120" cy="36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903;p21"/>
            <p:cNvSpPr/>
            <p:nvPr/>
          </p:nvSpPr>
          <p:spPr>
            <a:xfrm>
              <a:off x="389817" y="884562"/>
              <a:ext cx="364120" cy="33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904;p21"/>
            <p:cNvSpPr/>
            <p:nvPr/>
          </p:nvSpPr>
          <p:spPr>
            <a:xfrm>
              <a:off x="0" y="1301143"/>
              <a:ext cx="364118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905;p21"/>
            <p:cNvSpPr/>
            <p:nvPr/>
          </p:nvSpPr>
          <p:spPr>
            <a:xfrm>
              <a:off x="546174" y="1977953"/>
              <a:ext cx="364120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67" name="Google Shape;906;p21"/>
          <p:cNvGrpSpPr/>
          <p:nvPr/>
        </p:nvGrpSpPr>
        <p:grpSpPr>
          <a:xfrm>
            <a:off x="18232181" y="8907862"/>
            <a:ext cx="5512336" cy="6125122"/>
            <a:chOff x="0" y="0"/>
            <a:chExt cx="5512335" cy="6125120"/>
          </a:xfrm>
        </p:grpSpPr>
        <p:sp>
          <p:nvSpPr>
            <p:cNvPr id="962" name="Google Shape;907;p21"/>
            <p:cNvSpPr/>
            <p:nvPr/>
          </p:nvSpPr>
          <p:spPr>
            <a:xfrm flipH="1" rot="20327443">
              <a:off x="164125" y="519479"/>
              <a:ext cx="683238" cy="1035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908;p21"/>
            <p:cNvSpPr/>
            <p:nvPr/>
          </p:nvSpPr>
          <p:spPr>
            <a:xfrm flipH="1" rot="20327443">
              <a:off x="814342" y="222851"/>
              <a:ext cx="666547" cy="1018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909;p21"/>
            <p:cNvSpPr/>
            <p:nvPr/>
          </p:nvSpPr>
          <p:spPr>
            <a:xfrm flipH="1" rot="20327443">
              <a:off x="247665" y="211722"/>
              <a:ext cx="409298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910;p21"/>
            <p:cNvSpPr/>
            <p:nvPr/>
          </p:nvSpPr>
          <p:spPr>
            <a:xfrm flipH="1" rot="20327443">
              <a:off x="618557" y="52326"/>
              <a:ext cx="375098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11;p21"/>
            <p:cNvSpPr/>
            <p:nvPr/>
          </p:nvSpPr>
          <p:spPr>
            <a:xfrm flipH="1" rot="20327443">
              <a:off x="1739141" y="1025205"/>
              <a:ext cx="3023114" cy="4712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6" name="Google Shape;912;p21"/>
          <p:cNvGrpSpPr/>
          <p:nvPr/>
        </p:nvGrpSpPr>
        <p:grpSpPr>
          <a:xfrm>
            <a:off x="21517669" y="4822647"/>
            <a:ext cx="3397145" cy="2694010"/>
            <a:chOff x="0" y="0"/>
            <a:chExt cx="3397143" cy="2694008"/>
          </a:xfrm>
        </p:grpSpPr>
        <p:grpSp>
          <p:nvGrpSpPr>
            <p:cNvPr id="974" name="Google Shape;913;p21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968" name="Google Shape;914;p21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915;p21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916;p21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917;p21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918;p21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919;p21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5" name="Google Shape;920;p21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85" name="Google Shape;921;p21"/>
          <p:cNvGrpSpPr/>
          <p:nvPr/>
        </p:nvGrpSpPr>
        <p:grpSpPr>
          <a:xfrm>
            <a:off x="1149922" y="1523983"/>
            <a:ext cx="4913952" cy="2162797"/>
            <a:chOff x="0" y="0"/>
            <a:chExt cx="4913951" cy="2162795"/>
          </a:xfrm>
        </p:grpSpPr>
        <p:grpSp>
          <p:nvGrpSpPr>
            <p:cNvPr id="983" name="Google Shape;922;p21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981" name="Google Shape;923;p21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977" name="Google Shape;924;p21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925;p21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926;p21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927;p21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82" name="Google Shape;928;p21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84" name="Google Shape;929;p21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مستوى النص الأول…"/>
          <p:cNvSpPr txBox="1"/>
          <p:nvPr>
            <p:ph type="body" sz="quarter" idx="1"/>
          </p:nvPr>
        </p:nvSpPr>
        <p:spPr>
          <a:xfrm>
            <a:off x="3390634" y="9528400"/>
            <a:ext cx="8015202" cy="1864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9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03" name="Google Shape;934;p22"/>
          <p:cNvGrpSpPr/>
          <p:nvPr/>
        </p:nvGrpSpPr>
        <p:grpSpPr>
          <a:xfrm>
            <a:off x="-1686446" y="4502554"/>
            <a:ext cx="4742473" cy="3760629"/>
            <a:chOff x="0" y="0"/>
            <a:chExt cx="4742472" cy="3760628"/>
          </a:xfrm>
        </p:grpSpPr>
        <p:grpSp>
          <p:nvGrpSpPr>
            <p:cNvPr id="1001" name="Google Shape;935;p22"/>
            <p:cNvGrpSpPr/>
            <p:nvPr/>
          </p:nvGrpSpPr>
          <p:grpSpPr>
            <a:xfrm>
              <a:off x="-1" y="-1"/>
              <a:ext cx="4480758" cy="3760630"/>
              <a:chOff x="0" y="0"/>
              <a:chExt cx="4480756" cy="3760628"/>
            </a:xfrm>
          </p:grpSpPr>
          <p:sp>
            <p:nvSpPr>
              <p:cNvPr id="995" name="Google Shape;936;p22"/>
              <p:cNvSpPr/>
              <p:nvPr/>
            </p:nvSpPr>
            <p:spPr>
              <a:xfrm>
                <a:off x="1187800" y="-1"/>
                <a:ext cx="1979233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937;p22"/>
              <p:cNvSpPr/>
              <p:nvPr/>
            </p:nvSpPr>
            <p:spPr>
              <a:xfrm>
                <a:off x="1940056" y="673057"/>
                <a:ext cx="197923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938;p22"/>
              <p:cNvSpPr/>
              <p:nvPr/>
            </p:nvSpPr>
            <p:spPr>
              <a:xfrm>
                <a:off x="158406" y="712631"/>
                <a:ext cx="1979233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939;p22"/>
              <p:cNvSpPr/>
              <p:nvPr/>
            </p:nvSpPr>
            <p:spPr>
              <a:xfrm>
                <a:off x="-1" y="1583559"/>
                <a:ext cx="197923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940;p22"/>
              <p:cNvSpPr/>
              <p:nvPr/>
            </p:nvSpPr>
            <p:spPr>
              <a:xfrm>
                <a:off x="831409" y="1781529"/>
                <a:ext cx="197923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941;p22"/>
              <p:cNvSpPr/>
              <p:nvPr/>
            </p:nvSpPr>
            <p:spPr>
              <a:xfrm>
                <a:off x="1979593" y="1623233"/>
                <a:ext cx="250116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02" name="Google Shape;942;p22"/>
            <p:cNvSpPr/>
            <p:nvPr/>
          </p:nvSpPr>
          <p:spPr>
            <a:xfrm>
              <a:off x="313335" y="11346"/>
              <a:ext cx="4429138" cy="3397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15" name="Google Shape;943;p22"/>
          <p:cNvGrpSpPr/>
          <p:nvPr/>
        </p:nvGrpSpPr>
        <p:grpSpPr>
          <a:xfrm>
            <a:off x="20229157" y="448773"/>
            <a:ext cx="5189460" cy="3329844"/>
            <a:chOff x="0" y="0"/>
            <a:chExt cx="5189458" cy="3329842"/>
          </a:xfrm>
        </p:grpSpPr>
        <p:grpSp>
          <p:nvGrpSpPr>
            <p:cNvPr id="1013" name="Google Shape;944;p22"/>
            <p:cNvGrpSpPr/>
            <p:nvPr/>
          </p:nvGrpSpPr>
          <p:grpSpPr>
            <a:xfrm>
              <a:off x="188728" y="-1"/>
              <a:ext cx="5000731" cy="3207507"/>
              <a:chOff x="0" y="11"/>
              <a:chExt cx="5000730" cy="3207505"/>
            </a:xfrm>
          </p:grpSpPr>
          <p:grpSp>
            <p:nvGrpSpPr>
              <p:cNvPr id="1010" name="Google Shape;945;p22"/>
              <p:cNvGrpSpPr/>
              <p:nvPr/>
            </p:nvGrpSpPr>
            <p:grpSpPr>
              <a:xfrm>
                <a:off x="0" y="11"/>
                <a:ext cx="5000731" cy="3207506"/>
                <a:chOff x="0" y="11"/>
                <a:chExt cx="5000729" cy="3207505"/>
              </a:xfrm>
            </p:grpSpPr>
            <p:sp>
              <p:nvSpPr>
                <p:cNvPr id="1004" name="Google Shape;946;p22"/>
                <p:cNvSpPr/>
                <p:nvPr/>
              </p:nvSpPr>
              <p:spPr>
                <a:xfrm rot="20118682">
                  <a:off x="989624" y="195628"/>
                  <a:ext cx="1306678" cy="169073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947;p22"/>
                <p:cNvSpPr/>
                <p:nvPr/>
              </p:nvSpPr>
              <p:spPr>
                <a:xfrm>
                  <a:off x="1986803" y="421096"/>
                  <a:ext cx="1693836" cy="149611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948;p22"/>
                <p:cNvSpPr/>
                <p:nvPr/>
              </p:nvSpPr>
              <p:spPr>
                <a:xfrm>
                  <a:off x="0" y="962219"/>
                  <a:ext cx="1496118" cy="149611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949;p22"/>
                <p:cNvSpPr/>
                <p:nvPr/>
              </p:nvSpPr>
              <p:spPr>
                <a:xfrm>
                  <a:off x="419699" y="1651013"/>
                  <a:ext cx="1425958" cy="142595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950;p22"/>
                <p:cNvSpPr/>
                <p:nvPr/>
              </p:nvSpPr>
              <p:spPr>
                <a:xfrm>
                  <a:off x="1486853" y="1615946"/>
                  <a:ext cx="1496118" cy="149611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951;p22"/>
                <p:cNvSpPr/>
                <p:nvPr/>
              </p:nvSpPr>
              <p:spPr>
                <a:xfrm rot="18632664">
                  <a:off x="2872051" y="1254296"/>
                  <a:ext cx="1890892" cy="149666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11" name="Google Shape;952;p22"/>
              <p:cNvSpPr/>
              <p:nvPr/>
            </p:nvSpPr>
            <p:spPr>
              <a:xfrm>
                <a:off x="1110338" y="1197552"/>
                <a:ext cx="1496086" cy="149609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2" name="Google Shape;953;p22"/>
              <p:cNvSpPr/>
              <p:nvPr/>
            </p:nvSpPr>
            <p:spPr>
              <a:xfrm>
                <a:off x="2072594" y="1197552"/>
                <a:ext cx="1496086" cy="149609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4" name="Google Shape;954;p22"/>
            <p:cNvSpPr/>
            <p:nvPr/>
          </p:nvSpPr>
          <p:spPr>
            <a:xfrm>
              <a:off x="0" y="574838"/>
              <a:ext cx="4587636" cy="2755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0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7" name="Google Shape;955;p22"/>
          <p:cNvGrpSpPr/>
          <p:nvPr/>
        </p:nvGrpSpPr>
        <p:grpSpPr>
          <a:xfrm>
            <a:off x="21974556" y="10554302"/>
            <a:ext cx="1883522" cy="3275754"/>
            <a:chOff x="0" y="0"/>
            <a:chExt cx="1883520" cy="3275753"/>
          </a:xfrm>
        </p:grpSpPr>
        <p:sp>
          <p:nvSpPr>
            <p:cNvPr id="1016" name="Google Shape;956;p22"/>
            <p:cNvSpPr/>
            <p:nvPr/>
          </p:nvSpPr>
          <p:spPr>
            <a:xfrm flipH="1">
              <a:off x="553857" y="730130"/>
              <a:ext cx="195201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957;p22"/>
            <p:cNvSpPr/>
            <p:nvPr/>
          </p:nvSpPr>
          <p:spPr>
            <a:xfrm flipH="1">
              <a:off x="-1" y="0"/>
              <a:ext cx="1108062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958;p22"/>
            <p:cNvSpPr/>
            <p:nvPr/>
          </p:nvSpPr>
          <p:spPr>
            <a:xfrm flipH="1">
              <a:off x="90225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959;p22"/>
            <p:cNvSpPr/>
            <p:nvPr/>
          </p:nvSpPr>
          <p:spPr>
            <a:xfrm flipH="1">
              <a:off x="772226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960;p22"/>
            <p:cNvSpPr/>
            <p:nvPr/>
          </p:nvSpPr>
          <p:spPr>
            <a:xfrm flipH="1">
              <a:off x="301984" y="293707"/>
              <a:ext cx="495462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961;p22"/>
            <p:cNvSpPr/>
            <p:nvPr/>
          </p:nvSpPr>
          <p:spPr>
            <a:xfrm flipH="1">
              <a:off x="1082840" y="1082585"/>
              <a:ext cx="495118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962;p22"/>
            <p:cNvSpPr/>
            <p:nvPr/>
          </p:nvSpPr>
          <p:spPr>
            <a:xfrm flipH="1">
              <a:off x="149197" y="2707677"/>
              <a:ext cx="1504427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963;p22"/>
            <p:cNvSpPr/>
            <p:nvPr/>
          </p:nvSpPr>
          <p:spPr>
            <a:xfrm flipH="1">
              <a:off x="315929" y="2958890"/>
              <a:ext cx="67944" cy="27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fill="norm" stroke="1" extrusionOk="0">
                  <a:moveTo>
                    <a:pt x="15061" y="0"/>
                  </a:moveTo>
                  <a:cubicBezTo>
                    <a:pt x="13178" y="0"/>
                    <a:pt x="11395" y="321"/>
                    <a:pt x="11395" y="964"/>
                  </a:cubicBezTo>
                  <a:cubicBezTo>
                    <a:pt x="11395" y="6825"/>
                    <a:pt x="9017" y="13329"/>
                    <a:pt x="1784" y="19807"/>
                  </a:cubicBezTo>
                  <a:cubicBezTo>
                    <a:pt x="-594" y="19807"/>
                    <a:pt x="-594" y="21118"/>
                    <a:pt x="1784" y="21118"/>
                  </a:cubicBezTo>
                  <a:lnTo>
                    <a:pt x="4162" y="21118"/>
                  </a:lnTo>
                  <a:cubicBezTo>
                    <a:pt x="4162" y="21439"/>
                    <a:pt x="4756" y="21600"/>
                    <a:pt x="5648" y="21600"/>
                  </a:cubicBezTo>
                  <a:cubicBezTo>
                    <a:pt x="6540" y="21600"/>
                    <a:pt x="7828" y="21439"/>
                    <a:pt x="9017" y="21118"/>
                  </a:cubicBezTo>
                  <a:cubicBezTo>
                    <a:pt x="18628" y="14614"/>
                    <a:pt x="21006" y="7468"/>
                    <a:pt x="18628" y="964"/>
                  </a:cubicBezTo>
                  <a:cubicBezTo>
                    <a:pt x="18628" y="321"/>
                    <a:pt x="16845" y="0"/>
                    <a:pt x="1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964;p22"/>
            <p:cNvSpPr/>
            <p:nvPr/>
          </p:nvSpPr>
          <p:spPr>
            <a:xfrm flipH="1">
              <a:off x="708837" y="2870433"/>
              <a:ext cx="71685" cy="36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83" h="21600" fill="norm" stroke="1" extrusionOk="0">
                  <a:moveTo>
                    <a:pt x="11811" y="0"/>
                  </a:moveTo>
                  <a:cubicBezTo>
                    <a:pt x="9789" y="0"/>
                    <a:pt x="7847" y="517"/>
                    <a:pt x="9789" y="1013"/>
                  </a:cubicBezTo>
                  <a:cubicBezTo>
                    <a:pt x="11811" y="7544"/>
                    <a:pt x="9789" y="18086"/>
                    <a:pt x="0" y="19595"/>
                  </a:cubicBezTo>
                  <a:cubicBezTo>
                    <a:pt x="0" y="20091"/>
                    <a:pt x="0" y="20587"/>
                    <a:pt x="0" y="21104"/>
                  </a:cubicBezTo>
                  <a:cubicBezTo>
                    <a:pt x="1942" y="21104"/>
                    <a:pt x="1942" y="21600"/>
                    <a:pt x="3883" y="21600"/>
                  </a:cubicBezTo>
                  <a:lnTo>
                    <a:pt x="5906" y="21600"/>
                  </a:lnTo>
                  <a:cubicBezTo>
                    <a:pt x="21600" y="19099"/>
                    <a:pt x="15694" y="4031"/>
                    <a:pt x="15694" y="1013"/>
                  </a:cubicBezTo>
                  <a:cubicBezTo>
                    <a:pt x="15694" y="0"/>
                    <a:pt x="13753" y="0"/>
                    <a:pt x="118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965;p22"/>
            <p:cNvSpPr/>
            <p:nvPr/>
          </p:nvSpPr>
          <p:spPr>
            <a:xfrm flipH="1">
              <a:off x="1124648" y="2912581"/>
              <a:ext cx="58734" cy="30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4" y="0"/>
                  </a:moveTo>
                  <a:cubicBezTo>
                    <a:pt x="12325" y="0"/>
                    <a:pt x="9275" y="593"/>
                    <a:pt x="9275" y="1211"/>
                  </a:cubicBezTo>
                  <a:cubicBezTo>
                    <a:pt x="9275" y="7810"/>
                    <a:pt x="6099" y="13815"/>
                    <a:pt x="0" y="20414"/>
                  </a:cubicBezTo>
                  <a:cubicBezTo>
                    <a:pt x="0" y="21007"/>
                    <a:pt x="0" y="21600"/>
                    <a:pt x="6099" y="21600"/>
                  </a:cubicBezTo>
                  <a:cubicBezTo>
                    <a:pt x="9275" y="21600"/>
                    <a:pt x="12325" y="21600"/>
                    <a:pt x="12325" y="21007"/>
                  </a:cubicBezTo>
                  <a:cubicBezTo>
                    <a:pt x="18551" y="14408"/>
                    <a:pt x="21600" y="7810"/>
                    <a:pt x="21600" y="1211"/>
                  </a:cubicBezTo>
                  <a:cubicBezTo>
                    <a:pt x="21600" y="593"/>
                    <a:pt x="18551" y="0"/>
                    <a:pt x="15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966;p22"/>
            <p:cNvSpPr/>
            <p:nvPr/>
          </p:nvSpPr>
          <p:spPr>
            <a:xfrm flipH="1">
              <a:off x="1440129" y="2887360"/>
              <a:ext cx="81168" cy="31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4" h="21600" fill="norm" stroke="1" extrusionOk="0">
                  <a:moveTo>
                    <a:pt x="6390" y="0"/>
                  </a:moveTo>
                  <a:cubicBezTo>
                    <a:pt x="4449" y="0"/>
                    <a:pt x="2426" y="0"/>
                    <a:pt x="485" y="562"/>
                  </a:cubicBezTo>
                  <a:cubicBezTo>
                    <a:pt x="-1457" y="7395"/>
                    <a:pt x="2426" y="14205"/>
                    <a:pt x="12296" y="21038"/>
                  </a:cubicBezTo>
                  <a:cubicBezTo>
                    <a:pt x="12296" y="21038"/>
                    <a:pt x="14237" y="21600"/>
                    <a:pt x="14237" y="21600"/>
                  </a:cubicBezTo>
                  <a:lnTo>
                    <a:pt x="16179" y="21600"/>
                  </a:lnTo>
                  <a:cubicBezTo>
                    <a:pt x="18201" y="21038"/>
                    <a:pt x="20143" y="20477"/>
                    <a:pt x="18201" y="19892"/>
                  </a:cubicBezTo>
                  <a:cubicBezTo>
                    <a:pt x="10354" y="14205"/>
                    <a:pt x="6390" y="7395"/>
                    <a:pt x="8332" y="1147"/>
                  </a:cubicBezTo>
                  <a:cubicBezTo>
                    <a:pt x="8332" y="562"/>
                    <a:pt x="8332" y="0"/>
                    <a:pt x="63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7" name="Google Shape;967;p22"/>
          <p:cNvGrpSpPr/>
          <p:nvPr/>
        </p:nvGrpSpPr>
        <p:grpSpPr>
          <a:xfrm>
            <a:off x="247318" y="11930939"/>
            <a:ext cx="1431317" cy="1481637"/>
            <a:chOff x="0" y="0"/>
            <a:chExt cx="1431316" cy="1481636"/>
          </a:xfrm>
        </p:grpSpPr>
        <p:sp>
          <p:nvSpPr>
            <p:cNvPr id="1028" name="Google Shape;968;p22"/>
            <p:cNvSpPr/>
            <p:nvPr/>
          </p:nvSpPr>
          <p:spPr>
            <a:xfrm flipH="1">
              <a:off x="977270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969;p22"/>
            <p:cNvSpPr/>
            <p:nvPr/>
          </p:nvSpPr>
          <p:spPr>
            <a:xfrm flipH="1">
              <a:off x="779358" y="1011611"/>
              <a:ext cx="651959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970;p22"/>
            <p:cNvSpPr/>
            <p:nvPr/>
          </p:nvSpPr>
          <p:spPr>
            <a:xfrm flipH="1">
              <a:off x="810961" y="971548"/>
              <a:ext cx="548462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971;p22"/>
            <p:cNvSpPr/>
            <p:nvPr/>
          </p:nvSpPr>
          <p:spPr>
            <a:xfrm flipH="1">
              <a:off x="897938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972;p22"/>
            <p:cNvSpPr/>
            <p:nvPr/>
          </p:nvSpPr>
          <p:spPr>
            <a:xfrm flipH="1">
              <a:off x="7129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973;p22"/>
            <p:cNvSpPr/>
            <p:nvPr/>
          </p:nvSpPr>
          <p:spPr>
            <a:xfrm flipH="1">
              <a:off x="109698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974;p22"/>
            <p:cNvSpPr/>
            <p:nvPr/>
          </p:nvSpPr>
          <p:spPr>
            <a:xfrm flipH="1">
              <a:off x="0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975;p22"/>
            <p:cNvSpPr/>
            <p:nvPr/>
          </p:nvSpPr>
          <p:spPr>
            <a:xfrm flipH="1">
              <a:off x="17517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976;p22"/>
            <p:cNvSpPr/>
            <p:nvPr/>
          </p:nvSpPr>
          <p:spPr>
            <a:xfrm flipH="1">
              <a:off x="65727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مستوى النص الأول…"/>
          <p:cNvSpPr txBox="1"/>
          <p:nvPr>
            <p:ph type="body" sz="quarter" idx="1"/>
          </p:nvPr>
        </p:nvSpPr>
        <p:spPr>
          <a:xfrm>
            <a:off x="15072301" y="10814866"/>
            <a:ext cx="7280002" cy="2032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58" name="Google Shape;982;p23"/>
          <p:cNvGrpSpPr/>
          <p:nvPr/>
        </p:nvGrpSpPr>
        <p:grpSpPr>
          <a:xfrm>
            <a:off x="18474444" y="21"/>
            <a:ext cx="5327365" cy="3418332"/>
            <a:chOff x="0" y="0"/>
            <a:chExt cx="5327363" cy="3418330"/>
          </a:xfrm>
        </p:grpSpPr>
        <p:grpSp>
          <p:nvGrpSpPr>
            <p:cNvPr id="1056" name="Google Shape;983;p23"/>
            <p:cNvGrpSpPr/>
            <p:nvPr/>
          </p:nvGrpSpPr>
          <p:grpSpPr>
            <a:xfrm>
              <a:off x="0" y="-1"/>
              <a:ext cx="5133621" cy="3292743"/>
              <a:chOff x="0" y="0"/>
              <a:chExt cx="5133619" cy="3292741"/>
            </a:xfrm>
          </p:grpSpPr>
          <p:grpSp>
            <p:nvGrpSpPr>
              <p:cNvPr id="1053" name="Google Shape;984;p23"/>
              <p:cNvGrpSpPr/>
              <p:nvPr/>
            </p:nvGrpSpPr>
            <p:grpSpPr>
              <a:xfrm>
                <a:off x="0" y="-1"/>
                <a:ext cx="5133621" cy="3292743"/>
                <a:chOff x="0" y="0"/>
                <a:chExt cx="5133620" cy="3292741"/>
              </a:xfrm>
            </p:grpSpPr>
            <p:sp>
              <p:nvSpPr>
                <p:cNvPr id="1047" name="Google Shape;985;p23"/>
                <p:cNvSpPr/>
                <p:nvPr/>
              </p:nvSpPr>
              <p:spPr>
                <a:xfrm flipH="1" rot="1481318">
                  <a:off x="2776295" y="200815"/>
                  <a:ext cx="1341404" cy="173566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8" name="Google Shape;986;p23"/>
                <p:cNvSpPr/>
                <p:nvPr/>
              </p:nvSpPr>
              <p:spPr>
                <a:xfrm flipH="1">
                  <a:off x="1355170" y="432275"/>
                  <a:ext cx="173884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9" name="Google Shape;987;p23"/>
                <p:cNvSpPr/>
                <p:nvPr/>
              </p:nvSpPr>
              <p:spPr>
                <a:xfrm flipH="1">
                  <a:off x="3597742" y="987778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0" name="Google Shape;988;p23"/>
                <p:cNvSpPr/>
                <p:nvPr/>
              </p:nvSpPr>
              <p:spPr>
                <a:xfrm flipH="1">
                  <a:off x="3238917" y="1694876"/>
                  <a:ext cx="1463851" cy="146385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1" name="Google Shape;989;p23"/>
                <p:cNvSpPr/>
                <p:nvPr/>
              </p:nvSpPr>
              <p:spPr>
                <a:xfrm flipH="1">
                  <a:off x="2071377" y="1658877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2" name="Google Shape;990;p23"/>
                <p:cNvSpPr/>
                <p:nvPr/>
              </p:nvSpPr>
              <p:spPr>
                <a:xfrm flipH="1" rot="2967336">
                  <a:off x="244105" y="1287617"/>
                  <a:ext cx="1941142" cy="15364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54" name="Google Shape;991;p23"/>
              <p:cNvSpPr/>
              <p:nvPr/>
            </p:nvSpPr>
            <p:spPr>
              <a:xfrm flipH="1">
                <a:off x="2457930" y="1229365"/>
                <a:ext cx="1535846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992;p23"/>
              <p:cNvSpPr/>
              <p:nvPr/>
            </p:nvSpPr>
            <p:spPr>
              <a:xfrm flipH="1">
                <a:off x="1470102" y="1229365"/>
                <a:ext cx="1535847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57" name="Google Shape;993;p23"/>
            <p:cNvSpPr/>
            <p:nvPr/>
          </p:nvSpPr>
          <p:spPr>
            <a:xfrm flipH="1">
              <a:off x="617815" y="590114"/>
              <a:ext cx="4709549" cy="282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65" name="Google Shape;994;p23"/>
          <p:cNvGrpSpPr/>
          <p:nvPr/>
        </p:nvGrpSpPr>
        <p:grpSpPr>
          <a:xfrm>
            <a:off x="-99877" y="11678798"/>
            <a:ext cx="2473561" cy="1918211"/>
            <a:chOff x="0" y="0"/>
            <a:chExt cx="2473559" cy="1918209"/>
          </a:xfrm>
        </p:grpSpPr>
        <p:sp>
          <p:nvSpPr>
            <p:cNvPr id="1059" name="Google Shape;995;p23"/>
            <p:cNvSpPr/>
            <p:nvPr/>
          </p:nvSpPr>
          <p:spPr>
            <a:xfrm rot="2398771">
              <a:off x="1654554" y="1343550"/>
              <a:ext cx="827687" cy="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0" name="Google Shape;996;p23"/>
            <p:cNvSpPr/>
            <p:nvPr/>
          </p:nvSpPr>
          <p:spPr>
            <a:xfrm rot="2398771">
              <a:off x="1848442" y="992683"/>
              <a:ext cx="296171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1" name="Google Shape;997;p23"/>
            <p:cNvSpPr/>
            <p:nvPr/>
          </p:nvSpPr>
          <p:spPr>
            <a:xfrm rot="2398771">
              <a:off x="1750564" y="1086468"/>
              <a:ext cx="528393" cy="71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2" name="Google Shape;998;p23"/>
            <p:cNvSpPr/>
            <p:nvPr/>
          </p:nvSpPr>
          <p:spPr>
            <a:xfrm rot="2398771">
              <a:off x="1608532" y="1148445"/>
              <a:ext cx="788641" cy="52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3" name="Google Shape;999;p23"/>
            <p:cNvSpPr/>
            <p:nvPr/>
          </p:nvSpPr>
          <p:spPr>
            <a:xfrm rot="2398771">
              <a:off x="158334" y="158459"/>
              <a:ext cx="775101" cy="77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4" name="Google Shape;1000;p23"/>
            <p:cNvSpPr/>
            <p:nvPr/>
          </p:nvSpPr>
          <p:spPr>
            <a:xfrm rot="2398771">
              <a:off x="453629" y="1316036"/>
              <a:ext cx="509939" cy="4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0" name="Google Shape;1001;p23"/>
          <p:cNvGrpSpPr/>
          <p:nvPr/>
        </p:nvGrpSpPr>
        <p:grpSpPr>
          <a:xfrm>
            <a:off x="502010" y="422479"/>
            <a:ext cx="1318083" cy="1251369"/>
            <a:chOff x="0" y="0"/>
            <a:chExt cx="1318082" cy="1251368"/>
          </a:xfrm>
        </p:grpSpPr>
        <p:sp>
          <p:nvSpPr>
            <p:cNvPr id="1066" name="Google Shape;1002;p23"/>
            <p:cNvSpPr/>
            <p:nvPr/>
          </p:nvSpPr>
          <p:spPr>
            <a:xfrm flipH="1">
              <a:off x="46674" y="19250"/>
              <a:ext cx="718959" cy="74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12808" y="1839"/>
                  </a:moveTo>
                  <a:cubicBezTo>
                    <a:pt x="11058" y="6611"/>
                    <a:pt x="8620" y="11382"/>
                    <a:pt x="5493" y="15467"/>
                  </a:cubicBezTo>
                  <a:cubicBezTo>
                    <a:pt x="5135" y="15818"/>
                    <a:pt x="5135" y="16154"/>
                    <a:pt x="5493" y="16491"/>
                  </a:cubicBezTo>
                  <a:cubicBezTo>
                    <a:pt x="5665" y="16660"/>
                    <a:pt x="5924" y="16744"/>
                    <a:pt x="6139" y="16744"/>
                  </a:cubicBezTo>
                  <a:cubicBezTo>
                    <a:pt x="6354" y="16744"/>
                    <a:pt x="6540" y="16660"/>
                    <a:pt x="6540" y="16491"/>
                  </a:cubicBezTo>
                  <a:cubicBezTo>
                    <a:pt x="10011" y="14105"/>
                    <a:pt x="13855" y="12407"/>
                    <a:pt x="18029" y="11382"/>
                  </a:cubicBezTo>
                  <a:cubicBezTo>
                    <a:pt x="19076" y="11382"/>
                    <a:pt x="19420" y="12056"/>
                    <a:pt x="19420" y="12056"/>
                  </a:cubicBezTo>
                  <a:cubicBezTo>
                    <a:pt x="19420" y="12056"/>
                    <a:pt x="19420" y="12407"/>
                    <a:pt x="19420" y="12407"/>
                  </a:cubicBezTo>
                  <a:cubicBezTo>
                    <a:pt x="18732" y="14442"/>
                    <a:pt x="12449" y="17853"/>
                    <a:pt x="8276" y="19565"/>
                  </a:cubicBezTo>
                  <a:lnTo>
                    <a:pt x="2008" y="14793"/>
                  </a:lnTo>
                  <a:cubicBezTo>
                    <a:pt x="5135" y="9333"/>
                    <a:pt x="10370" y="2175"/>
                    <a:pt x="12808" y="1839"/>
                  </a:cubicBezTo>
                  <a:close/>
                  <a:moveTo>
                    <a:pt x="13640" y="0"/>
                  </a:moveTo>
                  <a:cubicBezTo>
                    <a:pt x="13496" y="0"/>
                    <a:pt x="13339" y="42"/>
                    <a:pt x="13152" y="126"/>
                  </a:cubicBezTo>
                  <a:cubicBezTo>
                    <a:pt x="8620" y="126"/>
                    <a:pt x="1649" y="12056"/>
                    <a:pt x="258" y="14793"/>
                  </a:cubicBezTo>
                  <a:cubicBezTo>
                    <a:pt x="-86" y="15130"/>
                    <a:pt x="-86" y="15467"/>
                    <a:pt x="258" y="15818"/>
                  </a:cubicBezTo>
                  <a:lnTo>
                    <a:pt x="7229" y="21263"/>
                  </a:lnTo>
                  <a:cubicBezTo>
                    <a:pt x="7573" y="21263"/>
                    <a:pt x="7573" y="21263"/>
                    <a:pt x="7932" y="21600"/>
                  </a:cubicBezTo>
                  <a:lnTo>
                    <a:pt x="8620" y="21600"/>
                  </a:lnTo>
                  <a:cubicBezTo>
                    <a:pt x="10370" y="20589"/>
                    <a:pt x="20123" y="16828"/>
                    <a:pt x="21170" y="13081"/>
                  </a:cubicBezTo>
                  <a:cubicBezTo>
                    <a:pt x="21514" y="12407"/>
                    <a:pt x="21514" y="11719"/>
                    <a:pt x="21170" y="11032"/>
                  </a:cubicBezTo>
                  <a:cubicBezTo>
                    <a:pt x="20467" y="10021"/>
                    <a:pt x="19420" y="9670"/>
                    <a:pt x="18029" y="9670"/>
                  </a:cubicBezTo>
                  <a:cubicBezTo>
                    <a:pt x="14902" y="10021"/>
                    <a:pt x="12105" y="11032"/>
                    <a:pt x="9323" y="12744"/>
                  </a:cubicBezTo>
                  <a:cubicBezTo>
                    <a:pt x="12105" y="8646"/>
                    <a:pt x="15590" y="2849"/>
                    <a:pt x="14543" y="814"/>
                  </a:cubicBezTo>
                  <a:cubicBezTo>
                    <a:pt x="14285" y="309"/>
                    <a:pt x="14041" y="0"/>
                    <a:pt x="136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7" name="Google Shape;1003;p23"/>
            <p:cNvSpPr/>
            <p:nvPr/>
          </p:nvSpPr>
          <p:spPr>
            <a:xfrm flipH="1">
              <a:off x="462957" y="506807"/>
              <a:ext cx="681954" cy="74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fill="norm" stroke="1" extrusionOk="0">
                  <a:moveTo>
                    <a:pt x="12780" y="0"/>
                  </a:moveTo>
                  <a:cubicBezTo>
                    <a:pt x="12571" y="0"/>
                    <a:pt x="12333" y="84"/>
                    <a:pt x="12034" y="223"/>
                  </a:cubicBezTo>
                  <a:cubicBezTo>
                    <a:pt x="11676" y="572"/>
                    <a:pt x="794" y="7693"/>
                    <a:pt x="77" y="14814"/>
                  </a:cubicBezTo>
                  <a:cubicBezTo>
                    <a:pt x="-296" y="16853"/>
                    <a:pt x="794" y="17523"/>
                    <a:pt x="1152" y="17523"/>
                  </a:cubicBezTo>
                  <a:cubicBezTo>
                    <a:pt x="1256" y="17537"/>
                    <a:pt x="1361" y="17551"/>
                    <a:pt x="1465" y="17551"/>
                  </a:cubicBezTo>
                  <a:cubicBezTo>
                    <a:pt x="4063" y="17551"/>
                    <a:pt x="8556" y="13655"/>
                    <a:pt x="12034" y="10402"/>
                  </a:cubicBezTo>
                  <a:cubicBezTo>
                    <a:pt x="10228" y="13460"/>
                    <a:pt x="9870" y="16853"/>
                    <a:pt x="9870" y="20246"/>
                  </a:cubicBezTo>
                  <a:cubicBezTo>
                    <a:pt x="10228" y="20916"/>
                    <a:pt x="10944" y="21600"/>
                    <a:pt x="12034" y="21600"/>
                  </a:cubicBezTo>
                  <a:lnTo>
                    <a:pt x="12407" y="21600"/>
                  </a:lnTo>
                  <a:cubicBezTo>
                    <a:pt x="17483" y="21600"/>
                    <a:pt x="20378" y="9048"/>
                    <a:pt x="21110" y="6674"/>
                  </a:cubicBezTo>
                  <a:cubicBezTo>
                    <a:pt x="21304" y="5906"/>
                    <a:pt x="20826" y="5473"/>
                    <a:pt x="20304" y="5473"/>
                  </a:cubicBezTo>
                  <a:cubicBezTo>
                    <a:pt x="19886" y="5473"/>
                    <a:pt x="19453" y="5739"/>
                    <a:pt x="19289" y="6339"/>
                  </a:cubicBezTo>
                  <a:cubicBezTo>
                    <a:pt x="17841" y="13111"/>
                    <a:pt x="14572" y="19897"/>
                    <a:pt x="12407" y="19897"/>
                  </a:cubicBezTo>
                  <a:lnTo>
                    <a:pt x="12034" y="19897"/>
                  </a:lnTo>
                  <a:cubicBezTo>
                    <a:pt x="10944" y="17523"/>
                    <a:pt x="15661" y="7693"/>
                    <a:pt x="16020" y="6674"/>
                  </a:cubicBezTo>
                  <a:lnTo>
                    <a:pt x="16020" y="6339"/>
                  </a:lnTo>
                  <a:cubicBezTo>
                    <a:pt x="16393" y="5990"/>
                    <a:pt x="16020" y="5655"/>
                    <a:pt x="15661" y="5320"/>
                  </a:cubicBezTo>
                  <a:cubicBezTo>
                    <a:pt x="15482" y="5152"/>
                    <a:pt x="15303" y="5068"/>
                    <a:pt x="15124" y="5068"/>
                  </a:cubicBezTo>
                  <a:cubicBezTo>
                    <a:pt x="14945" y="5068"/>
                    <a:pt x="14751" y="5152"/>
                    <a:pt x="14572" y="5320"/>
                  </a:cubicBezTo>
                  <a:cubicBezTo>
                    <a:pt x="11034" y="8964"/>
                    <a:pt x="3690" y="15847"/>
                    <a:pt x="1988" y="15847"/>
                  </a:cubicBezTo>
                  <a:cubicBezTo>
                    <a:pt x="1958" y="15847"/>
                    <a:pt x="1913" y="15833"/>
                    <a:pt x="1883" y="15833"/>
                  </a:cubicBezTo>
                  <a:lnTo>
                    <a:pt x="1883" y="14814"/>
                  </a:lnTo>
                  <a:cubicBezTo>
                    <a:pt x="2615" y="8713"/>
                    <a:pt x="13124" y="1592"/>
                    <a:pt x="13124" y="1592"/>
                  </a:cubicBezTo>
                  <a:cubicBezTo>
                    <a:pt x="13855" y="1243"/>
                    <a:pt x="13855" y="908"/>
                    <a:pt x="13482" y="572"/>
                  </a:cubicBezTo>
                  <a:cubicBezTo>
                    <a:pt x="13273" y="168"/>
                    <a:pt x="13064" y="0"/>
                    <a:pt x="127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8" name="Google Shape;1004;p23"/>
            <p:cNvSpPr/>
            <p:nvPr/>
          </p:nvSpPr>
          <p:spPr>
            <a:xfrm flipH="1">
              <a:off x="747943" y="0"/>
              <a:ext cx="570140" cy="51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fill="norm" stroke="1" extrusionOk="0">
                  <a:moveTo>
                    <a:pt x="16740" y="0"/>
                  </a:moveTo>
                  <a:cubicBezTo>
                    <a:pt x="15869" y="0"/>
                    <a:pt x="15416" y="508"/>
                    <a:pt x="14980" y="996"/>
                  </a:cubicBezTo>
                  <a:cubicBezTo>
                    <a:pt x="13221" y="5446"/>
                    <a:pt x="13221" y="10383"/>
                    <a:pt x="14545" y="15321"/>
                  </a:cubicBezTo>
                  <a:cubicBezTo>
                    <a:pt x="12532" y="15098"/>
                    <a:pt x="10610" y="14996"/>
                    <a:pt x="8723" y="14996"/>
                  </a:cubicBezTo>
                  <a:cubicBezTo>
                    <a:pt x="6039" y="14996"/>
                    <a:pt x="3464" y="15220"/>
                    <a:pt x="889" y="15809"/>
                  </a:cubicBezTo>
                  <a:cubicBezTo>
                    <a:pt x="453" y="15809"/>
                    <a:pt x="0" y="16784"/>
                    <a:pt x="0" y="17292"/>
                  </a:cubicBezTo>
                  <a:cubicBezTo>
                    <a:pt x="453" y="17780"/>
                    <a:pt x="889" y="18268"/>
                    <a:pt x="1759" y="18268"/>
                  </a:cubicBezTo>
                  <a:cubicBezTo>
                    <a:pt x="3972" y="17536"/>
                    <a:pt x="6275" y="17170"/>
                    <a:pt x="8651" y="17170"/>
                  </a:cubicBezTo>
                  <a:cubicBezTo>
                    <a:pt x="11027" y="17170"/>
                    <a:pt x="13439" y="17536"/>
                    <a:pt x="15869" y="18268"/>
                  </a:cubicBezTo>
                  <a:cubicBezTo>
                    <a:pt x="16740" y="19751"/>
                    <a:pt x="18517" y="20747"/>
                    <a:pt x="19823" y="21234"/>
                  </a:cubicBezTo>
                  <a:cubicBezTo>
                    <a:pt x="20058" y="21478"/>
                    <a:pt x="20276" y="21600"/>
                    <a:pt x="20494" y="21600"/>
                  </a:cubicBezTo>
                  <a:cubicBezTo>
                    <a:pt x="20711" y="21600"/>
                    <a:pt x="20929" y="21478"/>
                    <a:pt x="21147" y="21234"/>
                  </a:cubicBezTo>
                  <a:cubicBezTo>
                    <a:pt x="21600" y="20747"/>
                    <a:pt x="21600" y="20239"/>
                    <a:pt x="21147" y="19751"/>
                  </a:cubicBezTo>
                  <a:cubicBezTo>
                    <a:pt x="20276" y="18268"/>
                    <a:pt x="18952" y="17292"/>
                    <a:pt x="17628" y="16297"/>
                  </a:cubicBezTo>
                  <a:cubicBezTo>
                    <a:pt x="17193" y="16297"/>
                    <a:pt x="17193" y="15809"/>
                    <a:pt x="16740" y="15321"/>
                  </a:cubicBezTo>
                  <a:cubicBezTo>
                    <a:pt x="15416" y="10871"/>
                    <a:pt x="15416" y="5933"/>
                    <a:pt x="17193" y="1991"/>
                  </a:cubicBezTo>
                  <a:cubicBezTo>
                    <a:pt x="17628" y="996"/>
                    <a:pt x="17193" y="508"/>
                    <a:pt x="167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9" name="Google Shape;1005;p23"/>
            <p:cNvSpPr/>
            <p:nvPr/>
          </p:nvSpPr>
          <p:spPr>
            <a:xfrm flipH="1">
              <a:off x="-1" y="699325"/>
              <a:ext cx="530651" cy="45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fill="norm" stroke="1" extrusionOk="0">
                  <a:moveTo>
                    <a:pt x="1592" y="0"/>
                  </a:moveTo>
                  <a:cubicBezTo>
                    <a:pt x="432" y="0"/>
                    <a:pt x="-501" y="1429"/>
                    <a:pt x="298" y="2859"/>
                  </a:cubicBezTo>
                  <a:lnTo>
                    <a:pt x="19253" y="21055"/>
                  </a:lnTo>
                  <a:cubicBezTo>
                    <a:pt x="19253" y="21600"/>
                    <a:pt x="19710" y="21600"/>
                    <a:pt x="19710" y="21600"/>
                  </a:cubicBezTo>
                  <a:cubicBezTo>
                    <a:pt x="20186" y="21600"/>
                    <a:pt x="20642" y="21600"/>
                    <a:pt x="20642" y="21055"/>
                  </a:cubicBezTo>
                  <a:cubicBezTo>
                    <a:pt x="21099" y="20511"/>
                    <a:pt x="21099" y="19399"/>
                    <a:pt x="20642" y="18855"/>
                  </a:cubicBezTo>
                  <a:lnTo>
                    <a:pt x="2144" y="113"/>
                  </a:lnTo>
                  <a:cubicBezTo>
                    <a:pt x="1973" y="45"/>
                    <a:pt x="1783" y="0"/>
                    <a:pt x="15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2" name="Google Shape;1006;p23"/>
          <p:cNvGrpSpPr/>
          <p:nvPr/>
        </p:nvGrpSpPr>
        <p:grpSpPr>
          <a:xfrm>
            <a:off x="22518134" y="11598116"/>
            <a:ext cx="2085810" cy="2135754"/>
            <a:chOff x="0" y="0"/>
            <a:chExt cx="2085809" cy="2135753"/>
          </a:xfrm>
        </p:grpSpPr>
        <p:sp>
          <p:nvSpPr>
            <p:cNvPr id="1071" name="Google Shape;1007;p23"/>
            <p:cNvSpPr/>
            <p:nvPr/>
          </p:nvSpPr>
          <p:spPr>
            <a:xfrm rot="3680024">
              <a:off x="250165" y="559982"/>
              <a:ext cx="1878756" cy="1015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1008;p23"/>
            <p:cNvSpPr/>
            <p:nvPr/>
          </p:nvSpPr>
          <p:spPr>
            <a:xfrm rot="3680024">
              <a:off x="272365" y="586533"/>
              <a:ext cx="546964" cy="655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1009;p23"/>
            <p:cNvSpPr/>
            <p:nvPr/>
          </p:nvSpPr>
          <p:spPr>
            <a:xfrm rot="3680024">
              <a:off x="688278" y="830954"/>
              <a:ext cx="552399" cy="771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1010;p23"/>
            <p:cNvSpPr/>
            <p:nvPr/>
          </p:nvSpPr>
          <p:spPr>
            <a:xfrm rot="3680024">
              <a:off x="1201232" y="1173909"/>
              <a:ext cx="508347" cy="556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1011;p23"/>
            <p:cNvSpPr/>
            <p:nvPr/>
          </p:nvSpPr>
          <p:spPr>
            <a:xfrm rot="3680024">
              <a:off x="1139253" y="1583075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1012;p23"/>
            <p:cNvSpPr/>
            <p:nvPr/>
          </p:nvSpPr>
          <p:spPr>
            <a:xfrm rot="3680024">
              <a:off x="1487952" y="976606"/>
              <a:ext cx="21302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7" name="Google Shape;1013;p23"/>
            <p:cNvSpPr/>
            <p:nvPr/>
          </p:nvSpPr>
          <p:spPr>
            <a:xfrm rot="3680024">
              <a:off x="1040216" y="685320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8" name="Google Shape;1014;p23"/>
            <p:cNvSpPr/>
            <p:nvPr/>
          </p:nvSpPr>
          <p:spPr>
            <a:xfrm rot="3680024">
              <a:off x="498659" y="1298362"/>
              <a:ext cx="229201" cy="22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1015;p23"/>
            <p:cNvSpPr/>
            <p:nvPr/>
          </p:nvSpPr>
          <p:spPr>
            <a:xfrm rot="3680024">
              <a:off x="589860" y="397986"/>
              <a:ext cx="229200" cy="21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016;p23"/>
            <p:cNvSpPr/>
            <p:nvPr/>
          </p:nvSpPr>
          <p:spPr>
            <a:xfrm rot="3680024">
              <a:off x="234990" y="304258"/>
              <a:ext cx="229200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017;p23"/>
            <p:cNvSpPr/>
            <p:nvPr/>
          </p:nvSpPr>
          <p:spPr>
            <a:xfrm rot="3680024">
              <a:off x="33524" y="814653"/>
              <a:ext cx="229201" cy="212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مستوى النص الأول…"/>
          <p:cNvSpPr txBox="1"/>
          <p:nvPr>
            <p:ph type="body" sz="quarter" idx="1"/>
          </p:nvPr>
        </p:nvSpPr>
        <p:spPr>
          <a:xfrm>
            <a:off x="3007948" y="5116066"/>
            <a:ext cx="5031201" cy="984001"/>
          </a:xfrm>
          <a:prstGeom prst="rect">
            <a:avLst/>
          </a:prstGeom>
        </p:spPr>
        <p:txBody>
          <a:bodyPr/>
          <a:lstStyle>
            <a:lvl1pPr marL="846666" indent="-706966" algn="r">
              <a:buClrTx/>
              <a:buSzTx/>
              <a:buNone/>
              <a:defRPr sz="5800"/>
            </a:lvl1pPr>
            <a:lvl2pPr marL="846666" indent="-249766" algn="r">
              <a:buClrTx/>
              <a:buSzTx/>
              <a:buNone/>
              <a:defRPr sz="5800"/>
            </a:lvl2pPr>
            <a:lvl3pPr marL="846666" indent="207433" algn="r">
              <a:buClrTx/>
              <a:buSzTx/>
              <a:buNone/>
              <a:defRPr sz="5800"/>
            </a:lvl3pPr>
            <a:lvl4pPr marL="846666" indent="664633" algn="r">
              <a:buClrTx/>
              <a:buSzTx/>
              <a:buNone/>
              <a:defRPr sz="5800"/>
            </a:lvl4pPr>
            <a:lvl5pPr marL="846666" indent="1121833" algn="r">
              <a:buClrTx/>
              <a:buSzTx/>
              <a:buNone/>
              <a:defRPr sz="5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04" name="Google Shape;1028;p24"/>
          <p:cNvGrpSpPr/>
          <p:nvPr/>
        </p:nvGrpSpPr>
        <p:grpSpPr>
          <a:xfrm>
            <a:off x="21706320" y="10913872"/>
            <a:ext cx="2830539" cy="2553468"/>
            <a:chOff x="0" y="0"/>
            <a:chExt cx="2830538" cy="2553466"/>
          </a:xfrm>
        </p:grpSpPr>
        <p:sp>
          <p:nvSpPr>
            <p:cNvPr id="1092" name="Google Shape;1029;p24"/>
            <p:cNvSpPr/>
            <p:nvPr/>
          </p:nvSpPr>
          <p:spPr>
            <a:xfrm>
              <a:off x="827059" y="1045776"/>
              <a:ext cx="2003480" cy="1324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1015" y="4801"/>
                  </a:moveTo>
                  <a:cubicBezTo>
                    <a:pt x="11263" y="4993"/>
                    <a:pt x="11505" y="5362"/>
                    <a:pt x="11505" y="5546"/>
                  </a:cubicBezTo>
                  <a:cubicBezTo>
                    <a:pt x="11753" y="7413"/>
                    <a:pt x="11384" y="9471"/>
                    <a:pt x="10525" y="10961"/>
                  </a:cubicBezTo>
                  <a:lnTo>
                    <a:pt x="10404" y="10961"/>
                  </a:lnTo>
                  <a:cubicBezTo>
                    <a:pt x="9545" y="8910"/>
                    <a:pt x="9297" y="7228"/>
                    <a:pt x="9787" y="6299"/>
                  </a:cubicBezTo>
                  <a:cubicBezTo>
                    <a:pt x="10156" y="5362"/>
                    <a:pt x="10646" y="4801"/>
                    <a:pt x="11015" y="4801"/>
                  </a:cubicBezTo>
                  <a:close/>
                  <a:moveTo>
                    <a:pt x="278" y="0"/>
                  </a:moveTo>
                  <a:cubicBezTo>
                    <a:pt x="213" y="0"/>
                    <a:pt x="152" y="46"/>
                    <a:pt x="91" y="138"/>
                  </a:cubicBezTo>
                  <a:cubicBezTo>
                    <a:pt x="-30" y="323"/>
                    <a:pt x="-30" y="699"/>
                    <a:pt x="91" y="883"/>
                  </a:cubicBezTo>
                  <a:cubicBezTo>
                    <a:pt x="339" y="1260"/>
                    <a:pt x="6720" y="12083"/>
                    <a:pt x="9787" y="12083"/>
                  </a:cubicBezTo>
                  <a:lnTo>
                    <a:pt x="10277" y="12083"/>
                  </a:lnTo>
                  <a:cubicBezTo>
                    <a:pt x="10525" y="12451"/>
                    <a:pt x="10646" y="12828"/>
                    <a:pt x="10894" y="13389"/>
                  </a:cubicBezTo>
                  <a:cubicBezTo>
                    <a:pt x="13102" y="17122"/>
                    <a:pt x="17154" y="21600"/>
                    <a:pt x="19978" y="21600"/>
                  </a:cubicBezTo>
                  <a:cubicBezTo>
                    <a:pt x="20469" y="21600"/>
                    <a:pt x="20959" y="21408"/>
                    <a:pt x="21327" y="21039"/>
                  </a:cubicBezTo>
                  <a:cubicBezTo>
                    <a:pt x="21449" y="20847"/>
                    <a:pt x="21570" y="20663"/>
                    <a:pt x="21449" y="20479"/>
                  </a:cubicBezTo>
                  <a:cubicBezTo>
                    <a:pt x="21449" y="20256"/>
                    <a:pt x="21363" y="20171"/>
                    <a:pt x="21272" y="20171"/>
                  </a:cubicBezTo>
                  <a:cubicBezTo>
                    <a:pt x="21201" y="20171"/>
                    <a:pt x="21130" y="20210"/>
                    <a:pt x="21080" y="20286"/>
                  </a:cubicBezTo>
                  <a:cubicBezTo>
                    <a:pt x="20777" y="20532"/>
                    <a:pt x="20408" y="20648"/>
                    <a:pt x="19999" y="20648"/>
                  </a:cubicBezTo>
                  <a:cubicBezTo>
                    <a:pt x="17599" y="20648"/>
                    <a:pt x="13673" y="16784"/>
                    <a:pt x="11263" y="12636"/>
                  </a:cubicBezTo>
                  <a:lnTo>
                    <a:pt x="10773" y="11522"/>
                  </a:lnTo>
                  <a:lnTo>
                    <a:pt x="10894" y="11330"/>
                  </a:lnTo>
                  <a:cubicBezTo>
                    <a:pt x="12000" y="9655"/>
                    <a:pt x="12364" y="7413"/>
                    <a:pt x="12000" y="5177"/>
                  </a:cubicBezTo>
                  <a:cubicBezTo>
                    <a:pt x="11874" y="4432"/>
                    <a:pt x="11505" y="3871"/>
                    <a:pt x="11015" y="3871"/>
                  </a:cubicBezTo>
                  <a:cubicBezTo>
                    <a:pt x="10970" y="3848"/>
                    <a:pt x="10919" y="3833"/>
                    <a:pt x="10863" y="3833"/>
                  </a:cubicBezTo>
                  <a:cubicBezTo>
                    <a:pt x="10464" y="3833"/>
                    <a:pt x="9833" y="4409"/>
                    <a:pt x="9297" y="5546"/>
                  </a:cubicBezTo>
                  <a:cubicBezTo>
                    <a:pt x="8686" y="6852"/>
                    <a:pt x="8807" y="8910"/>
                    <a:pt x="9914" y="11146"/>
                  </a:cubicBezTo>
                  <a:lnTo>
                    <a:pt x="9666" y="11146"/>
                  </a:lnTo>
                  <a:cubicBezTo>
                    <a:pt x="6842" y="11146"/>
                    <a:pt x="460" y="323"/>
                    <a:pt x="460" y="138"/>
                  </a:cubicBezTo>
                  <a:cubicBezTo>
                    <a:pt x="399" y="46"/>
                    <a:pt x="339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1030;p24"/>
            <p:cNvSpPr/>
            <p:nvPr/>
          </p:nvSpPr>
          <p:spPr>
            <a:xfrm>
              <a:off x="23112" y="25434"/>
              <a:ext cx="1253543" cy="141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0197" y="0"/>
                  </a:moveTo>
                  <a:cubicBezTo>
                    <a:pt x="8180" y="0"/>
                    <a:pt x="6285" y="554"/>
                    <a:pt x="5411" y="1562"/>
                  </a:cubicBezTo>
                  <a:cubicBezTo>
                    <a:pt x="4920" y="2218"/>
                    <a:pt x="4759" y="2844"/>
                    <a:pt x="4813" y="3406"/>
                  </a:cubicBezTo>
                  <a:cubicBezTo>
                    <a:pt x="2565" y="3823"/>
                    <a:pt x="-104" y="5623"/>
                    <a:pt x="3" y="9086"/>
                  </a:cubicBezTo>
                  <a:cubicBezTo>
                    <a:pt x="65" y="10973"/>
                    <a:pt x="540" y="12161"/>
                    <a:pt x="1185" y="12816"/>
                  </a:cubicBezTo>
                  <a:cubicBezTo>
                    <a:pt x="862" y="13680"/>
                    <a:pt x="632" y="14760"/>
                    <a:pt x="563" y="16078"/>
                  </a:cubicBezTo>
                  <a:cubicBezTo>
                    <a:pt x="464" y="20095"/>
                    <a:pt x="2696" y="21600"/>
                    <a:pt x="5265" y="21600"/>
                  </a:cubicBezTo>
                  <a:cubicBezTo>
                    <a:pt x="6431" y="21600"/>
                    <a:pt x="7674" y="21290"/>
                    <a:pt x="8794" y="20758"/>
                  </a:cubicBezTo>
                  <a:cubicBezTo>
                    <a:pt x="9461" y="20952"/>
                    <a:pt x="10305" y="21053"/>
                    <a:pt x="11225" y="21053"/>
                  </a:cubicBezTo>
                  <a:cubicBezTo>
                    <a:pt x="13434" y="21053"/>
                    <a:pt x="16042" y="20462"/>
                    <a:pt x="17523" y="19231"/>
                  </a:cubicBezTo>
                  <a:cubicBezTo>
                    <a:pt x="19318" y="17726"/>
                    <a:pt x="19341" y="16171"/>
                    <a:pt x="18520" y="15012"/>
                  </a:cubicBezTo>
                  <a:cubicBezTo>
                    <a:pt x="19110" y="14638"/>
                    <a:pt x="19617" y="13982"/>
                    <a:pt x="19947" y="12931"/>
                  </a:cubicBezTo>
                  <a:cubicBezTo>
                    <a:pt x="21496" y="8129"/>
                    <a:pt x="18926" y="7178"/>
                    <a:pt x="16878" y="7121"/>
                  </a:cubicBezTo>
                  <a:cubicBezTo>
                    <a:pt x="16978" y="6739"/>
                    <a:pt x="17070" y="6293"/>
                    <a:pt x="17147" y="5760"/>
                  </a:cubicBezTo>
                  <a:cubicBezTo>
                    <a:pt x="17745" y="1735"/>
                    <a:pt x="13772" y="0"/>
                    <a:pt x="1019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031;p24"/>
            <p:cNvSpPr/>
            <p:nvPr/>
          </p:nvSpPr>
          <p:spPr>
            <a:xfrm>
              <a:off x="-1" y="0"/>
              <a:ext cx="1306034" cy="1465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6345" y="4073"/>
                  </a:moveTo>
                  <a:cubicBezTo>
                    <a:pt x="7088" y="4073"/>
                    <a:pt x="7832" y="4240"/>
                    <a:pt x="7832" y="4913"/>
                  </a:cubicBezTo>
                  <a:cubicBezTo>
                    <a:pt x="7832" y="5086"/>
                    <a:pt x="7832" y="5253"/>
                    <a:pt x="7832" y="5419"/>
                  </a:cubicBezTo>
                  <a:lnTo>
                    <a:pt x="7464" y="5419"/>
                  </a:lnTo>
                  <a:cubicBezTo>
                    <a:pt x="6713" y="5253"/>
                    <a:pt x="6153" y="4746"/>
                    <a:pt x="5969" y="4073"/>
                  </a:cubicBezTo>
                  <a:close/>
                  <a:moveTo>
                    <a:pt x="16773" y="7612"/>
                  </a:moveTo>
                  <a:cubicBezTo>
                    <a:pt x="16589" y="8458"/>
                    <a:pt x="16213" y="8625"/>
                    <a:pt x="16029" y="8625"/>
                  </a:cubicBezTo>
                  <a:cubicBezTo>
                    <a:pt x="15845" y="8625"/>
                    <a:pt x="15653" y="8458"/>
                    <a:pt x="15469" y="8458"/>
                  </a:cubicBezTo>
                  <a:cubicBezTo>
                    <a:pt x="15285" y="8118"/>
                    <a:pt x="15285" y="7952"/>
                    <a:pt x="15285" y="7778"/>
                  </a:cubicBezTo>
                  <a:cubicBezTo>
                    <a:pt x="15653" y="7612"/>
                    <a:pt x="16213" y="7612"/>
                    <a:pt x="16773" y="7612"/>
                  </a:cubicBezTo>
                  <a:close/>
                  <a:moveTo>
                    <a:pt x="4665" y="10311"/>
                  </a:moveTo>
                  <a:cubicBezTo>
                    <a:pt x="4849" y="10311"/>
                    <a:pt x="5041" y="10477"/>
                    <a:pt x="5225" y="10644"/>
                  </a:cubicBezTo>
                  <a:cubicBezTo>
                    <a:pt x="5409" y="10817"/>
                    <a:pt x="5409" y="11150"/>
                    <a:pt x="5225" y="11324"/>
                  </a:cubicBezTo>
                  <a:cubicBezTo>
                    <a:pt x="5041" y="12163"/>
                    <a:pt x="4106" y="12836"/>
                    <a:pt x="3178" y="12836"/>
                  </a:cubicBezTo>
                  <a:cubicBezTo>
                    <a:pt x="2802" y="12836"/>
                    <a:pt x="2434" y="12836"/>
                    <a:pt x="2058" y="12503"/>
                  </a:cubicBezTo>
                  <a:cubicBezTo>
                    <a:pt x="2802" y="10984"/>
                    <a:pt x="3922" y="10311"/>
                    <a:pt x="4665" y="10311"/>
                  </a:cubicBezTo>
                  <a:close/>
                  <a:moveTo>
                    <a:pt x="15285" y="13510"/>
                  </a:moveTo>
                  <a:cubicBezTo>
                    <a:pt x="16405" y="13510"/>
                    <a:pt x="17516" y="13850"/>
                    <a:pt x="18260" y="14689"/>
                  </a:cubicBezTo>
                  <a:cubicBezTo>
                    <a:pt x="17892" y="14689"/>
                    <a:pt x="17708" y="14863"/>
                    <a:pt x="17332" y="14863"/>
                  </a:cubicBezTo>
                  <a:cubicBezTo>
                    <a:pt x="16405" y="14689"/>
                    <a:pt x="15469" y="14356"/>
                    <a:pt x="14725" y="13850"/>
                  </a:cubicBezTo>
                  <a:cubicBezTo>
                    <a:pt x="14725" y="13683"/>
                    <a:pt x="14541" y="13510"/>
                    <a:pt x="14541" y="13510"/>
                  </a:cubicBezTo>
                  <a:close/>
                  <a:moveTo>
                    <a:pt x="12003" y="16334"/>
                  </a:moveTo>
                  <a:cubicBezTo>
                    <a:pt x="12072" y="16334"/>
                    <a:pt x="12118" y="16375"/>
                    <a:pt x="12118" y="16549"/>
                  </a:cubicBezTo>
                  <a:cubicBezTo>
                    <a:pt x="12302" y="16715"/>
                    <a:pt x="12118" y="17388"/>
                    <a:pt x="11183" y="18401"/>
                  </a:cubicBezTo>
                  <a:cubicBezTo>
                    <a:pt x="10631" y="19074"/>
                    <a:pt x="9879" y="19581"/>
                    <a:pt x="9136" y="19921"/>
                  </a:cubicBezTo>
                  <a:cubicBezTo>
                    <a:pt x="8576" y="19747"/>
                    <a:pt x="8208" y="19414"/>
                    <a:pt x="8016" y="19241"/>
                  </a:cubicBezTo>
                  <a:cubicBezTo>
                    <a:pt x="8016" y="18908"/>
                    <a:pt x="8016" y="18568"/>
                    <a:pt x="8392" y="18235"/>
                  </a:cubicBezTo>
                  <a:cubicBezTo>
                    <a:pt x="9136" y="17222"/>
                    <a:pt x="10439" y="16549"/>
                    <a:pt x="11743" y="16375"/>
                  </a:cubicBezTo>
                  <a:cubicBezTo>
                    <a:pt x="11835" y="16375"/>
                    <a:pt x="11934" y="16334"/>
                    <a:pt x="12003" y="16334"/>
                  </a:cubicBezTo>
                  <a:close/>
                  <a:moveTo>
                    <a:pt x="9994" y="840"/>
                  </a:moveTo>
                  <a:cubicBezTo>
                    <a:pt x="10201" y="840"/>
                    <a:pt x="10416" y="847"/>
                    <a:pt x="10631" y="867"/>
                  </a:cubicBezTo>
                  <a:cubicBezTo>
                    <a:pt x="10830" y="853"/>
                    <a:pt x="11037" y="847"/>
                    <a:pt x="11244" y="847"/>
                  </a:cubicBezTo>
                  <a:cubicBezTo>
                    <a:pt x="13085" y="847"/>
                    <a:pt x="14856" y="1513"/>
                    <a:pt x="16029" y="2727"/>
                  </a:cubicBezTo>
                  <a:cubicBezTo>
                    <a:pt x="16957" y="3566"/>
                    <a:pt x="17332" y="4746"/>
                    <a:pt x="17148" y="5926"/>
                  </a:cubicBezTo>
                  <a:cubicBezTo>
                    <a:pt x="16957" y="6266"/>
                    <a:pt x="16957" y="6599"/>
                    <a:pt x="16957" y="6939"/>
                  </a:cubicBezTo>
                  <a:cubicBezTo>
                    <a:pt x="16405" y="6939"/>
                    <a:pt x="15653" y="6939"/>
                    <a:pt x="15101" y="7105"/>
                  </a:cubicBezTo>
                  <a:cubicBezTo>
                    <a:pt x="14725" y="7105"/>
                    <a:pt x="14541" y="7105"/>
                    <a:pt x="14541" y="7279"/>
                  </a:cubicBezTo>
                  <a:cubicBezTo>
                    <a:pt x="14350" y="7445"/>
                    <a:pt x="14350" y="7612"/>
                    <a:pt x="14350" y="7778"/>
                  </a:cubicBezTo>
                  <a:cubicBezTo>
                    <a:pt x="14350" y="8458"/>
                    <a:pt x="15285" y="9464"/>
                    <a:pt x="16029" y="9464"/>
                  </a:cubicBezTo>
                  <a:cubicBezTo>
                    <a:pt x="16773" y="9464"/>
                    <a:pt x="17332" y="8965"/>
                    <a:pt x="17708" y="7778"/>
                  </a:cubicBezTo>
                  <a:cubicBezTo>
                    <a:pt x="17831" y="7750"/>
                    <a:pt x="17969" y="7737"/>
                    <a:pt x="18099" y="7737"/>
                  </a:cubicBezTo>
                  <a:cubicBezTo>
                    <a:pt x="18759" y="7737"/>
                    <a:pt x="19479" y="8063"/>
                    <a:pt x="19939" y="8625"/>
                  </a:cubicBezTo>
                  <a:cubicBezTo>
                    <a:pt x="20499" y="9804"/>
                    <a:pt x="20499" y="11324"/>
                    <a:pt x="19939" y="12503"/>
                  </a:cubicBezTo>
                  <a:cubicBezTo>
                    <a:pt x="19755" y="13176"/>
                    <a:pt x="19380" y="13683"/>
                    <a:pt x="19012" y="14190"/>
                  </a:cubicBezTo>
                  <a:cubicBezTo>
                    <a:pt x="17892" y="13010"/>
                    <a:pt x="16405" y="12503"/>
                    <a:pt x="14909" y="12503"/>
                  </a:cubicBezTo>
                  <a:cubicBezTo>
                    <a:pt x="13606" y="12670"/>
                    <a:pt x="13606" y="13176"/>
                    <a:pt x="13606" y="13510"/>
                  </a:cubicBezTo>
                  <a:cubicBezTo>
                    <a:pt x="13790" y="14356"/>
                    <a:pt x="15469" y="15536"/>
                    <a:pt x="17332" y="15536"/>
                  </a:cubicBezTo>
                  <a:cubicBezTo>
                    <a:pt x="17708" y="15536"/>
                    <a:pt x="18260" y="15536"/>
                    <a:pt x="18636" y="15196"/>
                  </a:cubicBezTo>
                  <a:cubicBezTo>
                    <a:pt x="19196" y="16375"/>
                    <a:pt x="18820" y="17728"/>
                    <a:pt x="17708" y="18401"/>
                  </a:cubicBezTo>
                  <a:cubicBezTo>
                    <a:pt x="16029" y="19463"/>
                    <a:pt x="14212" y="20108"/>
                    <a:pt x="12233" y="20108"/>
                  </a:cubicBezTo>
                  <a:cubicBezTo>
                    <a:pt x="12011" y="20108"/>
                    <a:pt x="11789" y="20101"/>
                    <a:pt x="11559" y="20087"/>
                  </a:cubicBezTo>
                  <a:cubicBezTo>
                    <a:pt x="11375" y="20171"/>
                    <a:pt x="11183" y="20212"/>
                    <a:pt x="10976" y="20212"/>
                  </a:cubicBezTo>
                  <a:cubicBezTo>
                    <a:pt x="10769" y="20212"/>
                    <a:pt x="10531" y="20171"/>
                    <a:pt x="10255" y="20087"/>
                  </a:cubicBezTo>
                  <a:cubicBezTo>
                    <a:pt x="10815" y="19747"/>
                    <a:pt x="11375" y="19414"/>
                    <a:pt x="11934" y="18908"/>
                  </a:cubicBezTo>
                  <a:cubicBezTo>
                    <a:pt x="13238" y="17555"/>
                    <a:pt x="13238" y="16549"/>
                    <a:pt x="13046" y="16209"/>
                  </a:cubicBezTo>
                  <a:cubicBezTo>
                    <a:pt x="12678" y="15702"/>
                    <a:pt x="12302" y="15536"/>
                    <a:pt x="11743" y="15536"/>
                  </a:cubicBezTo>
                  <a:cubicBezTo>
                    <a:pt x="10071" y="15702"/>
                    <a:pt x="8576" y="16549"/>
                    <a:pt x="7648" y="17728"/>
                  </a:cubicBezTo>
                  <a:cubicBezTo>
                    <a:pt x="7272" y="18235"/>
                    <a:pt x="7088" y="18908"/>
                    <a:pt x="7272" y="19414"/>
                  </a:cubicBezTo>
                  <a:cubicBezTo>
                    <a:pt x="7272" y="19921"/>
                    <a:pt x="7648" y="20087"/>
                    <a:pt x="8016" y="20420"/>
                  </a:cubicBezTo>
                  <a:cubicBezTo>
                    <a:pt x="7272" y="20594"/>
                    <a:pt x="6529" y="20760"/>
                    <a:pt x="5785" y="20760"/>
                  </a:cubicBezTo>
                  <a:cubicBezTo>
                    <a:pt x="4481" y="20760"/>
                    <a:pt x="3546" y="20420"/>
                    <a:pt x="2618" y="19747"/>
                  </a:cubicBezTo>
                  <a:cubicBezTo>
                    <a:pt x="1683" y="18734"/>
                    <a:pt x="1315" y="17222"/>
                    <a:pt x="1499" y="15869"/>
                  </a:cubicBezTo>
                  <a:cubicBezTo>
                    <a:pt x="1499" y="15029"/>
                    <a:pt x="1499" y="14190"/>
                    <a:pt x="1874" y="13343"/>
                  </a:cubicBezTo>
                  <a:cubicBezTo>
                    <a:pt x="2242" y="13510"/>
                    <a:pt x="2802" y="13683"/>
                    <a:pt x="3362" y="13683"/>
                  </a:cubicBezTo>
                  <a:cubicBezTo>
                    <a:pt x="4665" y="13683"/>
                    <a:pt x="5785" y="12670"/>
                    <a:pt x="6153" y="11490"/>
                  </a:cubicBezTo>
                  <a:cubicBezTo>
                    <a:pt x="6345" y="11150"/>
                    <a:pt x="6345" y="10644"/>
                    <a:pt x="5969" y="10144"/>
                  </a:cubicBezTo>
                  <a:cubicBezTo>
                    <a:pt x="5785" y="9804"/>
                    <a:pt x="5225" y="9638"/>
                    <a:pt x="4665" y="9638"/>
                  </a:cubicBezTo>
                  <a:cubicBezTo>
                    <a:pt x="3362" y="9804"/>
                    <a:pt x="2058" y="10644"/>
                    <a:pt x="1683" y="11823"/>
                  </a:cubicBezTo>
                  <a:cubicBezTo>
                    <a:pt x="1131" y="10984"/>
                    <a:pt x="939" y="10144"/>
                    <a:pt x="939" y="9131"/>
                  </a:cubicBezTo>
                  <a:cubicBezTo>
                    <a:pt x="939" y="6772"/>
                    <a:pt x="2618" y="4746"/>
                    <a:pt x="5041" y="4240"/>
                  </a:cubicBezTo>
                  <a:cubicBezTo>
                    <a:pt x="5225" y="5253"/>
                    <a:pt x="6153" y="6099"/>
                    <a:pt x="7272" y="6266"/>
                  </a:cubicBezTo>
                  <a:cubicBezTo>
                    <a:pt x="7648" y="6266"/>
                    <a:pt x="8016" y="6099"/>
                    <a:pt x="8208" y="5926"/>
                  </a:cubicBezTo>
                  <a:cubicBezTo>
                    <a:pt x="8576" y="5593"/>
                    <a:pt x="8576" y="5253"/>
                    <a:pt x="8576" y="4913"/>
                  </a:cubicBezTo>
                  <a:cubicBezTo>
                    <a:pt x="8576" y="3733"/>
                    <a:pt x="7464" y="3233"/>
                    <a:pt x="5785" y="3233"/>
                  </a:cubicBezTo>
                  <a:cubicBezTo>
                    <a:pt x="5785" y="2893"/>
                    <a:pt x="5969" y="2553"/>
                    <a:pt x="6153" y="2220"/>
                  </a:cubicBezTo>
                  <a:cubicBezTo>
                    <a:pt x="7295" y="1339"/>
                    <a:pt x="8576" y="840"/>
                    <a:pt x="9994" y="840"/>
                  </a:cubicBezTo>
                  <a:close/>
                  <a:moveTo>
                    <a:pt x="10056" y="0"/>
                  </a:moveTo>
                  <a:cubicBezTo>
                    <a:pt x="8392" y="0"/>
                    <a:pt x="6766" y="652"/>
                    <a:pt x="5601" y="1714"/>
                  </a:cubicBezTo>
                  <a:cubicBezTo>
                    <a:pt x="5041" y="2220"/>
                    <a:pt x="4849" y="2727"/>
                    <a:pt x="4849" y="3400"/>
                  </a:cubicBezTo>
                  <a:cubicBezTo>
                    <a:pt x="1874" y="3906"/>
                    <a:pt x="-173" y="6432"/>
                    <a:pt x="11" y="9131"/>
                  </a:cubicBezTo>
                  <a:cubicBezTo>
                    <a:pt x="11" y="10311"/>
                    <a:pt x="379" y="11657"/>
                    <a:pt x="1131" y="12670"/>
                  </a:cubicBezTo>
                  <a:cubicBezTo>
                    <a:pt x="755" y="13683"/>
                    <a:pt x="571" y="14863"/>
                    <a:pt x="571" y="15869"/>
                  </a:cubicBezTo>
                  <a:cubicBezTo>
                    <a:pt x="379" y="17555"/>
                    <a:pt x="939" y="19074"/>
                    <a:pt x="2058" y="20254"/>
                  </a:cubicBezTo>
                  <a:cubicBezTo>
                    <a:pt x="2994" y="21100"/>
                    <a:pt x="4297" y="21600"/>
                    <a:pt x="5785" y="21600"/>
                  </a:cubicBezTo>
                  <a:cubicBezTo>
                    <a:pt x="7088" y="21600"/>
                    <a:pt x="8208" y="21267"/>
                    <a:pt x="9320" y="20760"/>
                  </a:cubicBezTo>
                  <a:cubicBezTo>
                    <a:pt x="10071" y="20927"/>
                    <a:pt x="10815" y="21100"/>
                    <a:pt x="11559" y="21100"/>
                  </a:cubicBezTo>
                  <a:cubicBezTo>
                    <a:pt x="13982" y="21100"/>
                    <a:pt x="16405" y="20420"/>
                    <a:pt x="18260" y="19241"/>
                  </a:cubicBezTo>
                  <a:cubicBezTo>
                    <a:pt x="19755" y="18235"/>
                    <a:pt x="20315" y="16375"/>
                    <a:pt x="19380" y="15029"/>
                  </a:cubicBezTo>
                  <a:cubicBezTo>
                    <a:pt x="20123" y="14356"/>
                    <a:pt x="20499" y="13683"/>
                    <a:pt x="20875" y="12836"/>
                  </a:cubicBezTo>
                  <a:cubicBezTo>
                    <a:pt x="21427" y="11324"/>
                    <a:pt x="21427" y="9638"/>
                    <a:pt x="20683" y="8118"/>
                  </a:cubicBezTo>
                  <a:cubicBezTo>
                    <a:pt x="19939" y="7445"/>
                    <a:pt x="19012" y="6939"/>
                    <a:pt x="17892" y="6772"/>
                  </a:cubicBezTo>
                  <a:cubicBezTo>
                    <a:pt x="17892" y="6599"/>
                    <a:pt x="18076" y="6266"/>
                    <a:pt x="18076" y="5926"/>
                  </a:cubicBezTo>
                  <a:cubicBezTo>
                    <a:pt x="18260" y="4580"/>
                    <a:pt x="17892" y="3060"/>
                    <a:pt x="16773" y="2054"/>
                  </a:cubicBezTo>
                  <a:cubicBezTo>
                    <a:pt x="15239" y="819"/>
                    <a:pt x="13238" y="7"/>
                    <a:pt x="11198" y="7"/>
                  </a:cubicBezTo>
                  <a:cubicBezTo>
                    <a:pt x="11007" y="7"/>
                    <a:pt x="10815" y="14"/>
                    <a:pt x="10631" y="28"/>
                  </a:cubicBezTo>
                  <a:cubicBezTo>
                    <a:pt x="10439" y="14"/>
                    <a:pt x="10247" y="0"/>
                    <a:pt x="10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032;p24"/>
            <p:cNvSpPr/>
            <p:nvPr/>
          </p:nvSpPr>
          <p:spPr>
            <a:xfrm>
              <a:off x="435300" y="527832"/>
              <a:ext cx="411530" cy="42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5" y="0"/>
                    <a:pt x="0" y="4685"/>
                    <a:pt x="0" y="10524"/>
                  </a:cubicBezTo>
                  <a:cubicBezTo>
                    <a:pt x="0" y="16362"/>
                    <a:pt x="4795" y="21600"/>
                    <a:pt x="10800" y="21600"/>
                  </a:cubicBezTo>
                  <a:cubicBezTo>
                    <a:pt x="16805" y="21600"/>
                    <a:pt x="21600" y="16362"/>
                    <a:pt x="21600" y="10524"/>
                  </a:cubicBezTo>
                  <a:cubicBezTo>
                    <a:pt x="21600" y="4685"/>
                    <a:pt x="1680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033;p24"/>
            <p:cNvSpPr/>
            <p:nvPr/>
          </p:nvSpPr>
          <p:spPr>
            <a:xfrm>
              <a:off x="799431" y="1520406"/>
              <a:ext cx="487497" cy="411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0" h="21600" fill="norm" stroke="1" extrusionOk="0">
                  <a:moveTo>
                    <a:pt x="16441" y="0"/>
                  </a:moveTo>
                  <a:cubicBezTo>
                    <a:pt x="12256" y="0"/>
                    <a:pt x="3521" y="1335"/>
                    <a:pt x="524" y="12159"/>
                  </a:cubicBezTo>
                  <a:cubicBezTo>
                    <a:pt x="-1340" y="18214"/>
                    <a:pt x="2041" y="21600"/>
                    <a:pt x="6390" y="21600"/>
                  </a:cubicBezTo>
                  <a:cubicBezTo>
                    <a:pt x="12402" y="21600"/>
                    <a:pt x="20260" y="15125"/>
                    <a:pt x="18725" y="148"/>
                  </a:cubicBezTo>
                  <a:cubicBezTo>
                    <a:pt x="18725" y="148"/>
                    <a:pt x="17830" y="0"/>
                    <a:pt x="1644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1034;p24"/>
            <p:cNvSpPr/>
            <p:nvPr/>
          </p:nvSpPr>
          <p:spPr>
            <a:xfrm>
              <a:off x="1002514" y="1495455"/>
              <a:ext cx="301999" cy="29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8814" y="0"/>
                  </a:moveTo>
                  <a:cubicBezTo>
                    <a:pt x="18254" y="0"/>
                    <a:pt x="17695" y="594"/>
                    <a:pt x="17135" y="1223"/>
                  </a:cubicBezTo>
                  <a:cubicBezTo>
                    <a:pt x="13118" y="8004"/>
                    <a:pt x="7520" y="13107"/>
                    <a:pt x="1132" y="17336"/>
                  </a:cubicBezTo>
                  <a:cubicBezTo>
                    <a:pt x="342" y="18175"/>
                    <a:pt x="-481" y="19049"/>
                    <a:pt x="342" y="19887"/>
                  </a:cubicBezTo>
                  <a:cubicBezTo>
                    <a:pt x="342" y="20726"/>
                    <a:pt x="1132" y="20726"/>
                    <a:pt x="1923" y="21600"/>
                  </a:cubicBezTo>
                  <a:cubicBezTo>
                    <a:pt x="1923" y="20726"/>
                    <a:pt x="2713" y="20726"/>
                    <a:pt x="2713" y="20726"/>
                  </a:cubicBezTo>
                  <a:cubicBezTo>
                    <a:pt x="9924" y="16497"/>
                    <a:pt x="16312" y="9717"/>
                    <a:pt x="21119" y="2901"/>
                  </a:cubicBezTo>
                  <a:cubicBezTo>
                    <a:pt x="21119" y="1223"/>
                    <a:pt x="21119" y="350"/>
                    <a:pt x="19539" y="350"/>
                  </a:cubicBezTo>
                  <a:cubicBezTo>
                    <a:pt x="19275" y="105"/>
                    <a:pt x="19045" y="0"/>
                    <a:pt x="18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1035;p24"/>
            <p:cNvSpPr/>
            <p:nvPr/>
          </p:nvSpPr>
          <p:spPr>
            <a:xfrm>
              <a:off x="1679965" y="2138167"/>
              <a:ext cx="487547" cy="41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6" h="21600" fill="norm" stroke="1" extrusionOk="0">
                  <a:moveTo>
                    <a:pt x="16499" y="0"/>
                  </a:moveTo>
                  <a:cubicBezTo>
                    <a:pt x="12409" y="0"/>
                    <a:pt x="3846" y="1322"/>
                    <a:pt x="523" y="12049"/>
                  </a:cubicBezTo>
                  <a:cubicBezTo>
                    <a:pt x="-1358" y="18098"/>
                    <a:pt x="2111" y="21600"/>
                    <a:pt x="6548" y="21600"/>
                  </a:cubicBezTo>
                  <a:cubicBezTo>
                    <a:pt x="12519" y="21600"/>
                    <a:pt x="20242" y="15184"/>
                    <a:pt x="18708" y="147"/>
                  </a:cubicBezTo>
                  <a:cubicBezTo>
                    <a:pt x="18708" y="147"/>
                    <a:pt x="17850" y="0"/>
                    <a:pt x="16499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036;p24"/>
            <p:cNvSpPr/>
            <p:nvPr/>
          </p:nvSpPr>
          <p:spPr>
            <a:xfrm>
              <a:off x="1883222" y="2113217"/>
              <a:ext cx="302264" cy="29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9128" y="0"/>
                  </a:moveTo>
                  <a:cubicBezTo>
                    <a:pt x="18338" y="0"/>
                    <a:pt x="17910" y="595"/>
                    <a:pt x="17910" y="1190"/>
                  </a:cubicBezTo>
                  <a:cubicBezTo>
                    <a:pt x="13136" y="8017"/>
                    <a:pt x="7538" y="13968"/>
                    <a:pt x="1117" y="18204"/>
                  </a:cubicBezTo>
                  <a:cubicBezTo>
                    <a:pt x="327" y="18204"/>
                    <a:pt x="-463" y="19920"/>
                    <a:pt x="327" y="20760"/>
                  </a:cubicBezTo>
                  <a:cubicBezTo>
                    <a:pt x="1117" y="20760"/>
                    <a:pt x="1117" y="21600"/>
                    <a:pt x="1941" y="21600"/>
                  </a:cubicBezTo>
                  <a:lnTo>
                    <a:pt x="2731" y="21600"/>
                  </a:lnTo>
                  <a:cubicBezTo>
                    <a:pt x="9942" y="16524"/>
                    <a:pt x="16330" y="10572"/>
                    <a:pt x="21137" y="2906"/>
                  </a:cubicBezTo>
                  <a:cubicBezTo>
                    <a:pt x="21137" y="2065"/>
                    <a:pt x="21137" y="1190"/>
                    <a:pt x="20314" y="350"/>
                  </a:cubicBezTo>
                  <a:cubicBezTo>
                    <a:pt x="19853" y="105"/>
                    <a:pt x="19458" y="0"/>
                    <a:pt x="191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1037;p24"/>
            <p:cNvSpPr/>
            <p:nvPr/>
          </p:nvSpPr>
          <p:spPr>
            <a:xfrm>
              <a:off x="1470959" y="902173"/>
              <a:ext cx="343981" cy="460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1" h="21600" fill="norm" stroke="1" extrusionOk="0">
                  <a:moveTo>
                    <a:pt x="5846" y="0"/>
                  </a:moveTo>
                  <a:cubicBezTo>
                    <a:pt x="4585" y="0"/>
                    <a:pt x="3270" y="530"/>
                    <a:pt x="1955" y="1765"/>
                  </a:cubicBezTo>
                  <a:cubicBezTo>
                    <a:pt x="-5485" y="8185"/>
                    <a:pt x="10710" y="21600"/>
                    <a:pt x="10710" y="21600"/>
                  </a:cubicBezTo>
                  <a:cubicBezTo>
                    <a:pt x="16115" y="11892"/>
                    <a:pt x="11719" y="0"/>
                    <a:pt x="584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1038;p24"/>
            <p:cNvSpPr/>
            <p:nvPr/>
          </p:nvSpPr>
          <p:spPr>
            <a:xfrm>
              <a:off x="1631580" y="1072154"/>
              <a:ext cx="153210" cy="32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600" fill="norm" stroke="1" extrusionOk="0">
                  <a:moveTo>
                    <a:pt x="3836" y="0"/>
                  </a:moveTo>
                  <a:cubicBezTo>
                    <a:pt x="3200" y="0"/>
                    <a:pt x="2629" y="94"/>
                    <a:pt x="2184" y="313"/>
                  </a:cubicBezTo>
                  <a:cubicBezTo>
                    <a:pt x="659" y="313"/>
                    <a:pt x="-929" y="1844"/>
                    <a:pt x="659" y="2595"/>
                  </a:cubicBezTo>
                  <a:cubicBezTo>
                    <a:pt x="6822" y="7909"/>
                    <a:pt x="11459" y="13223"/>
                    <a:pt x="12984" y="19318"/>
                  </a:cubicBezTo>
                  <a:cubicBezTo>
                    <a:pt x="12984" y="20068"/>
                    <a:pt x="14509" y="20819"/>
                    <a:pt x="16097" y="21600"/>
                  </a:cubicBezTo>
                  <a:cubicBezTo>
                    <a:pt x="19146" y="21600"/>
                    <a:pt x="20671" y="20819"/>
                    <a:pt x="20671" y="20068"/>
                  </a:cubicBezTo>
                  <a:cubicBezTo>
                    <a:pt x="19146" y="13223"/>
                    <a:pt x="14509" y="6408"/>
                    <a:pt x="6822" y="1094"/>
                  </a:cubicBezTo>
                  <a:cubicBezTo>
                    <a:pt x="6822" y="563"/>
                    <a:pt x="5297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1039;p24"/>
            <p:cNvSpPr/>
            <p:nvPr/>
          </p:nvSpPr>
          <p:spPr>
            <a:xfrm>
              <a:off x="1975023" y="1511461"/>
              <a:ext cx="301331" cy="480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8" h="21600" fill="norm" stroke="1" extrusionOk="0">
                  <a:moveTo>
                    <a:pt x="5761" y="0"/>
                  </a:moveTo>
                  <a:cubicBezTo>
                    <a:pt x="-4601" y="0"/>
                    <a:pt x="2178" y="21600"/>
                    <a:pt x="2178" y="21600"/>
                  </a:cubicBezTo>
                  <a:cubicBezTo>
                    <a:pt x="14536" y="17496"/>
                    <a:pt x="16999" y="529"/>
                    <a:pt x="6128" y="21"/>
                  </a:cubicBezTo>
                  <a:cubicBezTo>
                    <a:pt x="6006" y="0"/>
                    <a:pt x="5883" y="0"/>
                    <a:pt x="57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3" name="Google Shape;1040;p24"/>
            <p:cNvSpPr/>
            <p:nvPr/>
          </p:nvSpPr>
          <p:spPr>
            <a:xfrm>
              <a:off x="1993848" y="1694630"/>
              <a:ext cx="145495" cy="32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600" fill="norm" stroke="1" extrusionOk="0">
                  <a:moveTo>
                    <a:pt x="17898" y="0"/>
                  </a:moveTo>
                  <a:cubicBezTo>
                    <a:pt x="16252" y="0"/>
                    <a:pt x="12892" y="794"/>
                    <a:pt x="12892" y="1556"/>
                  </a:cubicBezTo>
                  <a:cubicBezTo>
                    <a:pt x="11246" y="7719"/>
                    <a:pt x="7886" y="13119"/>
                    <a:pt x="1235" y="18519"/>
                  </a:cubicBezTo>
                  <a:cubicBezTo>
                    <a:pt x="-411" y="19313"/>
                    <a:pt x="-411" y="20838"/>
                    <a:pt x="1235" y="21600"/>
                  </a:cubicBezTo>
                  <a:lnTo>
                    <a:pt x="6240" y="21600"/>
                  </a:lnTo>
                  <a:cubicBezTo>
                    <a:pt x="12892" y="15438"/>
                    <a:pt x="17898" y="9275"/>
                    <a:pt x="21189" y="2319"/>
                  </a:cubicBezTo>
                  <a:cubicBezTo>
                    <a:pt x="21189" y="1556"/>
                    <a:pt x="19543" y="0"/>
                    <a:pt x="178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5" name="Google Shape;1041;p24"/>
          <p:cNvGrpSpPr/>
          <p:nvPr/>
        </p:nvGrpSpPr>
        <p:grpSpPr>
          <a:xfrm>
            <a:off x="-179915" y="11233046"/>
            <a:ext cx="2132613" cy="1899603"/>
            <a:chOff x="0" y="0"/>
            <a:chExt cx="2132611" cy="1899602"/>
          </a:xfrm>
        </p:grpSpPr>
        <p:sp>
          <p:nvSpPr>
            <p:cNvPr id="1105" name="Google Shape;1042;p24"/>
            <p:cNvSpPr/>
            <p:nvPr/>
          </p:nvSpPr>
          <p:spPr>
            <a:xfrm rot="4477982">
              <a:off x="1461107" y="569512"/>
              <a:ext cx="515728" cy="71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66" h="21600" fill="norm" stroke="1" extrusionOk="0">
                  <a:moveTo>
                    <a:pt x="5366" y="0"/>
                  </a:moveTo>
                  <a:cubicBezTo>
                    <a:pt x="4979" y="0"/>
                    <a:pt x="4565" y="47"/>
                    <a:pt x="4125" y="140"/>
                  </a:cubicBezTo>
                  <a:cubicBezTo>
                    <a:pt x="-6862" y="2403"/>
                    <a:pt x="7577" y="18979"/>
                    <a:pt x="7577" y="18979"/>
                  </a:cubicBezTo>
                  <a:cubicBezTo>
                    <a:pt x="8740" y="20825"/>
                    <a:pt x="9723" y="21600"/>
                    <a:pt x="10524" y="21600"/>
                  </a:cubicBezTo>
                  <a:cubicBezTo>
                    <a:pt x="14738" y="21600"/>
                    <a:pt x="13794" y="0"/>
                    <a:pt x="536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1043;p24"/>
            <p:cNvSpPr/>
            <p:nvPr/>
          </p:nvSpPr>
          <p:spPr>
            <a:xfrm rot="4477982">
              <a:off x="899038" y="1314058"/>
              <a:ext cx="597320" cy="47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fill="norm" stroke="1" extrusionOk="0">
                  <a:moveTo>
                    <a:pt x="10552" y="0"/>
                  </a:moveTo>
                  <a:cubicBezTo>
                    <a:pt x="5401" y="0"/>
                    <a:pt x="822" y="12677"/>
                    <a:pt x="822" y="12677"/>
                  </a:cubicBezTo>
                  <a:cubicBezTo>
                    <a:pt x="-1045" y="19145"/>
                    <a:pt x="495" y="21600"/>
                    <a:pt x="3180" y="21600"/>
                  </a:cubicBezTo>
                  <a:cubicBezTo>
                    <a:pt x="9094" y="21600"/>
                    <a:pt x="20555" y="9655"/>
                    <a:pt x="13727" y="1770"/>
                  </a:cubicBezTo>
                  <a:cubicBezTo>
                    <a:pt x="12665" y="519"/>
                    <a:pt x="11602" y="0"/>
                    <a:pt x="105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7" name="Google Shape;1044;p24"/>
            <p:cNvSpPr/>
            <p:nvPr/>
          </p:nvSpPr>
          <p:spPr>
            <a:xfrm rot="4477982">
              <a:off x="202750" y="993232"/>
              <a:ext cx="651155" cy="36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9" h="21600" fill="norm" stroke="1" extrusionOk="0">
                  <a:moveTo>
                    <a:pt x="8237" y="0"/>
                  </a:moveTo>
                  <a:cubicBezTo>
                    <a:pt x="5411" y="0"/>
                    <a:pt x="2912" y="1652"/>
                    <a:pt x="2912" y="1652"/>
                  </a:cubicBezTo>
                  <a:cubicBezTo>
                    <a:pt x="-4910" y="9013"/>
                    <a:pt x="4805" y="21600"/>
                    <a:pt x="11214" y="21600"/>
                  </a:cubicBezTo>
                  <a:cubicBezTo>
                    <a:pt x="14343" y="21600"/>
                    <a:pt x="16690" y="18566"/>
                    <a:pt x="15782" y="10424"/>
                  </a:cubicBezTo>
                  <a:cubicBezTo>
                    <a:pt x="14823" y="2013"/>
                    <a:pt x="11328" y="0"/>
                    <a:pt x="823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1045;p24"/>
            <p:cNvSpPr/>
            <p:nvPr/>
          </p:nvSpPr>
          <p:spPr>
            <a:xfrm rot="4477982">
              <a:off x="1047355" y="390596"/>
              <a:ext cx="362951" cy="665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7" h="21600" fill="norm" stroke="1" extrusionOk="0">
                  <a:moveTo>
                    <a:pt x="7813" y="0"/>
                  </a:moveTo>
                  <a:cubicBezTo>
                    <a:pt x="6902" y="0"/>
                    <a:pt x="5859" y="234"/>
                    <a:pt x="4684" y="751"/>
                  </a:cubicBezTo>
                  <a:cubicBezTo>
                    <a:pt x="-4988" y="4804"/>
                    <a:pt x="3318" y="18581"/>
                    <a:pt x="3318" y="18581"/>
                  </a:cubicBezTo>
                  <a:cubicBezTo>
                    <a:pt x="4816" y="20716"/>
                    <a:pt x="6239" y="21600"/>
                    <a:pt x="7509" y="21600"/>
                  </a:cubicBezTo>
                  <a:cubicBezTo>
                    <a:pt x="13824" y="21600"/>
                    <a:pt x="16612" y="0"/>
                    <a:pt x="7813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1046;p24"/>
            <p:cNvSpPr/>
            <p:nvPr/>
          </p:nvSpPr>
          <p:spPr>
            <a:xfrm rot="4477982">
              <a:off x="306876" y="6521"/>
              <a:ext cx="1184493" cy="1539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7575" y="0"/>
                  </a:moveTo>
                  <a:cubicBezTo>
                    <a:pt x="17236" y="0"/>
                    <a:pt x="17007" y="281"/>
                    <a:pt x="17374" y="570"/>
                  </a:cubicBezTo>
                  <a:cubicBezTo>
                    <a:pt x="19821" y="2150"/>
                    <a:pt x="20931" y="4776"/>
                    <a:pt x="20041" y="7402"/>
                  </a:cubicBezTo>
                  <a:cubicBezTo>
                    <a:pt x="19372" y="10208"/>
                    <a:pt x="16255" y="12315"/>
                    <a:pt x="12469" y="12488"/>
                  </a:cubicBezTo>
                  <a:cubicBezTo>
                    <a:pt x="6454" y="12834"/>
                    <a:pt x="1339" y="16341"/>
                    <a:pt x="0" y="21246"/>
                  </a:cubicBezTo>
                  <a:cubicBezTo>
                    <a:pt x="0" y="21427"/>
                    <a:pt x="220" y="21600"/>
                    <a:pt x="449" y="21600"/>
                  </a:cubicBezTo>
                  <a:cubicBezTo>
                    <a:pt x="449" y="21600"/>
                    <a:pt x="669" y="21427"/>
                    <a:pt x="669" y="21246"/>
                  </a:cubicBezTo>
                  <a:cubicBezTo>
                    <a:pt x="2008" y="16867"/>
                    <a:pt x="6684" y="13541"/>
                    <a:pt x="12469" y="13015"/>
                  </a:cubicBezTo>
                  <a:cubicBezTo>
                    <a:pt x="16704" y="12834"/>
                    <a:pt x="20041" y="10562"/>
                    <a:pt x="20931" y="7402"/>
                  </a:cubicBezTo>
                  <a:cubicBezTo>
                    <a:pt x="21600" y="4776"/>
                    <a:pt x="20491" y="1796"/>
                    <a:pt x="17814" y="43"/>
                  </a:cubicBezTo>
                  <a:cubicBezTo>
                    <a:pt x="17731" y="14"/>
                    <a:pt x="17658" y="0"/>
                    <a:pt x="1757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1047;p24"/>
            <p:cNvSpPr/>
            <p:nvPr/>
          </p:nvSpPr>
          <p:spPr>
            <a:xfrm rot="4477982">
              <a:off x="763745" y="1310137"/>
              <a:ext cx="576569" cy="167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600" fill="norm" stroke="1" extrusionOk="0">
                  <a:moveTo>
                    <a:pt x="20106" y="0"/>
                  </a:moveTo>
                  <a:cubicBezTo>
                    <a:pt x="16948" y="6181"/>
                    <a:pt x="9741" y="16150"/>
                    <a:pt x="4880" y="16150"/>
                  </a:cubicBezTo>
                  <a:cubicBezTo>
                    <a:pt x="3405" y="16150"/>
                    <a:pt x="2119" y="15220"/>
                    <a:pt x="1268" y="12960"/>
                  </a:cubicBezTo>
                  <a:cubicBezTo>
                    <a:pt x="1268" y="12162"/>
                    <a:pt x="1154" y="11764"/>
                    <a:pt x="984" y="11764"/>
                  </a:cubicBezTo>
                  <a:cubicBezTo>
                    <a:pt x="814" y="11764"/>
                    <a:pt x="568" y="12162"/>
                    <a:pt x="341" y="12960"/>
                  </a:cubicBezTo>
                  <a:cubicBezTo>
                    <a:pt x="-113" y="12960"/>
                    <a:pt x="-113" y="16150"/>
                    <a:pt x="341" y="16150"/>
                  </a:cubicBezTo>
                  <a:cubicBezTo>
                    <a:pt x="1381" y="19806"/>
                    <a:pt x="2422" y="21600"/>
                    <a:pt x="3632" y="21600"/>
                  </a:cubicBezTo>
                  <a:cubicBezTo>
                    <a:pt x="4048" y="21600"/>
                    <a:pt x="4483" y="21401"/>
                    <a:pt x="4937" y="21002"/>
                  </a:cubicBezTo>
                  <a:cubicBezTo>
                    <a:pt x="10460" y="19407"/>
                    <a:pt x="15964" y="14555"/>
                    <a:pt x="20560" y="6513"/>
                  </a:cubicBezTo>
                  <a:cubicBezTo>
                    <a:pt x="21014" y="4852"/>
                    <a:pt x="21487" y="3257"/>
                    <a:pt x="21014" y="1662"/>
                  </a:cubicBezTo>
                  <a:cubicBezTo>
                    <a:pt x="21014" y="0"/>
                    <a:pt x="20560" y="0"/>
                    <a:pt x="2010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048;p24"/>
            <p:cNvSpPr/>
            <p:nvPr/>
          </p:nvSpPr>
          <p:spPr>
            <a:xfrm rot="4477982">
              <a:off x="989849" y="549212"/>
              <a:ext cx="94180" cy="554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50" h="21600" fill="norm" stroke="1" extrusionOk="0">
                  <a:moveTo>
                    <a:pt x="8446" y="0"/>
                  </a:moveTo>
                  <a:cubicBezTo>
                    <a:pt x="7262" y="0"/>
                    <a:pt x="6375" y="340"/>
                    <a:pt x="6375" y="681"/>
                  </a:cubicBezTo>
                  <a:cubicBezTo>
                    <a:pt x="4599" y="2622"/>
                    <a:pt x="-8050" y="18197"/>
                    <a:pt x="8150" y="21600"/>
                  </a:cubicBezTo>
                  <a:lnTo>
                    <a:pt x="13550" y="21600"/>
                  </a:lnTo>
                  <a:cubicBezTo>
                    <a:pt x="13550" y="21100"/>
                    <a:pt x="13550" y="20619"/>
                    <a:pt x="13550" y="20139"/>
                  </a:cubicBezTo>
                  <a:cubicBezTo>
                    <a:pt x="2750" y="18197"/>
                    <a:pt x="6375" y="7006"/>
                    <a:pt x="13550" y="1161"/>
                  </a:cubicBezTo>
                  <a:cubicBezTo>
                    <a:pt x="13550" y="681"/>
                    <a:pt x="11775" y="200"/>
                    <a:pt x="9925" y="200"/>
                  </a:cubicBezTo>
                  <a:cubicBezTo>
                    <a:pt x="9408" y="60"/>
                    <a:pt x="8890" y="0"/>
                    <a:pt x="844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1049;p24"/>
            <p:cNvSpPr/>
            <p:nvPr/>
          </p:nvSpPr>
          <p:spPr>
            <a:xfrm rot="4477982">
              <a:off x="634062" y="-67529"/>
              <a:ext cx="367861" cy="66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8" h="21600" fill="norm" stroke="1" extrusionOk="0">
                  <a:moveTo>
                    <a:pt x="7589" y="0"/>
                  </a:moveTo>
                  <a:cubicBezTo>
                    <a:pt x="6641" y="0"/>
                    <a:pt x="5560" y="250"/>
                    <a:pt x="4347" y="750"/>
                  </a:cubicBezTo>
                  <a:cubicBezTo>
                    <a:pt x="-4870" y="4800"/>
                    <a:pt x="3436" y="18567"/>
                    <a:pt x="3436" y="18567"/>
                  </a:cubicBezTo>
                  <a:cubicBezTo>
                    <a:pt x="5010" y="20700"/>
                    <a:pt x="6470" y="21600"/>
                    <a:pt x="7779" y="21600"/>
                  </a:cubicBezTo>
                  <a:cubicBezTo>
                    <a:pt x="14246" y="21600"/>
                    <a:pt x="16730" y="0"/>
                    <a:pt x="75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1050;p24"/>
            <p:cNvSpPr/>
            <p:nvPr/>
          </p:nvSpPr>
          <p:spPr>
            <a:xfrm rot="4477982">
              <a:off x="571175" y="90806"/>
              <a:ext cx="93955" cy="561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4" h="21600" fill="norm" stroke="1" extrusionOk="0">
                  <a:moveTo>
                    <a:pt x="10001" y="0"/>
                  </a:moveTo>
                  <a:cubicBezTo>
                    <a:pt x="8145" y="0"/>
                    <a:pt x="6364" y="0"/>
                    <a:pt x="6364" y="494"/>
                  </a:cubicBezTo>
                  <a:cubicBezTo>
                    <a:pt x="4583" y="2411"/>
                    <a:pt x="-8036" y="17766"/>
                    <a:pt x="8145" y="21600"/>
                  </a:cubicBezTo>
                  <a:lnTo>
                    <a:pt x="10001" y="21600"/>
                  </a:lnTo>
                  <a:cubicBezTo>
                    <a:pt x="11783" y="21600"/>
                    <a:pt x="11783" y="21600"/>
                    <a:pt x="13564" y="21126"/>
                  </a:cubicBezTo>
                  <a:cubicBezTo>
                    <a:pt x="13564" y="20651"/>
                    <a:pt x="13564" y="20177"/>
                    <a:pt x="13564" y="20177"/>
                  </a:cubicBezTo>
                  <a:cubicBezTo>
                    <a:pt x="2727" y="17766"/>
                    <a:pt x="8145" y="7213"/>
                    <a:pt x="13564" y="968"/>
                  </a:cubicBezTo>
                  <a:cubicBezTo>
                    <a:pt x="13564" y="494"/>
                    <a:pt x="11783" y="0"/>
                    <a:pt x="1000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1051;p24"/>
            <p:cNvSpPr/>
            <p:nvPr/>
          </p:nvSpPr>
          <p:spPr>
            <a:xfrm rot="4477982">
              <a:off x="326241" y="800475"/>
              <a:ext cx="499758" cy="29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3" y="0"/>
                  </a:moveTo>
                  <a:cubicBezTo>
                    <a:pt x="0" y="889"/>
                    <a:pt x="0" y="1778"/>
                    <a:pt x="0" y="2705"/>
                  </a:cubicBezTo>
                  <a:cubicBezTo>
                    <a:pt x="4311" y="14412"/>
                    <a:pt x="11867" y="21600"/>
                    <a:pt x="20511" y="21600"/>
                  </a:cubicBezTo>
                  <a:cubicBezTo>
                    <a:pt x="21044" y="21600"/>
                    <a:pt x="21600" y="21600"/>
                    <a:pt x="21600" y="20711"/>
                  </a:cubicBezTo>
                  <a:cubicBezTo>
                    <a:pt x="21600" y="18895"/>
                    <a:pt x="21044" y="18895"/>
                    <a:pt x="20511" y="18895"/>
                  </a:cubicBezTo>
                  <a:cubicBezTo>
                    <a:pt x="12956" y="18006"/>
                    <a:pt x="5933" y="11708"/>
                    <a:pt x="1622" y="889"/>
                  </a:cubicBezTo>
                  <a:cubicBezTo>
                    <a:pt x="1622" y="0"/>
                    <a:pt x="1089" y="0"/>
                    <a:pt x="533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3" name="Google Shape;1052;p24"/>
          <p:cNvGrpSpPr/>
          <p:nvPr/>
        </p:nvGrpSpPr>
        <p:grpSpPr>
          <a:xfrm>
            <a:off x="17749404" y="-481540"/>
            <a:ext cx="5360540" cy="3771836"/>
            <a:chOff x="0" y="0"/>
            <a:chExt cx="5360539" cy="3771834"/>
          </a:xfrm>
        </p:grpSpPr>
        <p:grpSp>
          <p:nvGrpSpPr>
            <p:cNvPr id="1121" name="Google Shape;1053;p24"/>
            <p:cNvGrpSpPr/>
            <p:nvPr/>
          </p:nvGrpSpPr>
          <p:grpSpPr>
            <a:xfrm>
              <a:off x="3553812" y="1052215"/>
              <a:ext cx="1806727" cy="1762106"/>
              <a:chOff x="0" y="0"/>
              <a:chExt cx="1806726" cy="1762104"/>
            </a:xfrm>
          </p:grpSpPr>
          <p:sp>
            <p:nvSpPr>
              <p:cNvPr id="1116" name="Google Shape;1054;p24"/>
              <p:cNvSpPr/>
              <p:nvPr/>
            </p:nvSpPr>
            <p:spPr>
              <a:xfrm rot="1685294">
                <a:off x="1415911" y="671451"/>
                <a:ext cx="249256" cy="239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0" h="21600" fill="norm" stroke="1" extrusionOk="0">
                    <a:moveTo>
                      <a:pt x="18481" y="0"/>
                    </a:moveTo>
                    <a:cubicBezTo>
                      <a:pt x="16132" y="0"/>
                      <a:pt x="11351" y="775"/>
                      <a:pt x="873" y="3873"/>
                    </a:cubicBezTo>
                    <a:cubicBezTo>
                      <a:pt x="-520" y="4360"/>
                      <a:pt x="-187" y="7148"/>
                      <a:pt x="1455" y="7148"/>
                    </a:cubicBezTo>
                    <a:cubicBezTo>
                      <a:pt x="1601" y="7148"/>
                      <a:pt x="1746" y="7126"/>
                      <a:pt x="1892" y="7104"/>
                    </a:cubicBezTo>
                    <a:cubicBezTo>
                      <a:pt x="6943" y="5489"/>
                      <a:pt x="12494" y="4404"/>
                      <a:pt x="17546" y="3342"/>
                    </a:cubicBezTo>
                    <a:cubicBezTo>
                      <a:pt x="16028" y="7104"/>
                      <a:pt x="12494" y="14629"/>
                      <a:pt x="9979" y="19453"/>
                    </a:cubicBezTo>
                    <a:cubicBezTo>
                      <a:pt x="9459" y="20007"/>
                      <a:pt x="9459" y="21069"/>
                      <a:pt x="10477" y="21600"/>
                    </a:cubicBezTo>
                    <a:lnTo>
                      <a:pt x="10976" y="21600"/>
                    </a:lnTo>
                    <a:cubicBezTo>
                      <a:pt x="11475" y="21600"/>
                      <a:pt x="11995" y="21600"/>
                      <a:pt x="11995" y="21069"/>
                    </a:cubicBezTo>
                    <a:cubicBezTo>
                      <a:pt x="12993" y="19453"/>
                      <a:pt x="20061" y="5489"/>
                      <a:pt x="21080" y="2789"/>
                    </a:cubicBezTo>
                    <a:cubicBezTo>
                      <a:pt x="21080" y="2257"/>
                      <a:pt x="21080" y="1726"/>
                      <a:pt x="21080" y="642"/>
                    </a:cubicBezTo>
                    <a:cubicBezTo>
                      <a:pt x="20643" y="420"/>
                      <a:pt x="20228" y="0"/>
                      <a:pt x="1848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1055;p24"/>
              <p:cNvSpPr/>
              <p:nvPr/>
            </p:nvSpPr>
            <p:spPr>
              <a:xfrm rot="1685294">
                <a:off x="216844" y="248765"/>
                <a:ext cx="1373039" cy="126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6" h="21600" fill="norm" stroke="1" extrusionOk="0">
                    <a:moveTo>
                      <a:pt x="11110" y="0"/>
                    </a:moveTo>
                    <a:cubicBezTo>
                      <a:pt x="11007" y="0"/>
                      <a:pt x="10906" y="17"/>
                      <a:pt x="10811" y="50"/>
                    </a:cubicBezTo>
                    <a:cubicBezTo>
                      <a:pt x="8811" y="869"/>
                      <a:pt x="9476" y="7193"/>
                      <a:pt x="9476" y="7193"/>
                    </a:cubicBezTo>
                    <a:cubicBezTo>
                      <a:pt x="9476" y="7193"/>
                      <a:pt x="3757" y="2247"/>
                      <a:pt x="2335" y="2247"/>
                    </a:cubicBezTo>
                    <a:cubicBezTo>
                      <a:pt x="2256" y="2247"/>
                      <a:pt x="2192" y="2263"/>
                      <a:pt x="2140" y="2297"/>
                    </a:cubicBezTo>
                    <a:cubicBezTo>
                      <a:pt x="734" y="3418"/>
                      <a:pt x="4141" y="6987"/>
                      <a:pt x="4141" y="6987"/>
                    </a:cubicBezTo>
                    <a:cubicBezTo>
                      <a:pt x="4141" y="6987"/>
                      <a:pt x="2156" y="6185"/>
                      <a:pt x="975" y="6185"/>
                    </a:cubicBezTo>
                    <a:cubicBezTo>
                      <a:pt x="420" y="6185"/>
                      <a:pt x="45" y="6366"/>
                      <a:pt x="139" y="6886"/>
                    </a:cubicBezTo>
                    <a:cubicBezTo>
                      <a:pt x="438" y="8520"/>
                      <a:pt x="2735" y="10456"/>
                      <a:pt x="2735" y="10456"/>
                    </a:cubicBezTo>
                    <a:cubicBezTo>
                      <a:pt x="1844" y="10456"/>
                      <a:pt x="957" y="10661"/>
                      <a:pt x="66" y="10863"/>
                    </a:cubicBezTo>
                    <a:cubicBezTo>
                      <a:pt x="-379" y="11128"/>
                      <a:pt x="1430" y="15184"/>
                      <a:pt x="4693" y="15184"/>
                    </a:cubicBezTo>
                    <a:cubicBezTo>
                      <a:pt x="5215" y="15184"/>
                      <a:pt x="5773" y="15083"/>
                      <a:pt x="6365" y="14844"/>
                    </a:cubicBezTo>
                    <a:lnTo>
                      <a:pt x="2958" y="18921"/>
                    </a:lnTo>
                    <a:cubicBezTo>
                      <a:pt x="2958" y="18921"/>
                      <a:pt x="6029" y="21600"/>
                      <a:pt x="9555" y="21600"/>
                    </a:cubicBezTo>
                    <a:cubicBezTo>
                      <a:pt x="10894" y="21600"/>
                      <a:pt x="12300" y="21214"/>
                      <a:pt x="13627" y="20147"/>
                    </a:cubicBezTo>
                    <a:cubicBezTo>
                      <a:pt x="21221" y="14130"/>
                      <a:pt x="14194" y="0"/>
                      <a:pt x="11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1056;p24"/>
              <p:cNvSpPr/>
              <p:nvPr/>
            </p:nvSpPr>
            <p:spPr>
              <a:xfrm rot="1685294">
                <a:off x="1267981" y="570065"/>
                <a:ext cx="152597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9" h="21600" fill="norm" stroke="1" extrusionOk="0">
                    <a:moveTo>
                      <a:pt x="13382" y="0"/>
                    </a:moveTo>
                    <a:cubicBezTo>
                      <a:pt x="11911" y="0"/>
                      <a:pt x="10502" y="1585"/>
                      <a:pt x="10992" y="3138"/>
                    </a:cubicBezTo>
                    <a:cubicBezTo>
                      <a:pt x="12463" y="7167"/>
                      <a:pt x="13964" y="11956"/>
                      <a:pt x="14699" y="15985"/>
                    </a:cubicBezTo>
                    <a:cubicBezTo>
                      <a:pt x="10992" y="12782"/>
                      <a:pt x="7254" y="9578"/>
                      <a:pt x="3547" y="5549"/>
                    </a:cubicBezTo>
                    <a:cubicBezTo>
                      <a:pt x="3179" y="5152"/>
                      <a:pt x="2628" y="4954"/>
                      <a:pt x="2046" y="4954"/>
                    </a:cubicBezTo>
                    <a:cubicBezTo>
                      <a:pt x="1494" y="4954"/>
                      <a:pt x="943" y="5152"/>
                      <a:pt x="575" y="5549"/>
                    </a:cubicBezTo>
                    <a:cubicBezTo>
                      <a:pt x="-191" y="7167"/>
                      <a:pt x="-191" y="8752"/>
                      <a:pt x="575" y="9578"/>
                    </a:cubicBezTo>
                    <a:cubicBezTo>
                      <a:pt x="10226" y="19982"/>
                      <a:pt x="13964" y="21600"/>
                      <a:pt x="16200" y="21600"/>
                    </a:cubicBezTo>
                    <a:lnTo>
                      <a:pt x="16936" y="21600"/>
                    </a:lnTo>
                    <a:cubicBezTo>
                      <a:pt x="18437" y="20807"/>
                      <a:pt x="21409" y="19189"/>
                      <a:pt x="15465" y="1552"/>
                    </a:cubicBezTo>
                    <a:cubicBezTo>
                      <a:pt x="14944" y="429"/>
                      <a:pt x="14148" y="0"/>
                      <a:pt x="1338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1057;p24"/>
              <p:cNvSpPr/>
              <p:nvPr/>
            </p:nvSpPr>
            <p:spPr>
              <a:xfrm rot="1685294">
                <a:off x="560474" y="598881"/>
                <a:ext cx="366609" cy="39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fill="norm" stroke="1" extrusionOk="0">
                    <a:moveTo>
                      <a:pt x="6856" y="0"/>
                    </a:moveTo>
                    <a:cubicBezTo>
                      <a:pt x="6354" y="0"/>
                      <a:pt x="6110" y="108"/>
                      <a:pt x="5924" y="203"/>
                    </a:cubicBezTo>
                    <a:cubicBezTo>
                      <a:pt x="5565" y="527"/>
                      <a:pt x="5565" y="852"/>
                      <a:pt x="5565" y="1515"/>
                    </a:cubicBezTo>
                    <a:cubicBezTo>
                      <a:pt x="5565" y="2827"/>
                      <a:pt x="7659" y="5126"/>
                      <a:pt x="9409" y="6438"/>
                    </a:cubicBezTo>
                    <a:cubicBezTo>
                      <a:pt x="0" y="7101"/>
                      <a:pt x="0" y="8088"/>
                      <a:pt x="0" y="9076"/>
                    </a:cubicBezTo>
                    <a:cubicBezTo>
                      <a:pt x="0" y="10049"/>
                      <a:pt x="1047" y="10712"/>
                      <a:pt x="1391" y="11037"/>
                    </a:cubicBezTo>
                    <a:cubicBezTo>
                      <a:pt x="3127" y="12024"/>
                      <a:pt x="4518" y="13011"/>
                      <a:pt x="6268" y="13674"/>
                    </a:cubicBezTo>
                    <a:cubicBezTo>
                      <a:pt x="4518" y="13999"/>
                      <a:pt x="2782" y="14661"/>
                      <a:pt x="1391" y="15635"/>
                    </a:cubicBezTo>
                    <a:cubicBezTo>
                      <a:pt x="688" y="15973"/>
                      <a:pt x="688" y="16961"/>
                      <a:pt x="1047" y="17610"/>
                    </a:cubicBezTo>
                    <a:cubicBezTo>
                      <a:pt x="2639" y="20018"/>
                      <a:pt x="5680" y="21600"/>
                      <a:pt x="8864" y="21600"/>
                    </a:cubicBezTo>
                    <a:cubicBezTo>
                      <a:pt x="9151" y="21600"/>
                      <a:pt x="9452" y="21586"/>
                      <a:pt x="9753" y="21559"/>
                    </a:cubicBezTo>
                    <a:cubicBezTo>
                      <a:pt x="11144" y="21559"/>
                      <a:pt x="12535" y="21221"/>
                      <a:pt x="13582" y="20897"/>
                    </a:cubicBezTo>
                    <a:cubicBezTo>
                      <a:pt x="14285" y="20897"/>
                      <a:pt x="14629" y="20247"/>
                      <a:pt x="14285" y="19909"/>
                    </a:cubicBezTo>
                    <a:cubicBezTo>
                      <a:pt x="14285" y="19436"/>
                      <a:pt x="13912" y="19125"/>
                      <a:pt x="13439" y="19125"/>
                    </a:cubicBezTo>
                    <a:cubicBezTo>
                      <a:pt x="13253" y="19125"/>
                      <a:pt x="13066" y="19165"/>
                      <a:pt x="12880" y="19260"/>
                    </a:cubicBezTo>
                    <a:cubicBezTo>
                      <a:pt x="11876" y="19544"/>
                      <a:pt x="10829" y="19693"/>
                      <a:pt x="9782" y="19693"/>
                    </a:cubicBezTo>
                    <a:cubicBezTo>
                      <a:pt x="7257" y="19693"/>
                      <a:pt x="4762" y="18814"/>
                      <a:pt x="2782" y="16961"/>
                    </a:cubicBezTo>
                    <a:cubicBezTo>
                      <a:pt x="5221" y="15635"/>
                      <a:pt x="7659" y="14986"/>
                      <a:pt x="10097" y="14661"/>
                    </a:cubicBezTo>
                    <a:lnTo>
                      <a:pt x="10441" y="14661"/>
                    </a:lnTo>
                    <a:cubicBezTo>
                      <a:pt x="10800" y="14323"/>
                      <a:pt x="11144" y="13999"/>
                      <a:pt x="11144" y="13674"/>
                    </a:cubicBezTo>
                    <a:cubicBezTo>
                      <a:pt x="11144" y="13336"/>
                      <a:pt x="10800" y="13011"/>
                      <a:pt x="10441" y="12687"/>
                    </a:cubicBezTo>
                    <a:lnTo>
                      <a:pt x="10097" y="12687"/>
                    </a:lnTo>
                    <a:cubicBezTo>
                      <a:pt x="7315" y="12024"/>
                      <a:pt x="4876" y="10712"/>
                      <a:pt x="2438" y="9400"/>
                    </a:cubicBezTo>
                    <a:cubicBezTo>
                      <a:pt x="5565" y="8737"/>
                      <a:pt x="8706" y="8413"/>
                      <a:pt x="11847" y="8413"/>
                    </a:cubicBezTo>
                    <a:cubicBezTo>
                      <a:pt x="12191" y="8413"/>
                      <a:pt x="12535" y="8088"/>
                      <a:pt x="12880" y="7750"/>
                    </a:cubicBezTo>
                    <a:cubicBezTo>
                      <a:pt x="12880" y="7425"/>
                      <a:pt x="12880" y="7101"/>
                      <a:pt x="12535" y="6776"/>
                    </a:cubicBezTo>
                    <a:cubicBezTo>
                      <a:pt x="10800" y="5451"/>
                      <a:pt x="9409" y="3814"/>
                      <a:pt x="8003" y="2164"/>
                    </a:cubicBezTo>
                    <a:cubicBezTo>
                      <a:pt x="12191" y="3490"/>
                      <a:pt x="16021" y="5126"/>
                      <a:pt x="19850" y="7101"/>
                    </a:cubicBezTo>
                    <a:cubicBezTo>
                      <a:pt x="20553" y="7101"/>
                      <a:pt x="21241" y="7101"/>
                      <a:pt x="21241" y="6438"/>
                    </a:cubicBezTo>
                    <a:cubicBezTo>
                      <a:pt x="21600" y="5789"/>
                      <a:pt x="21241" y="5451"/>
                      <a:pt x="20897" y="5126"/>
                    </a:cubicBezTo>
                    <a:cubicBezTo>
                      <a:pt x="11503" y="812"/>
                      <a:pt x="8218" y="0"/>
                      <a:pt x="685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1058;p24"/>
              <p:cNvSpPr/>
              <p:nvPr/>
            </p:nvSpPr>
            <p:spPr>
              <a:xfrm rot="1685294">
                <a:off x="856154" y="938428"/>
                <a:ext cx="528076" cy="7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7" h="21600" fill="norm" stroke="1" extrusionOk="0">
                    <a:moveTo>
                      <a:pt x="20348" y="0"/>
                    </a:moveTo>
                    <a:cubicBezTo>
                      <a:pt x="20221" y="0"/>
                      <a:pt x="20075" y="22"/>
                      <a:pt x="19938" y="73"/>
                    </a:cubicBezTo>
                    <a:cubicBezTo>
                      <a:pt x="19938" y="73"/>
                      <a:pt x="-470" y="7185"/>
                      <a:pt x="9" y="21065"/>
                    </a:cubicBezTo>
                    <a:cubicBezTo>
                      <a:pt x="9" y="21241"/>
                      <a:pt x="243" y="21600"/>
                      <a:pt x="712" y="21600"/>
                    </a:cubicBezTo>
                    <a:cubicBezTo>
                      <a:pt x="1191" y="21600"/>
                      <a:pt x="1425" y="21241"/>
                      <a:pt x="1425" y="21065"/>
                    </a:cubicBezTo>
                    <a:cubicBezTo>
                      <a:pt x="1191" y="7903"/>
                      <a:pt x="20417" y="960"/>
                      <a:pt x="20651" y="960"/>
                    </a:cubicBezTo>
                    <a:cubicBezTo>
                      <a:pt x="20886" y="784"/>
                      <a:pt x="21130" y="608"/>
                      <a:pt x="20886" y="249"/>
                    </a:cubicBezTo>
                    <a:cubicBezTo>
                      <a:pt x="20886" y="125"/>
                      <a:pt x="20651" y="0"/>
                      <a:pt x="2034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22" name="Google Shape;1059;p24"/>
            <p:cNvSpPr/>
            <p:nvPr/>
          </p:nvSpPr>
          <p:spPr>
            <a:xfrm rot="18900000">
              <a:off x="930893" y="173851"/>
              <a:ext cx="1910049" cy="342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23" y="0"/>
                  </a:moveTo>
                  <a:cubicBezTo>
                    <a:pt x="13823" y="0"/>
                    <a:pt x="13196" y="88"/>
                    <a:pt x="12410" y="263"/>
                  </a:cubicBezTo>
                  <a:lnTo>
                    <a:pt x="12566" y="482"/>
                  </a:lnTo>
                  <a:lnTo>
                    <a:pt x="12488" y="527"/>
                  </a:lnTo>
                  <a:cubicBezTo>
                    <a:pt x="12960" y="438"/>
                    <a:pt x="13432" y="352"/>
                    <a:pt x="13901" y="263"/>
                  </a:cubicBezTo>
                  <a:lnTo>
                    <a:pt x="13823" y="0"/>
                  </a:lnTo>
                  <a:close/>
                  <a:moveTo>
                    <a:pt x="11075" y="570"/>
                  </a:moveTo>
                  <a:cubicBezTo>
                    <a:pt x="10603" y="658"/>
                    <a:pt x="10131" y="788"/>
                    <a:pt x="9739" y="920"/>
                  </a:cubicBezTo>
                  <a:lnTo>
                    <a:pt x="9956" y="1163"/>
                  </a:lnTo>
                  <a:cubicBezTo>
                    <a:pt x="10338" y="1042"/>
                    <a:pt x="10784" y="956"/>
                    <a:pt x="11230" y="788"/>
                  </a:cubicBezTo>
                  <a:lnTo>
                    <a:pt x="11075" y="570"/>
                  </a:lnTo>
                  <a:close/>
                  <a:moveTo>
                    <a:pt x="9956" y="1163"/>
                  </a:moveTo>
                  <a:cubicBezTo>
                    <a:pt x="9937" y="1171"/>
                    <a:pt x="9917" y="1176"/>
                    <a:pt x="9895" y="1183"/>
                  </a:cubicBezTo>
                  <a:lnTo>
                    <a:pt x="9975" y="1183"/>
                  </a:lnTo>
                  <a:lnTo>
                    <a:pt x="9956" y="1163"/>
                  </a:lnTo>
                  <a:close/>
                  <a:moveTo>
                    <a:pt x="8482" y="1358"/>
                  </a:moveTo>
                  <a:cubicBezTo>
                    <a:pt x="8090" y="1533"/>
                    <a:pt x="7777" y="1710"/>
                    <a:pt x="7382" y="1928"/>
                  </a:cubicBezTo>
                  <a:lnTo>
                    <a:pt x="7767" y="2099"/>
                  </a:lnTo>
                  <a:cubicBezTo>
                    <a:pt x="8068" y="1903"/>
                    <a:pt x="8433" y="1740"/>
                    <a:pt x="8795" y="1578"/>
                  </a:cubicBezTo>
                  <a:lnTo>
                    <a:pt x="8482" y="1358"/>
                  </a:lnTo>
                  <a:close/>
                  <a:moveTo>
                    <a:pt x="7767" y="2099"/>
                  </a:moveTo>
                  <a:cubicBezTo>
                    <a:pt x="7744" y="2116"/>
                    <a:pt x="7718" y="2132"/>
                    <a:pt x="7696" y="2148"/>
                  </a:cubicBezTo>
                  <a:lnTo>
                    <a:pt x="7777" y="2103"/>
                  </a:lnTo>
                  <a:lnTo>
                    <a:pt x="7767" y="2099"/>
                  </a:lnTo>
                  <a:close/>
                  <a:moveTo>
                    <a:pt x="6441" y="2541"/>
                  </a:moveTo>
                  <a:cubicBezTo>
                    <a:pt x="6124" y="2761"/>
                    <a:pt x="5891" y="3023"/>
                    <a:pt x="5733" y="3286"/>
                  </a:cubicBezTo>
                  <a:lnTo>
                    <a:pt x="6124" y="3375"/>
                  </a:lnTo>
                  <a:lnTo>
                    <a:pt x="6124" y="3418"/>
                  </a:lnTo>
                  <a:cubicBezTo>
                    <a:pt x="6283" y="3155"/>
                    <a:pt x="6519" y="2936"/>
                    <a:pt x="6832" y="2716"/>
                  </a:cubicBezTo>
                  <a:lnTo>
                    <a:pt x="6441" y="2541"/>
                  </a:lnTo>
                  <a:close/>
                  <a:moveTo>
                    <a:pt x="5261" y="4074"/>
                  </a:moveTo>
                  <a:cubicBezTo>
                    <a:pt x="5183" y="4338"/>
                    <a:pt x="5106" y="4601"/>
                    <a:pt x="5106" y="4864"/>
                  </a:cubicBezTo>
                  <a:lnTo>
                    <a:pt x="5497" y="4864"/>
                  </a:lnTo>
                  <a:cubicBezTo>
                    <a:pt x="5507" y="4615"/>
                    <a:pt x="5584" y="4367"/>
                    <a:pt x="5733" y="4119"/>
                  </a:cubicBezTo>
                  <a:lnTo>
                    <a:pt x="5261" y="4074"/>
                  </a:lnTo>
                  <a:close/>
                  <a:moveTo>
                    <a:pt x="5497" y="4864"/>
                  </a:moveTo>
                  <a:cubicBezTo>
                    <a:pt x="5497" y="4879"/>
                    <a:pt x="5497" y="4893"/>
                    <a:pt x="5497" y="4908"/>
                  </a:cubicBezTo>
                  <a:lnTo>
                    <a:pt x="5575" y="4864"/>
                  </a:lnTo>
                  <a:close/>
                  <a:moveTo>
                    <a:pt x="5733" y="5696"/>
                  </a:moveTo>
                  <a:lnTo>
                    <a:pt x="5261" y="5741"/>
                  </a:lnTo>
                  <a:cubicBezTo>
                    <a:pt x="5261" y="5959"/>
                    <a:pt x="5419" y="6134"/>
                    <a:pt x="5497" y="6354"/>
                  </a:cubicBezTo>
                  <a:lnTo>
                    <a:pt x="5575" y="6529"/>
                  </a:lnTo>
                  <a:lnTo>
                    <a:pt x="6047" y="6441"/>
                  </a:lnTo>
                  <a:lnTo>
                    <a:pt x="5969" y="6266"/>
                  </a:lnTo>
                  <a:cubicBezTo>
                    <a:pt x="5811" y="6091"/>
                    <a:pt x="5733" y="5871"/>
                    <a:pt x="5733" y="5696"/>
                  </a:cubicBezTo>
                  <a:close/>
                  <a:moveTo>
                    <a:pt x="10761" y="6967"/>
                  </a:moveTo>
                  <a:cubicBezTo>
                    <a:pt x="10448" y="7011"/>
                    <a:pt x="9895" y="7011"/>
                    <a:pt x="9267" y="7011"/>
                  </a:cubicBezTo>
                  <a:lnTo>
                    <a:pt x="9267" y="7312"/>
                  </a:lnTo>
                  <a:cubicBezTo>
                    <a:pt x="9856" y="7274"/>
                    <a:pt x="10309" y="7272"/>
                    <a:pt x="10761" y="7229"/>
                  </a:cubicBezTo>
                  <a:lnTo>
                    <a:pt x="10761" y="6967"/>
                  </a:lnTo>
                  <a:close/>
                  <a:moveTo>
                    <a:pt x="9267" y="7312"/>
                  </a:moveTo>
                  <a:cubicBezTo>
                    <a:pt x="9241" y="7314"/>
                    <a:pt x="9216" y="7315"/>
                    <a:pt x="9190" y="7317"/>
                  </a:cubicBezTo>
                  <a:lnTo>
                    <a:pt x="9267" y="7317"/>
                  </a:lnTo>
                  <a:lnTo>
                    <a:pt x="9267" y="7312"/>
                  </a:lnTo>
                  <a:close/>
                  <a:moveTo>
                    <a:pt x="7777" y="7142"/>
                  </a:moveTo>
                  <a:cubicBezTo>
                    <a:pt x="7382" y="7186"/>
                    <a:pt x="6991" y="7229"/>
                    <a:pt x="6596" y="7274"/>
                  </a:cubicBezTo>
                  <a:lnTo>
                    <a:pt x="6519" y="7186"/>
                  </a:lnTo>
                  <a:lnTo>
                    <a:pt x="6047" y="7274"/>
                  </a:lnTo>
                  <a:cubicBezTo>
                    <a:pt x="6283" y="7535"/>
                    <a:pt x="6519" y="7799"/>
                    <a:pt x="6755" y="8019"/>
                  </a:cubicBezTo>
                  <a:lnTo>
                    <a:pt x="7146" y="7887"/>
                  </a:lnTo>
                  <a:cubicBezTo>
                    <a:pt x="6991" y="7756"/>
                    <a:pt x="6910" y="7624"/>
                    <a:pt x="6755" y="7535"/>
                  </a:cubicBezTo>
                  <a:cubicBezTo>
                    <a:pt x="7146" y="7449"/>
                    <a:pt x="7541" y="7449"/>
                    <a:pt x="7854" y="7406"/>
                  </a:cubicBezTo>
                  <a:lnTo>
                    <a:pt x="7777" y="7142"/>
                  </a:lnTo>
                  <a:close/>
                  <a:moveTo>
                    <a:pt x="4947" y="7535"/>
                  </a:moveTo>
                  <a:cubicBezTo>
                    <a:pt x="4475" y="7624"/>
                    <a:pt x="4006" y="7756"/>
                    <a:pt x="3612" y="7844"/>
                  </a:cubicBezTo>
                  <a:lnTo>
                    <a:pt x="3829" y="8086"/>
                  </a:lnTo>
                  <a:cubicBezTo>
                    <a:pt x="4210" y="7965"/>
                    <a:pt x="4656" y="7882"/>
                    <a:pt x="5106" y="7799"/>
                  </a:cubicBezTo>
                  <a:lnTo>
                    <a:pt x="4947" y="7535"/>
                  </a:lnTo>
                  <a:close/>
                  <a:moveTo>
                    <a:pt x="3829" y="8086"/>
                  </a:moveTo>
                  <a:cubicBezTo>
                    <a:pt x="3809" y="8093"/>
                    <a:pt x="3790" y="8100"/>
                    <a:pt x="3770" y="8105"/>
                  </a:cubicBezTo>
                  <a:lnTo>
                    <a:pt x="3848" y="8105"/>
                  </a:lnTo>
                  <a:lnTo>
                    <a:pt x="3829" y="8086"/>
                  </a:lnTo>
                  <a:close/>
                  <a:moveTo>
                    <a:pt x="11075" y="7581"/>
                  </a:moveTo>
                  <a:cubicBezTo>
                    <a:pt x="10916" y="7799"/>
                    <a:pt x="10680" y="8019"/>
                    <a:pt x="10367" y="8151"/>
                  </a:cubicBezTo>
                  <a:lnTo>
                    <a:pt x="10680" y="8369"/>
                  </a:lnTo>
                  <a:cubicBezTo>
                    <a:pt x="11075" y="8194"/>
                    <a:pt x="11311" y="7930"/>
                    <a:pt x="11547" y="7667"/>
                  </a:cubicBezTo>
                  <a:lnTo>
                    <a:pt x="11075" y="7581"/>
                  </a:lnTo>
                  <a:close/>
                  <a:moveTo>
                    <a:pt x="8009" y="8412"/>
                  </a:moveTo>
                  <a:lnTo>
                    <a:pt x="7777" y="8632"/>
                  </a:lnTo>
                  <a:cubicBezTo>
                    <a:pt x="8090" y="8764"/>
                    <a:pt x="8482" y="8807"/>
                    <a:pt x="8876" y="8807"/>
                  </a:cubicBezTo>
                  <a:lnTo>
                    <a:pt x="9345" y="8807"/>
                  </a:lnTo>
                  <a:lnTo>
                    <a:pt x="9267" y="8544"/>
                  </a:lnTo>
                  <a:cubicBezTo>
                    <a:pt x="9151" y="8555"/>
                    <a:pt x="9038" y="8560"/>
                    <a:pt x="8928" y="8560"/>
                  </a:cubicBezTo>
                  <a:cubicBezTo>
                    <a:pt x="8601" y="8560"/>
                    <a:pt x="8307" y="8511"/>
                    <a:pt x="8009" y="8412"/>
                  </a:cubicBezTo>
                  <a:close/>
                  <a:moveTo>
                    <a:pt x="2276" y="8325"/>
                  </a:moveTo>
                  <a:cubicBezTo>
                    <a:pt x="1885" y="8500"/>
                    <a:pt x="1568" y="8675"/>
                    <a:pt x="1255" y="8895"/>
                  </a:cubicBezTo>
                  <a:lnTo>
                    <a:pt x="1568" y="9025"/>
                  </a:lnTo>
                  <a:lnTo>
                    <a:pt x="1568" y="9070"/>
                  </a:lnTo>
                  <a:cubicBezTo>
                    <a:pt x="1885" y="8850"/>
                    <a:pt x="2199" y="8675"/>
                    <a:pt x="2590" y="8544"/>
                  </a:cubicBezTo>
                  <a:lnTo>
                    <a:pt x="2276" y="8325"/>
                  </a:lnTo>
                  <a:close/>
                  <a:moveTo>
                    <a:pt x="469" y="9595"/>
                  </a:moveTo>
                  <a:cubicBezTo>
                    <a:pt x="236" y="9859"/>
                    <a:pt x="155" y="10122"/>
                    <a:pt x="78" y="10383"/>
                  </a:cubicBezTo>
                  <a:lnTo>
                    <a:pt x="550" y="10428"/>
                  </a:lnTo>
                  <a:cubicBezTo>
                    <a:pt x="550" y="10165"/>
                    <a:pt x="705" y="9947"/>
                    <a:pt x="863" y="9684"/>
                  </a:cubicBezTo>
                  <a:lnTo>
                    <a:pt x="469" y="9595"/>
                  </a:lnTo>
                  <a:close/>
                  <a:moveTo>
                    <a:pt x="0" y="11217"/>
                  </a:moveTo>
                  <a:cubicBezTo>
                    <a:pt x="78" y="11523"/>
                    <a:pt x="155" y="11787"/>
                    <a:pt x="314" y="12050"/>
                  </a:cubicBezTo>
                  <a:lnTo>
                    <a:pt x="705" y="12005"/>
                  </a:lnTo>
                  <a:cubicBezTo>
                    <a:pt x="627" y="11743"/>
                    <a:pt x="550" y="11480"/>
                    <a:pt x="550" y="11217"/>
                  </a:cubicBezTo>
                  <a:close/>
                  <a:moveTo>
                    <a:pt x="1099" y="12706"/>
                  </a:moveTo>
                  <a:lnTo>
                    <a:pt x="705" y="12838"/>
                  </a:lnTo>
                  <a:cubicBezTo>
                    <a:pt x="863" y="13056"/>
                    <a:pt x="1019" y="13320"/>
                    <a:pt x="1255" y="13583"/>
                  </a:cubicBezTo>
                  <a:lnTo>
                    <a:pt x="1727" y="13451"/>
                  </a:lnTo>
                  <a:cubicBezTo>
                    <a:pt x="1491" y="13188"/>
                    <a:pt x="1335" y="12970"/>
                    <a:pt x="1099" y="12706"/>
                  </a:cubicBezTo>
                  <a:close/>
                  <a:moveTo>
                    <a:pt x="2354" y="14196"/>
                  </a:moveTo>
                  <a:lnTo>
                    <a:pt x="1963" y="14328"/>
                  </a:lnTo>
                  <a:lnTo>
                    <a:pt x="2040" y="14414"/>
                  </a:lnTo>
                  <a:cubicBezTo>
                    <a:pt x="2276" y="14634"/>
                    <a:pt x="2512" y="14809"/>
                    <a:pt x="2671" y="14984"/>
                  </a:cubicBezTo>
                  <a:lnTo>
                    <a:pt x="3062" y="14853"/>
                  </a:lnTo>
                  <a:cubicBezTo>
                    <a:pt x="2904" y="14678"/>
                    <a:pt x="2671" y="14503"/>
                    <a:pt x="2512" y="14285"/>
                  </a:cubicBezTo>
                  <a:lnTo>
                    <a:pt x="2354" y="14196"/>
                  </a:lnTo>
                  <a:close/>
                  <a:moveTo>
                    <a:pt x="3848" y="15511"/>
                  </a:moveTo>
                  <a:lnTo>
                    <a:pt x="3453" y="15643"/>
                  </a:lnTo>
                  <a:cubicBezTo>
                    <a:pt x="3848" y="15861"/>
                    <a:pt x="4162" y="16079"/>
                    <a:pt x="4475" y="16299"/>
                  </a:cubicBezTo>
                  <a:lnTo>
                    <a:pt x="4789" y="16079"/>
                  </a:lnTo>
                  <a:cubicBezTo>
                    <a:pt x="4475" y="15904"/>
                    <a:pt x="4162" y="15686"/>
                    <a:pt x="3848" y="15511"/>
                  </a:cubicBezTo>
                  <a:close/>
                  <a:moveTo>
                    <a:pt x="5811" y="16649"/>
                  </a:moveTo>
                  <a:lnTo>
                    <a:pt x="5497" y="16869"/>
                  </a:lnTo>
                  <a:cubicBezTo>
                    <a:pt x="5891" y="17044"/>
                    <a:pt x="6283" y="17219"/>
                    <a:pt x="6674" y="17394"/>
                  </a:cubicBezTo>
                  <a:lnTo>
                    <a:pt x="6910" y="17176"/>
                  </a:lnTo>
                  <a:cubicBezTo>
                    <a:pt x="6519" y="17001"/>
                    <a:pt x="6205" y="16824"/>
                    <a:pt x="5811" y="16649"/>
                  </a:cubicBezTo>
                  <a:close/>
                  <a:moveTo>
                    <a:pt x="16258" y="16824"/>
                  </a:moveTo>
                  <a:cubicBezTo>
                    <a:pt x="16103" y="16824"/>
                    <a:pt x="15945" y="16824"/>
                    <a:pt x="15867" y="16869"/>
                  </a:cubicBezTo>
                  <a:lnTo>
                    <a:pt x="15945" y="17132"/>
                  </a:lnTo>
                  <a:lnTo>
                    <a:pt x="16336" y="17132"/>
                  </a:lnTo>
                  <a:cubicBezTo>
                    <a:pt x="16258" y="17176"/>
                    <a:pt x="16181" y="17219"/>
                    <a:pt x="16103" y="17262"/>
                  </a:cubicBezTo>
                  <a:lnTo>
                    <a:pt x="16417" y="17482"/>
                  </a:lnTo>
                  <a:cubicBezTo>
                    <a:pt x="16653" y="17394"/>
                    <a:pt x="16808" y="17262"/>
                    <a:pt x="16886" y="17087"/>
                  </a:cubicBezTo>
                  <a:cubicBezTo>
                    <a:pt x="16886" y="17044"/>
                    <a:pt x="16808" y="16824"/>
                    <a:pt x="16258" y="16824"/>
                  </a:cubicBezTo>
                  <a:close/>
                  <a:moveTo>
                    <a:pt x="8168" y="17526"/>
                  </a:moveTo>
                  <a:lnTo>
                    <a:pt x="8009" y="17789"/>
                  </a:lnTo>
                  <a:cubicBezTo>
                    <a:pt x="8404" y="17921"/>
                    <a:pt x="8876" y="18007"/>
                    <a:pt x="9345" y="18096"/>
                  </a:cubicBezTo>
                  <a:lnTo>
                    <a:pt x="9503" y="17832"/>
                  </a:lnTo>
                  <a:cubicBezTo>
                    <a:pt x="9031" y="17746"/>
                    <a:pt x="8640" y="17657"/>
                    <a:pt x="8168" y="17526"/>
                  </a:cubicBezTo>
                  <a:close/>
                  <a:moveTo>
                    <a:pt x="14451" y="17307"/>
                  </a:moveTo>
                  <a:cubicBezTo>
                    <a:pt x="14137" y="17482"/>
                    <a:pt x="13901" y="17701"/>
                    <a:pt x="13823" y="17921"/>
                  </a:cubicBezTo>
                  <a:lnTo>
                    <a:pt x="13587" y="17921"/>
                  </a:lnTo>
                  <a:lnTo>
                    <a:pt x="13746" y="18184"/>
                  </a:lnTo>
                  <a:lnTo>
                    <a:pt x="14137" y="18139"/>
                  </a:lnTo>
                  <a:cubicBezTo>
                    <a:pt x="14531" y="18096"/>
                    <a:pt x="14845" y="18007"/>
                    <a:pt x="15159" y="17964"/>
                  </a:cubicBezTo>
                  <a:lnTo>
                    <a:pt x="14923" y="17701"/>
                  </a:lnTo>
                  <a:lnTo>
                    <a:pt x="14373" y="17832"/>
                  </a:lnTo>
                  <a:cubicBezTo>
                    <a:pt x="14531" y="17701"/>
                    <a:pt x="14609" y="17614"/>
                    <a:pt x="14768" y="17526"/>
                  </a:cubicBezTo>
                  <a:lnTo>
                    <a:pt x="14451" y="17307"/>
                  </a:lnTo>
                  <a:close/>
                  <a:moveTo>
                    <a:pt x="10839" y="18007"/>
                  </a:moveTo>
                  <a:lnTo>
                    <a:pt x="10761" y="18271"/>
                  </a:lnTo>
                  <a:cubicBezTo>
                    <a:pt x="11152" y="18271"/>
                    <a:pt x="11466" y="18314"/>
                    <a:pt x="11861" y="18314"/>
                  </a:cubicBezTo>
                  <a:lnTo>
                    <a:pt x="12252" y="18314"/>
                  </a:lnTo>
                  <a:lnTo>
                    <a:pt x="12252" y="18007"/>
                  </a:lnTo>
                  <a:cubicBezTo>
                    <a:pt x="12097" y="18022"/>
                    <a:pt x="11938" y="18027"/>
                    <a:pt x="11780" y="18027"/>
                  </a:cubicBezTo>
                  <a:cubicBezTo>
                    <a:pt x="11466" y="18027"/>
                    <a:pt x="11152" y="18007"/>
                    <a:pt x="10839" y="18007"/>
                  </a:cubicBezTo>
                  <a:close/>
                  <a:moveTo>
                    <a:pt x="13587" y="18927"/>
                  </a:moveTo>
                  <a:cubicBezTo>
                    <a:pt x="13665" y="19190"/>
                    <a:pt x="13746" y="19497"/>
                    <a:pt x="13982" y="19760"/>
                  </a:cubicBezTo>
                  <a:lnTo>
                    <a:pt x="14373" y="19672"/>
                  </a:lnTo>
                  <a:cubicBezTo>
                    <a:pt x="14218" y="19454"/>
                    <a:pt x="14137" y="19190"/>
                    <a:pt x="14059" y="18927"/>
                  </a:cubicBezTo>
                  <a:close/>
                  <a:moveTo>
                    <a:pt x="15081" y="20287"/>
                  </a:moveTo>
                  <a:lnTo>
                    <a:pt x="14687" y="20462"/>
                  </a:lnTo>
                  <a:cubicBezTo>
                    <a:pt x="15000" y="20680"/>
                    <a:pt x="15395" y="20855"/>
                    <a:pt x="15786" y="21032"/>
                  </a:cubicBezTo>
                  <a:lnTo>
                    <a:pt x="16103" y="20855"/>
                  </a:lnTo>
                  <a:cubicBezTo>
                    <a:pt x="15709" y="20680"/>
                    <a:pt x="15395" y="20505"/>
                    <a:pt x="15081" y="20287"/>
                  </a:cubicBezTo>
                  <a:close/>
                  <a:moveTo>
                    <a:pt x="17280" y="21162"/>
                  </a:moveTo>
                  <a:lnTo>
                    <a:pt x="17122" y="21382"/>
                  </a:lnTo>
                  <a:cubicBezTo>
                    <a:pt x="17594" y="21513"/>
                    <a:pt x="18066" y="21557"/>
                    <a:pt x="18615" y="21600"/>
                  </a:cubicBezTo>
                  <a:lnTo>
                    <a:pt x="18615" y="21338"/>
                  </a:lnTo>
                  <a:cubicBezTo>
                    <a:pt x="18221" y="21293"/>
                    <a:pt x="17752" y="21250"/>
                    <a:pt x="17280" y="21162"/>
                  </a:cubicBezTo>
                  <a:close/>
                  <a:moveTo>
                    <a:pt x="21442" y="21207"/>
                  </a:moveTo>
                  <a:cubicBezTo>
                    <a:pt x="20973" y="21250"/>
                    <a:pt x="20578" y="21293"/>
                    <a:pt x="20106" y="21338"/>
                  </a:cubicBezTo>
                  <a:lnTo>
                    <a:pt x="20106" y="21600"/>
                  </a:lnTo>
                  <a:cubicBezTo>
                    <a:pt x="20578" y="21557"/>
                    <a:pt x="21050" y="21513"/>
                    <a:pt x="21600" y="21425"/>
                  </a:cubicBezTo>
                  <a:lnTo>
                    <a:pt x="21442" y="212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2" name="Google Shape;1060;p24"/>
          <p:cNvGrpSpPr/>
          <p:nvPr/>
        </p:nvGrpSpPr>
        <p:grpSpPr>
          <a:xfrm>
            <a:off x="-971332" y="4764581"/>
            <a:ext cx="3397145" cy="2694010"/>
            <a:chOff x="0" y="0"/>
            <a:chExt cx="3397143" cy="2694008"/>
          </a:xfrm>
        </p:grpSpPr>
        <p:grpSp>
          <p:nvGrpSpPr>
            <p:cNvPr id="1130" name="Google Shape;1061;p24"/>
            <p:cNvGrpSpPr/>
            <p:nvPr/>
          </p:nvGrpSpPr>
          <p:grpSpPr>
            <a:xfrm>
              <a:off x="-1" y="0"/>
              <a:ext cx="3209673" cy="2694009"/>
              <a:chOff x="0" y="0"/>
              <a:chExt cx="3209671" cy="2694008"/>
            </a:xfrm>
          </p:grpSpPr>
          <p:sp>
            <p:nvSpPr>
              <p:cNvPr id="1124" name="Google Shape;1062;p24"/>
              <p:cNvSpPr/>
              <p:nvPr/>
            </p:nvSpPr>
            <p:spPr>
              <a:xfrm>
                <a:off x="850849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1063;p24"/>
              <p:cNvSpPr/>
              <p:nvPr/>
            </p:nvSpPr>
            <p:spPr>
              <a:xfrm>
                <a:off x="1389708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1064;p24"/>
              <p:cNvSpPr/>
              <p:nvPr/>
            </p:nvSpPr>
            <p:spPr>
              <a:xfrm>
                <a:off x="11347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1065;p24"/>
              <p:cNvSpPr/>
              <p:nvPr/>
            </p:nvSpPr>
            <p:spPr>
              <a:xfrm>
                <a:off x="0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1066;p24"/>
              <p:cNvSpPr/>
              <p:nvPr/>
            </p:nvSpPr>
            <p:spPr>
              <a:xfrm>
                <a:off x="595558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1067;p24"/>
              <p:cNvSpPr/>
              <p:nvPr/>
            </p:nvSpPr>
            <p:spPr>
              <a:xfrm>
                <a:off x="1418029" y="1162839"/>
                <a:ext cx="1791643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31" name="Google Shape;1068;p24"/>
            <p:cNvSpPr/>
            <p:nvPr/>
          </p:nvSpPr>
          <p:spPr>
            <a:xfrm>
              <a:off x="224449" y="8128"/>
              <a:ext cx="3172695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1" name="Google Shape;1069;p24"/>
          <p:cNvGrpSpPr/>
          <p:nvPr/>
        </p:nvGrpSpPr>
        <p:grpSpPr>
          <a:xfrm>
            <a:off x="11742184" y="-498190"/>
            <a:ext cx="4200305" cy="1848699"/>
            <a:chOff x="0" y="0"/>
            <a:chExt cx="4200303" cy="1848698"/>
          </a:xfrm>
        </p:grpSpPr>
        <p:grpSp>
          <p:nvGrpSpPr>
            <p:cNvPr id="1139" name="Google Shape;1070;p24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1137" name="Google Shape;1071;p24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133" name="Google Shape;1072;p24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1073;p24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1074;p24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1075;p24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38" name="Google Shape;1076;p24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40" name="Google Shape;1077;p24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079;p25"/>
          <p:cNvSpPr/>
          <p:nvPr/>
        </p:nvSpPr>
        <p:spPr>
          <a:xfrm>
            <a:off x="15898437" y="3366999"/>
            <a:ext cx="6147201" cy="4109602"/>
          </a:xfrm>
          <a:prstGeom prst="roundRect">
            <a:avLst>
              <a:gd name="adj" fmla="val 9976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0" name="Google Shape;1080;p25"/>
          <p:cNvSpPr/>
          <p:nvPr/>
        </p:nvSpPr>
        <p:spPr>
          <a:xfrm>
            <a:off x="2516837" y="3366999"/>
            <a:ext cx="6147201" cy="4109602"/>
          </a:xfrm>
          <a:prstGeom prst="roundRect">
            <a:avLst>
              <a:gd name="adj" fmla="val 9976"/>
            </a:avLst>
          </a:prstGeom>
          <a:solidFill>
            <a:srgbClr val="B4D5C9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1" name="Google Shape;1081;p25"/>
          <p:cNvSpPr/>
          <p:nvPr/>
        </p:nvSpPr>
        <p:spPr>
          <a:xfrm>
            <a:off x="9207637" y="3366999"/>
            <a:ext cx="6147201" cy="4109602"/>
          </a:xfrm>
          <a:prstGeom prst="roundRect">
            <a:avLst>
              <a:gd name="adj" fmla="val 997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2" name="Google Shape;1082;p25"/>
          <p:cNvSpPr/>
          <p:nvPr/>
        </p:nvSpPr>
        <p:spPr>
          <a:xfrm>
            <a:off x="15898381" y="8076965"/>
            <a:ext cx="6147201" cy="4109601"/>
          </a:xfrm>
          <a:prstGeom prst="roundRect">
            <a:avLst>
              <a:gd name="adj" fmla="val 9976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3" name="Google Shape;1083;p25"/>
          <p:cNvSpPr/>
          <p:nvPr/>
        </p:nvSpPr>
        <p:spPr>
          <a:xfrm>
            <a:off x="2516837" y="8076965"/>
            <a:ext cx="6147201" cy="4109601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4" name="Google Shape;1084;p25"/>
          <p:cNvSpPr/>
          <p:nvPr/>
        </p:nvSpPr>
        <p:spPr>
          <a:xfrm>
            <a:off x="9207610" y="8076965"/>
            <a:ext cx="6147201" cy="4109601"/>
          </a:xfrm>
          <a:prstGeom prst="roundRect">
            <a:avLst>
              <a:gd name="adj" fmla="val 9976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5" name="Google Shape;1085;p25"/>
          <p:cNvSpPr/>
          <p:nvPr/>
        </p:nvSpPr>
        <p:spPr>
          <a:xfrm>
            <a:off x="15715915" y="3555943"/>
            <a:ext cx="6147201" cy="4109602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6" name="Google Shape;1086;p25"/>
          <p:cNvSpPr/>
          <p:nvPr/>
        </p:nvSpPr>
        <p:spPr>
          <a:xfrm>
            <a:off x="2334316" y="3555943"/>
            <a:ext cx="6147201" cy="4109602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7" name="Google Shape;1087;p25"/>
          <p:cNvSpPr/>
          <p:nvPr/>
        </p:nvSpPr>
        <p:spPr>
          <a:xfrm>
            <a:off x="9025117" y="3555943"/>
            <a:ext cx="6147201" cy="4109602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8" name="Google Shape;1088;p25"/>
          <p:cNvSpPr/>
          <p:nvPr/>
        </p:nvSpPr>
        <p:spPr>
          <a:xfrm>
            <a:off x="15715860" y="8265909"/>
            <a:ext cx="6147201" cy="4109601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9" name="Google Shape;1089;p25"/>
          <p:cNvSpPr/>
          <p:nvPr/>
        </p:nvSpPr>
        <p:spPr>
          <a:xfrm>
            <a:off x="2334316" y="8265909"/>
            <a:ext cx="6147201" cy="4109601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60" name="Google Shape;1090;p25"/>
          <p:cNvSpPr/>
          <p:nvPr/>
        </p:nvSpPr>
        <p:spPr>
          <a:xfrm>
            <a:off x="9025088" y="8265909"/>
            <a:ext cx="6147201" cy="4109601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62" name="Google Shape;1095;p25"/>
          <p:cNvSpPr/>
          <p:nvPr/>
        </p:nvSpPr>
        <p:spPr>
          <a:xfrm>
            <a:off x="15716274" y="4726845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3" name="Google Shape;1096;p25"/>
          <p:cNvSpPr/>
          <p:nvPr/>
        </p:nvSpPr>
        <p:spPr>
          <a:xfrm>
            <a:off x="9025085" y="4726845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4" name="Google Shape;1097;p25"/>
          <p:cNvSpPr/>
          <p:nvPr/>
        </p:nvSpPr>
        <p:spPr>
          <a:xfrm>
            <a:off x="2333866" y="4726845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5" name="Google Shape;1101;p25"/>
          <p:cNvSpPr/>
          <p:nvPr/>
        </p:nvSpPr>
        <p:spPr>
          <a:xfrm>
            <a:off x="15716274" y="9466702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6" name="Google Shape;1102;p25"/>
          <p:cNvSpPr/>
          <p:nvPr/>
        </p:nvSpPr>
        <p:spPr>
          <a:xfrm>
            <a:off x="9025085" y="9466702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7" name="Google Shape;1103;p25"/>
          <p:cNvSpPr/>
          <p:nvPr/>
        </p:nvSpPr>
        <p:spPr>
          <a:xfrm>
            <a:off x="2333866" y="9466702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8" name="مستوى النص الأول…"/>
          <p:cNvSpPr txBox="1"/>
          <p:nvPr>
            <p:ph type="body" sz="quarter" idx="1"/>
          </p:nvPr>
        </p:nvSpPr>
        <p:spPr>
          <a:xfrm>
            <a:off x="3033911" y="5533002"/>
            <a:ext cx="5032001" cy="1355202"/>
          </a:xfrm>
          <a:prstGeom prst="rect">
            <a:avLst/>
          </a:prstGeom>
        </p:spPr>
        <p:txBody>
          <a:bodyPr anchor="ctr"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75" name="Google Shape;1110;p25"/>
          <p:cNvGrpSpPr/>
          <p:nvPr/>
        </p:nvGrpSpPr>
        <p:grpSpPr>
          <a:xfrm>
            <a:off x="471388" y="11965083"/>
            <a:ext cx="1294217" cy="1473319"/>
            <a:chOff x="0" y="0"/>
            <a:chExt cx="1294215" cy="1473317"/>
          </a:xfrm>
        </p:grpSpPr>
        <p:sp>
          <p:nvSpPr>
            <p:cNvPr id="1169" name="Google Shape;1111;p25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1112;p25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1" name="Google Shape;1113;p25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2" name="Google Shape;1114;p25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1115;p25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1116;p25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9" name="Google Shape;1117;p25"/>
          <p:cNvGrpSpPr/>
          <p:nvPr/>
        </p:nvGrpSpPr>
        <p:grpSpPr>
          <a:xfrm>
            <a:off x="22585812" y="11186380"/>
            <a:ext cx="1752348" cy="2595252"/>
            <a:chOff x="0" y="0"/>
            <a:chExt cx="1752347" cy="2595250"/>
          </a:xfrm>
        </p:grpSpPr>
        <p:sp>
          <p:nvSpPr>
            <p:cNvPr id="1176" name="Google Shape;1118;p25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1119;p25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1120;p25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1121;p25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1122;p25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1123;p25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1124;p25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125;p25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1126;p25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127;p25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128;p25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129;p25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130;p25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4" name="Google Shape;1131;p25"/>
          <p:cNvGrpSpPr/>
          <p:nvPr/>
        </p:nvGrpSpPr>
        <p:grpSpPr>
          <a:xfrm>
            <a:off x="19783691" y="-111745"/>
            <a:ext cx="4625478" cy="3070877"/>
            <a:chOff x="0" y="0"/>
            <a:chExt cx="4625476" cy="3070876"/>
          </a:xfrm>
        </p:grpSpPr>
        <p:sp>
          <p:nvSpPr>
            <p:cNvPr id="1190" name="Google Shape;1132;p25"/>
            <p:cNvSpPr/>
            <p:nvPr/>
          </p:nvSpPr>
          <p:spPr>
            <a:xfrm flipH="1" rot="18760627">
              <a:off x="477015" y="1053506"/>
              <a:ext cx="768916" cy="8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133;p25"/>
            <p:cNvSpPr/>
            <p:nvPr/>
          </p:nvSpPr>
          <p:spPr>
            <a:xfrm flipH="1" rot="18760627">
              <a:off x="717244" y="469760"/>
              <a:ext cx="618818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1134;p25"/>
            <p:cNvSpPr/>
            <p:nvPr/>
          </p:nvSpPr>
          <p:spPr>
            <a:xfrm flipH="1" rot="18760627">
              <a:off x="115815" y="657738"/>
              <a:ext cx="665523" cy="606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1135;p25"/>
            <p:cNvSpPr/>
            <p:nvPr/>
          </p:nvSpPr>
          <p:spPr>
            <a:xfrm flipH="1" rot="18760627">
              <a:off x="2044789" y="397878"/>
              <a:ext cx="2079273" cy="227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03" name="Google Shape;1136;p25"/>
          <p:cNvGrpSpPr/>
          <p:nvPr/>
        </p:nvGrpSpPr>
        <p:grpSpPr>
          <a:xfrm>
            <a:off x="-262750" y="-616256"/>
            <a:ext cx="4200305" cy="1848699"/>
            <a:chOff x="0" y="0"/>
            <a:chExt cx="4200303" cy="1848698"/>
          </a:xfrm>
        </p:grpSpPr>
        <p:grpSp>
          <p:nvGrpSpPr>
            <p:cNvPr id="1201" name="Google Shape;1137;p25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1199" name="Google Shape;1138;p25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195" name="Google Shape;1139;p25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6" name="Google Shape;1140;p25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7" name="Google Shape;1141;p25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8" name="Google Shape;1142;p25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00" name="Google Shape;1143;p25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2" name="Google Shape;1144;p25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212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224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213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0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1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3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33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231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225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6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32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42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240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238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234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5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39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41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243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4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253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258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254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7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265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259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66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79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1277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274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268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75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6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78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93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1291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1280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2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05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1303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1300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1294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01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2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04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306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2633352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7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13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نص العنوان"/>
          <p:cNvSpPr txBox="1"/>
          <p:nvPr>
            <p:ph type="title"/>
          </p:nvPr>
        </p:nvSpPr>
        <p:spPr>
          <a:xfrm>
            <a:off x="4744399" y="3187266"/>
            <a:ext cx="14895202" cy="4776001"/>
          </a:xfrm>
          <a:prstGeom prst="rect">
            <a:avLst/>
          </a:prstGeom>
        </p:spPr>
        <p:txBody>
          <a:bodyPr/>
          <a:lstStyle>
            <a:lvl1pPr algn="ctr">
              <a:defRPr sz="3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316" name="مستوى النص الأول…"/>
          <p:cNvSpPr txBox="1"/>
          <p:nvPr>
            <p:ph type="body" sz="quarter" idx="1"/>
          </p:nvPr>
        </p:nvSpPr>
        <p:spPr>
          <a:xfrm>
            <a:off x="4882800" y="7788933"/>
            <a:ext cx="14618401" cy="1724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25" name="Google Shape;1242;p28"/>
          <p:cNvGrpSpPr/>
          <p:nvPr/>
        </p:nvGrpSpPr>
        <p:grpSpPr>
          <a:xfrm>
            <a:off x="19984539" y="1717485"/>
            <a:ext cx="5416596" cy="4295476"/>
            <a:chOff x="0" y="0"/>
            <a:chExt cx="5416594" cy="4295475"/>
          </a:xfrm>
        </p:grpSpPr>
        <p:grpSp>
          <p:nvGrpSpPr>
            <p:cNvPr id="1323" name="Google Shape;1243;p28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1317" name="Google Shape;1244;p28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8" name="Google Shape;1245;p28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1246;p28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0" name="Google Shape;1247;p28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1" name="Google Shape;1248;p28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2" name="Google Shape;1249;p28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24" name="Google Shape;1250;p28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7" name="Google Shape;1251;p28"/>
          <p:cNvGrpSpPr/>
          <p:nvPr/>
        </p:nvGrpSpPr>
        <p:grpSpPr>
          <a:xfrm>
            <a:off x="118042" y="8743633"/>
            <a:ext cx="6694352" cy="4295463"/>
            <a:chOff x="0" y="0"/>
            <a:chExt cx="6694351" cy="4295462"/>
          </a:xfrm>
        </p:grpSpPr>
        <p:grpSp>
          <p:nvGrpSpPr>
            <p:cNvPr id="1335" name="Google Shape;1252;p28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1332" name="Google Shape;1253;p28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1326" name="Google Shape;1254;p28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1255;p28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1256;p28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1257;p28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1258;p28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1259;p28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3" name="Google Shape;1260;p28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1261;p28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36" name="Google Shape;1262;p28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0" name="Google Shape;1263;p28"/>
          <p:cNvGrpSpPr/>
          <p:nvPr/>
        </p:nvGrpSpPr>
        <p:grpSpPr>
          <a:xfrm>
            <a:off x="996204" y="1943920"/>
            <a:ext cx="4965929" cy="4516971"/>
            <a:chOff x="0" y="0"/>
            <a:chExt cx="4965927" cy="4516969"/>
          </a:xfrm>
        </p:grpSpPr>
        <p:sp>
          <p:nvSpPr>
            <p:cNvPr id="1338" name="Google Shape;1264;p28"/>
            <p:cNvSpPr/>
            <p:nvPr/>
          </p:nvSpPr>
          <p:spPr>
            <a:xfrm flipH="1" rot="1688080">
              <a:off x="4046910" y="1027542"/>
              <a:ext cx="772179" cy="772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9" name="Google Shape;1265;p28"/>
            <p:cNvSpPr/>
            <p:nvPr/>
          </p:nvSpPr>
          <p:spPr>
            <a:xfrm flipH="1" rot="1688080">
              <a:off x="3750404" y="134625"/>
              <a:ext cx="764613" cy="77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0" name="Google Shape;1266;p28"/>
            <p:cNvSpPr/>
            <p:nvPr/>
          </p:nvSpPr>
          <p:spPr>
            <a:xfrm flipH="1" rot="1688080">
              <a:off x="3394866" y="837850"/>
              <a:ext cx="642788" cy="624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1" name="Google Shape;1267;p28"/>
            <p:cNvSpPr/>
            <p:nvPr/>
          </p:nvSpPr>
          <p:spPr>
            <a:xfrm flipH="1" rot="1688080">
              <a:off x="3732798" y="934345"/>
              <a:ext cx="332264" cy="350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2" name="Google Shape;1268;p28"/>
            <p:cNvSpPr/>
            <p:nvPr/>
          </p:nvSpPr>
          <p:spPr>
            <a:xfrm flipH="1" rot="1688080">
              <a:off x="3697916" y="897285"/>
              <a:ext cx="398394" cy="42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3" name="Google Shape;1269;p28"/>
            <p:cNvSpPr/>
            <p:nvPr/>
          </p:nvSpPr>
          <p:spPr>
            <a:xfrm flipH="1" rot="1688080">
              <a:off x="3518315" y="933497"/>
              <a:ext cx="367579" cy="420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4" name="Google Shape;1270;p28"/>
            <p:cNvSpPr/>
            <p:nvPr/>
          </p:nvSpPr>
          <p:spPr>
            <a:xfrm flipH="1" rot="1688080">
              <a:off x="3479693" y="911368"/>
              <a:ext cx="451005" cy="480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271;p28"/>
            <p:cNvSpPr/>
            <p:nvPr/>
          </p:nvSpPr>
          <p:spPr>
            <a:xfrm flipH="1" rot="1688080">
              <a:off x="4442200" y="898204"/>
              <a:ext cx="504957" cy="20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272;p28"/>
            <p:cNvSpPr/>
            <p:nvPr/>
          </p:nvSpPr>
          <p:spPr>
            <a:xfrm flipH="1" rot="1688080">
              <a:off x="3400550" y="999930"/>
              <a:ext cx="280371" cy="333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273;p28"/>
            <p:cNvSpPr/>
            <p:nvPr/>
          </p:nvSpPr>
          <p:spPr>
            <a:xfrm flipH="1" rot="1688080">
              <a:off x="3366167" y="964492"/>
              <a:ext cx="363255" cy="406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274;p28"/>
            <p:cNvSpPr/>
            <p:nvPr/>
          </p:nvSpPr>
          <p:spPr>
            <a:xfrm flipH="1" rot="1688080">
              <a:off x="4483469" y="489065"/>
              <a:ext cx="226859" cy="503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275;p28"/>
            <p:cNvSpPr/>
            <p:nvPr/>
          </p:nvSpPr>
          <p:spPr>
            <a:xfrm flipH="1" rot="1688080">
              <a:off x="812063" y="648800"/>
              <a:ext cx="1330497" cy="377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8" name="Google Shape;1276;p28"/>
          <p:cNvGrpSpPr/>
          <p:nvPr/>
        </p:nvGrpSpPr>
        <p:grpSpPr>
          <a:xfrm>
            <a:off x="19984539" y="8336478"/>
            <a:ext cx="2938101" cy="5109773"/>
            <a:chOff x="0" y="0"/>
            <a:chExt cx="2938099" cy="5109772"/>
          </a:xfrm>
        </p:grpSpPr>
        <p:sp>
          <p:nvSpPr>
            <p:cNvPr id="1351" name="Google Shape;1277;p28"/>
            <p:cNvSpPr/>
            <p:nvPr/>
          </p:nvSpPr>
          <p:spPr>
            <a:xfrm>
              <a:off x="1769645" y="1138913"/>
              <a:ext cx="304494" cy="3862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278;p28"/>
            <p:cNvSpPr/>
            <p:nvPr/>
          </p:nvSpPr>
          <p:spPr>
            <a:xfrm>
              <a:off x="1209638" y="0"/>
              <a:ext cx="1728462" cy="1715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279;p28"/>
            <p:cNvSpPr/>
            <p:nvPr/>
          </p:nvSpPr>
          <p:spPr>
            <a:xfrm>
              <a:off x="916474" y="2076243"/>
              <a:ext cx="614204" cy="2820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280;p28"/>
            <p:cNvSpPr/>
            <p:nvPr/>
          </p:nvSpPr>
          <p:spPr>
            <a:xfrm>
              <a:off x="0" y="1199291"/>
              <a:ext cx="1733506" cy="1707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281;p28"/>
            <p:cNvSpPr/>
            <p:nvPr/>
          </p:nvSpPr>
          <p:spPr>
            <a:xfrm>
              <a:off x="1694165" y="458147"/>
              <a:ext cx="772870" cy="7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282;p28"/>
            <p:cNvSpPr/>
            <p:nvPr/>
          </p:nvSpPr>
          <p:spPr>
            <a:xfrm>
              <a:off x="476648" y="1688700"/>
              <a:ext cx="772331" cy="75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283;p28"/>
            <p:cNvSpPr/>
            <p:nvPr/>
          </p:nvSpPr>
          <p:spPr>
            <a:xfrm>
              <a:off x="358615" y="4223644"/>
              <a:ext cx="2346752" cy="886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0" name="Google Shape;1284;p28"/>
          <p:cNvGrpSpPr/>
          <p:nvPr/>
        </p:nvGrpSpPr>
        <p:grpSpPr>
          <a:xfrm>
            <a:off x="-126321" y="214007"/>
            <a:ext cx="2397092" cy="1724007"/>
            <a:chOff x="0" y="0"/>
            <a:chExt cx="2397091" cy="1724005"/>
          </a:xfrm>
        </p:grpSpPr>
        <p:sp>
          <p:nvSpPr>
            <p:cNvPr id="1359" name="Google Shape;1285;p28"/>
            <p:cNvSpPr/>
            <p:nvPr/>
          </p:nvSpPr>
          <p:spPr>
            <a:xfrm flipH="1">
              <a:off x="-1" y="0"/>
              <a:ext cx="2222453" cy="1201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1286;p28"/>
            <p:cNvSpPr/>
            <p:nvPr/>
          </p:nvSpPr>
          <p:spPr>
            <a:xfrm flipH="1">
              <a:off x="1312578" y="794222"/>
              <a:ext cx="647026" cy="77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1" name="Google Shape;1287;p28"/>
            <p:cNvSpPr/>
            <p:nvPr/>
          </p:nvSpPr>
          <p:spPr>
            <a:xfrm flipH="1">
              <a:off x="757594" y="462497"/>
              <a:ext cx="653454" cy="91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288;p28"/>
            <p:cNvSpPr/>
            <p:nvPr/>
          </p:nvSpPr>
          <p:spPr>
            <a:xfrm flipH="1">
              <a:off x="260688" y="213707"/>
              <a:ext cx="601343" cy="658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1289;p28"/>
            <p:cNvSpPr/>
            <p:nvPr/>
          </p:nvSpPr>
          <p:spPr>
            <a:xfrm flipH="1">
              <a:off x="285483" y="755945"/>
              <a:ext cx="271131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290;p28"/>
            <p:cNvSpPr/>
            <p:nvPr/>
          </p:nvSpPr>
          <p:spPr>
            <a:xfrm flipH="1">
              <a:off x="731250" y="58209"/>
              <a:ext cx="251992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5" name="Google Shape;1291;p28"/>
            <p:cNvSpPr/>
            <p:nvPr/>
          </p:nvSpPr>
          <p:spPr>
            <a:xfrm flipH="1">
              <a:off x="1273503" y="349264"/>
              <a:ext cx="271130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1292;p28"/>
            <p:cNvSpPr/>
            <p:nvPr/>
          </p:nvSpPr>
          <p:spPr>
            <a:xfrm flipH="1">
              <a:off x="944163" y="1259112"/>
              <a:ext cx="271130" cy="271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7" name="Google Shape;1293;p28"/>
            <p:cNvSpPr/>
            <p:nvPr/>
          </p:nvSpPr>
          <p:spPr>
            <a:xfrm flipH="1">
              <a:off x="1835696" y="658660"/>
              <a:ext cx="271131" cy="25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1294;p28"/>
            <p:cNvSpPr/>
            <p:nvPr/>
          </p:nvSpPr>
          <p:spPr>
            <a:xfrm flipH="1">
              <a:off x="2125962" y="968854"/>
              <a:ext cx="271130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1295;p28"/>
            <p:cNvSpPr/>
            <p:nvPr/>
          </p:nvSpPr>
          <p:spPr>
            <a:xfrm flipH="1">
              <a:off x="1719270" y="1472819"/>
              <a:ext cx="271130" cy="25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9" name="Google Shape;1296;p28"/>
          <p:cNvGrpSpPr/>
          <p:nvPr/>
        </p:nvGrpSpPr>
        <p:grpSpPr>
          <a:xfrm>
            <a:off x="9711155" y="442583"/>
            <a:ext cx="4913952" cy="2162797"/>
            <a:chOff x="0" y="0"/>
            <a:chExt cx="4913951" cy="2162795"/>
          </a:xfrm>
        </p:grpSpPr>
        <p:grpSp>
          <p:nvGrpSpPr>
            <p:cNvPr id="1377" name="Google Shape;1297;p28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1375" name="Google Shape;1298;p28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1371" name="Google Shape;1299;p28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2" name="Google Shape;1300;p28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3" name="Google Shape;1301;p28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4" name="Google Shape;1302;p28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76" name="Google Shape;1303;p28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8" name="Google Shape;1304;p28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مستوى النص الأول…"/>
          <p:cNvSpPr txBox="1"/>
          <p:nvPr>
            <p:ph type="body" sz="half" idx="1"/>
          </p:nvPr>
        </p:nvSpPr>
        <p:spPr>
          <a:xfrm>
            <a:off x="2010199" y="2892866"/>
            <a:ext cx="10181602" cy="9880001"/>
          </a:xfrm>
          <a:prstGeom prst="rect">
            <a:avLst/>
          </a:prstGeom>
        </p:spPr>
        <p:txBody>
          <a:bodyPr/>
          <a:lstStyle>
            <a:lvl1pPr marL="928254" indent="-775854">
              <a:buClr>
                <a:srgbClr val="000000"/>
              </a:buClr>
              <a:buFont typeface="Helvetica"/>
              <a:buChar char="●"/>
            </a:lvl1pPr>
            <a:lvl2pPr>
              <a:buClr>
                <a:srgbClr val="000000"/>
              </a:buClr>
              <a:buFont typeface="Helvetica"/>
              <a:buChar char="○"/>
            </a:lvl2pPr>
            <a:lvl3pPr>
              <a:buClr>
                <a:srgbClr val="000000"/>
              </a:buClr>
              <a:buFont typeface="Helvetica"/>
              <a:buChar char="■"/>
            </a:lvl3pPr>
            <a:lvl4pPr>
              <a:buClr>
                <a:srgbClr val="000000"/>
              </a:buClr>
              <a:buFont typeface="Helvetica"/>
              <a:buChar char="●"/>
            </a:lvl4pPr>
            <a:lvl5pPr>
              <a:buClr>
                <a:srgbClr val="000000"/>
              </a:buClr>
              <a:buFont typeface="Helvetica"/>
              <a:buChar char="○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8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403" name="Google Shape;1308;p29"/>
          <p:cNvGrpSpPr/>
          <p:nvPr/>
        </p:nvGrpSpPr>
        <p:grpSpPr>
          <a:xfrm>
            <a:off x="20928012" y="608369"/>
            <a:ext cx="3651419" cy="3321304"/>
            <a:chOff x="0" y="0"/>
            <a:chExt cx="3651418" cy="3321302"/>
          </a:xfrm>
        </p:grpSpPr>
        <p:sp>
          <p:nvSpPr>
            <p:cNvPr id="1389" name="Google Shape;1309;p29"/>
            <p:cNvSpPr/>
            <p:nvPr/>
          </p:nvSpPr>
          <p:spPr>
            <a:xfrm rot="19911920">
              <a:off x="1194170" y="2098890"/>
              <a:ext cx="592494" cy="592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310;p29"/>
            <p:cNvSpPr/>
            <p:nvPr/>
          </p:nvSpPr>
          <p:spPr>
            <a:xfrm rot="19911920">
              <a:off x="1542138" y="156695"/>
              <a:ext cx="374607" cy="37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1311;p29"/>
            <p:cNvSpPr/>
            <p:nvPr/>
          </p:nvSpPr>
          <p:spPr>
            <a:xfrm rot="19911920">
              <a:off x="107969" y="755546"/>
              <a:ext cx="567779" cy="56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1312;p29"/>
            <p:cNvSpPr/>
            <p:nvPr/>
          </p:nvSpPr>
          <p:spPr>
            <a:xfrm rot="19911920">
              <a:off x="331552" y="98989"/>
              <a:ext cx="562216" cy="568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313;p29"/>
            <p:cNvSpPr/>
            <p:nvPr/>
          </p:nvSpPr>
          <p:spPr>
            <a:xfrm rot="19911920">
              <a:off x="682554" y="616066"/>
              <a:ext cx="472639" cy="458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1314;p29"/>
            <p:cNvSpPr/>
            <p:nvPr/>
          </p:nvSpPr>
          <p:spPr>
            <a:xfrm rot="19911920">
              <a:off x="662402" y="687018"/>
              <a:ext cx="244311" cy="25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315;p29"/>
            <p:cNvSpPr/>
            <p:nvPr/>
          </p:nvSpPr>
          <p:spPr>
            <a:xfrm rot="19911920">
              <a:off x="639425" y="659769"/>
              <a:ext cx="292936" cy="310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316;p29"/>
            <p:cNvSpPr/>
            <p:nvPr/>
          </p:nvSpPr>
          <p:spPr>
            <a:xfrm rot="19911920">
              <a:off x="794142" y="686395"/>
              <a:ext cx="270279" cy="308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317;p29"/>
            <p:cNvSpPr/>
            <p:nvPr/>
          </p:nvSpPr>
          <p:spPr>
            <a:xfrm rot="19911920">
              <a:off x="761198" y="670124"/>
              <a:ext cx="331622" cy="352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1318;p29"/>
            <p:cNvSpPr/>
            <p:nvPr/>
          </p:nvSpPr>
          <p:spPr>
            <a:xfrm rot="19911920">
              <a:off x="13802" y="660444"/>
              <a:ext cx="371292" cy="151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1319;p29"/>
            <p:cNvSpPr/>
            <p:nvPr/>
          </p:nvSpPr>
          <p:spPr>
            <a:xfrm rot="19911920">
              <a:off x="944858" y="735243"/>
              <a:ext cx="206156" cy="2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0" name="Google Shape;1320;p29"/>
            <p:cNvSpPr/>
            <p:nvPr/>
          </p:nvSpPr>
          <p:spPr>
            <a:xfrm rot="19911920">
              <a:off x="909196" y="709186"/>
              <a:ext cx="267099" cy="298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1321;p29"/>
            <p:cNvSpPr/>
            <p:nvPr/>
          </p:nvSpPr>
          <p:spPr>
            <a:xfrm rot="19911920">
              <a:off x="187940" y="359606"/>
              <a:ext cx="166809" cy="37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2" name="Google Shape;1322;p29"/>
            <p:cNvSpPr/>
            <p:nvPr/>
          </p:nvSpPr>
          <p:spPr>
            <a:xfrm rot="19911920">
              <a:off x="2076006" y="477059"/>
              <a:ext cx="978307" cy="277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11" name="Google Shape;1323;p29"/>
          <p:cNvGrpSpPr/>
          <p:nvPr/>
        </p:nvGrpSpPr>
        <p:grpSpPr>
          <a:xfrm>
            <a:off x="249736" y="10554302"/>
            <a:ext cx="1883521" cy="3275754"/>
            <a:chOff x="0" y="0"/>
            <a:chExt cx="1883520" cy="3275753"/>
          </a:xfrm>
        </p:grpSpPr>
        <p:sp>
          <p:nvSpPr>
            <p:cNvPr id="1404" name="Google Shape;1324;p29"/>
            <p:cNvSpPr/>
            <p:nvPr/>
          </p:nvSpPr>
          <p:spPr>
            <a:xfrm>
              <a:off x="1134462" y="730130"/>
              <a:ext cx="195202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1325;p29"/>
            <p:cNvSpPr/>
            <p:nvPr/>
          </p:nvSpPr>
          <p:spPr>
            <a:xfrm>
              <a:off x="775460" y="0"/>
              <a:ext cx="1108061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1326;p29"/>
            <p:cNvSpPr/>
            <p:nvPr/>
          </p:nvSpPr>
          <p:spPr>
            <a:xfrm>
              <a:off x="58752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1327;p29"/>
            <p:cNvSpPr/>
            <p:nvPr/>
          </p:nvSpPr>
          <p:spPr>
            <a:xfrm>
              <a:off x="0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1328;p29"/>
            <p:cNvSpPr/>
            <p:nvPr/>
          </p:nvSpPr>
          <p:spPr>
            <a:xfrm>
              <a:off x="1086074" y="293707"/>
              <a:ext cx="495463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9" name="Google Shape;1329;p29"/>
            <p:cNvSpPr/>
            <p:nvPr/>
          </p:nvSpPr>
          <p:spPr>
            <a:xfrm>
              <a:off x="305563" y="1082585"/>
              <a:ext cx="495117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1330;p29"/>
            <p:cNvSpPr/>
            <p:nvPr/>
          </p:nvSpPr>
          <p:spPr>
            <a:xfrm>
              <a:off x="229897" y="2707677"/>
              <a:ext cx="1504426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21" name="Google Shape;1331;p29"/>
          <p:cNvGrpSpPr/>
          <p:nvPr/>
        </p:nvGrpSpPr>
        <p:grpSpPr>
          <a:xfrm>
            <a:off x="430250" y="244359"/>
            <a:ext cx="1323897" cy="1813817"/>
            <a:chOff x="0" y="0"/>
            <a:chExt cx="1323895" cy="1813815"/>
          </a:xfrm>
        </p:grpSpPr>
        <p:sp>
          <p:nvSpPr>
            <p:cNvPr id="1412" name="Google Shape;1332;p29"/>
            <p:cNvSpPr/>
            <p:nvPr/>
          </p:nvSpPr>
          <p:spPr>
            <a:xfrm rot="9492052">
              <a:off x="831797" y="17437"/>
              <a:ext cx="209580" cy="600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333;p29"/>
            <p:cNvSpPr/>
            <p:nvPr/>
          </p:nvSpPr>
          <p:spPr>
            <a:xfrm rot="9492052">
              <a:off x="647640" y="219505"/>
              <a:ext cx="651968" cy="2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334;p29"/>
            <p:cNvSpPr/>
            <p:nvPr/>
          </p:nvSpPr>
          <p:spPr>
            <a:xfrm rot="9492052">
              <a:off x="677841" y="172158"/>
              <a:ext cx="548471" cy="351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335;p29"/>
            <p:cNvSpPr/>
            <p:nvPr/>
          </p:nvSpPr>
          <p:spPr>
            <a:xfrm rot="9492052">
              <a:off x="774596" y="78950"/>
              <a:ext cx="354845" cy="590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336;p29"/>
            <p:cNvSpPr/>
            <p:nvPr/>
          </p:nvSpPr>
          <p:spPr>
            <a:xfrm rot="9492052">
              <a:off x="252499" y="1166201"/>
              <a:ext cx="563113" cy="56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337;p29"/>
            <p:cNvSpPr/>
            <p:nvPr/>
          </p:nvSpPr>
          <p:spPr>
            <a:xfrm rot="9492052">
              <a:off x="115535" y="705710"/>
              <a:ext cx="116164" cy="332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338;p29"/>
            <p:cNvSpPr/>
            <p:nvPr/>
          </p:nvSpPr>
          <p:spPr>
            <a:xfrm rot="9492052">
              <a:off x="13462" y="817714"/>
              <a:ext cx="361371" cy="14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339;p29"/>
            <p:cNvSpPr/>
            <p:nvPr/>
          </p:nvSpPr>
          <p:spPr>
            <a:xfrm rot="9492052">
              <a:off x="30203" y="791472"/>
              <a:ext cx="304005" cy="19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340;p29"/>
            <p:cNvSpPr/>
            <p:nvPr/>
          </p:nvSpPr>
          <p:spPr>
            <a:xfrm rot="9492052">
              <a:off x="83830" y="739804"/>
              <a:ext cx="196682" cy="327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31" name="Google Shape;1341;p29"/>
          <p:cNvGrpSpPr/>
          <p:nvPr/>
        </p:nvGrpSpPr>
        <p:grpSpPr>
          <a:xfrm>
            <a:off x="22684742" y="12012283"/>
            <a:ext cx="1528201" cy="1533200"/>
            <a:chOff x="0" y="0"/>
            <a:chExt cx="1528199" cy="1533198"/>
          </a:xfrm>
        </p:grpSpPr>
        <p:sp>
          <p:nvSpPr>
            <p:cNvPr id="1422" name="Google Shape;1342;p29"/>
            <p:cNvSpPr/>
            <p:nvPr/>
          </p:nvSpPr>
          <p:spPr>
            <a:xfrm rot="10232062">
              <a:off x="128225" y="902286"/>
              <a:ext cx="559387" cy="5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8" h="21600" fill="norm" stroke="1" extrusionOk="0">
                  <a:moveTo>
                    <a:pt x="15492" y="0"/>
                  </a:moveTo>
                  <a:cubicBezTo>
                    <a:pt x="13998" y="0"/>
                    <a:pt x="11622" y="1983"/>
                    <a:pt x="5929" y="3058"/>
                  </a:cubicBezTo>
                  <a:cubicBezTo>
                    <a:pt x="-2417" y="4883"/>
                    <a:pt x="489" y="18442"/>
                    <a:pt x="489" y="19458"/>
                  </a:cubicBezTo>
                  <a:cubicBezTo>
                    <a:pt x="2604" y="20875"/>
                    <a:pt x="4965" y="21600"/>
                    <a:pt x="7363" y="21600"/>
                  </a:cubicBezTo>
                  <a:cubicBezTo>
                    <a:pt x="9074" y="21600"/>
                    <a:pt x="10800" y="21225"/>
                    <a:pt x="12466" y="20467"/>
                  </a:cubicBezTo>
                  <a:cubicBezTo>
                    <a:pt x="19183" y="17433"/>
                    <a:pt x="19183" y="5692"/>
                    <a:pt x="17367" y="1842"/>
                  </a:cubicBezTo>
                  <a:cubicBezTo>
                    <a:pt x="16762" y="492"/>
                    <a:pt x="16239" y="0"/>
                    <a:pt x="154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343;p29"/>
            <p:cNvSpPr/>
            <p:nvPr/>
          </p:nvSpPr>
          <p:spPr>
            <a:xfrm rot="10232062">
              <a:off x="309515" y="1010570"/>
              <a:ext cx="319124" cy="267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20070" y="0"/>
                  </a:moveTo>
                  <a:cubicBezTo>
                    <a:pt x="19542" y="0"/>
                    <a:pt x="19075" y="422"/>
                    <a:pt x="18819" y="1065"/>
                  </a:cubicBezTo>
                  <a:cubicBezTo>
                    <a:pt x="15882" y="9551"/>
                    <a:pt x="518" y="18918"/>
                    <a:pt x="518" y="18918"/>
                  </a:cubicBezTo>
                  <a:cubicBezTo>
                    <a:pt x="157" y="19359"/>
                    <a:pt x="-220" y="20259"/>
                    <a:pt x="157" y="21141"/>
                  </a:cubicBezTo>
                  <a:cubicBezTo>
                    <a:pt x="518" y="21600"/>
                    <a:pt x="880" y="21600"/>
                    <a:pt x="1256" y="21600"/>
                  </a:cubicBezTo>
                  <a:lnTo>
                    <a:pt x="1618" y="21600"/>
                  </a:lnTo>
                  <a:cubicBezTo>
                    <a:pt x="2356" y="21141"/>
                    <a:pt x="17343" y="11773"/>
                    <a:pt x="21003" y="1965"/>
                  </a:cubicBezTo>
                  <a:cubicBezTo>
                    <a:pt x="21380" y="1506"/>
                    <a:pt x="21003" y="624"/>
                    <a:pt x="20642" y="184"/>
                  </a:cubicBezTo>
                  <a:cubicBezTo>
                    <a:pt x="20446" y="55"/>
                    <a:pt x="20250" y="0"/>
                    <a:pt x="2007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344;p29"/>
            <p:cNvSpPr/>
            <p:nvPr/>
          </p:nvSpPr>
          <p:spPr>
            <a:xfrm rot="10232062">
              <a:off x="41581" y="117112"/>
              <a:ext cx="601989" cy="5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6" h="21600" fill="norm" stroke="1" extrusionOk="0">
                  <a:moveTo>
                    <a:pt x="7541" y="0"/>
                  </a:moveTo>
                  <a:cubicBezTo>
                    <a:pt x="4548" y="0"/>
                    <a:pt x="1866" y="936"/>
                    <a:pt x="1541" y="1034"/>
                  </a:cubicBezTo>
                  <a:cubicBezTo>
                    <a:pt x="-389" y="5548"/>
                    <a:pt x="-570" y="10698"/>
                    <a:pt x="1360" y="15204"/>
                  </a:cubicBezTo>
                  <a:cubicBezTo>
                    <a:pt x="3189" y="19921"/>
                    <a:pt x="7707" y="21600"/>
                    <a:pt x="11661" y="21600"/>
                  </a:cubicBezTo>
                  <a:cubicBezTo>
                    <a:pt x="14177" y="21600"/>
                    <a:pt x="16469" y="20920"/>
                    <a:pt x="17697" y="19921"/>
                  </a:cubicBezTo>
                  <a:cubicBezTo>
                    <a:pt x="21030" y="17130"/>
                    <a:pt x="17871" y="16273"/>
                    <a:pt x="15941" y="6405"/>
                  </a:cubicBezTo>
                  <a:cubicBezTo>
                    <a:pt x="14813" y="1237"/>
                    <a:pt x="10975" y="0"/>
                    <a:pt x="75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345;p29"/>
            <p:cNvSpPr/>
            <p:nvPr/>
          </p:nvSpPr>
          <p:spPr>
            <a:xfrm rot="10232062">
              <a:off x="260339" y="294275"/>
              <a:ext cx="287185" cy="30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372" y="0"/>
                  </a:moveTo>
                  <a:cubicBezTo>
                    <a:pt x="1154" y="0"/>
                    <a:pt x="919" y="48"/>
                    <a:pt x="668" y="176"/>
                  </a:cubicBezTo>
                  <a:cubicBezTo>
                    <a:pt x="-138" y="561"/>
                    <a:pt x="-138" y="1331"/>
                    <a:pt x="265" y="2117"/>
                  </a:cubicBezTo>
                  <a:cubicBezTo>
                    <a:pt x="668" y="2502"/>
                    <a:pt x="10452" y="18088"/>
                    <a:pt x="19431" y="21600"/>
                  </a:cubicBezTo>
                  <a:lnTo>
                    <a:pt x="19834" y="21600"/>
                  </a:lnTo>
                  <a:cubicBezTo>
                    <a:pt x="20237" y="21600"/>
                    <a:pt x="20656" y="21199"/>
                    <a:pt x="21059" y="20814"/>
                  </a:cubicBezTo>
                  <a:cubicBezTo>
                    <a:pt x="21462" y="20029"/>
                    <a:pt x="21059" y="19259"/>
                    <a:pt x="20237" y="19259"/>
                  </a:cubicBezTo>
                  <a:cubicBezTo>
                    <a:pt x="12500" y="16132"/>
                    <a:pt x="2715" y="561"/>
                    <a:pt x="2715" y="561"/>
                  </a:cubicBezTo>
                  <a:cubicBezTo>
                    <a:pt x="2430" y="289"/>
                    <a:pt x="1926" y="0"/>
                    <a:pt x="137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346;p29"/>
            <p:cNvSpPr/>
            <p:nvPr/>
          </p:nvSpPr>
          <p:spPr>
            <a:xfrm rot="10232062">
              <a:off x="910721" y="43412"/>
              <a:ext cx="574835" cy="56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4" h="21600" fill="norm" stroke="1" extrusionOk="0">
                  <a:moveTo>
                    <a:pt x="11096" y="0"/>
                  </a:moveTo>
                  <a:cubicBezTo>
                    <a:pt x="9649" y="0"/>
                    <a:pt x="8203" y="277"/>
                    <a:pt x="6824" y="858"/>
                  </a:cubicBezTo>
                  <a:cubicBezTo>
                    <a:pt x="51" y="3389"/>
                    <a:pt x="-868" y="15385"/>
                    <a:pt x="601" y="19598"/>
                  </a:cubicBezTo>
                  <a:cubicBezTo>
                    <a:pt x="1181" y="21080"/>
                    <a:pt x="1694" y="21600"/>
                    <a:pt x="2500" y="21600"/>
                  </a:cubicBezTo>
                  <a:cubicBezTo>
                    <a:pt x="3976" y="21600"/>
                    <a:pt x="6440" y="19858"/>
                    <a:pt x="12128" y="19182"/>
                  </a:cubicBezTo>
                  <a:cubicBezTo>
                    <a:pt x="20732" y="18332"/>
                    <a:pt x="18901" y="3805"/>
                    <a:pt x="18901" y="2964"/>
                  </a:cubicBezTo>
                  <a:cubicBezTo>
                    <a:pt x="16618" y="1031"/>
                    <a:pt x="13861" y="0"/>
                    <a:pt x="1109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347;p29"/>
            <p:cNvSpPr/>
            <p:nvPr/>
          </p:nvSpPr>
          <p:spPr>
            <a:xfrm rot="10232062">
              <a:off x="968951" y="244343"/>
              <a:ext cx="336997" cy="245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20288" y="0"/>
                  </a:moveTo>
                  <a:cubicBezTo>
                    <a:pt x="20115" y="0"/>
                    <a:pt x="19929" y="60"/>
                    <a:pt x="19743" y="200"/>
                  </a:cubicBezTo>
                  <a:cubicBezTo>
                    <a:pt x="19040" y="681"/>
                    <a:pt x="4066" y="9429"/>
                    <a:pt x="237" y="19158"/>
                  </a:cubicBezTo>
                  <a:cubicBezTo>
                    <a:pt x="-122" y="20139"/>
                    <a:pt x="-122" y="21100"/>
                    <a:pt x="581" y="21600"/>
                  </a:cubicBezTo>
                  <a:lnTo>
                    <a:pt x="1284" y="21600"/>
                  </a:lnTo>
                  <a:cubicBezTo>
                    <a:pt x="1628" y="21600"/>
                    <a:pt x="1972" y="21100"/>
                    <a:pt x="1972" y="21100"/>
                  </a:cubicBezTo>
                  <a:cubicBezTo>
                    <a:pt x="5802" y="11871"/>
                    <a:pt x="20790" y="3123"/>
                    <a:pt x="20790" y="3123"/>
                  </a:cubicBezTo>
                  <a:cubicBezTo>
                    <a:pt x="21134" y="2622"/>
                    <a:pt x="21478" y="1662"/>
                    <a:pt x="21134" y="1181"/>
                  </a:cubicBezTo>
                  <a:cubicBezTo>
                    <a:pt x="21134" y="460"/>
                    <a:pt x="20761" y="0"/>
                    <a:pt x="20288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348;p29"/>
            <p:cNvSpPr/>
            <p:nvPr/>
          </p:nvSpPr>
          <p:spPr>
            <a:xfrm rot="10232062">
              <a:off x="255105" y="225677"/>
              <a:ext cx="1074809" cy="904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600" fill="norm" stroke="1" extrusionOk="0">
                  <a:moveTo>
                    <a:pt x="7969" y="0"/>
                  </a:moveTo>
                  <a:cubicBezTo>
                    <a:pt x="7754" y="0"/>
                    <a:pt x="7531" y="16"/>
                    <a:pt x="7287" y="49"/>
                  </a:cubicBezTo>
                  <a:cubicBezTo>
                    <a:pt x="5103" y="288"/>
                    <a:pt x="4190" y="2751"/>
                    <a:pt x="4194" y="4851"/>
                  </a:cubicBezTo>
                  <a:cubicBezTo>
                    <a:pt x="4020" y="4786"/>
                    <a:pt x="3837" y="4720"/>
                    <a:pt x="3642" y="4661"/>
                  </a:cubicBezTo>
                  <a:cubicBezTo>
                    <a:pt x="3480" y="4617"/>
                    <a:pt x="3325" y="4596"/>
                    <a:pt x="3175" y="4596"/>
                  </a:cubicBezTo>
                  <a:cubicBezTo>
                    <a:pt x="-105" y="4596"/>
                    <a:pt x="-1079" y="15127"/>
                    <a:pt x="1373" y="16261"/>
                  </a:cubicBezTo>
                  <a:cubicBezTo>
                    <a:pt x="1665" y="16413"/>
                    <a:pt x="1933" y="16478"/>
                    <a:pt x="2173" y="16478"/>
                  </a:cubicBezTo>
                  <a:cubicBezTo>
                    <a:pt x="2266" y="16478"/>
                    <a:pt x="2359" y="16467"/>
                    <a:pt x="2445" y="16451"/>
                  </a:cubicBezTo>
                  <a:cubicBezTo>
                    <a:pt x="3293" y="18741"/>
                    <a:pt x="5156" y="21274"/>
                    <a:pt x="7576" y="21274"/>
                  </a:cubicBezTo>
                  <a:cubicBezTo>
                    <a:pt x="7645" y="21274"/>
                    <a:pt x="7714" y="21274"/>
                    <a:pt x="7783" y="21269"/>
                  </a:cubicBezTo>
                  <a:cubicBezTo>
                    <a:pt x="8493" y="21204"/>
                    <a:pt x="9033" y="21063"/>
                    <a:pt x="9435" y="20868"/>
                  </a:cubicBezTo>
                  <a:cubicBezTo>
                    <a:pt x="9792" y="21307"/>
                    <a:pt x="10283" y="21600"/>
                    <a:pt x="10937" y="21600"/>
                  </a:cubicBezTo>
                  <a:cubicBezTo>
                    <a:pt x="11383" y="21600"/>
                    <a:pt x="11907" y="21459"/>
                    <a:pt x="12516" y="21139"/>
                  </a:cubicBezTo>
                  <a:cubicBezTo>
                    <a:pt x="14878" y="19918"/>
                    <a:pt x="16015" y="18035"/>
                    <a:pt x="16222" y="16462"/>
                  </a:cubicBezTo>
                  <a:cubicBezTo>
                    <a:pt x="16640" y="16402"/>
                    <a:pt x="17115" y="16218"/>
                    <a:pt x="17643" y="15865"/>
                  </a:cubicBezTo>
                  <a:cubicBezTo>
                    <a:pt x="20521" y="13998"/>
                    <a:pt x="18873" y="9007"/>
                    <a:pt x="17103" y="7026"/>
                  </a:cubicBezTo>
                  <a:cubicBezTo>
                    <a:pt x="17582" y="5567"/>
                    <a:pt x="17127" y="3055"/>
                    <a:pt x="14489" y="971"/>
                  </a:cubicBezTo>
                  <a:cubicBezTo>
                    <a:pt x="13612" y="282"/>
                    <a:pt x="12881" y="16"/>
                    <a:pt x="12272" y="16"/>
                  </a:cubicBezTo>
                  <a:cubicBezTo>
                    <a:pt x="11400" y="16"/>
                    <a:pt x="10778" y="564"/>
                    <a:pt x="10356" y="1194"/>
                  </a:cubicBezTo>
                  <a:cubicBezTo>
                    <a:pt x="9934" y="521"/>
                    <a:pt x="9179" y="0"/>
                    <a:pt x="796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1349;p29"/>
            <p:cNvSpPr/>
            <p:nvPr/>
          </p:nvSpPr>
          <p:spPr>
            <a:xfrm rot="10232062">
              <a:off x="233819" y="206920"/>
              <a:ext cx="1106801" cy="947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11380" y="2342"/>
                  </a:moveTo>
                  <a:cubicBezTo>
                    <a:pt x="11484" y="2596"/>
                    <a:pt x="11589" y="2974"/>
                    <a:pt x="11484" y="3352"/>
                  </a:cubicBezTo>
                  <a:cubicBezTo>
                    <a:pt x="11484" y="3601"/>
                    <a:pt x="11484" y="3855"/>
                    <a:pt x="11271" y="3979"/>
                  </a:cubicBezTo>
                  <a:lnTo>
                    <a:pt x="11062" y="3979"/>
                  </a:lnTo>
                  <a:cubicBezTo>
                    <a:pt x="10953" y="3979"/>
                    <a:pt x="10848" y="3730"/>
                    <a:pt x="10848" y="3477"/>
                  </a:cubicBezTo>
                  <a:cubicBezTo>
                    <a:pt x="10953" y="3098"/>
                    <a:pt x="11166" y="2720"/>
                    <a:pt x="11380" y="2342"/>
                  </a:cubicBezTo>
                  <a:close/>
                  <a:moveTo>
                    <a:pt x="5239" y="5741"/>
                  </a:moveTo>
                  <a:cubicBezTo>
                    <a:pt x="6612" y="6373"/>
                    <a:pt x="7039" y="7254"/>
                    <a:pt x="6930" y="7502"/>
                  </a:cubicBezTo>
                  <a:cubicBezTo>
                    <a:pt x="6930" y="7632"/>
                    <a:pt x="6721" y="7632"/>
                    <a:pt x="6612" y="7632"/>
                  </a:cubicBezTo>
                  <a:cubicBezTo>
                    <a:pt x="6403" y="7632"/>
                    <a:pt x="6294" y="7632"/>
                    <a:pt x="6084" y="7502"/>
                  </a:cubicBezTo>
                  <a:cubicBezTo>
                    <a:pt x="5553" y="7254"/>
                    <a:pt x="5239" y="6497"/>
                    <a:pt x="5239" y="5741"/>
                  </a:cubicBezTo>
                  <a:close/>
                  <a:moveTo>
                    <a:pt x="17094" y="6751"/>
                  </a:moveTo>
                  <a:cubicBezTo>
                    <a:pt x="17203" y="6751"/>
                    <a:pt x="17307" y="6875"/>
                    <a:pt x="17516" y="6875"/>
                  </a:cubicBezTo>
                  <a:cubicBezTo>
                    <a:pt x="17730" y="7000"/>
                    <a:pt x="17944" y="7124"/>
                    <a:pt x="18262" y="7378"/>
                  </a:cubicBezTo>
                  <a:cubicBezTo>
                    <a:pt x="18048" y="7632"/>
                    <a:pt x="17730" y="7880"/>
                    <a:pt x="17412" y="8005"/>
                  </a:cubicBezTo>
                  <a:cubicBezTo>
                    <a:pt x="17333" y="8041"/>
                    <a:pt x="17246" y="8057"/>
                    <a:pt x="17159" y="8057"/>
                  </a:cubicBezTo>
                  <a:cubicBezTo>
                    <a:pt x="16902" y="8057"/>
                    <a:pt x="16645" y="7912"/>
                    <a:pt x="16566" y="7632"/>
                  </a:cubicBezTo>
                  <a:cubicBezTo>
                    <a:pt x="16462" y="7378"/>
                    <a:pt x="16462" y="7254"/>
                    <a:pt x="16566" y="7000"/>
                  </a:cubicBezTo>
                  <a:cubicBezTo>
                    <a:pt x="16671" y="6875"/>
                    <a:pt x="16884" y="6751"/>
                    <a:pt x="17094" y="6751"/>
                  </a:cubicBezTo>
                  <a:close/>
                  <a:moveTo>
                    <a:pt x="3330" y="13165"/>
                  </a:moveTo>
                  <a:cubicBezTo>
                    <a:pt x="3753" y="13165"/>
                    <a:pt x="3966" y="13543"/>
                    <a:pt x="3966" y="13922"/>
                  </a:cubicBezTo>
                  <a:cubicBezTo>
                    <a:pt x="4071" y="14678"/>
                    <a:pt x="3753" y="15434"/>
                    <a:pt x="3121" y="15683"/>
                  </a:cubicBezTo>
                  <a:cubicBezTo>
                    <a:pt x="2803" y="15056"/>
                    <a:pt x="2698" y="14175"/>
                    <a:pt x="2907" y="13419"/>
                  </a:cubicBezTo>
                  <a:cubicBezTo>
                    <a:pt x="2907" y="13295"/>
                    <a:pt x="3012" y="13165"/>
                    <a:pt x="3225" y="13165"/>
                  </a:cubicBezTo>
                  <a:close/>
                  <a:moveTo>
                    <a:pt x="15943" y="13994"/>
                  </a:moveTo>
                  <a:cubicBezTo>
                    <a:pt x="15974" y="13994"/>
                    <a:pt x="16004" y="14010"/>
                    <a:pt x="16035" y="14051"/>
                  </a:cubicBezTo>
                  <a:lnTo>
                    <a:pt x="16353" y="14051"/>
                  </a:lnTo>
                  <a:cubicBezTo>
                    <a:pt x="16989" y="14175"/>
                    <a:pt x="17516" y="15056"/>
                    <a:pt x="17412" y="15813"/>
                  </a:cubicBezTo>
                  <a:cubicBezTo>
                    <a:pt x="17329" y="15828"/>
                    <a:pt x="17251" y="15833"/>
                    <a:pt x="17168" y="15833"/>
                  </a:cubicBezTo>
                  <a:cubicBezTo>
                    <a:pt x="16619" y="15833"/>
                    <a:pt x="16100" y="15476"/>
                    <a:pt x="15825" y="14932"/>
                  </a:cubicBezTo>
                  <a:cubicBezTo>
                    <a:pt x="15721" y="14678"/>
                    <a:pt x="15612" y="14424"/>
                    <a:pt x="15721" y="14175"/>
                  </a:cubicBezTo>
                  <a:cubicBezTo>
                    <a:pt x="15795" y="14087"/>
                    <a:pt x="15869" y="13994"/>
                    <a:pt x="15943" y="13994"/>
                  </a:cubicBezTo>
                  <a:close/>
                  <a:moveTo>
                    <a:pt x="10107" y="17320"/>
                  </a:moveTo>
                  <a:cubicBezTo>
                    <a:pt x="10744" y="17574"/>
                    <a:pt x="11166" y="18326"/>
                    <a:pt x="11271" y="19082"/>
                  </a:cubicBezTo>
                  <a:cubicBezTo>
                    <a:pt x="11271" y="19460"/>
                    <a:pt x="11062" y="19714"/>
                    <a:pt x="10530" y="19963"/>
                  </a:cubicBezTo>
                  <a:cubicBezTo>
                    <a:pt x="10212" y="19460"/>
                    <a:pt x="10003" y="18704"/>
                    <a:pt x="10003" y="17953"/>
                  </a:cubicBezTo>
                  <a:cubicBezTo>
                    <a:pt x="10003" y="17445"/>
                    <a:pt x="10107" y="17320"/>
                    <a:pt x="10107" y="17320"/>
                  </a:cubicBezTo>
                  <a:close/>
                  <a:moveTo>
                    <a:pt x="13345" y="974"/>
                  </a:moveTo>
                  <a:cubicBezTo>
                    <a:pt x="14008" y="974"/>
                    <a:pt x="14745" y="1259"/>
                    <a:pt x="15507" y="1839"/>
                  </a:cubicBezTo>
                  <a:cubicBezTo>
                    <a:pt x="17730" y="3477"/>
                    <a:pt x="18471" y="5238"/>
                    <a:pt x="18366" y="6621"/>
                  </a:cubicBezTo>
                  <a:cubicBezTo>
                    <a:pt x="18048" y="6373"/>
                    <a:pt x="17835" y="6243"/>
                    <a:pt x="17516" y="6119"/>
                  </a:cubicBezTo>
                  <a:cubicBezTo>
                    <a:pt x="17307" y="5995"/>
                    <a:pt x="17094" y="5995"/>
                    <a:pt x="16884" y="5995"/>
                  </a:cubicBezTo>
                  <a:cubicBezTo>
                    <a:pt x="16462" y="5995"/>
                    <a:pt x="16035" y="6243"/>
                    <a:pt x="15825" y="6751"/>
                  </a:cubicBezTo>
                  <a:cubicBezTo>
                    <a:pt x="15612" y="7124"/>
                    <a:pt x="15612" y="7632"/>
                    <a:pt x="15825" y="8134"/>
                  </a:cubicBezTo>
                  <a:cubicBezTo>
                    <a:pt x="16035" y="8637"/>
                    <a:pt x="16566" y="8891"/>
                    <a:pt x="17094" y="8891"/>
                  </a:cubicBezTo>
                  <a:lnTo>
                    <a:pt x="17307" y="8891"/>
                  </a:lnTo>
                  <a:cubicBezTo>
                    <a:pt x="17835" y="8891"/>
                    <a:pt x="18366" y="8513"/>
                    <a:pt x="18684" y="8005"/>
                  </a:cubicBezTo>
                  <a:cubicBezTo>
                    <a:pt x="19848" y="9264"/>
                    <a:pt x="20484" y="11155"/>
                    <a:pt x="20484" y="13165"/>
                  </a:cubicBezTo>
                  <a:cubicBezTo>
                    <a:pt x="20376" y="14175"/>
                    <a:pt x="19744" y="15056"/>
                    <a:pt x="19003" y="15434"/>
                  </a:cubicBezTo>
                  <a:cubicBezTo>
                    <a:pt x="18684" y="15683"/>
                    <a:pt x="18366" y="15813"/>
                    <a:pt x="18048" y="15813"/>
                  </a:cubicBezTo>
                  <a:cubicBezTo>
                    <a:pt x="18048" y="14678"/>
                    <a:pt x="17412" y="13543"/>
                    <a:pt x="16353" y="13295"/>
                  </a:cubicBezTo>
                  <a:cubicBezTo>
                    <a:pt x="16253" y="13264"/>
                    <a:pt x="16148" y="13248"/>
                    <a:pt x="16039" y="13248"/>
                  </a:cubicBezTo>
                  <a:cubicBezTo>
                    <a:pt x="15690" y="13248"/>
                    <a:pt x="15324" y="13414"/>
                    <a:pt x="15084" y="13797"/>
                  </a:cubicBezTo>
                  <a:cubicBezTo>
                    <a:pt x="14871" y="14300"/>
                    <a:pt x="14871" y="14932"/>
                    <a:pt x="15189" y="15434"/>
                  </a:cubicBezTo>
                  <a:cubicBezTo>
                    <a:pt x="15612" y="16186"/>
                    <a:pt x="16353" y="16693"/>
                    <a:pt x="17203" y="16818"/>
                  </a:cubicBezTo>
                  <a:cubicBezTo>
                    <a:pt x="16462" y="18455"/>
                    <a:pt x="15189" y="19714"/>
                    <a:pt x="13707" y="20341"/>
                  </a:cubicBezTo>
                  <a:cubicBezTo>
                    <a:pt x="13210" y="20636"/>
                    <a:pt x="12714" y="20761"/>
                    <a:pt x="12217" y="20761"/>
                  </a:cubicBezTo>
                  <a:cubicBezTo>
                    <a:pt x="11868" y="20761"/>
                    <a:pt x="11515" y="20698"/>
                    <a:pt x="11166" y="20595"/>
                  </a:cubicBezTo>
                  <a:cubicBezTo>
                    <a:pt x="11589" y="20217"/>
                    <a:pt x="11803" y="19714"/>
                    <a:pt x="11907" y="19206"/>
                  </a:cubicBezTo>
                  <a:cubicBezTo>
                    <a:pt x="11803" y="18077"/>
                    <a:pt x="11166" y="17072"/>
                    <a:pt x="10212" y="16693"/>
                  </a:cubicBezTo>
                  <a:cubicBezTo>
                    <a:pt x="10160" y="16626"/>
                    <a:pt x="10133" y="16595"/>
                    <a:pt x="10107" y="16595"/>
                  </a:cubicBezTo>
                  <a:cubicBezTo>
                    <a:pt x="10081" y="16595"/>
                    <a:pt x="10055" y="16626"/>
                    <a:pt x="10003" y="16693"/>
                  </a:cubicBezTo>
                  <a:cubicBezTo>
                    <a:pt x="9684" y="16693"/>
                    <a:pt x="9366" y="16942"/>
                    <a:pt x="9366" y="17320"/>
                  </a:cubicBezTo>
                  <a:cubicBezTo>
                    <a:pt x="9048" y="18326"/>
                    <a:pt x="9262" y="19460"/>
                    <a:pt x="9789" y="20465"/>
                  </a:cubicBezTo>
                  <a:cubicBezTo>
                    <a:pt x="9366" y="20465"/>
                    <a:pt x="8944" y="20595"/>
                    <a:pt x="8625" y="20595"/>
                  </a:cubicBezTo>
                  <a:cubicBezTo>
                    <a:pt x="6403" y="20595"/>
                    <a:pt x="4389" y="19082"/>
                    <a:pt x="3439" y="16693"/>
                  </a:cubicBezTo>
                  <a:cubicBezTo>
                    <a:pt x="4180" y="16186"/>
                    <a:pt x="4707" y="15181"/>
                    <a:pt x="4603" y="14175"/>
                  </a:cubicBezTo>
                  <a:cubicBezTo>
                    <a:pt x="4603" y="13191"/>
                    <a:pt x="4040" y="12492"/>
                    <a:pt x="3339" y="12492"/>
                  </a:cubicBezTo>
                  <a:cubicBezTo>
                    <a:pt x="3234" y="12492"/>
                    <a:pt x="3125" y="12507"/>
                    <a:pt x="3012" y="12538"/>
                  </a:cubicBezTo>
                  <a:cubicBezTo>
                    <a:pt x="2698" y="12538"/>
                    <a:pt x="2380" y="12916"/>
                    <a:pt x="2166" y="13295"/>
                  </a:cubicBezTo>
                  <a:cubicBezTo>
                    <a:pt x="1957" y="14175"/>
                    <a:pt x="1957" y="15181"/>
                    <a:pt x="2380" y="16061"/>
                  </a:cubicBezTo>
                  <a:cubicBezTo>
                    <a:pt x="2166" y="16061"/>
                    <a:pt x="1957" y="15937"/>
                    <a:pt x="1848" y="15937"/>
                  </a:cubicBezTo>
                  <a:cubicBezTo>
                    <a:pt x="789" y="15434"/>
                    <a:pt x="366" y="12916"/>
                    <a:pt x="789" y="10145"/>
                  </a:cubicBezTo>
                  <a:cubicBezTo>
                    <a:pt x="1107" y="8005"/>
                    <a:pt x="2062" y="5492"/>
                    <a:pt x="3648" y="5492"/>
                  </a:cubicBezTo>
                  <a:lnTo>
                    <a:pt x="4071" y="5492"/>
                  </a:lnTo>
                  <a:lnTo>
                    <a:pt x="4389" y="5616"/>
                  </a:lnTo>
                  <a:cubicBezTo>
                    <a:pt x="4284" y="6751"/>
                    <a:pt x="4921" y="7880"/>
                    <a:pt x="5766" y="8513"/>
                  </a:cubicBezTo>
                  <a:cubicBezTo>
                    <a:pt x="6023" y="8611"/>
                    <a:pt x="6254" y="8658"/>
                    <a:pt x="6464" y="8658"/>
                  </a:cubicBezTo>
                  <a:cubicBezTo>
                    <a:pt x="7030" y="8658"/>
                    <a:pt x="7409" y="8310"/>
                    <a:pt x="7566" y="7756"/>
                  </a:cubicBezTo>
                  <a:cubicBezTo>
                    <a:pt x="7780" y="6875"/>
                    <a:pt x="6930" y="5741"/>
                    <a:pt x="5130" y="4984"/>
                  </a:cubicBezTo>
                  <a:cubicBezTo>
                    <a:pt x="5130" y="2974"/>
                    <a:pt x="6403" y="1212"/>
                    <a:pt x="8094" y="1083"/>
                  </a:cubicBezTo>
                  <a:cubicBezTo>
                    <a:pt x="8342" y="1021"/>
                    <a:pt x="8586" y="990"/>
                    <a:pt x="8830" y="990"/>
                  </a:cubicBezTo>
                  <a:cubicBezTo>
                    <a:pt x="9528" y="990"/>
                    <a:pt x="10194" y="1249"/>
                    <a:pt x="10744" y="1715"/>
                  </a:cubicBezTo>
                  <a:cubicBezTo>
                    <a:pt x="10425" y="2218"/>
                    <a:pt x="10212" y="2720"/>
                    <a:pt x="10003" y="3352"/>
                  </a:cubicBezTo>
                  <a:cubicBezTo>
                    <a:pt x="10003" y="3352"/>
                    <a:pt x="10003" y="3477"/>
                    <a:pt x="10003" y="3477"/>
                  </a:cubicBezTo>
                  <a:cubicBezTo>
                    <a:pt x="10107" y="3979"/>
                    <a:pt x="10321" y="4984"/>
                    <a:pt x="10953" y="4984"/>
                  </a:cubicBezTo>
                  <a:cubicBezTo>
                    <a:pt x="11166" y="4860"/>
                    <a:pt x="11380" y="4860"/>
                    <a:pt x="11589" y="4736"/>
                  </a:cubicBezTo>
                  <a:cubicBezTo>
                    <a:pt x="11803" y="4482"/>
                    <a:pt x="12012" y="3979"/>
                    <a:pt x="12121" y="3601"/>
                  </a:cubicBezTo>
                  <a:cubicBezTo>
                    <a:pt x="12225" y="2974"/>
                    <a:pt x="12012" y="2218"/>
                    <a:pt x="11694" y="1715"/>
                  </a:cubicBezTo>
                  <a:cubicBezTo>
                    <a:pt x="12156" y="1228"/>
                    <a:pt x="12718" y="974"/>
                    <a:pt x="13345" y="974"/>
                  </a:cubicBezTo>
                  <a:close/>
                  <a:moveTo>
                    <a:pt x="8808" y="0"/>
                  </a:moveTo>
                  <a:cubicBezTo>
                    <a:pt x="8573" y="0"/>
                    <a:pt x="8333" y="26"/>
                    <a:pt x="8094" y="78"/>
                  </a:cubicBezTo>
                  <a:cubicBezTo>
                    <a:pt x="6189" y="332"/>
                    <a:pt x="4603" y="2218"/>
                    <a:pt x="4498" y="4611"/>
                  </a:cubicBezTo>
                  <a:lnTo>
                    <a:pt x="4284" y="4611"/>
                  </a:lnTo>
                  <a:cubicBezTo>
                    <a:pt x="4071" y="4611"/>
                    <a:pt x="3862" y="4482"/>
                    <a:pt x="3753" y="4482"/>
                  </a:cubicBezTo>
                  <a:cubicBezTo>
                    <a:pt x="1639" y="4482"/>
                    <a:pt x="471" y="7378"/>
                    <a:pt x="157" y="9896"/>
                  </a:cubicBezTo>
                  <a:cubicBezTo>
                    <a:pt x="-270" y="12663"/>
                    <a:pt x="157" y="15813"/>
                    <a:pt x="1639" y="16564"/>
                  </a:cubicBezTo>
                  <a:cubicBezTo>
                    <a:pt x="2062" y="16693"/>
                    <a:pt x="2380" y="16818"/>
                    <a:pt x="2803" y="16818"/>
                  </a:cubicBezTo>
                  <a:cubicBezTo>
                    <a:pt x="3862" y="19336"/>
                    <a:pt x="5980" y="21097"/>
                    <a:pt x="8412" y="21222"/>
                  </a:cubicBezTo>
                  <a:lnTo>
                    <a:pt x="8730" y="21222"/>
                  </a:lnTo>
                  <a:cubicBezTo>
                    <a:pt x="9262" y="21222"/>
                    <a:pt x="9789" y="21097"/>
                    <a:pt x="10321" y="20973"/>
                  </a:cubicBezTo>
                  <a:cubicBezTo>
                    <a:pt x="10848" y="21346"/>
                    <a:pt x="11484" y="21600"/>
                    <a:pt x="12121" y="21600"/>
                  </a:cubicBezTo>
                  <a:cubicBezTo>
                    <a:pt x="12753" y="21600"/>
                    <a:pt x="13389" y="21346"/>
                    <a:pt x="14025" y="21097"/>
                  </a:cubicBezTo>
                  <a:cubicBezTo>
                    <a:pt x="15825" y="20341"/>
                    <a:pt x="17307" y="18704"/>
                    <a:pt x="18048" y="16564"/>
                  </a:cubicBezTo>
                  <a:cubicBezTo>
                    <a:pt x="18471" y="16440"/>
                    <a:pt x="18894" y="16315"/>
                    <a:pt x="19316" y="16061"/>
                  </a:cubicBezTo>
                  <a:cubicBezTo>
                    <a:pt x="20376" y="15559"/>
                    <a:pt x="21116" y="14424"/>
                    <a:pt x="21225" y="13041"/>
                  </a:cubicBezTo>
                  <a:cubicBezTo>
                    <a:pt x="21330" y="10777"/>
                    <a:pt x="20484" y="8513"/>
                    <a:pt x="19107" y="7000"/>
                  </a:cubicBezTo>
                  <a:cubicBezTo>
                    <a:pt x="19530" y="5362"/>
                    <a:pt x="18684" y="2974"/>
                    <a:pt x="16035" y="1083"/>
                  </a:cubicBezTo>
                  <a:cubicBezTo>
                    <a:pt x="15084" y="456"/>
                    <a:pt x="14208" y="140"/>
                    <a:pt x="13428" y="140"/>
                  </a:cubicBezTo>
                  <a:cubicBezTo>
                    <a:pt x="12648" y="140"/>
                    <a:pt x="11960" y="456"/>
                    <a:pt x="11380" y="1083"/>
                  </a:cubicBezTo>
                  <a:cubicBezTo>
                    <a:pt x="10622" y="383"/>
                    <a:pt x="9728" y="0"/>
                    <a:pt x="8808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1350;p29"/>
            <p:cNvSpPr/>
            <p:nvPr/>
          </p:nvSpPr>
          <p:spPr>
            <a:xfrm rot="10232062">
              <a:off x="609279" y="499531"/>
              <a:ext cx="353254" cy="35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4723" y="0"/>
                    <a:pt x="0" y="4979"/>
                    <a:pt x="0" y="10957"/>
                  </a:cubicBezTo>
                  <a:cubicBezTo>
                    <a:pt x="0" y="16935"/>
                    <a:pt x="4723" y="21600"/>
                    <a:pt x="10793" y="21600"/>
                  </a:cubicBezTo>
                  <a:cubicBezTo>
                    <a:pt x="16877" y="21600"/>
                    <a:pt x="21600" y="16935"/>
                    <a:pt x="21600" y="10957"/>
                  </a:cubicBezTo>
                  <a:cubicBezTo>
                    <a:pt x="21600" y="4979"/>
                    <a:pt x="16877" y="0"/>
                    <a:pt x="1079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32" name="Google Shape;1351;p29"/>
          <p:cNvSpPr txBox="1"/>
          <p:nvPr>
            <p:ph type="body" sz="half" idx="21"/>
          </p:nvPr>
        </p:nvSpPr>
        <p:spPr>
          <a:xfrm>
            <a:off x="12341932" y="4962999"/>
            <a:ext cx="11258402" cy="7228802"/>
          </a:xfrm>
          <a:prstGeom prst="rect">
            <a:avLst/>
          </a:prstGeom>
        </p:spPr>
        <p:txBody>
          <a:bodyPr/>
          <a:lstStyle/>
          <a:p>
            <a:pPr marL="918440" indent="-759690" rtl="0">
              <a:buClr>
                <a:srgbClr val="000000"/>
              </a:buClr>
              <a:buFont typeface="Arial"/>
              <a:buChar char="●"/>
              <a:defRPr/>
            </a:pPr>
          </a:p>
        </p:txBody>
      </p:sp>
      <p:sp>
        <p:nvSpPr>
          <p:cNvPr id="14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353;p30"/>
          <p:cNvSpPr/>
          <p:nvPr/>
        </p:nvSpPr>
        <p:spPr>
          <a:xfrm>
            <a:off x="13035999" y="2960599"/>
            <a:ext cx="9016001" cy="8715202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41" name="Google Shape;1354;p30"/>
          <p:cNvSpPr/>
          <p:nvPr/>
        </p:nvSpPr>
        <p:spPr>
          <a:xfrm>
            <a:off x="2860533" y="2960599"/>
            <a:ext cx="9016001" cy="8715202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42" name="xx%"/>
          <p:cNvSpPr txBox="1"/>
          <p:nvPr>
            <p:ph type="title" hasCustomPrompt="1"/>
          </p:nvPr>
        </p:nvSpPr>
        <p:spPr>
          <a:xfrm>
            <a:off x="2395466" y="3989999"/>
            <a:ext cx="9412802" cy="2208801"/>
          </a:xfrm>
          <a:prstGeom prst="rect">
            <a:avLst/>
          </a:prstGeom>
        </p:spPr>
        <p:txBody>
          <a:bodyPr anchor="ctr"/>
          <a:lstStyle>
            <a:lvl1pPr algn="ctr">
              <a:defRPr sz="14800"/>
            </a:lvl1pPr>
          </a:lstStyle>
          <a:p>
            <a:pPr/>
            <a:r>
              <a:t>xx%</a:t>
            </a:r>
          </a:p>
        </p:txBody>
      </p:sp>
      <p:sp>
        <p:nvSpPr>
          <p:cNvPr id="1443" name="مستوى النص الأول…"/>
          <p:cNvSpPr txBox="1"/>
          <p:nvPr>
            <p:ph type="body" sz="quarter" idx="1"/>
          </p:nvPr>
        </p:nvSpPr>
        <p:spPr>
          <a:xfrm>
            <a:off x="2395466" y="5956600"/>
            <a:ext cx="9412802" cy="1187201"/>
          </a:xfrm>
          <a:prstGeom prst="rect">
            <a:avLst/>
          </a:prstGeom>
        </p:spPr>
        <p:txBody>
          <a:bodyPr anchor="ctr"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57" name="Google Shape;1360;p30"/>
          <p:cNvGrpSpPr/>
          <p:nvPr/>
        </p:nvGrpSpPr>
        <p:grpSpPr>
          <a:xfrm>
            <a:off x="21453250" y="264717"/>
            <a:ext cx="2720898" cy="3836563"/>
            <a:chOff x="0" y="0"/>
            <a:chExt cx="2720897" cy="3836562"/>
          </a:xfrm>
        </p:grpSpPr>
        <p:sp>
          <p:nvSpPr>
            <p:cNvPr id="1444" name="Google Shape;1361;p30"/>
            <p:cNvSpPr/>
            <p:nvPr/>
          </p:nvSpPr>
          <p:spPr>
            <a:xfrm rot="21157311">
              <a:off x="1627625" y="489704"/>
              <a:ext cx="374610" cy="37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362;p30"/>
            <p:cNvSpPr/>
            <p:nvPr/>
          </p:nvSpPr>
          <p:spPr>
            <a:xfrm rot="21157311">
              <a:off x="34129" y="569441"/>
              <a:ext cx="567782" cy="56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363;p30"/>
            <p:cNvSpPr/>
            <p:nvPr/>
          </p:nvSpPr>
          <p:spPr>
            <a:xfrm rot="21157311">
              <a:off x="476065" y="33747"/>
              <a:ext cx="562219" cy="5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364;p30"/>
            <p:cNvSpPr/>
            <p:nvPr/>
          </p:nvSpPr>
          <p:spPr>
            <a:xfrm rot="21157311">
              <a:off x="643289" y="629331"/>
              <a:ext cx="472641" cy="45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365;p30"/>
            <p:cNvSpPr/>
            <p:nvPr/>
          </p:nvSpPr>
          <p:spPr>
            <a:xfrm rot="21157311">
              <a:off x="642396" y="654613"/>
              <a:ext cx="244313" cy="257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366;p30"/>
            <p:cNvSpPr/>
            <p:nvPr/>
          </p:nvSpPr>
          <p:spPr>
            <a:xfrm rot="21157311">
              <a:off x="619692" y="627902"/>
              <a:ext cx="292938" cy="31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367;p30"/>
            <p:cNvSpPr/>
            <p:nvPr/>
          </p:nvSpPr>
          <p:spPr>
            <a:xfrm rot="21157311">
              <a:off x="755855" y="703652"/>
              <a:ext cx="270281" cy="308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368;p30"/>
            <p:cNvSpPr/>
            <p:nvPr/>
          </p:nvSpPr>
          <p:spPr>
            <a:xfrm rot="21157311">
              <a:off x="721030" y="686203"/>
              <a:ext cx="331624" cy="352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369;p30"/>
            <p:cNvSpPr/>
            <p:nvPr/>
          </p:nvSpPr>
          <p:spPr>
            <a:xfrm rot="21157311">
              <a:off x="59970" y="425840"/>
              <a:ext cx="371295" cy="15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370;p30"/>
            <p:cNvSpPr/>
            <p:nvPr/>
          </p:nvSpPr>
          <p:spPr>
            <a:xfrm rot="21157311">
              <a:off x="892922" y="793462"/>
              <a:ext cx="206157" cy="24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371;p30"/>
            <p:cNvSpPr/>
            <p:nvPr/>
          </p:nvSpPr>
          <p:spPr>
            <a:xfrm rot="21157311">
              <a:off x="857252" y="765502"/>
              <a:ext cx="267101" cy="298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372;p30"/>
            <p:cNvSpPr/>
            <p:nvPr/>
          </p:nvSpPr>
          <p:spPr>
            <a:xfrm rot="21157311">
              <a:off x="297274" y="162904"/>
              <a:ext cx="166809" cy="37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373;p30"/>
            <p:cNvSpPr/>
            <p:nvPr/>
          </p:nvSpPr>
          <p:spPr>
            <a:xfrm rot="21157311">
              <a:off x="1568283" y="1007541"/>
              <a:ext cx="978313" cy="2777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69" name="Google Shape;1374;p30"/>
          <p:cNvGrpSpPr/>
          <p:nvPr/>
        </p:nvGrpSpPr>
        <p:grpSpPr>
          <a:xfrm>
            <a:off x="-8318" y="10554302"/>
            <a:ext cx="1883522" cy="3275754"/>
            <a:chOff x="0" y="0"/>
            <a:chExt cx="1883520" cy="3275753"/>
          </a:xfrm>
        </p:grpSpPr>
        <p:sp>
          <p:nvSpPr>
            <p:cNvPr id="1458" name="Google Shape;1375;p30"/>
            <p:cNvSpPr/>
            <p:nvPr/>
          </p:nvSpPr>
          <p:spPr>
            <a:xfrm>
              <a:off x="1134462" y="730130"/>
              <a:ext cx="195202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1376;p30"/>
            <p:cNvSpPr/>
            <p:nvPr/>
          </p:nvSpPr>
          <p:spPr>
            <a:xfrm>
              <a:off x="775460" y="0"/>
              <a:ext cx="1108061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377;p30"/>
            <p:cNvSpPr/>
            <p:nvPr/>
          </p:nvSpPr>
          <p:spPr>
            <a:xfrm>
              <a:off x="58752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1378;p30"/>
            <p:cNvSpPr/>
            <p:nvPr/>
          </p:nvSpPr>
          <p:spPr>
            <a:xfrm>
              <a:off x="0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1379;p30"/>
            <p:cNvSpPr/>
            <p:nvPr/>
          </p:nvSpPr>
          <p:spPr>
            <a:xfrm>
              <a:off x="1086074" y="293707"/>
              <a:ext cx="495463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1380;p30"/>
            <p:cNvSpPr/>
            <p:nvPr/>
          </p:nvSpPr>
          <p:spPr>
            <a:xfrm>
              <a:off x="305563" y="1082585"/>
              <a:ext cx="495117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1381;p30"/>
            <p:cNvSpPr/>
            <p:nvPr/>
          </p:nvSpPr>
          <p:spPr>
            <a:xfrm>
              <a:off x="229897" y="2707677"/>
              <a:ext cx="1504426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1382;p30"/>
            <p:cNvSpPr/>
            <p:nvPr/>
          </p:nvSpPr>
          <p:spPr>
            <a:xfrm>
              <a:off x="1499648" y="2958890"/>
              <a:ext cx="67943" cy="27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fill="norm" stroke="1" extrusionOk="0">
                  <a:moveTo>
                    <a:pt x="15061" y="0"/>
                  </a:moveTo>
                  <a:cubicBezTo>
                    <a:pt x="13178" y="0"/>
                    <a:pt x="11395" y="321"/>
                    <a:pt x="11395" y="964"/>
                  </a:cubicBezTo>
                  <a:cubicBezTo>
                    <a:pt x="11395" y="6825"/>
                    <a:pt x="9017" y="13329"/>
                    <a:pt x="1784" y="19807"/>
                  </a:cubicBezTo>
                  <a:cubicBezTo>
                    <a:pt x="-594" y="19807"/>
                    <a:pt x="-594" y="21118"/>
                    <a:pt x="1784" y="21118"/>
                  </a:cubicBezTo>
                  <a:lnTo>
                    <a:pt x="4162" y="21118"/>
                  </a:lnTo>
                  <a:cubicBezTo>
                    <a:pt x="4162" y="21439"/>
                    <a:pt x="4756" y="21600"/>
                    <a:pt x="5648" y="21600"/>
                  </a:cubicBezTo>
                  <a:cubicBezTo>
                    <a:pt x="6540" y="21600"/>
                    <a:pt x="7828" y="21439"/>
                    <a:pt x="9017" y="21118"/>
                  </a:cubicBezTo>
                  <a:cubicBezTo>
                    <a:pt x="18628" y="14614"/>
                    <a:pt x="21006" y="7468"/>
                    <a:pt x="18628" y="964"/>
                  </a:cubicBezTo>
                  <a:cubicBezTo>
                    <a:pt x="18628" y="321"/>
                    <a:pt x="16845" y="0"/>
                    <a:pt x="1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1383;p30"/>
            <p:cNvSpPr/>
            <p:nvPr/>
          </p:nvSpPr>
          <p:spPr>
            <a:xfrm>
              <a:off x="1102999" y="2870433"/>
              <a:ext cx="71684" cy="36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83" h="21600" fill="norm" stroke="1" extrusionOk="0">
                  <a:moveTo>
                    <a:pt x="11811" y="0"/>
                  </a:moveTo>
                  <a:cubicBezTo>
                    <a:pt x="9789" y="0"/>
                    <a:pt x="7847" y="517"/>
                    <a:pt x="9789" y="1013"/>
                  </a:cubicBezTo>
                  <a:cubicBezTo>
                    <a:pt x="11811" y="7544"/>
                    <a:pt x="9789" y="18086"/>
                    <a:pt x="0" y="19595"/>
                  </a:cubicBezTo>
                  <a:cubicBezTo>
                    <a:pt x="0" y="20091"/>
                    <a:pt x="0" y="20587"/>
                    <a:pt x="0" y="21104"/>
                  </a:cubicBezTo>
                  <a:cubicBezTo>
                    <a:pt x="1942" y="21104"/>
                    <a:pt x="1942" y="21600"/>
                    <a:pt x="3883" y="21600"/>
                  </a:cubicBezTo>
                  <a:lnTo>
                    <a:pt x="5906" y="21600"/>
                  </a:lnTo>
                  <a:cubicBezTo>
                    <a:pt x="21600" y="19099"/>
                    <a:pt x="15694" y="4031"/>
                    <a:pt x="15694" y="1013"/>
                  </a:cubicBezTo>
                  <a:cubicBezTo>
                    <a:pt x="15694" y="0"/>
                    <a:pt x="13753" y="0"/>
                    <a:pt x="118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1384;p30"/>
            <p:cNvSpPr/>
            <p:nvPr/>
          </p:nvSpPr>
          <p:spPr>
            <a:xfrm>
              <a:off x="700138" y="2912581"/>
              <a:ext cx="58734" cy="30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4" y="0"/>
                  </a:moveTo>
                  <a:cubicBezTo>
                    <a:pt x="12325" y="0"/>
                    <a:pt x="9275" y="593"/>
                    <a:pt x="9275" y="1211"/>
                  </a:cubicBezTo>
                  <a:cubicBezTo>
                    <a:pt x="9275" y="7810"/>
                    <a:pt x="6099" y="13815"/>
                    <a:pt x="0" y="20414"/>
                  </a:cubicBezTo>
                  <a:cubicBezTo>
                    <a:pt x="0" y="21007"/>
                    <a:pt x="0" y="21600"/>
                    <a:pt x="6099" y="21600"/>
                  </a:cubicBezTo>
                  <a:cubicBezTo>
                    <a:pt x="9275" y="21600"/>
                    <a:pt x="12325" y="21600"/>
                    <a:pt x="12325" y="21007"/>
                  </a:cubicBezTo>
                  <a:cubicBezTo>
                    <a:pt x="18551" y="14408"/>
                    <a:pt x="21600" y="7810"/>
                    <a:pt x="21600" y="1211"/>
                  </a:cubicBezTo>
                  <a:cubicBezTo>
                    <a:pt x="21600" y="593"/>
                    <a:pt x="18551" y="0"/>
                    <a:pt x="15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1385;p30"/>
            <p:cNvSpPr/>
            <p:nvPr/>
          </p:nvSpPr>
          <p:spPr>
            <a:xfrm>
              <a:off x="362224" y="2887360"/>
              <a:ext cx="81168" cy="31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4" h="21600" fill="norm" stroke="1" extrusionOk="0">
                  <a:moveTo>
                    <a:pt x="6390" y="0"/>
                  </a:moveTo>
                  <a:cubicBezTo>
                    <a:pt x="4449" y="0"/>
                    <a:pt x="2426" y="0"/>
                    <a:pt x="485" y="562"/>
                  </a:cubicBezTo>
                  <a:cubicBezTo>
                    <a:pt x="-1457" y="7395"/>
                    <a:pt x="2426" y="14205"/>
                    <a:pt x="12296" y="21038"/>
                  </a:cubicBezTo>
                  <a:cubicBezTo>
                    <a:pt x="12296" y="21038"/>
                    <a:pt x="14237" y="21600"/>
                    <a:pt x="14237" y="21600"/>
                  </a:cubicBezTo>
                  <a:lnTo>
                    <a:pt x="16179" y="21600"/>
                  </a:lnTo>
                  <a:cubicBezTo>
                    <a:pt x="18201" y="21038"/>
                    <a:pt x="20143" y="20477"/>
                    <a:pt x="18201" y="19892"/>
                  </a:cubicBezTo>
                  <a:cubicBezTo>
                    <a:pt x="10354" y="14205"/>
                    <a:pt x="6390" y="7395"/>
                    <a:pt x="8332" y="1147"/>
                  </a:cubicBezTo>
                  <a:cubicBezTo>
                    <a:pt x="8332" y="562"/>
                    <a:pt x="8332" y="0"/>
                    <a:pt x="63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79" name="Google Shape;1386;p30"/>
          <p:cNvGrpSpPr/>
          <p:nvPr/>
        </p:nvGrpSpPr>
        <p:grpSpPr>
          <a:xfrm>
            <a:off x="22171127" y="11892472"/>
            <a:ext cx="1431317" cy="1481638"/>
            <a:chOff x="0" y="0"/>
            <a:chExt cx="1431315" cy="1481636"/>
          </a:xfrm>
        </p:grpSpPr>
        <p:sp>
          <p:nvSpPr>
            <p:cNvPr id="1470" name="Google Shape;1387;p30"/>
            <p:cNvSpPr/>
            <p:nvPr/>
          </p:nvSpPr>
          <p:spPr>
            <a:xfrm>
              <a:off x="244469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1388;p30"/>
            <p:cNvSpPr/>
            <p:nvPr/>
          </p:nvSpPr>
          <p:spPr>
            <a:xfrm>
              <a:off x="0" y="1011611"/>
              <a:ext cx="651958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1389;p30"/>
            <p:cNvSpPr/>
            <p:nvPr/>
          </p:nvSpPr>
          <p:spPr>
            <a:xfrm>
              <a:off x="71892" y="971548"/>
              <a:ext cx="548463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1390;p30"/>
            <p:cNvSpPr/>
            <p:nvPr/>
          </p:nvSpPr>
          <p:spPr>
            <a:xfrm>
              <a:off x="178537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1391;p30"/>
            <p:cNvSpPr/>
            <p:nvPr/>
          </p:nvSpPr>
          <p:spPr>
            <a:xfrm>
              <a:off x="861082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1392;p30"/>
            <p:cNvSpPr/>
            <p:nvPr/>
          </p:nvSpPr>
          <p:spPr>
            <a:xfrm>
              <a:off x="1205456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1393;p30"/>
            <p:cNvSpPr/>
            <p:nvPr/>
          </p:nvSpPr>
          <p:spPr>
            <a:xfrm>
              <a:off x="1069951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1394;p30"/>
            <p:cNvSpPr/>
            <p:nvPr/>
          </p:nvSpPr>
          <p:spPr>
            <a:xfrm>
              <a:off x="1109799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8" name="Google Shape;1395;p30"/>
            <p:cNvSpPr/>
            <p:nvPr/>
          </p:nvSpPr>
          <p:spPr>
            <a:xfrm>
              <a:off x="1168910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8" name="Google Shape;1396;p30"/>
          <p:cNvGrpSpPr/>
          <p:nvPr/>
        </p:nvGrpSpPr>
        <p:grpSpPr>
          <a:xfrm>
            <a:off x="403272" y="430301"/>
            <a:ext cx="822765" cy="1445125"/>
            <a:chOff x="0" y="0"/>
            <a:chExt cx="822764" cy="1445123"/>
          </a:xfrm>
        </p:grpSpPr>
        <p:sp>
          <p:nvSpPr>
            <p:cNvPr id="1480" name="Google Shape;1397;p30"/>
            <p:cNvSpPr/>
            <p:nvPr/>
          </p:nvSpPr>
          <p:spPr>
            <a:xfrm rot="7204672">
              <a:off x="326317" y="45337"/>
              <a:ext cx="209576" cy="600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1" name="Google Shape;1398;p30"/>
            <p:cNvSpPr/>
            <p:nvPr/>
          </p:nvSpPr>
          <p:spPr>
            <a:xfrm rot="7204672">
              <a:off x="152731" y="218148"/>
              <a:ext cx="651956" cy="25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399;p30"/>
            <p:cNvSpPr/>
            <p:nvPr/>
          </p:nvSpPr>
          <p:spPr>
            <a:xfrm rot="7204672">
              <a:off x="187758" y="184027"/>
              <a:ext cx="548461" cy="35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3" name="Google Shape;1400;p30"/>
            <p:cNvSpPr/>
            <p:nvPr/>
          </p:nvSpPr>
          <p:spPr>
            <a:xfrm rot="7204672">
              <a:off x="300781" y="85241"/>
              <a:ext cx="354839" cy="59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4" name="Google Shape;1401;p30"/>
            <p:cNvSpPr/>
            <p:nvPr/>
          </p:nvSpPr>
          <p:spPr>
            <a:xfrm rot="7204672">
              <a:off x="115070" y="1086340"/>
              <a:ext cx="116161" cy="332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1402;p30"/>
            <p:cNvSpPr/>
            <p:nvPr/>
          </p:nvSpPr>
          <p:spPr>
            <a:xfrm rot="7204672">
              <a:off x="18856" y="1182127"/>
              <a:ext cx="361365" cy="14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1403;p30"/>
            <p:cNvSpPr/>
            <p:nvPr/>
          </p:nvSpPr>
          <p:spPr>
            <a:xfrm rot="7204672">
              <a:off x="38273" y="1163214"/>
              <a:ext cx="304000" cy="194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1404;p30"/>
            <p:cNvSpPr/>
            <p:nvPr/>
          </p:nvSpPr>
          <p:spPr>
            <a:xfrm rot="7204672">
              <a:off x="100916" y="1108457"/>
              <a:ext cx="196677" cy="327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89" name="Google Shape;1405;p30"/>
          <p:cNvSpPr/>
          <p:nvPr/>
        </p:nvSpPr>
        <p:spPr>
          <a:xfrm>
            <a:off x="12511599" y="3429733"/>
            <a:ext cx="9016001" cy="8715201"/>
          </a:xfrm>
          <a:prstGeom prst="roundRect">
            <a:avLst>
              <a:gd name="adj" fmla="val 455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90" name="Google Shape;1406;p30"/>
          <p:cNvSpPr/>
          <p:nvPr/>
        </p:nvSpPr>
        <p:spPr>
          <a:xfrm>
            <a:off x="2336132" y="3429733"/>
            <a:ext cx="9016002" cy="8715201"/>
          </a:xfrm>
          <a:prstGeom prst="roundRect">
            <a:avLst>
              <a:gd name="adj" fmla="val 455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مستوى النص الأول…"/>
          <p:cNvSpPr txBox="1"/>
          <p:nvPr>
            <p:ph type="body" sz="quarter" idx="1"/>
          </p:nvPr>
        </p:nvSpPr>
        <p:spPr>
          <a:xfrm>
            <a:off x="2705199" y="6023635"/>
            <a:ext cx="8813601" cy="2426400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99" name="Google Shape;1410;p31"/>
          <p:cNvSpPr txBox="1"/>
          <p:nvPr/>
        </p:nvSpPr>
        <p:spPr>
          <a:xfrm>
            <a:off x="2888799" y="8486301"/>
            <a:ext cx="8446402" cy="20705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/>
          <a:p>
            <a:pPr algn="ctr" rtl="0">
              <a:lnSpc>
                <a:spcPct val="114000"/>
              </a:lnSpc>
              <a:defRPr b="1" sz="3200">
                <a:latin typeface="+mj-lt"/>
                <a:ea typeface="+mj-ea"/>
                <a:cs typeface="+mj-cs"/>
                <a:sym typeface="Helvetica"/>
              </a:defRPr>
            </a:pPr>
            <a:r>
              <a:t>CREDITS:</a:t>
            </a:r>
            <a:r>
              <a:rPr b="0"/>
              <a:t> This presentation template was created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</a:t>
            </a:r>
            <a:r>
              <a:rPr b="0"/>
              <a:t> including icons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</a:t>
            </a:r>
            <a:r>
              <a:rPr b="0"/>
              <a:t>infographics &amp; images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 </a:t>
            </a:r>
          </a:p>
        </p:txBody>
      </p:sp>
      <p:sp>
        <p:nvSpPr>
          <p:cNvPr id="1500" name="نص العنوان"/>
          <p:cNvSpPr txBox="1"/>
          <p:nvPr>
            <p:ph type="title"/>
          </p:nvPr>
        </p:nvSpPr>
        <p:spPr>
          <a:xfrm>
            <a:off x="1761199" y="1971634"/>
            <a:ext cx="10701601" cy="2426401"/>
          </a:xfrm>
          <a:prstGeom prst="rect">
            <a:avLst/>
          </a:prstGeom>
          <a:ln w="12700"/>
        </p:spPr>
        <p:txBody>
          <a:bodyPr lIns="0" tIns="0" rIns="0" bIns="0"/>
          <a:lstStyle>
            <a:lvl1pPr algn="ctr">
              <a:defRPr sz="192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1512" name="Google Shape;1412;p31"/>
          <p:cNvGrpSpPr/>
          <p:nvPr/>
        </p:nvGrpSpPr>
        <p:grpSpPr>
          <a:xfrm>
            <a:off x="20632576" y="1728233"/>
            <a:ext cx="6694352" cy="4295464"/>
            <a:chOff x="0" y="0"/>
            <a:chExt cx="6694351" cy="4295462"/>
          </a:xfrm>
        </p:grpSpPr>
        <p:grpSp>
          <p:nvGrpSpPr>
            <p:cNvPr id="1510" name="Google Shape;1413;p31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507" name="Google Shape;1414;p31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501" name="Google Shape;1415;p31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2" name="Google Shape;1416;p31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3" name="Google Shape;1417;p31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4" name="Google Shape;1418;p31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5" name="Google Shape;1419;p31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6" name="Google Shape;1420;p31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08" name="Google Shape;1421;p31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9" name="Google Shape;1422;p31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11" name="Google Shape;1423;p31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21" name="Google Shape;1424;p31"/>
          <p:cNvGrpSpPr/>
          <p:nvPr/>
        </p:nvGrpSpPr>
        <p:grpSpPr>
          <a:xfrm>
            <a:off x="12780047" y="656943"/>
            <a:ext cx="3939886" cy="1734081"/>
            <a:chOff x="0" y="0"/>
            <a:chExt cx="3939884" cy="1734079"/>
          </a:xfrm>
        </p:grpSpPr>
        <p:grpSp>
          <p:nvGrpSpPr>
            <p:cNvPr id="1519" name="Google Shape;1425;p31"/>
            <p:cNvGrpSpPr/>
            <p:nvPr/>
          </p:nvGrpSpPr>
          <p:grpSpPr>
            <a:xfrm>
              <a:off x="-1" y="0"/>
              <a:ext cx="3484717" cy="1734080"/>
              <a:chOff x="0" y="0"/>
              <a:chExt cx="3484716" cy="1734079"/>
            </a:xfrm>
          </p:grpSpPr>
          <p:grpSp>
            <p:nvGrpSpPr>
              <p:cNvPr id="1517" name="Google Shape;1426;p31"/>
              <p:cNvGrpSpPr/>
              <p:nvPr/>
            </p:nvGrpSpPr>
            <p:grpSpPr>
              <a:xfrm>
                <a:off x="-1" y="0"/>
                <a:ext cx="3484315" cy="1514329"/>
                <a:chOff x="0" y="0"/>
                <a:chExt cx="3484313" cy="1514328"/>
              </a:xfrm>
            </p:grpSpPr>
            <p:sp>
              <p:nvSpPr>
                <p:cNvPr id="1513" name="Google Shape;1427;p31"/>
                <p:cNvSpPr/>
                <p:nvPr/>
              </p:nvSpPr>
              <p:spPr>
                <a:xfrm>
                  <a:off x="600864" y="95034"/>
                  <a:ext cx="1568135" cy="140770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4" name="Google Shape;1428;p31"/>
                <p:cNvSpPr/>
                <p:nvPr/>
              </p:nvSpPr>
              <p:spPr>
                <a:xfrm>
                  <a:off x="1466011" y="-1"/>
                  <a:ext cx="1240903" cy="111395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5" name="Google Shape;1429;p31"/>
                <p:cNvSpPr/>
                <p:nvPr/>
              </p:nvSpPr>
              <p:spPr>
                <a:xfrm>
                  <a:off x="-1" y="712389"/>
                  <a:ext cx="1240903" cy="80188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6" name="Google Shape;1430;p31"/>
                <p:cNvSpPr/>
                <p:nvPr/>
              </p:nvSpPr>
              <p:spPr>
                <a:xfrm>
                  <a:off x="1916180" y="400376"/>
                  <a:ext cx="1568134" cy="11139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18" name="Google Shape;1431;p31"/>
              <p:cNvSpPr/>
              <p:nvPr/>
            </p:nvSpPr>
            <p:spPr>
              <a:xfrm>
                <a:off x="49185" y="759199"/>
                <a:ext cx="3435532" cy="97488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20" name="Google Shape;1432;p31"/>
            <p:cNvSpPr/>
            <p:nvPr/>
          </p:nvSpPr>
          <p:spPr>
            <a:xfrm>
              <a:off x="140088" y="854"/>
              <a:ext cx="3799797" cy="1589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31" name="Google Shape;1433;p31"/>
          <p:cNvGrpSpPr/>
          <p:nvPr/>
        </p:nvGrpSpPr>
        <p:grpSpPr>
          <a:xfrm>
            <a:off x="450517" y="11930939"/>
            <a:ext cx="1431318" cy="1481637"/>
            <a:chOff x="0" y="0"/>
            <a:chExt cx="1431316" cy="1481636"/>
          </a:xfrm>
        </p:grpSpPr>
        <p:sp>
          <p:nvSpPr>
            <p:cNvPr id="1522" name="Google Shape;1434;p31"/>
            <p:cNvSpPr/>
            <p:nvPr/>
          </p:nvSpPr>
          <p:spPr>
            <a:xfrm flipH="1">
              <a:off x="977270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435;p31"/>
            <p:cNvSpPr/>
            <p:nvPr/>
          </p:nvSpPr>
          <p:spPr>
            <a:xfrm flipH="1">
              <a:off x="779358" y="1011611"/>
              <a:ext cx="651959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1436;p31"/>
            <p:cNvSpPr/>
            <p:nvPr/>
          </p:nvSpPr>
          <p:spPr>
            <a:xfrm flipH="1">
              <a:off x="810961" y="971548"/>
              <a:ext cx="548462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1437;p31"/>
            <p:cNvSpPr/>
            <p:nvPr/>
          </p:nvSpPr>
          <p:spPr>
            <a:xfrm flipH="1">
              <a:off x="897938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1438;p31"/>
            <p:cNvSpPr/>
            <p:nvPr/>
          </p:nvSpPr>
          <p:spPr>
            <a:xfrm flipH="1">
              <a:off x="7129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439;p31"/>
            <p:cNvSpPr/>
            <p:nvPr/>
          </p:nvSpPr>
          <p:spPr>
            <a:xfrm flipH="1">
              <a:off x="109698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440;p31"/>
            <p:cNvSpPr/>
            <p:nvPr/>
          </p:nvSpPr>
          <p:spPr>
            <a:xfrm flipH="1">
              <a:off x="0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441;p31"/>
            <p:cNvSpPr/>
            <p:nvPr/>
          </p:nvSpPr>
          <p:spPr>
            <a:xfrm flipH="1">
              <a:off x="17517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442;p31"/>
            <p:cNvSpPr/>
            <p:nvPr/>
          </p:nvSpPr>
          <p:spPr>
            <a:xfrm flipH="1">
              <a:off x="65727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0" name="Google Shape;1443;p31"/>
          <p:cNvGrpSpPr/>
          <p:nvPr/>
        </p:nvGrpSpPr>
        <p:grpSpPr>
          <a:xfrm>
            <a:off x="-3887852" y="2588751"/>
            <a:ext cx="6117264" cy="4851107"/>
            <a:chOff x="0" y="0"/>
            <a:chExt cx="6117263" cy="4851105"/>
          </a:xfrm>
        </p:grpSpPr>
        <p:grpSp>
          <p:nvGrpSpPr>
            <p:cNvPr id="1538" name="Google Shape;1444;p31"/>
            <p:cNvGrpSpPr/>
            <p:nvPr/>
          </p:nvGrpSpPr>
          <p:grpSpPr>
            <a:xfrm>
              <a:off x="-1" y="-1"/>
              <a:ext cx="5779657" cy="4851107"/>
              <a:chOff x="0" y="0"/>
              <a:chExt cx="5779655" cy="4851105"/>
            </a:xfrm>
          </p:grpSpPr>
          <p:sp>
            <p:nvSpPr>
              <p:cNvPr id="1532" name="Google Shape;1445;p31"/>
              <p:cNvSpPr/>
              <p:nvPr/>
            </p:nvSpPr>
            <p:spPr>
              <a:xfrm>
                <a:off x="1532125" y="0"/>
                <a:ext cx="2552982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3" name="Google Shape;1446;p31"/>
              <p:cNvSpPr/>
              <p:nvPr/>
            </p:nvSpPr>
            <p:spPr>
              <a:xfrm>
                <a:off x="2502449" y="868226"/>
                <a:ext cx="2552982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4" name="Google Shape;1447;p31"/>
              <p:cNvSpPr/>
              <p:nvPr/>
            </p:nvSpPr>
            <p:spPr>
              <a:xfrm>
                <a:off x="204326" y="919275"/>
                <a:ext cx="2552982" cy="2552983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5" name="Google Shape;1448;p31"/>
              <p:cNvSpPr/>
              <p:nvPr/>
            </p:nvSpPr>
            <p:spPr>
              <a:xfrm>
                <a:off x="-1" y="2042748"/>
                <a:ext cx="2552983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6" name="Google Shape;1449;p31"/>
              <p:cNvSpPr/>
              <p:nvPr/>
            </p:nvSpPr>
            <p:spPr>
              <a:xfrm>
                <a:off x="1072422" y="2298124"/>
                <a:ext cx="2552983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7" name="Google Shape;1450;p31"/>
              <p:cNvSpPr/>
              <p:nvPr/>
            </p:nvSpPr>
            <p:spPr>
              <a:xfrm>
                <a:off x="2553447" y="2093927"/>
                <a:ext cx="3226209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39" name="Google Shape;1451;p31"/>
            <p:cNvSpPr/>
            <p:nvPr/>
          </p:nvSpPr>
          <p:spPr>
            <a:xfrm>
              <a:off x="404175" y="14655"/>
              <a:ext cx="5713089" cy="4382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453;p32"/>
          <p:cNvSpPr/>
          <p:nvPr/>
        </p:nvSpPr>
        <p:spPr>
          <a:xfrm>
            <a:off x="19565199" y="13669266"/>
            <a:ext cx="291334" cy="4673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1557" name="Google Shape;1454;p32"/>
          <p:cNvGrpSpPr/>
          <p:nvPr/>
        </p:nvGrpSpPr>
        <p:grpSpPr>
          <a:xfrm>
            <a:off x="-783828" y="2471133"/>
            <a:ext cx="2727231" cy="2162752"/>
            <a:chOff x="0" y="0"/>
            <a:chExt cx="2727230" cy="2162751"/>
          </a:xfrm>
        </p:grpSpPr>
        <p:grpSp>
          <p:nvGrpSpPr>
            <p:cNvPr id="1555" name="Google Shape;1455;p32"/>
            <p:cNvGrpSpPr/>
            <p:nvPr/>
          </p:nvGrpSpPr>
          <p:grpSpPr>
            <a:xfrm>
              <a:off x="150504" y="0"/>
              <a:ext cx="2576727" cy="2162752"/>
              <a:chOff x="0" y="0"/>
              <a:chExt cx="2576725" cy="2162751"/>
            </a:xfrm>
          </p:grpSpPr>
          <p:sp>
            <p:nvSpPr>
              <p:cNvPr id="1549" name="Google Shape;1456;p32"/>
              <p:cNvSpPr/>
              <p:nvPr/>
            </p:nvSpPr>
            <p:spPr>
              <a:xfrm flipH="1">
                <a:off x="755476" y="0"/>
                <a:ext cx="1138188" cy="113818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0" name="Google Shape;1457;p32"/>
              <p:cNvSpPr/>
              <p:nvPr/>
            </p:nvSpPr>
            <p:spPr>
              <a:xfrm flipH="1">
                <a:off x="322880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1" name="Google Shape;1458;p32"/>
              <p:cNvSpPr/>
              <p:nvPr/>
            </p:nvSpPr>
            <p:spPr>
              <a:xfrm flipH="1">
                <a:off x="1347444" y="409837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2" name="Google Shape;1459;p32"/>
              <p:cNvSpPr/>
              <p:nvPr/>
            </p:nvSpPr>
            <p:spPr>
              <a:xfrm flipH="1">
                <a:off x="1438538" y="91071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3" name="Google Shape;1460;p32"/>
              <p:cNvSpPr/>
              <p:nvPr/>
            </p:nvSpPr>
            <p:spPr>
              <a:xfrm flipH="1">
                <a:off x="960424" y="1024564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4" name="Google Shape;1461;p32"/>
              <p:cNvSpPr/>
              <p:nvPr/>
            </p:nvSpPr>
            <p:spPr>
              <a:xfrm flipH="1">
                <a:off x="0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56" name="Google Shape;1462;p32"/>
            <p:cNvSpPr/>
            <p:nvPr/>
          </p:nvSpPr>
          <p:spPr>
            <a:xfrm flipH="1">
              <a:off x="-1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4" name="Google Shape;1463;p32"/>
          <p:cNvGrpSpPr/>
          <p:nvPr/>
        </p:nvGrpSpPr>
        <p:grpSpPr>
          <a:xfrm>
            <a:off x="22739954" y="11965083"/>
            <a:ext cx="1294217" cy="1473319"/>
            <a:chOff x="0" y="0"/>
            <a:chExt cx="1294215" cy="1473318"/>
          </a:xfrm>
        </p:grpSpPr>
        <p:sp>
          <p:nvSpPr>
            <p:cNvPr id="1558" name="Google Shape;1464;p32"/>
            <p:cNvSpPr/>
            <p:nvPr/>
          </p:nvSpPr>
          <p:spPr>
            <a:xfrm flipH="1" rot="17982578">
              <a:off x="-4709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465;p32"/>
            <p:cNvSpPr/>
            <p:nvPr/>
          </p:nvSpPr>
          <p:spPr>
            <a:xfrm flipH="1" rot="17982578">
              <a:off x="199950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466;p32"/>
            <p:cNvSpPr/>
            <p:nvPr/>
          </p:nvSpPr>
          <p:spPr>
            <a:xfrm flipH="1" rot="17982578">
              <a:off x="115615" y="958361"/>
              <a:ext cx="332421" cy="44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467;p32"/>
            <p:cNvSpPr/>
            <p:nvPr/>
          </p:nvSpPr>
          <p:spPr>
            <a:xfrm flipH="1" rot="17982578">
              <a:off x="33919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468;p32"/>
            <p:cNvSpPr/>
            <p:nvPr/>
          </p:nvSpPr>
          <p:spPr>
            <a:xfrm flipH="1" rot="17982578">
              <a:off x="708915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469;p32"/>
            <p:cNvSpPr/>
            <p:nvPr/>
          </p:nvSpPr>
          <p:spPr>
            <a:xfrm flipH="1" rot="17982578">
              <a:off x="918704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8" name="Google Shape;1470;p32"/>
          <p:cNvGrpSpPr/>
          <p:nvPr/>
        </p:nvGrpSpPr>
        <p:grpSpPr>
          <a:xfrm>
            <a:off x="167398" y="11186380"/>
            <a:ext cx="1752349" cy="2595252"/>
            <a:chOff x="0" y="0"/>
            <a:chExt cx="1752347" cy="2595250"/>
          </a:xfrm>
        </p:grpSpPr>
        <p:sp>
          <p:nvSpPr>
            <p:cNvPr id="1565" name="Google Shape;1471;p32"/>
            <p:cNvSpPr/>
            <p:nvPr/>
          </p:nvSpPr>
          <p:spPr>
            <a:xfrm flipH="1">
              <a:off x="996835" y="1821960"/>
              <a:ext cx="561195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472;p32"/>
            <p:cNvSpPr/>
            <p:nvPr/>
          </p:nvSpPr>
          <p:spPr>
            <a:xfrm flipH="1">
              <a:off x="982242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473;p32"/>
            <p:cNvSpPr/>
            <p:nvPr/>
          </p:nvSpPr>
          <p:spPr>
            <a:xfrm flipH="1">
              <a:off x="915666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474;p32"/>
            <p:cNvSpPr/>
            <p:nvPr/>
          </p:nvSpPr>
          <p:spPr>
            <a:xfrm flipH="1">
              <a:off x="942272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475;p32"/>
            <p:cNvSpPr/>
            <p:nvPr/>
          </p:nvSpPr>
          <p:spPr>
            <a:xfrm flipH="1">
              <a:off x="979245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476;p32"/>
            <p:cNvSpPr/>
            <p:nvPr/>
          </p:nvSpPr>
          <p:spPr>
            <a:xfrm flipH="1">
              <a:off x="612874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477;p32"/>
            <p:cNvSpPr/>
            <p:nvPr/>
          </p:nvSpPr>
          <p:spPr>
            <a:xfrm flipH="1">
              <a:off x="598284" y="1467234"/>
              <a:ext cx="320404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478;p32"/>
            <p:cNvSpPr/>
            <p:nvPr/>
          </p:nvSpPr>
          <p:spPr>
            <a:xfrm flipH="1">
              <a:off x="103362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479;p32"/>
            <p:cNvSpPr/>
            <p:nvPr/>
          </p:nvSpPr>
          <p:spPr>
            <a:xfrm flipH="1">
              <a:off x="265700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480;p32"/>
            <p:cNvSpPr/>
            <p:nvPr/>
          </p:nvSpPr>
          <p:spPr>
            <a:xfrm flipH="1">
              <a:off x="577905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481;p32"/>
            <p:cNvSpPr/>
            <p:nvPr/>
          </p:nvSpPr>
          <p:spPr>
            <a:xfrm flipH="1">
              <a:off x="420484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482;p32"/>
            <p:cNvSpPr/>
            <p:nvPr/>
          </p:nvSpPr>
          <p:spPr>
            <a:xfrm flipH="1">
              <a:off x="420744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483;p32"/>
            <p:cNvSpPr/>
            <p:nvPr/>
          </p:nvSpPr>
          <p:spPr>
            <a:xfrm flipH="1">
              <a:off x="-1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7" name="Google Shape;1484;p32"/>
          <p:cNvGrpSpPr/>
          <p:nvPr/>
        </p:nvGrpSpPr>
        <p:grpSpPr>
          <a:xfrm>
            <a:off x="20853801" y="-591923"/>
            <a:ext cx="4200305" cy="1848699"/>
            <a:chOff x="0" y="0"/>
            <a:chExt cx="4200303" cy="1848698"/>
          </a:xfrm>
        </p:grpSpPr>
        <p:grpSp>
          <p:nvGrpSpPr>
            <p:cNvPr id="1585" name="Google Shape;1485;p32"/>
            <p:cNvGrpSpPr/>
            <p:nvPr/>
          </p:nvGrpSpPr>
          <p:grpSpPr>
            <a:xfrm>
              <a:off x="0" y="-1"/>
              <a:ext cx="3715050" cy="1848700"/>
              <a:chOff x="0" y="0"/>
              <a:chExt cx="3715049" cy="1848698"/>
            </a:xfrm>
          </p:grpSpPr>
          <p:grpSp>
            <p:nvGrpSpPr>
              <p:cNvPr id="1583" name="Google Shape;1486;p32"/>
              <p:cNvGrpSpPr/>
              <p:nvPr/>
            </p:nvGrpSpPr>
            <p:grpSpPr>
              <a:xfrm>
                <a:off x="0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579" name="Google Shape;1487;p32"/>
                <p:cNvSpPr/>
                <p:nvPr/>
              </p:nvSpPr>
              <p:spPr>
                <a:xfrm flipH="1" rot="10800000">
                  <a:off x="640580" y="12356"/>
                  <a:ext cx="1671783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1488;p32"/>
                <p:cNvSpPr/>
                <p:nvPr/>
              </p:nvSpPr>
              <p:spPr>
                <a:xfrm flipH="1" rot="10800000">
                  <a:off x="1562912" y="426840"/>
                  <a:ext cx="1322924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1489;p32"/>
                <p:cNvSpPr/>
                <p:nvPr/>
              </p:nvSpPr>
              <p:spPr>
                <a:xfrm flipH="1" rot="10800000">
                  <a:off x="0" y="62"/>
                  <a:ext cx="1322923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1490;p32"/>
                <p:cNvSpPr/>
                <p:nvPr/>
              </p:nvSpPr>
              <p:spPr>
                <a:xfrm flipH="1" rot="10800000">
                  <a:off x="2042835" y="0"/>
                  <a:ext cx="167178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84" name="Google Shape;1491;p32"/>
              <p:cNvSpPr/>
              <p:nvPr/>
            </p:nvSpPr>
            <p:spPr>
              <a:xfrm flipH="1" rot="10800000">
                <a:off x="52436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86" name="Google Shape;1492;p32"/>
            <p:cNvSpPr/>
            <p:nvPr/>
          </p:nvSpPr>
          <p:spPr>
            <a:xfrm flipH="1" rot="10800000">
              <a:off x="149348" y="152969"/>
              <a:ext cx="4050956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92" name="Google Shape;1493;p32"/>
          <p:cNvGrpSpPr/>
          <p:nvPr/>
        </p:nvGrpSpPr>
        <p:grpSpPr>
          <a:xfrm>
            <a:off x="850208" y="-43300"/>
            <a:ext cx="3403743" cy="2259786"/>
            <a:chOff x="0" y="0"/>
            <a:chExt cx="3403741" cy="2259785"/>
          </a:xfrm>
        </p:grpSpPr>
        <p:sp>
          <p:nvSpPr>
            <p:cNvPr id="1588" name="Google Shape;1494;p32"/>
            <p:cNvSpPr/>
            <p:nvPr/>
          </p:nvSpPr>
          <p:spPr>
            <a:xfrm rot="2839265">
              <a:off x="2486907" y="775243"/>
              <a:ext cx="565838" cy="61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1495;p32"/>
            <p:cNvSpPr/>
            <p:nvPr/>
          </p:nvSpPr>
          <p:spPr>
            <a:xfrm rot="2839265">
              <a:off x="2420561" y="345680"/>
              <a:ext cx="455383" cy="66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1496;p32"/>
            <p:cNvSpPr/>
            <p:nvPr/>
          </p:nvSpPr>
          <p:spPr>
            <a:xfrm rot="2839265">
              <a:off x="2828769" y="484002"/>
              <a:ext cx="489753" cy="44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1497;p32"/>
            <p:cNvSpPr/>
            <p:nvPr/>
          </p:nvSpPr>
          <p:spPr>
            <a:xfrm rot="2839265">
              <a:off x="368958" y="292810"/>
              <a:ext cx="1530119" cy="167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6" name="Google Shape;1499;p33"/>
          <p:cNvGrpSpPr/>
          <p:nvPr/>
        </p:nvGrpSpPr>
        <p:grpSpPr>
          <a:xfrm>
            <a:off x="20086713" y="9711255"/>
            <a:ext cx="2352405" cy="4004309"/>
            <a:chOff x="0" y="0"/>
            <a:chExt cx="2352403" cy="4004307"/>
          </a:xfrm>
        </p:grpSpPr>
        <p:sp>
          <p:nvSpPr>
            <p:cNvPr id="1600" name="Google Shape;1500;p33"/>
            <p:cNvSpPr/>
            <p:nvPr/>
          </p:nvSpPr>
          <p:spPr>
            <a:xfrm flipH="1">
              <a:off x="691734" y="911851"/>
              <a:ext cx="243795" cy="309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1501;p33"/>
            <p:cNvSpPr/>
            <p:nvPr/>
          </p:nvSpPr>
          <p:spPr>
            <a:xfrm flipH="1">
              <a:off x="-1" y="0"/>
              <a:ext cx="1383903" cy="137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1502;p33"/>
            <p:cNvSpPr/>
            <p:nvPr/>
          </p:nvSpPr>
          <p:spPr>
            <a:xfrm flipH="1">
              <a:off x="1126859" y="1662307"/>
              <a:ext cx="491766" cy="2258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1503;p33"/>
            <p:cNvSpPr/>
            <p:nvPr/>
          </p:nvSpPr>
          <p:spPr>
            <a:xfrm flipH="1">
              <a:off x="964463" y="960191"/>
              <a:ext cx="1387941" cy="136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1504;p33"/>
            <p:cNvSpPr/>
            <p:nvPr/>
          </p:nvSpPr>
          <p:spPr>
            <a:xfrm flipH="1">
              <a:off x="377160" y="366807"/>
              <a:ext cx="618802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1505;p33"/>
            <p:cNvSpPr/>
            <p:nvPr/>
          </p:nvSpPr>
          <p:spPr>
            <a:xfrm flipH="1">
              <a:off x="1352403" y="1352027"/>
              <a:ext cx="618371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15" name="Google Shape;1506;p33"/>
          <p:cNvGrpSpPr/>
          <p:nvPr/>
        </p:nvGrpSpPr>
        <p:grpSpPr>
          <a:xfrm>
            <a:off x="20618450" y="2887951"/>
            <a:ext cx="5416595" cy="4295477"/>
            <a:chOff x="0" y="0"/>
            <a:chExt cx="5416594" cy="4295475"/>
          </a:xfrm>
        </p:grpSpPr>
        <p:grpSp>
          <p:nvGrpSpPr>
            <p:cNvPr id="1613" name="Google Shape;1507;p33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1607" name="Google Shape;1508;p33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8" name="Google Shape;1509;p33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9" name="Google Shape;1510;p33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0" name="Google Shape;1511;p33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1" name="Google Shape;1512;p33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2" name="Google Shape;1513;p33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4" name="Google Shape;1514;p33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27" name="Google Shape;1515;p33"/>
          <p:cNvGrpSpPr/>
          <p:nvPr/>
        </p:nvGrpSpPr>
        <p:grpSpPr>
          <a:xfrm>
            <a:off x="7729221" y="-1831300"/>
            <a:ext cx="6694352" cy="4295463"/>
            <a:chOff x="0" y="0"/>
            <a:chExt cx="6694351" cy="4295462"/>
          </a:xfrm>
        </p:grpSpPr>
        <p:grpSp>
          <p:nvGrpSpPr>
            <p:cNvPr id="1625" name="Google Shape;1516;p33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1622" name="Google Shape;1517;p33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1616" name="Google Shape;1518;p33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1519;p33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1520;p33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1521;p33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1522;p33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1523;p33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23" name="Google Shape;1524;p33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4" name="Google Shape;1525;p33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26" name="Google Shape;1526;p33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42" name="Google Shape;1527;p33"/>
          <p:cNvGrpSpPr/>
          <p:nvPr/>
        </p:nvGrpSpPr>
        <p:grpSpPr>
          <a:xfrm>
            <a:off x="523706" y="2971094"/>
            <a:ext cx="4771350" cy="3612724"/>
            <a:chOff x="0" y="0"/>
            <a:chExt cx="4771349" cy="3612723"/>
          </a:xfrm>
        </p:grpSpPr>
        <p:sp>
          <p:nvSpPr>
            <p:cNvPr id="1628" name="Google Shape;1528;p33"/>
            <p:cNvSpPr/>
            <p:nvPr/>
          </p:nvSpPr>
          <p:spPr>
            <a:xfrm flipH="1" rot="2303379">
              <a:off x="2300635" y="2438398"/>
              <a:ext cx="712540" cy="71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529;p33"/>
            <p:cNvSpPr/>
            <p:nvPr/>
          </p:nvSpPr>
          <p:spPr>
            <a:xfrm flipH="1" rot="2303379">
              <a:off x="2587648" y="90896"/>
              <a:ext cx="450507" cy="45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530;p33"/>
            <p:cNvSpPr/>
            <p:nvPr/>
          </p:nvSpPr>
          <p:spPr>
            <a:xfrm flipH="1" rot="2303379">
              <a:off x="3905693" y="1084114"/>
              <a:ext cx="682817" cy="68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531;p33"/>
            <p:cNvSpPr/>
            <p:nvPr/>
          </p:nvSpPr>
          <p:spPr>
            <a:xfrm flipH="1" rot="2303379">
              <a:off x="3788311" y="259872"/>
              <a:ext cx="676127" cy="68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1532;p33"/>
            <p:cNvSpPr/>
            <p:nvPr/>
          </p:nvSpPr>
          <p:spPr>
            <a:xfrm flipH="1" rot="2303379">
              <a:off x="3380782" y="807270"/>
              <a:ext cx="568401" cy="55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533;p33"/>
            <p:cNvSpPr/>
            <p:nvPr/>
          </p:nvSpPr>
          <p:spPr>
            <a:xfrm flipH="1" rot="2303379">
              <a:off x="3683395" y="921926"/>
              <a:ext cx="293812" cy="3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1534;p33"/>
            <p:cNvSpPr/>
            <p:nvPr/>
          </p:nvSpPr>
          <p:spPr>
            <a:xfrm flipH="1" rot="2303379">
              <a:off x="3652793" y="888889"/>
              <a:ext cx="352289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1535;p33"/>
            <p:cNvSpPr/>
            <p:nvPr/>
          </p:nvSpPr>
          <p:spPr>
            <a:xfrm flipH="1" rot="2303379">
              <a:off x="3491144" y="889709"/>
              <a:ext cx="325040" cy="37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536;p33"/>
            <p:cNvSpPr/>
            <p:nvPr/>
          </p:nvSpPr>
          <p:spPr>
            <a:xfrm flipH="1" rot="2303379">
              <a:off x="3455722" y="870517"/>
              <a:ext cx="398812" cy="42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537;p33"/>
            <p:cNvSpPr/>
            <p:nvPr/>
          </p:nvSpPr>
          <p:spPr>
            <a:xfrm flipH="1" rot="2303379">
              <a:off x="4316496" y="1016768"/>
              <a:ext cx="446520" cy="18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538;p33"/>
            <p:cNvSpPr/>
            <p:nvPr/>
          </p:nvSpPr>
          <p:spPr>
            <a:xfrm flipH="1" rot="2303379">
              <a:off x="3385693" y="922728"/>
              <a:ext cx="247925" cy="29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539;p33"/>
            <p:cNvSpPr/>
            <p:nvPr/>
          </p:nvSpPr>
          <p:spPr>
            <a:xfrm flipH="1" rot="2303379">
              <a:off x="3354982" y="892484"/>
              <a:ext cx="321216" cy="35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540;p33"/>
            <p:cNvSpPr/>
            <p:nvPr/>
          </p:nvSpPr>
          <p:spPr>
            <a:xfrm flipH="1" rot="2303379">
              <a:off x="4395348" y="643261"/>
              <a:ext cx="200606" cy="44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541;p33"/>
            <p:cNvSpPr/>
            <p:nvPr/>
          </p:nvSpPr>
          <p:spPr>
            <a:xfrm flipH="1" rot="2303379">
              <a:off x="910050" y="268026"/>
              <a:ext cx="1176522" cy="334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49" name="Google Shape;1542;p33"/>
          <p:cNvGrpSpPr/>
          <p:nvPr/>
        </p:nvGrpSpPr>
        <p:grpSpPr>
          <a:xfrm>
            <a:off x="2341161" y="9255295"/>
            <a:ext cx="2713256" cy="4618717"/>
            <a:chOff x="0" y="0"/>
            <a:chExt cx="2713255" cy="4618716"/>
          </a:xfrm>
        </p:grpSpPr>
        <p:sp>
          <p:nvSpPr>
            <p:cNvPr id="1643" name="Google Shape;1543;p33"/>
            <p:cNvSpPr/>
            <p:nvPr/>
          </p:nvSpPr>
          <p:spPr>
            <a:xfrm>
              <a:off x="1634220" y="1051762"/>
              <a:ext cx="281191" cy="356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544;p33"/>
            <p:cNvSpPr/>
            <p:nvPr/>
          </p:nvSpPr>
          <p:spPr>
            <a:xfrm>
              <a:off x="1117068" y="0"/>
              <a:ext cx="1596188" cy="15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545;p33"/>
            <p:cNvSpPr/>
            <p:nvPr/>
          </p:nvSpPr>
          <p:spPr>
            <a:xfrm>
              <a:off x="846339" y="1917366"/>
              <a:ext cx="567201" cy="26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546;p33"/>
            <p:cNvSpPr/>
            <p:nvPr/>
          </p:nvSpPr>
          <p:spPr>
            <a:xfrm>
              <a:off x="-1" y="1107519"/>
              <a:ext cx="1600847" cy="15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547;p33"/>
            <p:cNvSpPr/>
            <p:nvPr/>
          </p:nvSpPr>
          <p:spPr>
            <a:xfrm>
              <a:off x="1564516" y="423089"/>
              <a:ext cx="713725" cy="70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548;p33"/>
            <p:cNvSpPr/>
            <p:nvPr/>
          </p:nvSpPr>
          <p:spPr>
            <a:xfrm>
              <a:off x="440171" y="1559478"/>
              <a:ext cx="713227" cy="7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50" name="Google Shape;1549;p33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1" name="Google Shape;1550;p33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2" name="Google Shape;1551;p33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3" name="Google Shape;1552;p33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4" name="Google Shape;1553;p33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5" name="Google Shape;1554;p33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6" name="Google Shape;1555;p33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557;p34"/>
          <p:cNvGrpSpPr/>
          <p:nvPr/>
        </p:nvGrpSpPr>
        <p:grpSpPr>
          <a:xfrm>
            <a:off x="-151441" y="10913872"/>
            <a:ext cx="2830540" cy="2553468"/>
            <a:chOff x="0" y="0"/>
            <a:chExt cx="2830538" cy="2553466"/>
          </a:xfrm>
        </p:grpSpPr>
        <p:sp>
          <p:nvSpPr>
            <p:cNvPr id="1664" name="Google Shape;1558;p34"/>
            <p:cNvSpPr/>
            <p:nvPr/>
          </p:nvSpPr>
          <p:spPr>
            <a:xfrm flipH="1">
              <a:off x="-1" y="1045776"/>
              <a:ext cx="2003481" cy="1324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1015" y="4801"/>
                  </a:moveTo>
                  <a:cubicBezTo>
                    <a:pt x="11263" y="4993"/>
                    <a:pt x="11505" y="5362"/>
                    <a:pt x="11505" y="5546"/>
                  </a:cubicBezTo>
                  <a:cubicBezTo>
                    <a:pt x="11753" y="7413"/>
                    <a:pt x="11384" y="9471"/>
                    <a:pt x="10525" y="10961"/>
                  </a:cubicBezTo>
                  <a:lnTo>
                    <a:pt x="10404" y="10961"/>
                  </a:lnTo>
                  <a:cubicBezTo>
                    <a:pt x="9545" y="8910"/>
                    <a:pt x="9297" y="7228"/>
                    <a:pt x="9787" y="6299"/>
                  </a:cubicBezTo>
                  <a:cubicBezTo>
                    <a:pt x="10156" y="5362"/>
                    <a:pt x="10646" y="4801"/>
                    <a:pt x="11015" y="4801"/>
                  </a:cubicBezTo>
                  <a:close/>
                  <a:moveTo>
                    <a:pt x="278" y="0"/>
                  </a:moveTo>
                  <a:cubicBezTo>
                    <a:pt x="213" y="0"/>
                    <a:pt x="152" y="46"/>
                    <a:pt x="91" y="138"/>
                  </a:cubicBezTo>
                  <a:cubicBezTo>
                    <a:pt x="-30" y="323"/>
                    <a:pt x="-30" y="699"/>
                    <a:pt x="91" y="883"/>
                  </a:cubicBezTo>
                  <a:cubicBezTo>
                    <a:pt x="339" y="1260"/>
                    <a:pt x="6720" y="12083"/>
                    <a:pt x="9787" y="12083"/>
                  </a:cubicBezTo>
                  <a:lnTo>
                    <a:pt x="10277" y="12083"/>
                  </a:lnTo>
                  <a:cubicBezTo>
                    <a:pt x="10525" y="12451"/>
                    <a:pt x="10646" y="12828"/>
                    <a:pt x="10894" y="13389"/>
                  </a:cubicBezTo>
                  <a:cubicBezTo>
                    <a:pt x="13102" y="17122"/>
                    <a:pt x="17154" y="21600"/>
                    <a:pt x="19978" y="21600"/>
                  </a:cubicBezTo>
                  <a:cubicBezTo>
                    <a:pt x="20469" y="21600"/>
                    <a:pt x="20959" y="21408"/>
                    <a:pt x="21327" y="21039"/>
                  </a:cubicBezTo>
                  <a:cubicBezTo>
                    <a:pt x="21449" y="20847"/>
                    <a:pt x="21570" y="20663"/>
                    <a:pt x="21449" y="20479"/>
                  </a:cubicBezTo>
                  <a:cubicBezTo>
                    <a:pt x="21449" y="20256"/>
                    <a:pt x="21363" y="20171"/>
                    <a:pt x="21272" y="20171"/>
                  </a:cubicBezTo>
                  <a:cubicBezTo>
                    <a:pt x="21201" y="20171"/>
                    <a:pt x="21130" y="20210"/>
                    <a:pt x="21080" y="20286"/>
                  </a:cubicBezTo>
                  <a:cubicBezTo>
                    <a:pt x="20777" y="20532"/>
                    <a:pt x="20408" y="20648"/>
                    <a:pt x="19999" y="20648"/>
                  </a:cubicBezTo>
                  <a:cubicBezTo>
                    <a:pt x="17599" y="20648"/>
                    <a:pt x="13673" y="16784"/>
                    <a:pt x="11263" y="12636"/>
                  </a:cubicBezTo>
                  <a:lnTo>
                    <a:pt x="10773" y="11522"/>
                  </a:lnTo>
                  <a:lnTo>
                    <a:pt x="10894" y="11330"/>
                  </a:lnTo>
                  <a:cubicBezTo>
                    <a:pt x="12000" y="9655"/>
                    <a:pt x="12364" y="7413"/>
                    <a:pt x="12000" y="5177"/>
                  </a:cubicBezTo>
                  <a:cubicBezTo>
                    <a:pt x="11874" y="4432"/>
                    <a:pt x="11505" y="3871"/>
                    <a:pt x="11015" y="3871"/>
                  </a:cubicBezTo>
                  <a:cubicBezTo>
                    <a:pt x="10970" y="3848"/>
                    <a:pt x="10919" y="3833"/>
                    <a:pt x="10863" y="3833"/>
                  </a:cubicBezTo>
                  <a:cubicBezTo>
                    <a:pt x="10464" y="3833"/>
                    <a:pt x="9833" y="4409"/>
                    <a:pt x="9297" y="5546"/>
                  </a:cubicBezTo>
                  <a:cubicBezTo>
                    <a:pt x="8686" y="6852"/>
                    <a:pt x="8807" y="8910"/>
                    <a:pt x="9914" y="11146"/>
                  </a:cubicBezTo>
                  <a:lnTo>
                    <a:pt x="9666" y="11146"/>
                  </a:lnTo>
                  <a:cubicBezTo>
                    <a:pt x="6842" y="11146"/>
                    <a:pt x="460" y="323"/>
                    <a:pt x="460" y="138"/>
                  </a:cubicBezTo>
                  <a:cubicBezTo>
                    <a:pt x="399" y="46"/>
                    <a:pt x="339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559;p34"/>
            <p:cNvSpPr/>
            <p:nvPr/>
          </p:nvSpPr>
          <p:spPr>
            <a:xfrm flipH="1">
              <a:off x="1553883" y="25434"/>
              <a:ext cx="1253543" cy="141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0197" y="0"/>
                  </a:moveTo>
                  <a:cubicBezTo>
                    <a:pt x="8180" y="0"/>
                    <a:pt x="6285" y="554"/>
                    <a:pt x="5411" y="1562"/>
                  </a:cubicBezTo>
                  <a:cubicBezTo>
                    <a:pt x="4920" y="2218"/>
                    <a:pt x="4759" y="2844"/>
                    <a:pt x="4813" y="3406"/>
                  </a:cubicBezTo>
                  <a:cubicBezTo>
                    <a:pt x="2565" y="3823"/>
                    <a:pt x="-104" y="5623"/>
                    <a:pt x="3" y="9086"/>
                  </a:cubicBezTo>
                  <a:cubicBezTo>
                    <a:pt x="65" y="10973"/>
                    <a:pt x="540" y="12161"/>
                    <a:pt x="1185" y="12816"/>
                  </a:cubicBezTo>
                  <a:cubicBezTo>
                    <a:pt x="862" y="13680"/>
                    <a:pt x="632" y="14760"/>
                    <a:pt x="563" y="16078"/>
                  </a:cubicBezTo>
                  <a:cubicBezTo>
                    <a:pt x="464" y="20095"/>
                    <a:pt x="2696" y="21600"/>
                    <a:pt x="5265" y="21600"/>
                  </a:cubicBezTo>
                  <a:cubicBezTo>
                    <a:pt x="6431" y="21600"/>
                    <a:pt x="7674" y="21290"/>
                    <a:pt x="8794" y="20758"/>
                  </a:cubicBezTo>
                  <a:cubicBezTo>
                    <a:pt x="9461" y="20952"/>
                    <a:pt x="10305" y="21053"/>
                    <a:pt x="11225" y="21053"/>
                  </a:cubicBezTo>
                  <a:cubicBezTo>
                    <a:pt x="13434" y="21053"/>
                    <a:pt x="16042" y="20462"/>
                    <a:pt x="17523" y="19231"/>
                  </a:cubicBezTo>
                  <a:cubicBezTo>
                    <a:pt x="19318" y="17726"/>
                    <a:pt x="19341" y="16171"/>
                    <a:pt x="18520" y="15012"/>
                  </a:cubicBezTo>
                  <a:cubicBezTo>
                    <a:pt x="19110" y="14638"/>
                    <a:pt x="19617" y="13982"/>
                    <a:pt x="19947" y="12931"/>
                  </a:cubicBezTo>
                  <a:cubicBezTo>
                    <a:pt x="21496" y="8129"/>
                    <a:pt x="18926" y="7178"/>
                    <a:pt x="16878" y="7121"/>
                  </a:cubicBezTo>
                  <a:cubicBezTo>
                    <a:pt x="16978" y="6739"/>
                    <a:pt x="17070" y="6293"/>
                    <a:pt x="17147" y="5760"/>
                  </a:cubicBezTo>
                  <a:cubicBezTo>
                    <a:pt x="17745" y="1735"/>
                    <a:pt x="13772" y="0"/>
                    <a:pt x="1019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560;p34"/>
            <p:cNvSpPr/>
            <p:nvPr/>
          </p:nvSpPr>
          <p:spPr>
            <a:xfrm flipH="1">
              <a:off x="1524506" y="0"/>
              <a:ext cx="1306033" cy="1465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6345" y="4073"/>
                  </a:moveTo>
                  <a:cubicBezTo>
                    <a:pt x="7088" y="4073"/>
                    <a:pt x="7832" y="4240"/>
                    <a:pt x="7832" y="4913"/>
                  </a:cubicBezTo>
                  <a:cubicBezTo>
                    <a:pt x="7832" y="5086"/>
                    <a:pt x="7832" y="5253"/>
                    <a:pt x="7832" y="5419"/>
                  </a:cubicBezTo>
                  <a:lnTo>
                    <a:pt x="7464" y="5419"/>
                  </a:lnTo>
                  <a:cubicBezTo>
                    <a:pt x="6713" y="5253"/>
                    <a:pt x="6153" y="4746"/>
                    <a:pt x="5969" y="4073"/>
                  </a:cubicBezTo>
                  <a:close/>
                  <a:moveTo>
                    <a:pt x="16773" y="7612"/>
                  </a:moveTo>
                  <a:cubicBezTo>
                    <a:pt x="16589" y="8458"/>
                    <a:pt x="16213" y="8625"/>
                    <a:pt x="16029" y="8625"/>
                  </a:cubicBezTo>
                  <a:cubicBezTo>
                    <a:pt x="15845" y="8625"/>
                    <a:pt x="15653" y="8458"/>
                    <a:pt x="15469" y="8458"/>
                  </a:cubicBezTo>
                  <a:cubicBezTo>
                    <a:pt x="15285" y="8118"/>
                    <a:pt x="15285" y="7952"/>
                    <a:pt x="15285" y="7778"/>
                  </a:cubicBezTo>
                  <a:cubicBezTo>
                    <a:pt x="15653" y="7612"/>
                    <a:pt x="16213" y="7612"/>
                    <a:pt x="16773" y="7612"/>
                  </a:cubicBezTo>
                  <a:close/>
                  <a:moveTo>
                    <a:pt x="4665" y="10311"/>
                  </a:moveTo>
                  <a:cubicBezTo>
                    <a:pt x="4849" y="10311"/>
                    <a:pt x="5041" y="10477"/>
                    <a:pt x="5225" y="10644"/>
                  </a:cubicBezTo>
                  <a:cubicBezTo>
                    <a:pt x="5409" y="10817"/>
                    <a:pt x="5409" y="11150"/>
                    <a:pt x="5225" y="11324"/>
                  </a:cubicBezTo>
                  <a:cubicBezTo>
                    <a:pt x="5041" y="12163"/>
                    <a:pt x="4106" y="12836"/>
                    <a:pt x="3178" y="12836"/>
                  </a:cubicBezTo>
                  <a:cubicBezTo>
                    <a:pt x="2802" y="12836"/>
                    <a:pt x="2434" y="12836"/>
                    <a:pt x="2058" y="12503"/>
                  </a:cubicBezTo>
                  <a:cubicBezTo>
                    <a:pt x="2802" y="10984"/>
                    <a:pt x="3922" y="10311"/>
                    <a:pt x="4665" y="10311"/>
                  </a:cubicBezTo>
                  <a:close/>
                  <a:moveTo>
                    <a:pt x="15285" y="13510"/>
                  </a:moveTo>
                  <a:cubicBezTo>
                    <a:pt x="16405" y="13510"/>
                    <a:pt x="17516" y="13850"/>
                    <a:pt x="18260" y="14689"/>
                  </a:cubicBezTo>
                  <a:cubicBezTo>
                    <a:pt x="17892" y="14689"/>
                    <a:pt x="17708" y="14863"/>
                    <a:pt x="17332" y="14863"/>
                  </a:cubicBezTo>
                  <a:cubicBezTo>
                    <a:pt x="16405" y="14689"/>
                    <a:pt x="15469" y="14356"/>
                    <a:pt x="14725" y="13850"/>
                  </a:cubicBezTo>
                  <a:cubicBezTo>
                    <a:pt x="14725" y="13683"/>
                    <a:pt x="14541" y="13510"/>
                    <a:pt x="14541" y="13510"/>
                  </a:cubicBezTo>
                  <a:close/>
                  <a:moveTo>
                    <a:pt x="12003" y="16334"/>
                  </a:moveTo>
                  <a:cubicBezTo>
                    <a:pt x="12072" y="16334"/>
                    <a:pt x="12118" y="16375"/>
                    <a:pt x="12118" y="16549"/>
                  </a:cubicBezTo>
                  <a:cubicBezTo>
                    <a:pt x="12302" y="16715"/>
                    <a:pt x="12118" y="17388"/>
                    <a:pt x="11183" y="18401"/>
                  </a:cubicBezTo>
                  <a:cubicBezTo>
                    <a:pt x="10631" y="19074"/>
                    <a:pt x="9879" y="19581"/>
                    <a:pt x="9136" y="19921"/>
                  </a:cubicBezTo>
                  <a:cubicBezTo>
                    <a:pt x="8576" y="19747"/>
                    <a:pt x="8208" y="19414"/>
                    <a:pt x="8016" y="19241"/>
                  </a:cubicBezTo>
                  <a:cubicBezTo>
                    <a:pt x="8016" y="18908"/>
                    <a:pt x="8016" y="18568"/>
                    <a:pt x="8392" y="18235"/>
                  </a:cubicBezTo>
                  <a:cubicBezTo>
                    <a:pt x="9136" y="17222"/>
                    <a:pt x="10439" y="16549"/>
                    <a:pt x="11743" y="16375"/>
                  </a:cubicBezTo>
                  <a:cubicBezTo>
                    <a:pt x="11835" y="16375"/>
                    <a:pt x="11934" y="16334"/>
                    <a:pt x="12003" y="16334"/>
                  </a:cubicBezTo>
                  <a:close/>
                  <a:moveTo>
                    <a:pt x="9994" y="840"/>
                  </a:moveTo>
                  <a:cubicBezTo>
                    <a:pt x="10201" y="840"/>
                    <a:pt x="10416" y="847"/>
                    <a:pt x="10631" y="867"/>
                  </a:cubicBezTo>
                  <a:cubicBezTo>
                    <a:pt x="10830" y="853"/>
                    <a:pt x="11037" y="847"/>
                    <a:pt x="11244" y="847"/>
                  </a:cubicBezTo>
                  <a:cubicBezTo>
                    <a:pt x="13085" y="847"/>
                    <a:pt x="14856" y="1513"/>
                    <a:pt x="16029" y="2727"/>
                  </a:cubicBezTo>
                  <a:cubicBezTo>
                    <a:pt x="16957" y="3566"/>
                    <a:pt x="17332" y="4746"/>
                    <a:pt x="17148" y="5926"/>
                  </a:cubicBezTo>
                  <a:cubicBezTo>
                    <a:pt x="16957" y="6266"/>
                    <a:pt x="16957" y="6599"/>
                    <a:pt x="16957" y="6939"/>
                  </a:cubicBezTo>
                  <a:cubicBezTo>
                    <a:pt x="16405" y="6939"/>
                    <a:pt x="15653" y="6939"/>
                    <a:pt x="15101" y="7105"/>
                  </a:cubicBezTo>
                  <a:cubicBezTo>
                    <a:pt x="14725" y="7105"/>
                    <a:pt x="14541" y="7105"/>
                    <a:pt x="14541" y="7279"/>
                  </a:cubicBezTo>
                  <a:cubicBezTo>
                    <a:pt x="14350" y="7445"/>
                    <a:pt x="14350" y="7612"/>
                    <a:pt x="14350" y="7778"/>
                  </a:cubicBezTo>
                  <a:cubicBezTo>
                    <a:pt x="14350" y="8458"/>
                    <a:pt x="15285" y="9464"/>
                    <a:pt x="16029" y="9464"/>
                  </a:cubicBezTo>
                  <a:cubicBezTo>
                    <a:pt x="16773" y="9464"/>
                    <a:pt x="17332" y="8965"/>
                    <a:pt x="17708" y="7778"/>
                  </a:cubicBezTo>
                  <a:cubicBezTo>
                    <a:pt x="17831" y="7750"/>
                    <a:pt x="17969" y="7737"/>
                    <a:pt x="18099" y="7737"/>
                  </a:cubicBezTo>
                  <a:cubicBezTo>
                    <a:pt x="18759" y="7737"/>
                    <a:pt x="19479" y="8063"/>
                    <a:pt x="19939" y="8625"/>
                  </a:cubicBezTo>
                  <a:cubicBezTo>
                    <a:pt x="20499" y="9804"/>
                    <a:pt x="20499" y="11324"/>
                    <a:pt x="19939" y="12503"/>
                  </a:cubicBezTo>
                  <a:cubicBezTo>
                    <a:pt x="19755" y="13176"/>
                    <a:pt x="19380" y="13683"/>
                    <a:pt x="19012" y="14190"/>
                  </a:cubicBezTo>
                  <a:cubicBezTo>
                    <a:pt x="17892" y="13010"/>
                    <a:pt x="16405" y="12503"/>
                    <a:pt x="14909" y="12503"/>
                  </a:cubicBezTo>
                  <a:cubicBezTo>
                    <a:pt x="13606" y="12670"/>
                    <a:pt x="13606" y="13176"/>
                    <a:pt x="13606" y="13510"/>
                  </a:cubicBezTo>
                  <a:cubicBezTo>
                    <a:pt x="13790" y="14356"/>
                    <a:pt x="15469" y="15536"/>
                    <a:pt x="17332" y="15536"/>
                  </a:cubicBezTo>
                  <a:cubicBezTo>
                    <a:pt x="17708" y="15536"/>
                    <a:pt x="18260" y="15536"/>
                    <a:pt x="18636" y="15196"/>
                  </a:cubicBezTo>
                  <a:cubicBezTo>
                    <a:pt x="19196" y="16375"/>
                    <a:pt x="18820" y="17728"/>
                    <a:pt x="17708" y="18401"/>
                  </a:cubicBezTo>
                  <a:cubicBezTo>
                    <a:pt x="16029" y="19463"/>
                    <a:pt x="14212" y="20108"/>
                    <a:pt x="12233" y="20108"/>
                  </a:cubicBezTo>
                  <a:cubicBezTo>
                    <a:pt x="12011" y="20108"/>
                    <a:pt x="11789" y="20101"/>
                    <a:pt x="11559" y="20087"/>
                  </a:cubicBezTo>
                  <a:cubicBezTo>
                    <a:pt x="11375" y="20171"/>
                    <a:pt x="11183" y="20212"/>
                    <a:pt x="10976" y="20212"/>
                  </a:cubicBezTo>
                  <a:cubicBezTo>
                    <a:pt x="10769" y="20212"/>
                    <a:pt x="10531" y="20171"/>
                    <a:pt x="10255" y="20087"/>
                  </a:cubicBezTo>
                  <a:cubicBezTo>
                    <a:pt x="10815" y="19747"/>
                    <a:pt x="11375" y="19414"/>
                    <a:pt x="11934" y="18908"/>
                  </a:cubicBezTo>
                  <a:cubicBezTo>
                    <a:pt x="13238" y="17555"/>
                    <a:pt x="13238" y="16549"/>
                    <a:pt x="13046" y="16209"/>
                  </a:cubicBezTo>
                  <a:cubicBezTo>
                    <a:pt x="12678" y="15702"/>
                    <a:pt x="12302" y="15536"/>
                    <a:pt x="11743" y="15536"/>
                  </a:cubicBezTo>
                  <a:cubicBezTo>
                    <a:pt x="10071" y="15702"/>
                    <a:pt x="8576" y="16549"/>
                    <a:pt x="7648" y="17728"/>
                  </a:cubicBezTo>
                  <a:cubicBezTo>
                    <a:pt x="7272" y="18235"/>
                    <a:pt x="7088" y="18908"/>
                    <a:pt x="7272" y="19414"/>
                  </a:cubicBezTo>
                  <a:cubicBezTo>
                    <a:pt x="7272" y="19921"/>
                    <a:pt x="7648" y="20087"/>
                    <a:pt x="8016" y="20420"/>
                  </a:cubicBezTo>
                  <a:cubicBezTo>
                    <a:pt x="7272" y="20594"/>
                    <a:pt x="6529" y="20760"/>
                    <a:pt x="5785" y="20760"/>
                  </a:cubicBezTo>
                  <a:cubicBezTo>
                    <a:pt x="4481" y="20760"/>
                    <a:pt x="3546" y="20420"/>
                    <a:pt x="2618" y="19747"/>
                  </a:cubicBezTo>
                  <a:cubicBezTo>
                    <a:pt x="1683" y="18734"/>
                    <a:pt x="1315" y="17222"/>
                    <a:pt x="1499" y="15869"/>
                  </a:cubicBezTo>
                  <a:cubicBezTo>
                    <a:pt x="1499" y="15029"/>
                    <a:pt x="1499" y="14190"/>
                    <a:pt x="1874" y="13343"/>
                  </a:cubicBezTo>
                  <a:cubicBezTo>
                    <a:pt x="2242" y="13510"/>
                    <a:pt x="2802" y="13683"/>
                    <a:pt x="3362" y="13683"/>
                  </a:cubicBezTo>
                  <a:cubicBezTo>
                    <a:pt x="4665" y="13683"/>
                    <a:pt x="5785" y="12670"/>
                    <a:pt x="6153" y="11490"/>
                  </a:cubicBezTo>
                  <a:cubicBezTo>
                    <a:pt x="6345" y="11150"/>
                    <a:pt x="6345" y="10644"/>
                    <a:pt x="5969" y="10144"/>
                  </a:cubicBezTo>
                  <a:cubicBezTo>
                    <a:pt x="5785" y="9804"/>
                    <a:pt x="5225" y="9638"/>
                    <a:pt x="4665" y="9638"/>
                  </a:cubicBezTo>
                  <a:cubicBezTo>
                    <a:pt x="3362" y="9804"/>
                    <a:pt x="2058" y="10644"/>
                    <a:pt x="1683" y="11823"/>
                  </a:cubicBezTo>
                  <a:cubicBezTo>
                    <a:pt x="1131" y="10984"/>
                    <a:pt x="939" y="10144"/>
                    <a:pt x="939" y="9131"/>
                  </a:cubicBezTo>
                  <a:cubicBezTo>
                    <a:pt x="939" y="6772"/>
                    <a:pt x="2618" y="4746"/>
                    <a:pt x="5041" y="4240"/>
                  </a:cubicBezTo>
                  <a:cubicBezTo>
                    <a:pt x="5225" y="5253"/>
                    <a:pt x="6153" y="6099"/>
                    <a:pt x="7272" y="6266"/>
                  </a:cubicBezTo>
                  <a:cubicBezTo>
                    <a:pt x="7648" y="6266"/>
                    <a:pt x="8016" y="6099"/>
                    <a:pt x="8208" y="5926"/>
                  </a:cubicBezTo>
                  <a:cubicBezTo>
                    <a:pt x="8576" y="5593"/>
                    <a:pt x="8576" y="5253"/>
                    <a:pt x="8576" y="4913"/>
                  </a:cubicBezTo>
                  <a:cubicBezTo>
                    <a:pt x="8576" y="3733"/>
                    <a:pt x="7464" y="3233"/>
                    <a:pt x="5785" y="3233"/>
                  </a:cubicBezTo>
                  <a:cubicBezTo>
                    <a:pt x="5785" y="2893"/>
                    <a:pt x="5969" y="2553"/>
                    <a:pt x="6153" y="2220"/>
                  </a:cubicBezTo>
                  <a:cubicBezTo>
                    <a:pt x="7295" y="1339"/>
                    <a:pt x="8576" y="840"/>
                    <a:pt x="9994" y="840"/>
                  </a:cubicBezTo>
                  <a:close/>
                  <a:moveTo>
                    <a:pt x="10056" y="0"/>
                  </a:moveTo>
                  <a:cubicBezTo>
                    <a:pt x="8392" y="0"/>
                    <a:pt x="6766" y="652"/>
                    <a:pt x="5601" y="1714"/>
                  </a:cubicBezTo>
                  <a:cubicBezTo>
                    <a:pt x="5041" y="2220"/>
                    <a:pt x="4849" y="2727"/>
                    <a:pt x="4849" y="3400"/>
                  </a:cubicBezTo>
                  <a:cubicBezTo>
                    <a:pt x="1874" y="3906"/>
                    <a:pt x="-173" y="6432"/>
                    <a:pt x="11" y="9131"/>
                  </a:cubicBezTo>
                  <a:cubicBezTo>
                    <a:pt x="11" y="10311"/>
                    <a:pt x="379" y="11657"/>
                    <a:pt x="1131" y="12670"/>
                  </a:cubicBezTo>
                  <a:cubicBezTo>
                    <a:pt x="755" y="13683"/>
                    <a:pt x="571" y="14863"/>
                    <a:pt x="571" y="15869"/>
                  </a:cubicBezTo>
                  <a:cubicBezTo>
                    <a:pt x="379" y="17555"/>
                    <a:pt x="939" y="19074"/>
                    <a:pt x="2058" y="20254"/>
                  </a:cubicBezTo>
                  <a:cubicBezTo>
                    <a:pt x="2994" y="21100"/>
                    <a:pt x="4297" y="21600"/>
                    <a:pt x="5785" y="21600"/>
                  </a:cubicBezTo>
                  <a:cubicBezTo>
                    <a:pt x="7088" y="21600"/>
                    <a:pt x="8208" y="21267"/>
                    <a:pt x="9320" y="20760"/>
                  </a:cubicBezTo>
                  <a:cubicBezTo>
                    <a:pt x="10071" y="20927"/>
                    <a:pt x="10815" y="21100"/>
                    <a:pt x="11559" y="21100"/>
                  </a:cubicBezTo>
                  <a:cubicBezTo>
                    <a:pt x="13982" y="21100"/>
                    <a:pt x="16405" y="20420"/>
                    <a:pt x="18260" y="19241"/>
                  </a:cubicBezTo>
                  <a:cubicBezTo>
                    <a:pt x="19755" y="18235"/>
                    <a:pt x="20315" y="16375"/>
                    <a:pt x="19380" y="15029"/>
                  </a:cubicBezTo>
                  <a:cubicBezTo>
                    <a:pt x="20123" y="14356"/>
                    <a:pt x="20499" y="13683"/>
                    <a:pt x="20875" y="12836"/>
                  </a:cubicBezTo>
                  <a:cubicBezTo>
                    <a:pt x="21427" y="11324"/>
                    <a:pt x="21427" y="9638"/>
                    <a:pt x="20683" y="8118"/>
                  </a:cubicBezTo>
                  <a:cubicBezTo>
                    <a:pt x="19939" y="7445"/>
                    <a:pt x="19012" y="6939"/>
                    <a:pt x="17892" y="6772"/>
                  </a:cubicBezTo>
                  <a:cubicBezTo>
                    <a:pt x="17892" y="6599"/>
                    <a:pt x="18076" y="6266"/>
                    <a:pt x="18076" y="5926"/>
                  </a:cubicBezTo>
                  <a:cubicBezTo>
                    <a:pt x="18260" y="4580"/>
                    <a:pt x="17892" y="3060"/>
                    <a:pt x="16773" y="2054"/>
                  </a:cubicBezTo>
                  <a:cubicBezTo>
                    <a:pt x="15239" y="819"/>
                    <a:pt x="13238" y="7"/>
                    <a:pt x="11198" y="7"/>
                  </a:cubicBezTo>
                  <a:cubicBezTo>
                    <a:pt x="11007" y="7"/>
                    <a:pt x="10815" y="14"/>
                    <a:pt x="10631" y="28"/>
                  </a:cubicBezTo>
                  <a:cubicBezTo>
                    <a:pt x="10439" y="14"/>
                    <a:pt x="10247" y="0"/>
                    <a:pt x="10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561;p34"/>
            <p:cNvSpPr/>
            <p:nvPr/>
          </p:nvSpPr>
          <p:spPr>
            <a:xfrm flipH="1">
              <a:off x="1983708" y="527832"/>
              <a:ext cx="411531" cy="42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5" y="0"/>
                    <a:pt x="0" y="4685"/>
                    <a:pt x="0" y="10524"/>
                  </a:cubicBezTo>
                  <a:cubicBezTo>
                    <a:pt x="0" y="16362"/>
                    <a:pt x="4795" y="21600"/>
                    <a:pt x="10800" y="21600"/>
                  </a:cubicBezTo>
                  <a:cubicBezTo>
                    <a:pt x="16805" y="21600"/>
                    <a:pt x="21600" y="16362"/>
                    <a:pt x="21600" y="10524"/>
                  </a:cubicBezTo>
                  <a:cubicBezTo>
                    <a:pt x="21600" y="4685"/>
                    <a:pt x="1680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562;p34"/>
            <p:cNvSpPr/>
            <p:nvPr/>
          </p:nvSpPr>
          <p:spPr>
            <a:xfrm flipH="1">
              <a:off x="1543611" y="1520406"/>
              <a:ext cx="487497" cy="411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0" h="21600" fill="norm" stroke="1" extrusionOk="0">
                  <a:moveTo>
                    <a:pt x="16441" y="0"/>
                  </a:moveTo>
                  <a:cubicBezTo>
                    <a:pt x="12256" y="0"/>
                    <a:pt x="3521" y="1335"/>
                    <a:pt x="524" y="12159"/>
                  </a:cubicBezTo>
                  <a:cubicBezTo>
                    <a:pt x="-1340" y="18214"/>
                    <a:pt x="2041" y="21600"/>
                    <a:pt x="6390" y="21600"/>
                  </a:cubicBezTo>
                  <a:cubicBezTo>
                    <a:pt x="12402" y="21600"/>
                    <a:pt x="20260" y="15125"/>
                    <a:pt x="18725" y="148"/>
                  </a:cubicBezTo>
                  <a:cubicBezTo>
                    <a:pt x="18725" y="148"/>
                    <a:pt x="17830" y="0"/>
                    <a:pt x="1644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563;p34"/>
            <p:cNvSpPr/>
            <p:nvPr/>
          </p:nvSpPr>
          <p:spPr>
            <a:xfrm flipH="1">
              <a:off x="1526026" y="1495455"/>
              <a:ext cx="301999" cy="29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8814" y="0"/>
                  </a:moveTo>
                  <a:cubicBezTo>
                    <a:pt x="18254" y="0"/>
                    <a:pt x="17695" y="594"/>
                    <a:pt x="17135" y="1223"/>
                  </a:cubicBezTo>
                  <a:cubicBezTo>
                    <a:pt x="13118" y="8004"/>
                    <a:pt x="7520" y="13107"/>
                    <a:pt x="1132" y="17336"/>
                  </a:cubicBezTo>
                  <a:cubicBezTo>
                    <a:pt x="342" y="18175"/>
                    <a:pt x="-481" y="19049"/>
                    <a:pt x="342" y="19887"/>
                  </a:cubicBezTo>
                  <a:cubicBezTo>
                    <a:pt x="342" y="20726"/>
                    <a:pt x="1132" y="20726"/>
                    <a:pt x="1923" y="21600"/>
                  </a:cubicBezTo>
                  <a:cubicBezTo>
                    <a:pt x="1923" y="20726"/>
                    <a:pt x="2713" y="20726"/>
                    <a:pt x="2713" y="20726"/>
                  </a:cubicBezTo>
                  <a:cubicBezTo>
                    <a:pt x="9924" y="16497"/>
                    <a:pt x="16312" y="9717"/>
                    <a:pt x="21119" y="2901"/>
                  </a:cubicBezTo>
                  <a:cubicBezTo>
                    <a:pt x="21119" y="1223"/>
                    <a:pt x="21119" y="350"/>
                    <a:pt x="19539" y="350"/>
                  </a:cubicBezTo>
                  <a:cubicBezTo>
                    <a:pt x="19275" y="105"/>
                    <a:pt x="19045" y="0"/>
                    <a:pt x="18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564;p34"/>
            <p:cNvSpPr/>
            <p:nvPr/>
          </p:nvSpPr>
          <p:spPr>
            <a:xfrm flipH="1">
              <a:off x="663026" y="2138167"/>
              <a:ext cx="487548" cy="41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6" h="21600" fill="norm" stroke="1" extrusionOk="0">
                  <a:moveTo>
                    <a:pt x="16499" y="0"/>
                  </a:moveTo>
                  <a:cubicBezTo>
                    <a:pt x="12409" y="0"/>
                    <a:pt x="3846" y="1322"/>
                    <a:pt x="523" y="12049"/>
                  </a:cubicBezTo>
                  <a:cubicBezTo>
                    <a:pt x="-1358" y="18098"/>
                    <a:pt x="2111" y="21600"/>
                    <a:pt x="6548" y="21600"/>
                  </a:cubicBezTo>
                  <a:cubicBezTo>
                    <a:pt x="12519" y="21600"/>
                    <a:pt x="20242" y="15184"/>
                    <a:pt x="18708" y="147"/>
                  </a:cubicBezTo>
                  <a:cubicBezTo>
                    <a:pt x="18708" y="147"/>
                    <a:pt x="17850" y="0"/>
                    <a:pt x="16499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565;p34"/>
            <p:cNvSpPr/>
            <p:nvPr/>
          </p:nvSpPr>
          <p:spPr>
            <a:xfrm flipH="1">
              <a:off x="645053" y="2113217"/>
              <a:ext cx="302263" cy="29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9128" y="0"/>
                  </a:moveTo>
                  <a:cubicBezTo>
                    <a:pt x="18338" y="0"/>
                    <a:pt x="17910" y="595"/>
                    <a:pt x="17910" y="1190"/>
                  </a:cubicBezTo>
                  <a:cubicBezTo>
                    <a:pt x="13136" y="8017"/>
                    <a:pt x="7538" y="13968"/>
                    <a:pt x="1117" y="18204"/>
                  </a:cubicBezTo>
                  <a:cubicBezTo>
                    <a:pt x="327" y="18204"/>
                    <a:pt x="-463" y="19920"/>
                    <a:pt x="327" y="20760"/>
                  </a:cubicBezTo>
                  <a:cubicBezTo>
                    <a:pt x="1117" y="20760"/>
                    <a:pt x="1117" y="21600"/>
                    <a:pt x="1941" y="21600"/>
                  </a:cubicBezTo>
                  <a:lnTo>
                    <a:pt x="2731" y="21600"/>
                  </a:lnTo>
                  <a:cubicBezTo>
                    <a:pt x="9942" y="16524"/>
                    <a:pt x="16330" y="10572"/>
                    <a:pt x="21137" y="2906"/>
                  </a:cubicBezTo>
                  <a:cubicBezTo>
                    <a:pt x="21137" y="2065"/>
                    <a:pt x="21137" y="1190"/>
                    <a:pt x="20314" y="350"/>
                  </a:cubicBezTo>
                  <a:cubicBezTo>
                    <a:pt x="19853" y="105"/>
                    <a:pt x="19458" y="0"/>
                    <a:pt x="191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566;p34"/>
            <p:cNvSpPr/>
            <p:nvPr/>
          </p:nvSpPr>
          <p:spPr>
            <a:xfrm flipH="1">
              <a:off x="1015598" y="902173"/>
              <a:ext cx="343982" cy="460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1" h="21600" fill="norm" stroke="1" extrusionOk="0">
                  <a:moveTo>
                    <a:pt x="5846" y="0"/>
                  </a:moveTo>
                  <a:cubicBezTo>
                    <a:pt x="4585" y="0"/>
                    <a:pt x="3270" y="530"/>
                    <a:pt x="1955" y="1765"/>
                  </a:cubicBezTo>
                  <a:cubicBezTo>
                    <a:pt x="-5485" y="8185"/>
                    <a:pt x="10710" y="21600"/>
                    <a:pt x="10710" y="21600"/>
                  </a:cubicBezTo>
                  <a:cubicBezTo>
                    <a:pt x="16115" y="11892"/>
                    <a:pt x="11719" y="0"/>
                    <a:pt x="584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567;p34"/>
            <p:cNvSpPr/>
            <p:nvPr/>
          </p:nvSpPr>
          <p:spPr>
            <a:xfrm flipH="1">
              <a:off x="1045748" y="1072154"/>
              <a:ext cx="153211" cy="32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600" fill="norm" stroke="1" extrusionOk="0">
                  <a:moveTo>
                    <a:pt x="3836" y="0"/>
                  </a:moveTo>
                  <a:cubicBezTo>
                    <a:pt x="3200" y="0"/>
                    <a:pt x="2629" y="94"/>
                    <a:pt x="2184" y="313"/>
                  </a:cubicBezTo>
                  <a:cubicBezTo>
                    <a:pt x="659" y="313"/>
                    <a:pt x="-929" y="1844"/>
                    <a:pt x="659" y="2595"/>
                  </a:cubicBezTo>
                  <a:cubicBezTo>
                    <a:pt x="6822" y="7909"/>
                    <a:pt x="11459" y="13223"/>
                    <a:pt x="12984" y="19318"/>
                  </a:cubicBezTo>
                  <a:cubicBezTo>
                    <a:pt x="12984" y="20068"/>
                    <a:pt x="14509" y="20819"/>
                    <a:pt x="16097" y="21600"/>
                  </a:cubicBezTo>
                  <a:cubicBezTo>
                    <a:pt x="19146" y="21600"/>
                    <a:pt x="20671" y="20819"/>
                    <a:pt x="20671" y="20068"/>
                  </a:cubicBezTo>
                  <a:cubicBezTo>
                    <a:pt x="19146" y="13223"/>
                    <a:pt x="14509" y="6408"/>
                    <a:pt x="6822" y="1094"/>
                  </a:cubicBezTo>
                  <a:cubicBezTo>
                    <a:pt x="6822" y="563"/>
                    <a:pt x="5297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568;p34"/>
            <p:cNvSpPr/>
            <p:nvPr/>
          </p:nvSpPr>
          <p:spPr>
            <a:xfrm flipH="1">
              <a:off x="554184" y="1511461"/>
              <a:ext cx="301332" cy="480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8" h="21600" fill="norm" stroke="1" extrusionOk="0">
                  <a:moveTo>
                    <a:pt x="5761" y="0"/>
                  </a:moveTo>
                  <a:cubicBezTo>
                    <a:pt x="-4601" y="0"/>
                    <a:pt x="2178" y="21600"/>
                    <a:pt x="2178" y="21600"/>
                  </a:cubicBezTo>
                  <a:cubicBezTo>
                    <a:pt x="14536" y="17496"/>
                    <a:pt x="16999" y="529"/>
                    <a:pt x="6128" y="21"/>
                  </a:cubicBezTo>
                  <a:cubicBezTo>
                    <a:pt x="6006" y="0"/>
                    <a:pt x="5883" y="0"/>
                    <a:pt x="57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569;p34"/>
            <p:cNvSpPr/>
            <p:nvPr/>
          </p:nvSpPr>
          <p:spPr>
            <a:xfrm flipH="1">
              <a:off x="691195" y="1694630"/>
              <a:ext cx="145495" cy="32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600" fill="norm" stroke="1" extrusionOk="0">
                  <a:moveTo>
                    <a:pt x="17898" y="0"/>
                  </a:moveTo>
                  <a:cubicBezTo>
                    <a:pt x="16252" y="0"/>
                    <a:pt x="12892" y="794"/>
                    <a:pt x="12892" y="1556"/>
                  </a:cubicBezTo>
                  <a:cubicBezTo>
                    <a:pt x="11246" y="7719"/>
                    <a:pt x="7886" y="13119"/>
                    <a:pt x="1235" y="18519"/>
                  </a:cubicBezTo>
                  <a:cubicBezTo>
                    <a:pt x="-411" y="19313"/>
                    <a:pt x="-411" y="20838"/>
                    <a:pt x="1235" y="21600"/>
                  </a:cubicBezTo>
                  <a:lnTo>
                    <a:pt x="6240" y="21600"/>
                  </a:lnTo>
                  <a:cubicBezTo>
                    <a:pt x="12892" y="15438"/>
                    <a:pt x="17898" y="9275"/>
                    <a:pt x="21189" y="2319"/>
                  </a:cubicBezTo>
                  <a:cubicBezTo>
                    <a:pt x="21189" y="1556"/>
                    <a:pt x="19543" y="0"/>
                    <a:pt x="178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7" name="Google Shape;1570;p34"/>
          <p:cNvGrpSpPr/>
          <p:nvPr/>
        </p:nvGrpSpPr>
        <p:grpSpPr>
          <a:xfrm>
            <a:off x="22432719" y="11233046"/>
            <a:ext cx="2132612" cy="1899603"/>
            <a:chOff x="0" y="0"/>
            <a:chExt cx="2132611" cy="1899602"/>
          </a:xfrm>
        </p:grpSpPr>
        <p:sp>
          <p:nvSpPr>
            <p:cNvPr id="1677" name="Google Shape;1571;p34"/>
            <p:cNvSpPr/>
            <p:nvPr/>
          </p:nvSpPr>
          <p:spPr>
            <a:xfrm flipH="1" rot="17122018">
              <a:off x="155777" y="569512"/>
              <a:ext cx="515728" cy="71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66" h="21600" fill="norm" stroke="1" extrusionOk="0">
                  <a:moveTo>
                    <a:pt x="5366" y="0"/>
                  </a:moveTo>
                  <a:cubicBezTo>
                    <a:pt x="4979" y="0"/>
                    <a:pt x="4565" y="47"/>
                    <a:pt x="4125" y="140"/>
                  </a:cubicBezTo>
                  <a:cubicBezTo>
                    <a:pt x="-6862" y="2403"/>
                    <a:pt x="7577" y="18979"/>
                    <a:pt x="7577" y="18979"/>
                  </a:cubicBezTo>
                  <a:cubicBezTo>
                    <a:pt x="8740" y="20825"/>
                    <a:pt x="9723" y="21600"/>
                    <a:pt x="10524" y="21600"/>
                  </a:cubicBezTo>
                  <a:cubicBezTo>
                    <a:pt x="14738" y="21600"/>
                    <a:pt x="13794" y="0"/>
                    <a:pt x="536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572;p34"/>
            <p:cNvSpPr/>
            <p:nvPr/>
          </p:nvSpPr>
          <p:spPr>
            <a:xfrm flipH="1" rot="17122018">
              <a:off x="636254" y="1314058"/>
              <a:ext cx="597321" cy="47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fill="norm" stroke="1" extrusionOk="0">
                  <a:moveTo>
                    <a:pt x="10552" y="0"/>
                  </a:moveTo>
                  <a:cubicBezTo>
                    <a:pt x="5401" y="0"/>
                    <a:pt x="822" y="12677"/>
                    <a:pt x="822" y="12677"/>
                  </a:cubicBezTo>
                  <a:cubicBezTo>
                    <a:pt x="-1045" y="19145"/>
                    <a:pt x="495" y="21600"/>
                    <a:pt x="3180" y="21600"/>
                  </a:cubicBezTo>
                  <a:cubicBezTo>
                    <a:pt x="9094" y="21600"/>
                    <a:pt x="20555" y="9655"/>
                    <a:pt x="13727" y="1770"/>
                  </a:cubicBezTo>
                  <a:cubicBezTo>
                    <a:pt x="12665" y="519"/>
                    <a:pt x="11602" y="0"/>
                    <a:pt x="105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573;p34"/>
            <p:cNvSpPr/>
            <p:nvPr/>
          </p:nvSpPr>
          <p:spPr>
            <a:xfrm flipH="1" rot="17122018">
              <a:off x="1278707" y="993232"/>
              <a:ext cx="651155" cy="36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9" h="21600" fill="norm" stroke="1" extrusionOk="0">
                  <a:moveTo>
                    <a:pt x="8237" y="0"/>
                  </a:moveTo>
                  <a:cubicBezTo>
                    <a:pt x="5411" y="0"/>
                    <a:pt x="2912" y="1652"/>
                    <a:pt x="2912" y="1652"/>
                  </a:cubicBezTo>
                  <a:cubicBezTo>
                    <a:pt x="-4910" y="9013"/>
                    <a:pt x="4805" y="21600"/>
                    <a:pt x="11214" y="21600"/>
                  </a:cubicBezTo>
                  <a:cubicBezTo>
                    <a:pt x="14343" y="21600"/>
                    <a:pt x="16690" y="18566"/>
                    <a:pt x="15782" y="10424"/>
                  </a:cubicBezTo>
                  <a:cubicBezTo>
                    <a:pt x="14823" y="2013"/>
                    <a:pt x="11328" y="0"/>
                    <a:pt x="823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574;p34"/>
            <p:cNvSpPr/>
            <p:nvPr/>
          </p:nvSpPr>
          <p:spPr>
            <a:xfrm flipH="1" rot="17122018">
              <a:off x="722306" y="390596"/>
              <a:ext cx="362951" cy="665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7" h="21600" fill="norm" stroke="1" extrusionOk="0">
                  <a:moveTo>
                    <a:pt x="7813" y="0"/>
                  </a:moveTo>
                  <a:cubicBezTo>
                    <a:pt x="6902" y="0"/>
                    <a:pt x="5859" y="234"/>
                    <a:pt x="4684" y="751"/>
                  </a:cubicBezTo>
                  <a:cubicBezTo>
                    <a:pt x="-4988" y="4804"/>
                    <a:pt x="3318" y="18581"/>
                    <a:pt x="3318" y="18581"/>
                  </a:cubicBezTo>
                  <a:cubicBezTo>
                    <a:pt x="4816" y="20716"/>
                    <a:pt x="6239" y="21600"/>
                    <a:pt x="7509" y="21600"/>
                  </a:cubicBezTo>
                  <a:cubicBezTo>
                    <a:pt x="13824" y="21600"/>
                    <a:pt x="16612" y="0"/>
                    <a:pt x="7813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575;p34"/>
            <p:cNvSpPr/>
            <p:nvPr/>
          </p:nvSpPr>
          <p:spPr>
            <a:xfrm flipH="1" rot="17122018">
              <a:off x="641243" y="6521"/>
              <a:ext cx="1184493" cy="1539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7575" y="0"/>
                  </a:moveTo>
                  <a:cubicBezTo>
                    <a:pt x="17236" y="0"/>
                    <a:pt x="17007" y="281"/>
                    <a:pt x="17374" y="570"/>
                  </a:cubicBezTo>
                  <a:cubicBezTo>
                    <a:pt x="19821" y="2150"/>
                    <a:pt x="20931" y="4776"/>
                    <a:pt x="20041" y="7402"/>
                  </a:cubicBezTo>
                  <a:cubicBezTo>
                    <a:pt x="19372" y="10208"/>
                    <a:pt x="16255" y="12315"/>
                    <a:pt x="12469" y="12488"/>
                  </a:cubicBezTo>
                  <a:cubicBezTo>
                    <a:pt x="6454" y="12834"/>
                    <a:pt x="1339" y="16341"/>
                    <a:pt x="0" y="21246"/>
                  </a:cubicBezTo>
                  <a:cubicBezTo>
                    <a:pt x="0" y="21427"/>
                    <a:pt x="220" y="21600"/>
                    <a:pt x="449" y="21600"/>
                  </a:cubicBezTo>
                  <a:cubicBezTo>
                    <a:pt x="449" y="21600"/>
                    <a:pt x="669" y="21427"/>
                    <a:pt x="669" y="21246"/>
                  </a:cubicBezTo>
                  <a:cubicBezTo>
                    <a:pt x="2008" y="16867"/>
                    <a:pt x="6684" y="13541"/>
                    <a:pt x="12469" y="13015"/>
                  </a:cubicBezTo>
                  <a:cubicBezTo>
                    <a:pt x="16704" y="12834"/>
                    <a:pt x="20041" y="10562"/>
                    <a:pt x="20931" y="7402"/>
                  </a:cubicBezTo>
                  <a:cubicBezTo>
                    <a:pt x="21600" y="4776"/>
                    <a:pt x="20491" y="1796"/>
                    <a:pt x="17814" y="43"/>
                  </a:cubicBezTo>
                  <a:cubicBezTo>
                    <a:pt x="17731" y="14"/>
                    <a:pt x="17658" y="0"/>
                    <a:pt x="1757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576;p34"/>
            <p:cNvSpPr/>
            <p:nvPr/>
          </p:nvSpPr>
          <p:spPr>
            <a:xfrm flipH="1" rot="17122018">
              <a:off x="792298" y="1310137"/>
              <a:ext cx="576569" cy="167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600" fill="norm" stroke="1" extrusionOk="0">
                  <a:moveTo>
                    <a:pt x="20106" y="0"/>
                  </a:moveTo>
                  <a:cubicBezTo>
                    <a:pt x="16948" y="6181"/>
                    <a:pt x="9741" y="16150"/>
                    <a:pt x="4880" y="16150"/>
                  </a:cubicBezTo>
                  <a:cubicBezTo>
                    <a:pt x="3405" y="16150"/>
                    <a:pt x="2119" y="15220"/>
                    <a:pt x="1268" y="12960"/>
                  </a:cubicBezTo>
                  <a:cubicBezTo>
                    <a:pt x="1268" y="12162"/>
                    <a:pt x="1154" y="11764"/>
                    <a:pt x="984" y="11764"/>
                  </a:cubicBezTo>
                  <a:cubicBezTo>
                    <a:pt x="814" y="11764"/>
                    <a:pt x="568" y="12162"/>
                    <a:pt x="341" y="12960"/>
                  </a:cubicBezTo>
                  <a:cubicBezTo>
                    <a:pt x="-113" y="12960"/>
                    <a:pt x="-113" y="16150"/>
                    <a:pt x="341" y="16150"/>
                  </a:cubicBezTo>
                  <a:cubicBezTo>
                    <a:pt x="1381" y="19806"/>
                    <a:pt x="2422" y="21600"/>
                    <a:pt x="3632" y="21600"/>
                  </a:cubicBezTo>
                  <a:cubicBezTo>
                    <a:pt x="4048" y="21600"/>
                    <a:pt x="4483" y="21401"/>
                    <a:pt x="4937" y="21002"/>
                  </a:cubicBezTo>
                  <a:cubicBezTo>
                    <a:pt x="10460" y="19407"/>
                    <a:pt x="15964" y="14555"/>
                    <a:pt x="20560" y="6513"/>
                  </a:cubicBezTo>
                  <a:cubicBezTo>
                    <a:pt x="21014" y="4852"/>
                    <a:pt x="21487" y="3257"/>
                    <a:pt x="21014" y="1662"/>
                  </a:cubicBezTo>
                  <a:cubicBezTo>
                    <a:pt x="21014" y="0"/>
                    <a:pt x="20560" y="0"/>
                    <a:pt x="2010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577;p34"/>
            <p:cNvSpPr/>
            <p:nvPr/>
          </p:nvSpPr>
          <p:spPr>
            <a:xfrm flipH="1" rot="17122018">
              <a:off x="1048583" y="549212"/>
              <a:ext cx="94180" cy="554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50" h="21600" fill="norm" stroke="1" extrusionOk="0">
                  <a:moveTo>
                    <a:pt x="8446" y="0"/>
                  </a:moveTo>
                  <a:cubicBezTo>
                    <a:pt x="7262" y="0"/>
                    <a:pt x="6375" y="340"/>
                    <a:pt x="6375" y="681"/>
                  </a:cubicBezTo>
                  <a:cubicBezTo>
                    <a:pt x="4599" y="2622"/>
                    <a:pt x="-8050" y="18197"/>
                    <a:pt x="8150" y="21600"/>
                  </a:cubicBezTo>
                  <a:lnTo>
                    <a:pt x="13550" y="21600"/>
                  </a:lnTo>
                  <a:cubicBezTo>
                    <a:pt x="13550" y="21100"/>
                    <a:pt x="13550" y="20619"/>
                    <a:pt x="13550" y="20139"/>
                  </a:cubicBezTo>
                  <a:cubicBezTo>
                    <a:pt x="2750" y="18197"/>
                    <a:pt x="6375" y="7006"/>
                    <a:pt x="13550" y="1161"/>
                  </a:cubicBezTo>
                  <a:cubicBezTo>
                    <a:pt x="13550" y="681"/>
                    <a:pt x="11775" y="200"/>
                    <a:pt x="9925" y="200"/>
                  </a:cubicBezTo>
                  <a:cubicBezTo>
                    <a:pt x="9408" y="60"/>
                    <a:pt x="8890" y="0"/>
                    <a:pt x="844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578;p34"/>
            <p:cNvSpPr/>
            <p:nvPr/>
          </p:nvSpPr>
          <p:spPr>
            <a:xfrm flipH="1" rot="17122018">
              <a:off x="1130689" y="-67529"/>
              <a:ext cx="367860" cy="66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8" h="21600" fill="norm" stroke="1" extrusionOk="0">
                  <a:moveTo>
                    <a:pt x="7589" y="0"/>
                  </a:moveTo>
                  <a:cubicBezTo>
                    <a:pt x="6641" y="0"/>
                    <a:pt x="5560" y="250"/>
                    <a:pt x="4347" y="750"/>
                  </a:cubicBezTo>
                  <a:cubicBezTo>
                    <a:pt x="-4870" y="4800"/>
                    <a:pt x="3436" y="18567"/>
                    <a:pt x="3436" y="18567"/>
                  </a:cubicBezTo>
                  <a:cubicBezTo>
                    <a:pt x="5010" y="20700"/>
                    <a:pt x="6470" y="21600"/>
                    <a:pt x="7779" y="21600"/>
                  </a:cubicBezTo>
                  <a:cubicBezTo>
                    <a:pt x="14246" y="21600"/>
                    <a:pt x="16730" y="0"/>
                    <a:pt x="75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579;p34"/>
            <p:cNvSpPr/>
            <p:nvPr/>
          </p:nvSpPr>
          <p:spPr>
            <a:xfrm flipH="1" rot="17122018">
              <a:off x="1467482" y="90806"/>
              <a:ext cx="93955" cy="561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4" h="21600" fill="norm" stroke="1" extrusionOk="0">
                  <a:moveTo>
                    <a:pt x="10001" y="0"/>
                  </a:moveTo>
                  <a:cubicBezTo>
                    <a:pt x="8145" y="0"/>
                    <a:pt x="6364" y="0"/>
                    <a:pt x="6364" y="494"/>
                  </a:cubicBezTo>
                  <a:cubicBezTo>
                    <a:pt x="4583" y="2411"/>
                    <a:pt x="-8036" y="17766"/>
                    <a:pt x="8145" y="21600"/>
                  </a:cubicBezTo>
                  <a:lnTo>
                    <a:pt x="10001" y="21600"/>
                  </a:lnTo>
                  <a:cubicBezTo>
                    <a:pt x="11783" y="21600"/>
                    <a:pt x="11783" y="21600"/>
                    <a:pt x="13564" y="21126"/>
                  </a:cubicBezTo>
                  <a:cubicBezTo>
                    <a:pt x="13564" y="20651"/>
                    <a:pt x="13564" y="20177"/>
                    <a:pt x="13564" y="20177"/>
                  </a:cubicBezTo>
                  <a:cubicBezTo>
                    <a:pt x="2727" y="17766"/>
                    <a:pt x="8145" y="7213"/>
                    <a:pt x="13564" y="968"/>
                  </a:cubicBezTo>
                  <a:cubicBezTo>
                    <a:pt x="13564" y="494"/>
                    <a:pt x="11783" y="0"/>
                    <a:pt x="1000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580;p34"/>
            <p:cNvSpPr/>
            <p:nvPr/>
          </p:nvSpPr>
          <p:spPr>
            <a:xfrm flipH="1" rot="17122018">
              <a:off x="1306613" y="800475"/>
              <a:ext cx="499757" cy="29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3" y="0"/>
                  </a:moveTo>
                  <a:cubicBezTo>
                    <a:pt x="0" y="889"/>
                    <a:pt x="0" y="1778"/>
                    <a:pt x="0" y="2705"/>
                  </a:cubicBezTo>
                  <a:cubicBezTo>
                    <a:pt x="4311" y="14412"/>
                    <a:pt x="11867" y="21600"/>
                    <a:pt x="20511" y="21600"/>
                  </a:cubicBezTo>
                  <a:cubicBezTo>
                    <a:pt x="21044" y="21600"/>
                    <a:pt x="21600" y="21600"/>
                    <a:pt x="21600" y="20711"/>
                  </a:cubicBezTo>
                  <a:cubicBezTo>
                    <a:pt x="21600" y="18895"/>
                    <a:pt x="21044" y="18895"/>
                    <a:pt x="20511" y="18895"/>
                  </a:cubicBezTo>
                  <a:cubicBezTo>
                    <a:pt x="12956" y="18006"/>
                    <a:pt x="5933" y="11708"/>
                    <a:pt x="1622" y="889"/>
                  </a:cubicBezTo>
                  <a:cubicBezTo>
                    <a:pt x="1622" y="0"/>
                    <a:pt x="1089" y="0"/>
                    <a:pt x="533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95" name="Google Shape;1581;p34"/>
          <p:cNvGrpSpPr/>
          <p:nvPr/>
        </p:nvGrpSpPr>
        <p:grpSpPr>
          <a:xfrm>
            <a:off x="1275470" y="-481540"/>
            <a:ext cx="5360540" cy="3771836"/>
            <a:chOff x="0" y="0"/>
            <a:chExt cx="5360539" cy="3771834"/>
          </a:xfrm>
        </p:grpSpPr>
        <p:grpSp>
          <p:nvGrpSpPr>
            <p:cNvPr id="1693" name="Google Shape;1582;p34"/>
            <p:cNvGrpSpPr/>
            <p:nvPr/>
          </p:nvGrpSpPr>
          <p:grpSpPr>
            <a:xfrm>
              <a:off x="-1" y="1052215"/>
              <a:ext cx="1806728" cy="1762106"/>
              <a:chOff x="0" y="0"/>
              <a:chExt cx="1806726" cy="1762104"/>
            </a:xfrm>
          </p:grpSpPr>
          <p:sp>
            <p:nvSpPr>
              <p:cNvPr id="1688" name="Google Shape;1583;p34"/>
              <p:cNvSpPr/>
              <p:nvPr/>
            </p:nvSpPr>
            <p:spPr>
              <a:xfrm flipH="1" rot="19914706">
                <a:off x="141559" y="671451"/>
                <a:ext cx="249256" cy="239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0" h="21600" fill="norm" stroke="1" extrusionOk="0">
                    <a:moveTo>
                      <a:pt x="18481" y="0"/>
                    </a:moveTo>
                    <a:cubicBezTo>
                      <a:pt x="16132" y="0"/>
                      <a:pt x="11351" y="775"/>
                      <a:pt x="873" y="3873"/>
                    </a:cubicBezTo>
                    <a:cubicBezTo>
                      <a:pt x="-520" y="4360"/>
                      <a:pt x="-187" y="7148"/>
                      <a:pt x="1455" y="7148"/>
                    </a:cubicBezTo>
                    <a:cubicBezTo>
                      <a:pt x="1601" y="7148"/>
                      <a:pt x="1746" y="7126"/>
                      <a:pt x="1892" y="7104"/>
                    </a:cubicBezTo>
                    <a:cubicBezTo>
                      <a:pt x="6943" y="5489"/>
                      <a:pt x="12494" y="4404"/>
                      <a:pt x="17546" y="3342"/>
                    </a:cubicBezTo>
                    <a:cubicBezTo>
                      <a:pt x="16028" y="7104"/>
                      <a:pt x="12494" y="14629"/>
                      <a:pt x="9979" y="19453"/>
                    </a:cubicBezTo>
                    <a:cubicBezTo>
                      <a:pt x="9459" y="20007"/>
                      <a:pt x="9459" y="21069"/>
                      <a:pt x="10477" y="21600"/>
                    </a:cubicBezTo>
                    <a:lnTo>
                      <a:pt x="10976" y="21600"/>
                    </a:lnTo>
                    <a:cubicBezTo>
                      <a:pt x="11475" y="21600"/>
                      <a:pt x="11995" y="21600"/>
                      <a:pt x="11995" y="21069"/>
                    </a:cubicBezTo>
                    <a:cubicBezTo>
                      <a:pt x="12993" y="19453"/>
                      <a:pt x="20061" y="5489"/>
                      <a:pt x="21080" y="2789"/>
                    </a:cubicBezTo>
                    <a:cubicBezTo>
                      <a:pt x="21080" y="2257"/>
                      <a:pt x="21080" y="1726"/>
                      <a:pt x="21080" y="642"/>
                    </a:cubicBezTo>
                    <a:cubicBezTo>
                      <a:pt x="20643" y="420"/>
                      <a:pt x="20228" y="0"/>
                      <a:pt x="1848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9" name="Google Shape;1584;p34"/>
              <p:cNvSpPr/>
              <p:nvPr/>
            </p:nvSpPr>
            <p:spPr>
              <a:xfrm flipH="1" rot="19914706">
                <a:off x="216844" y="248765"/>
                <a:ext cx="1373039" cy="126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6" h="21600" fill="norm" stroke="1" extrusionOk="0">
                    <a:moveTo>
                      <a:pt x="11110" y="0"/>
                    </a:moveTo>
                    <a:cubicBezTo>
                      <a:pt x="11007" y="0"/>
                      <a:pt x="10906" y="17"/>
                      <a:pt x="10811" y="50"/>
                    </a:cubicBezTo>
                    <a:cubicBezTo>
                      <a:pt x="8811" y="869"/>
                      <a:pt x="9476" y="7193"/>
                      <a:pt x="9476" y="7193"/>
                    </a:cubicBezTo>
                    <a:cubicBezTo>
                      <a:pt x="9476" y="7193"/>
                      <a:pt x="3757" y="2247"/>
                      <a:pt x="2335" y="2247"/>
                    </a:cubicBezTo>
                    <a:cubicBezTo>
                      <a:pt x="2256" y="2247"/>
                      <a:pt x="2192" y="2263"/>
                      <a:pt x="2140" y="2297"/>
                    </a:cubicBezTo>
                    <a:cubicBezTo>
                      <a:pt x="734" y="3418"/>
                      <a:pt x="4141" y="6987"/>
                      <a:pt x="4141" y="6987"/>
                    </a:cubicBezTo>
                    <a:cubicBezTo>
                      <a:pt x="4141" y="6987"/>
                      <a:pt x="2156" y="6185"/>
                      <a:pt x="975" y="6185"/>
                    </a:cubicBezTo>
                    <a:cubicBezTo>
                      <a:pt x="420" y="6185"/>
                      <a:pt x="45" y="6366"/>
                      <a:pt x="139" y="6886"/>
                    </a:cubicBezTo>
                    <a:cubicBezTo>
                      <a:pt x="438" y="8520"/>
                      <a:pt x="2735" y="10456"/>
                      <a:pt x="2735" y="10456"/>
                    </a:cubicBezTo>
                    <a:cubicBezTo>
                      <a:pt x="1844" y="10456"/>
                      <a:pt x="957" y="10661"/>
                      <a:pt x="66" y="10863"/>
                    </a:cubicBezTo>
                    <a:cubicBezTo>
                      <a:pt x="-379" y="11128"/>
                      <a:pt x="1430" y="15184"/>
                      <a:pt x="4693" y="15184"/>
                    </a:cubicBezTo>
                    <a:cubicBezTo>
                      <a:pt x="5215" y="15184"/>
                      <a:pt x="5773" y="15083"/>
                      <a:pt x="6365" y="14844"/>
                    </a:cubicBezTo>
                    <a:lnTo>
                      <a:pt x="2958" y="18921"/>
                    </a:lnTo>
                    <a:cubicBezTo>
                      <a:pt x="2958" y="18921"/>
                      <a:pt x="6029" y="21600"/>
                      <a:pt x="9555" y="21600"/>
                    </a:cubicBezTo>
                    <a:cubicBezTo>
                      <a:pt x="10894" y="21600"/>
                      <a:pt x="12300" y="21214"/>
                      <a:pt x="13627" y="20147"/>
                    </a:cubicBezTo>
                    <a:cubicBezTo>
                      <a:pt x="21221" y="14130"/>
                      <a:pt x="14194" y="0"/>
                      <a:pt x="11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0" name="Google Shape;1585;p34"/>
              <p:cNvSpPr/>
              <p:nvPr/>
            </p:nvSpPr>
            <p:spPr>
              <a:xfrm flipH="1" rot="19914706">
                <a:off x="386149" y="570065"/>
                <a:ext cx="152596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9" h="21600" fill="norm" stroke="1" extrusionOk="0">
                    <a:moveTo>
                      <a:pt x="13382" y="0"/>
                    </a:moveTo>
                    <a:cubicBezTo>
                      <a:pt x="11911" y="0"/>
                      <a:pt x="10502" y="1585"/>
                      <a:pt x="10992" y="3138"/>
                    </a:cubicBezTo>
                    <a:cubicBezTo>
                      <a:pt x="12463" y="7167"/>
                      <a:pt x="13964" y="11956"/>
                      <a:pt x="14699" y="15985"/>
                    </a:cubicBezTo>
                    <a:cubicBezTo>
                      <a:pt x="10992" y="12782"/>
                      <a:pt x="7254" y="9578"/>
                      <a:pt x="3547" y="5549"/>
                    </a:cubicBezTo>
                    <a:cubicBezTo>
                      <a:pt x="3179" y="5152"/>
                      <a:pt x="2628" y="4954"/>
                      <a:pt x="2046" y="4954"/>
                    </a:cubicBezTo>
                    <a:cubicBezTo>
                      <a:pt x="1494" y="4954"/>
                      <a:pt x="943" y="5152"/>
                      <a:pt x="575" y="5549"/>
                    </a:cubicBezTo>
                    <a:cubicBezTo>
                      <a:pt x="-191" y="7167"/>
                      <a:pt x="-191" y="8752"/>
                      <a:pt x="575" y="9578"/>
                    </a:cubicBezTo>
                    <a:cubicBezTo>
                      <a:pt x="10226" y="19982"/>
                      <a:pt x="13964" y="21600"/>
                      <a:pt x="16200" y="21600"/>
                    </a:cubicBezTo>
                    <a:lnTo>
                      <a:pt x="16936" y="21600"/>
                    </a:lnTo>
                    <a:cubicBezTo>
                      <a:pt x="18437" y="20807"/>
                      <a:pt x="21409" y="19189"/>
                      <a:pt x="15465" y="1552"/>
                    </a:cubicBezTo>
                    <a:cubicBezTo>
                      <a:pt x="14944" y="429"/>
                      <a:pt x="14148" y="0"/>
                      <a:pt x="1338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1" name="Google Shape;1586;p34"/>
              <p:cNvSpPr/>
              <p:nvPr/>
            </p:nvSpPr>
            <p:spPr>
              <a:xfrm flipH="1" rot="19914706">
                <a:off x="879644" y="598881"/>
                <a:ext cx="366608" cy="39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fill="norm" stroke="1" extrusionOk="0">
                    <a:moveTo>
                      <a:pt x="6856" y="0"/>
                    </a:moveTo>
                    <a:cubicBezTo>
                      <a:pt x="6354" y="0"/>
                      <a:pt x="6110" y="108"/>
                      <a:pt x="5924" y="203"/>
                    </a:cubicBezTo>
                    <a:cubicBezTo>
                      <a:pt x="5565" y="527"/>
                      <a:pt x="5565" y="852"/>
                      <a:pt x="5565" y="1515"/>
                    </a:cubicBezTo>
                    <a:cubicBezTo>
                      <a:pt x="5565" y="2827"/>
                      <a:pt x="7659" y="5126"/>
                      <a:pt x="9409" y="6438"/>
                    </a:cubicBezTo>
                    <a:cubicBezTo>
                      <a:pt x="0" y="7101"/>
                      <a:pt x="0" y="8088"/>
                      <a:pt x="0" y="9076"/>
                    </a:cubicBezTo>
                    <a:cubicBezTo>
                      <a:pt x="0" y="10049"/>
                      <a:pt x="1047" y="10712"/>
                      <a:pt x="1391" y="11037"/>
                    </a:cubicBezTo>
                    <a:cubicBezTo>
                      <a:pt x="3127" y="12024"/>
                      <a:pt x="4518" y="13011"/>
                      <a:pt x="6268" y="13674"/>
                    </a:cubicBezTo>
                    <a:cubicBezTo>
                      <a:pt x="4518" y="13999"/>
                      <a:pt x="2782" y="14661"/>
                      <a:pt x="1391" y="15635"/>
                    </a:cubicBezTo>
                    <a:cubicBezTo>
                      <a:pt x="688" y="15973"/>
                      <a:pt x="688" y="16961"/>
                      <a:pt x="1047" y="17610"/>
                    </a:cubicBezTo>
                    <a:cubicBezTo>
                      <a:pt x="2639" y="20018"/>
                      <a:pt x="5680" y="21600"/>
                      <a:pt x="8864" y="21600"/>
                    </a:cubicBezTo>
                    <a:cubicBezTo>
                      <a:pt x="9151" y="21600"/>
                      <a:pt x="9452" y="21586"/>
                      <a:pt x="9753" y="21559"/>
                    </a:cubicBezTo>
                    <a:cubicBezTo>
                      <a:pt x="11144" y="21559"/>
                      <a:pt x="12535" y="21221"/>
                      <a:pt x="13582" y="20897"/>
                    </a:cubicBezTo>
                    <a:cubicBezTo>
                      <a:pt x="14285" y="20897"/>
                      <a:pt x="14629" y="20247"/>
                      <a:pt x="14285" y="19909"/>
                    </a:cubicBezTo>
                    <a:cubicBezTo>
                      <a:pt x="14285" y="19436"/>
                      <a:pt x="13912" y="19125"/>
                      <a:pt x="13439" y="19125"/>
                    </a:cubicBezTo>
                    <a:cubicBezTo>
                      <a:pt x="13253" y="19125"/>
                      <a:pt x="13066" y="19165"/>
                      <a:pt x="12880" y="19260"/>
                    </a:cubicBezTo>
                    <a:cubicBezTo>
                      <a:pt x="11876" y="19544"/>
                      <a:pt x="10829" y="19693"/>
                      <a:pt x="9782" y="19693"/>
                    </a:cubicBezTo>
                    <a:cubicBezTo>
                      <a:pt x="7257" y="19693"/>
                      <a:pt x="4762" y="18814"/>
                      <a:pt x="2782" y="16961"/>
                    </a:cubicBezTo>
                    <a:cubicBezTo>
                      <a:pt x="5221" y="15635"/>
                      <a:pt x="7659" y="14986"/>
                      <a:pt x="10097" y="14661"/>
                    </a:cubicBezTo>
                    <a:lnTo>
                      <a:pt x="10441" y="14661"/>
                    </a:lnTo>
                    <a:cubicBezTo>
                      <a:pt x="10800" y="14323"/>
                      <a:pt x="11144" y="13999"/>
                      <a:pt x="11144" y="13674"/>
                    </a:cubicBezTo>
                    <a:cubicBezTo>
                      <a:pt x="11144" y="13336"/>
                      <a:pt x="10800" y="13011"/>
                      <a:pt x="10441" y="12687"/>
                    </a:cubicBezTo>
                    <a:lnTo>
                      <a:pt x="10097" y="12687"/>
                    </a:lnTo>
                    <a:cubicBezTo>
                      <a:pt x="7315" y="12024"/>
                      <a:pt x="4876" y="10712"/>
                      <a:pt x="2438" y="9400"/>
                    </a:cubicBezTo>
                    <a:cubicBezTo>
                      <a:pt x="5565" y="8737"/>
                      <a:pt x="8706" y="8413"/>
                      <a:pt x="11847" y="8413"/>
                    </a:cubicBezTo>
                    <a:cubicBezTo>
                      <a:pt x="12191" y="8413"/>
                      <a:pt x="12535" y="8088"/>
                      <a:pt x="12880" y="7750"/>
                    </a:cubicBezTo>
                    <a:cubicBezTo>
                      <a:pt x="12880" y="7425"/>
                      <a:pt x="12880" y="7101"/>
                      <a:pt x="12535" y="6776"/>
                    </a:cubicBezTo>
                    <a:cubicBezTo>
                      <a:pt x="10800" y="5451"/>
                      <a:pt x="9409" y="3814"/>
                      <a:pt x="8003" y="2164"/>
                    </a:cubicBezTo>
                    <a:cubicBezTo>
                      <a:pt x="12191" y="3490"/>
                      <a:pt x="16021" y="5126"/>
                      <a:pt x="19850" y="7101"/>
                    </a:cubicBezTo>
                    <a:cubicBezTo>
                      <a:pt x="20553" y="7101"/>
                      <a:pt x="21241" y="7101"/>
                      <a:pt x="21241" y="6438"/>
                    </a:cubicBezTo>
                    <a:cubicBezTo>
                      <a:pt x="21600" y="5789"/>
                      <a:pt x="21241" y="5451"/>
                      <a:pt x="20897" y="5126"/>
                    </a:cubicBezTo>
                    <a:cubicBezTo>
                      <a:pt x="11503" y="812"/>
                      <a:pt x="8218" y="0"/>
                      <a:pt x="685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2" name="Google Shape;1587;p34"/>
              <p:cNvSpPr/>
              <p:nvPr/>
            </p:nvSpPr>
            <p:spPr>
              <a:xfrm flipH="1" rot="19914706">
                <a:off x="422497" y="938428"/>
                <a:ext cx="528075" cy="7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7" h="21600" fill="norm" stroke="1" extrusionOk="0">
                    <a:moveTo>
                      <a:pt x="20348" y="0"/>
                    </a:moveTo>
                    <a:cubicBezTo>
                      <a:pt x="20221" y="0"/>
                      <a:pt x="20075" y="22"/>
                      <a:pt x="19938" y="73"/>
                    </a:cubicBezTo>
                    <a:cubicBezTo>
                      <a:pt x="19938" y="73"/>
                      <a:pt x="-470" y="7185"/>
                      <a:pt x="9" y="21065"/>
                    </a:cubicBezTo>
                    <a:cubicBezTo>
                      <a:pt x="9" y="21241"/>
                      <a:pt x="243" y="21600"/>
                      <a:pt x="712" y="21600"/>
                    </a:cubicBezTo>
                    <a:cubicBezTo>
                      <a:pt x="1191" y="21600"/>
                      <a:pt x="1425" y="21241"/>
                      <a:pt x="1425" y="21065"/>
                    </a:cubicBezTo>
                    <a:cubicBezTo>
                      <a:pt x="1191" y="7903"/>
                      <a:pt x="20417" y="960"/>
                      <a:pt x="20651" y="960"/>
                    </a:cubicBezTo>
                    <a:cubicBezTo>
                      <a:pt x="20886" y="784"/>
                      <a:pt x="21130" y="608"/>
                      <a:pt x="20886" y="249"/>
                    </a:cubicBezTo>
                    <a:cubicBezTo>
                      <a:pt x="20886" y="125"/>
                      <a:pt x="20651" y="0"/>
                      <a:pt x="2034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94" name="Google Shape;1588;p34"/>
            <p:cNvSpPr/>
            <p:nvPr/>
          </p:nvSpPr>
          <p:spPr>
            <a:xfrm flipH="1" rot="2700000">
              <a:off x="2519597" y="173851"/>
              <a:ext cx="1910049" cy="342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23" y="0"/>
                  </a:moveTo>
                  <a:cubicBezTo>
                    <a:pt x="13823" y="0"/>
                    <a:pt x="13196" y="88"/>
                    <a:pt x="12410" y="263"/>
                  </a:cubicBezTo>
                  <a:lnTo>
                    <a:pt x="12566" y="482"/>
                  </a:lnTo>
                  <a:lnTo>
                    <a:pt x="12488" y="527"/>
                  </a:lnTo>
                  <a:cubicBezTo>
                    <a:pt x="12960" y="438"/>
                    <a:pt x="13432" y="352"/>
                    <a:pt x="13901" y="263"/>
                  </a:cubicBezTo>
                  <a:lnTo>
                    <a:pt x="13823" y="0"/>
                  </a:lnTo>
                  <a:close/>
                  <a:moveTo>
                    <a:pt x="11075" y="570"/>
                  </a:moveTo>
                  <a:cubicBezTo>
                    <a:pt x="10603" y="658"/>
                    <a:pt x="10131" y="788"/>
                    <a:pt x="9739" y="920"/>
                  </a:cubicBezTo>
                  <a:lnTo>
                    <a:pt x="9956" y="1163"/>
                  </a:lnTo>
                  <a:cubicBezTo>
                    <a:pt x="10338" y="1042"/>
                    <a:pt x="10784" y="956"/>
                    <a:pt x="11230" y="788"/>
                  </a:cubicBezTo>
                  <a:lnTo>
                    <a:pt x="11075" y="570"/>
                  </a:lnTo>
                  <a:close/>
                  <a:moveTo>
                    <a:pt x="9956" y="1163"/>
                  </a:moveTo>
                  <a:cubicBezTo>
                    <a:pt x="9937" y="1171"/>
                    <a:pt x="9917" y="1176"/>
                    <a:pt x="9895" y="1183"/>
                  </a:cubicBezTo>
                  <a:lnTo>
                    <a:pt x="9975" y="1183"/>
                  </a:lnTo>
                  <a:lnTo>
                    <a:pt x="9956" y="1163"/>
                  </a:lnTo>
                  <a:close/>
                  <a:moveTo>
                    <a:pt x="8482" y="1358"/>
                  </a:moveTo>
                  <a:cubicBezTo>
                    <a:pt x="8090" y="1533"/>
                    <a:pt x="7777" y="1710"/>
                    <a:pt x="7382" y="1928"/>
                  </a:cubicBezTo>
                  <a:lnTo>
                    <a:pt x="7767" y="2099"/>
                  </a:lnTo>
                  <a:cubicBezTo>
                    <a:pt x="8068" y="1903"/>
                    <a:pt x="8433" y="1740"/>
                    <a:pt x="8795" y="1578"/>
                  </a:cubicBezTo>
                  <a:lnTo>
                    <a:pt x="8482" y="1358"/>
                  </a:lnTo>
                  <a:close/>
                  <a:moveTo>
                    <a:pt x="7767" y="2099"/>
                  </a:moveTo>
                  <a:cubicBezTo>
                    <a:pt x="7744" y="2116"/>
                    <a:pt x="7718" y="2132"/>
                    <a:pt x="7696" y="2148"/>
                  </a:cubicBezTo>
                  <a:lnTo>
                    <a:pt x="7777" y="2103"/>
                  </a:lnTo>
                  <a:lnTo>
                    <a:pt x="7767" y="2099"/>
                  </a:lnTo>
                  <a:close/>
                  <a:moveTo>
                    <a:pt x="6441" y="2541"/>
                  </a:moveTo>
                  <a:cubicBezTo>
                    <a:pt x="6124" y="2761"/>
                    <a:pt x="5891" y="3023"/>
                    <a:pt x="5733" y="3286"/>
                  </a:cubicBezTo>
                  <a:lnTo>
                    <a:pt x="6124" y="3375"/>
                  </a:lnTo>
                  <a:lnTo>
                    <a:pt x="6124" y="3418"/>
                  </a:lnTo>
                  <a:cubicBezTo>
                    <a:pt x="6283" y="3155"/>
                    <a:pt x="6519" y="2936"/>
                    <a:pt x="6832" y="2716"/>
                  </a:cubicBezTo>
                  <a:lnTo>
                    <a:pt x="6441" y="2541"/>
                  </a:lnTo>
                  <a:close/>
                  <a:moveTo>
                    <a:pt x="5261" y="4074"/>
                  </a:moveTo>
                  <a:cubicBezTo>
                    <a:pt x="5183" y="4338"/>
                    <a:pt x="5106" y="4601"/>
                    <a:pt x="5106" y="4864"/>
                  </a:cubicBezTo>
                  <a:lnTo>
                    <a:pt x="5497" y="4864"/>
                  </a:lnTo>
                  <a:cubicBezTo>
                    <a:pt x="5507" y="4615"/>
                    <a:pt x="5584" y="4367"/>
                    <a:pt x="5733" y="4119"/>
                  </a:cubicBezTo>
                  <a:lnTo>
                    <a:pt x="5261" y="4074"/>
                  </a:lnTo>
                  <a:close/>
                  <a:moveTo>
                    <a:pt x="5497" y="4864"/>
                  </a:moveTo>
                  <a:cubicBezTo>
                    <a:pt x="5497" y="4879"/>
                    <a:pt x="5497" y="4893"/>
                    <a:pt x="5497" y="4908"/>
                  </a:cubicBezTo>
                  <a:lnTo>
                    <a:pt x="5575" y="4864"/>
                  </a:lnTo>
                  <a:close/>
                  <a:moveTo>
                    <a:pt x="5733" y="5696"/>
                  </a:moveTo>
                  <a:lnTo>
                    <a:pt x="5261" y="5741"/>
                  </a:lnTo>
                  <a:cubicBezTo>
                    <a:pt x="5261" y="5959"/>
                    <a:pt x="5419" y="6134"/>
                    <a:pt x="5497" y="6354"/>
                  </a:cubicBezTo>
                  <a:lnTo>
                    <a:pt x="5575" y="6529"/>
                  </a:lnTo>
                  <a:lnTo>
                    <a:pt x="6047" y="6441"/>
                  </a:lnTo>
                  <a:lnTo>
                    <a:pt x="5969" y="6266"/>
                  </a:lnTo>
                  <a:cubicBezTo>
                    <a:pt x="5811" y="6091"/>
                    <a:pt x="5733" y="5871"/>
                    <a:pt x="5733" y="5696"/>
                  </a:cubicBezTo>
                  <a:close/>
                  <a:moveTo>
                    <a:pt x="10761" y="6967"/>
                  </a:moveTo>
                  <a:cubicBezTo>
                    <a:pt x="10448" y="7011"/>
                    <a:pt x="9895" y="7011"/>
                    <a:pt x="9267" y="7011"/>
                  </a:cubicBezTo>
                  <a:lnTo>
                    <a:pt x="9267" y="7312"/>
                  </a:lnTo>
                  <a:cubicBezTo>
                    <a:pt x="9856" y="7274"/>
                    <a:pt x="10309" y="7272"/>
                    <a:pt x="10761" y="7229"/>
                  </a:cubicBezTo>
                  <a:lnTo>
                    <a:pt x="10761" y="6967"/>
                  </a:lnTo>
                  <a:close/>
                  <a:moveTo>
                    <a:pt x="9267" y="7312"/>
                  </a:moveTo>
                  <a:cubicBezTo>
                    <a:pt x="9241" y="7314"/>
                    <a:pt x="9216" y="7315"/>
                    <a:pt x="9190" y="7317"/>
                  </a:cubicBezTo>
                  <a:lnTo>
                    <a:pt x="9267" y="7317"/>
                  </a:lnTo>
                  <a:lnTo>
                    <a:pt x="9267" y="7312"/>
                  </a:lnTo>
                  <a:close/>
                  <a:moveTo>
                    <a:pt x="7777" y="7142"/>
                  </a:moveTo>
                  <a:cubicBezTo>
                    <a:pt x="7382" y="7186"/>
                    <a:pt x="6991" y="7229"/>
                    <a:pt x="6596" y="7274"/>
                  </a:cubicBezTo>
                  <a:lnTo>
                    <a:pt x="6519" y="7186"/>
                  </a:lnTo>
                  <a:lnTo>
                    <a:pt x="6047" y="7274"/>
                  </a:lnTo>
                  <a:cubicBezTo>
                    <a:pt x="6283" y="7535"/>
                    <a:pt x="6519" y="7799"/>
                    <a:pt x="6755" y="8019"/>
                  </a:cubicBezTo>
                  <a:lnTo>
                    <a:pt x="7146" y="7887"/>
                  </a:lnTo>
                  <a:cubicBezTo>
                    <a:pt x="6991" y="7756"/>
                    <a:pt x="6910" y="7624"/>
                    <a:pt x="6755" y="7535"/>
                  </a:cubicBezTo>
                  <a:cubicBezTo>
                    <a:pt x="7146" y="7449"/>
                    <a:pt x="7541" y="7449"/>
                    <a:pt x="7854" y="7406"/>
                  </a:cubicBezTo>
                  <a:lnTo>
                    <a:pt x="7777" y="7142"/>
                  </a:lnTo>
                  <a:close/>
                  <a:moveTo>
                    <a:pt x="4947" y="7535"/>
                  </a:moveTo>
                  <a:cubicBezTo>
                    <a:pt x="4475" y="7624"/>
                    <a:pt x="4006" y="7756"/>
                    <a:pt x="3612" y="7844"/>
                  </a:cubicBezTo>
                  <a:lnTo>
                    <a:pt x="3829" y="8086"/>
                  </a:lnTo>
                  <a:cubicBezTo>
                    <a:pt x="4210" y="7965"/>
                    <a:pt x="4656" y="7882"/>
                    <a:pt x="5106" y="7799"/>
                  </a:cubicBezTo>
                  <a:lnTo>
                    <a:pt x="4947" y="7535"/>
                  </a:lnTo>
                  <a:close/>
                  <a:moveTo>
                    <a:pt x="3829" y="8086"/>
                  </a:moveTo>
                  <a:cubicBezTo>
                    <a:pt x="3809" y="8093"/>
                    <a:pt x="3790" y="8100"/>
                    <a:pt x="3770" y="8105"/>
                  </a:cubicBezTo>
                  <a:lnTo>
                    <a:pt x="3848" y="8105"/>
                  </a:lnTo>
                  <a:lnTo>
                    <a:pt x="3829" y="8086"/>
                  </a:lnTo>
                  <a:close/>
                  <a:moveTo>
                    <a:pt x="11075" y="7581"/>
                  </a:moveTo>
                  <a:cubicBezTo>
                    <a:pt x="10916" y="7799"/>
                    <a:pt x="10680" y="8019"/>
                    <a:pt x="10367" y="8151"/>
                  </a:cubicBezTo>
                  <a:lnTo>
                    <a:pt x="10680" y="8369"/>
                  </a:lnTo>
                  <a:cubicBezTo>
                    <a:pt x="11075" y="8194"/>
                    <a:pt x="11311" y="7930"/>
                    <a:pt x="11547" y="7667"/>
                  </a:cubicBezTo>
                  <a:lnTo>
                    <a:pt x="11075" y="7581"/>
                  </a:lnTo>
                  <a:close/>
                  <a:moveTo>
                    <a:pt x="8009" y="8412"/>
                  </a:moveTo>
                  <a:lnTo>
                    <a:pt x="7777" y="8632"/>
                  </a:lnTo>
                  <a:cubicBezTo>
                    <a:pt x="8090" y="8764"/>
                    <a:pt x="8482" y="8807"/>
                    <a:pt x="8876" y="8807"/>
                  </a:cubicBezTo>
                  <a:lnTo>
                    <a:pt x="9345" y="8807"/>
                  </a:lnTo>
                  <a:lnTo>
                    <a:pt x="9267" y="8544"/>
                  </a:lnTo>
                  <a:cubicBezTo>
                    <a:pt x="9151" y="8555"/>
                    <a:pt x="9038" y="8560"/>
                    <a:pt x="8928" y="8560"/>
                  </a:cubicBezTo>
                  <a:cubicBezTo>
                    <a:pt x="8601" y="8560"/>
                    <a:pt x="8307" y="8511"/>
                    <a:pt x="8009" y="8412"/>
                  </a:cubicBezTo>
                  <a:close/>
                  <a:moveTo>
                    <a:pt x="2276" y="8325"/>
                  </a:moveTo>
                  <a:cubicBezTo>
                    <a:pt x="1885" y="8500"/>
                    <a:pt x="1568" y="8675"/>
                    <a:pt x="1255" y="8895"/>
                  </a:cubicBezTo>
                  <a:lnTo>
                    <a:pt x="1568" y="9025"/>
                  </a:lnTo>
                  <a:lnTo>
                    <a:pt x="1568" y="9070"/>
                  </a:lnTo>
                  <a:cubicBezTo>
                    <a:pt x="1885" y="8850"/>
                    <a:pt x="2199" y="8675"/>
                    <a:pt x="2590" y="8544"/>
                  </a:cubicBezTo>
                  <a:lnTo>
                    <a:pt x="2276" y="8325"/>
                  </a:lnTo>
                  <a:close/>
                  <a:moveTo>
                    <a:pt x="469" y="9595"/>
                  </a:moveTo>
                  <a:cubicBezTo>
                    <a:pt x="236" y="9859"/>
                    <a:pt x="155" y="10122"/>
                    <a:pt x="78" y="10383"/>
                  </a:cubicBezTo>
                  <a:lnTo>
                    <a:pt x="550" y="10428"/>
                  </a:lnTo>
                  <a:cubicBezTo>
                    <a:pt x="550" y="10165"/>
                    <a:pt x="705" y="9947"/>
                    <a:pt x="863" y="9684"/>
                  </a:cubicBezTo>
                  <a:lnTo>
                    <a:pt x="469" y="9595"/>
                  </a:lnTo>
                  <a:close/>
                  <a:moveTo>
                    <a:pt x="0" y="11217"/>
                  </a:moveTo>
                  <a:cubicBezTo>
                    <a:pt x="78" y="11523"/>
                    <a:pt x="155" y="11787"/>
                    <a:pt x="314" y="12050"/>
                  </a:cubicBezTo>
                  <a:lnTo>
                    <a:pt x="705" y="12005"/>
                  </a:lnTo>
                  <a:cubicBezTo>
                    <a:pt x="627" y="11743"/>
                    <a:pt x="550" y="11480"/>
                    <a:pt x="550" y="11217"/>
                  </a:cubicBezTo>
                  <a:close/>
                  <a:moveTo>
                    <a:pt x="1099" y="12706"/>
                  </a:moveTo>
                  <a:lnTo>
                    <a:pt x="705" y="12838"/>
                  </a:lnTo>
                  <a:cubicBezTo>
                    <a:pt x="863" y="13056"/>
                    <a:pt x="1019" y="13320"/>
                    <a:pt x="1255" y="13583"/>
                  </a:cubicBezTo>
                  <a:lnTo>
                    <a:pt x="1727" y="13451"/>
                  </a:lnTo>
                  <a:cubicBezTo>
                    <a:pt x="1491" y="13188"/>
                    <a:pt x="1335" y="12970"/>
                    <a:pt x="1099" y="12706"/>
                  </a:cubicBezTo>
                  <a:close/>
                  <a:moveTo>
                    <a:pt x="2354" y="14196"/>
                  </a:moveTo>
                  <a:lnTo>
                    <a:pt x="1963" y="14328"/>
                  </a:lnTo>
                  <a:lnTo>
                    <a:pt x="2040" y="14414"/>
                  </a:lnTo>
                  <a:cubicBezTo>
                    <a:pt x="2276" y="14634"/>
                    <a:pt x="2512" y="14809"/>
                    <a:pt x="2671" y="14984"/>
                  </a:cubicBezTo>
                  <a:lnTo>
                    <a:pt x="3062" y="14853"/>
                  </a:lnTo>
                  <a:cubicBezTo>
                    <a:pt x="2904" y="14678"/>
                    <a:pt x="2671" y="14503"/>
                    <a:pt x="2512" y="14285"/>
                  </a:cubicBezTo>
                  <a:lnTo>
                    <a:pt x="2354" y="14196"/>
                  </a:lnTo>
                  <a:close/>
                  <a:moveTo>
                    <a:pt x="3848" y="15511"/>
                  </a:moveTo>
                  <a:lnTo>
                    <a:pt x="3453" y="15643"/>
                  </a:lnTo>
                  <a:cubicBezTo>
                    <a:pt x="3848" y="15861"/>
                    <a:pt x="4162" y="16079"/>
                    <a:pt x="4475" y="16299"/>
                  </a:cubicBezTo>
                  <a:lnTo>
                    <a:pt x="4789" y="16079"/>
                  </a:lnTo>
                  <a:cubicBezTo>
                    <a:pt x="4475" y="15904"/>
                    <a:pt x="4162" y="15686"/>
                    <a:pt x="3848" y="15511"/>
                  </a:cubicBezTo>
                  <a:close/>
                  <a:moveTo>
                    <a:pt x="5811" y="16649"/>
                  </a:moveTo>
                  <a:lnTo>
                    <a:pt x="5497" y="16869"/>
                  </a:lnTo>
                  <a:cubicBezTo>
                    <a:pt x="5891" y="17044"/>
                    <a:pt x="6283" y="17219"/>
                    <a:pt x="6674" y="17394"/>
                  </a:cubicBezTo>
                  <a:lnTo>
                    <a:pt x="6910" y="17176"/>
                  </a:lnTo>
                  <a:cubicBezTo>
                    <a:pt x="6519" y="17001"/>
                    <a:pt x="6205" y="16824"/>
                    <a:pt x="5811" y="16649"/>
                  </a:cubicBezTo>
                  <a:close/>
                  <a:moveTo>
                    <a:pt x="16258" y="16824"/>
                  </a:moveTo>
                  <a:cubicBezTo>
                    <a:pt x="16103" y="16824"/>
                    <a:pt x="15945" y="16824"/>
                    <a:pt x="15867" y="16869"/>
                  </a:cubicBezTo>
                  <a:lnTo>
                    <a:pt x="15945" y="17132"/>
                  </a:lnTo>
                  <a:lnTo>
                    <a:pt x="16336" y="17132"/>
                  </a:lnTo>
                  <a:cubicBezTo>
                    <a:pt x="16258" y="17176"/>
                    <a:pt x="16181" y="17219"/>
                    <a:pt x="16103" y="17262"/>
                  </a:cubicBezTo>
                  <a:lnTo>
                    <a:pt x="16417" y="17482"/>
                  </a:lnTo>
                  <a:cubicBezTo>
                    <a:pt x="16653" y="17394"/>
                    <a:pt x="16808" y="17262"/>
                    <a:pt x="16886" y="17087"/>
                  </a:cubicBezTo>
                  <a:cubicBezTo>
                    <a:pt x="16886" y="17044"/>
                    <a:pt x="16808" y="16824"/>
                    <a:pt x="16258" y="16824"/>
                  </a:cubicBezTo>
                  <a:close/>
                  <a:moveTo>
                    <a:pt x="8168" y="17526"/>
                  </a:moveTo>
                  <a:lnTo>
                    <a:pt x="8009" y="17789"/>
                  </a:lnTo>
                  <a:cubicBezTo>
                    <a:pt x="8404" y="17921"/>
                    <a:pt x="8876" y="18007"/>
                    <a:pt x="9345" y="18096"/>
                  </a:cubicBezTo>
                  <a:lnTo>
                    <a:pt x="9503" y="17832"/>
                  </a:lnTo>
                  <a:cubicBezTo>
                    <a:pt x="9031" y="17746"/>
                    <a:pt x="8640" y="17657"/>
                    <a:pt x="8168" y="17526"/>
                  </a:cubicBezTo>
                  <a:close/>
                  <a:moveTo>
                    <a:pt x="14451" y="17307"/>
                  </a:moveTo>
                  <a:cubicBezTo>
                    <a:pt x="14137" y="17482"/>
                    <a:pt x="13901" y="17701"/>
                    <a:pt x="13823" y="17921"/>
                  </a:cubicBezTo>
                  <a:lnTo>
                    <a:pt x="13587" y="17921"/>
                  </a:lnTo>
                  <a:lnTo>
                    <a:pt x="13746" y="18184"/>
                  </a:lnTo>
                  <a:lnTo>
                    <a:pt x="14137" y="18139"/>
                  </a:lnTo>
                  <a:cubicBezTo>
                    <a:pt x="14531" y="18096"/>
                    <a:pt x="14845" y="18007"/>
                    <a:pt x="15159" y="17964"/>
                  </a:cubicBezTo>
                  <a:lnTo>
                    <a:pt x="14923" y="17701"/>
                  </a:lnTo>
                  <a:lnTo>
                    <a:pt x="14373" y="17832"/>
                  </a:lnTo>
                  <a:cubicBezTo>
                    <a:pt x="14531" y="17701"/>
                    <a:pt x="14609" y="17614"/>
                    <a:pt x="14768" y="17526"/>
                  </a:cubicBezTo>
                  <a:lnTo>
                    <a:pt x="14451" y="17307"/>
                  </a:lnTo>
                  <a:close/>
                  <a:moveTo>
                    <a:pt x="10839" y="18007"/>
                  </a:moveTo>
                  <a:lnTo>
                    <a:pt x="10761" y="18271"/>
                  </a:lnTo>
                  <a:cubicBezTo>
                    <a:pt x="11152" y="18271"/>
                    <a:pt x="11466" y="18314"/>
                    <a:pt x="11861" y="18314"/>
                  </a:cubicBezTo>
                  <a:lnTo>
                    <a:pt x="12252" y="18314"/>
                  </a:lnTo>
                  <a:lnTo>
                    <a:pt x="12252" y="18007"/>
                  </a:lnTo>
                  <a:cubicBezTo>
                    <a:pt x="12097" y="18022"/>
                    <a:pt x="11938" y="18027"/>
                    <a:pt x="11780" y="18027"/>
                  </a:cubicBezTo>
                  <a:cubicBezTo>
                    <a:pt x="11466" y="18027"/>
                    <a:pt x="11152" y="18007"/>
                    <a:pt x="10839" y="18007"/>
                  </a:cubicBezTo>
                  <a:close/>
                  <a:moveTo>
                    <a:pt x="13587" y="18927"/>
                  </a:moveTo>
                  <a:cubicBezTo>
                    <a:pt x="13665" y="19190"/>
                    <a:pt x="13746" y="19497"/>
                    <a:pt x="13982" y="19760"/>
                  </a:cubicBezTo>
                  <a:lnTo>
                    <a:pt x="14373" y="19672"/>
                  </a:lnTo>
                  <a:cubicBezTo>
                    <a:pt x="14218" y="19454"/>
                    <a:pt x="14137" y="19190"/>
                    <a:pt x="14059" y="18927"/>
                  </a:cubicBezTo>
                  <a:close/>
                  <a:moveTo>
                    <a:pt x="15081" y="20287"/>
                  </a:moveTo>
                  <a:lnTo>
                    <a:pt x="14687" y="20462"/>
                  </a:lnTo>
                  <a:cubicBezTo>
                    <a:pt x="15000" y="20680"/>
                    <a:pt x="15395" y="20855"/>
                    <a:pt x="15786" y="21032"/>
                  </a:cubicBezTo>
                  <a:lnTo>
                    <a:pt x="16103" y="20855"/>
                  </a:lnTo>
                  <a:cubicBezTo>
                    <a:pt x="15709" y="20680"/>
                    <a:pt x="15395" y="20505"/>
                    <a:pt x="15081" y="20287"/>
                  </a:cubicBezTo>
                  <a:close/>
                  <a:moveTo>
                    <a:pt x="17280" y="21162"/>
                  </a:moveTo>
                  <a:lnTo>
                    <a:pt x="17122" y="21382"/>
                  </a:lnTo>
                  <a:cubicBezTo>
                    <a:pt x="17594" y="21513"/>
                    <a:pt x="18066" y="21557"/>
                    <a:pt x="18615" y="21600"/>
                  </a:cubicBezTo>
                  <a:lnTo>
                    <a:pt x="18615" y="21338"/>
                  </a:lnTo>
                  <a:cubicBezTo>
                    <a:pt x="18221" y="21293"/>
                    <a:pt x="17752" y="21250"/>
                    <a:pt x="17280" y="21162"/>
                  </a:cubicBezTo>
                  <a:close/>
                  <a:moveTo>
                    <a:pt x="21442" y="21207"/>
                  </a:moveTo>
                  <a:cubicBezTo>
                    <a:pt x="20973" y="21250"/>
                    <a:pt x="20578" y="21293"/>
                    <a:pt x="20106" y="21338"/>
                  </a:cubicBezTo>
                  <a:lnTo>
                    <a:pt x="20106" y="21600"/>
                  </a:lnTo>
                  <a:cubicBezTo>
                    <a:pt x="20578" y="21557"/>
                    <a:pt x="21050" y="21513"/>
                    <a:pt x="21600" y="21425"/>
                  </a:cubicBezTo>
                  <a:lnTo>
                    <a:pt x="21442" y="212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4" name="Google Shape;1589;p34"/>
          <p:cNvGrpSpPr/>
          <p:nvPr/>
        </p:nvGrpSpPr>
        <p:grpSpPr>
          <a:xfrm>
            <a:off x="21959606" y="4764581"/>
            <a:ext cx="3397145" cy="2694010"/>
            <a:chOff x="0" y="0"/>
            <a:chExt cx="3397143" cy="2694008"/>
          </a:xfrm>
        </p:grpSpPr>
        <p:grpSp>
          <p:nvGrpSpPr>
            <p:cNvPr id="1702" name="Google Shape;1590;p34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696" name="Google Shape;1591;p34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7" name="Google Shape;1592;p34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8" name="Google Shape;1593;p34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9" name="Google Shape;1594;p34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0" name="Google Shape;1595;p34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1" name="Google Shape;1596;p34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03" name="Google Shape;1597;p34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3" name="Google Shape;1598;p34"/>
          <p:cNvGrpSpPr/>
          <p:nvPr/>
        </p:nvGrpSpPr>
        <p:grpSpPr>
          <a:xfrm>
            <a:off x="9865327" y="-498190"/>
            <a:ext cx="4200304" cy="1848699"/>
            <a:chOff x="0" y="0"/>
            <a:chExt cx="4200303" cy="1848698"/>
          </a:xfrm>
        </p:grpSpPr>
        <p:grpSp>
          <p:nvGrpSpPr>
            <p:cNvPr id="1711" name="Google Shape;1599;p34"/>
            <p:cNvGrpSpPr/>
            <p:nvPr/>
          </p:nvGrpSpPr>
          <p:grpSpPr>
            <a:xfrm>
              <a:off x="0" y="-1"/>
              <a:ext cx="3715050" cy="1848700"/>
              <a:chOff x="0" y="0"/>
              <a:chExt cx="3715049" cy="1848698"/>
            </a:xfrm>
          </p:grpSpPr>
          <p:grpSp>
            <p:nvGrpSpPr>
              <p:cNvPr id="1709" name="Google Shape;1600;p34"/>
              <p:cNvGrpSpPr/>
              <p:nvPr/>
            </p:nvGrpSpPr>
            <p:grpSpPr>
              <a:xfrm>
                <a:off x="0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705" name="Google Shape;1601;p34"/>
                <p:cNvSpPr/>
                <p:nvPr/>
              </p:nvSpPr>
              <p:spPr>
                <a:xfrm flipH="1" rot="10800000">
                  <a:off x="640580" y="12356"/>
                  <a:ext cx="1671783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6" name="Google Shape;1602;p34"/>
                <p:cNvSpPr/>
                <p:nvPr/>
              </p:nvSpPr>
              <p:spPr>
                <a:xfrm flipH="1" rot="10800000">
                  <a:off x="1562912" y="426840"/>
                  <a:ext cx="1322924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7" name="Google Shape;1603;p34"/>
                <p:cNvSpPr/>
                <p:nvPr/>
              </p:nvSpPr>
              <p:spPr>
                <a:xfrm flipH="1" rot="10800000">
                  <a:off x="0" y="62"/>
                  <a:ext cx="1322923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8" name="Google Shape;1604;p34"/>
                <p:cNvSpPr/>
                <p:nvPr/>
              </p:nvSpPr>
              <p:spPr>
                <a:xfrm flipH="1" rot="10800000">
                  <a:off x="2042835" y="0"/>
                  <a:ext cx="167178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710" name="Google Shape;1605;p34"/>
              <p:cNvSpPr/>
              <p:nvPr/>
            </p:nvSpPr>
            <p:spPr>
              <a:xfrm flipH="1" rot="10800000">
                <a:off x="52436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12" name="Google Shape;1606;p34"/>
            <p:cNvSpPr/>
            <p:nvPr/>
          </p:nvSpPr>
          <p:spPr>
            <a:xfrm flipH="1" rot="10800000">
              <a:off x="149348" y="152969"/>
              <a:ext cx="4050956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7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729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730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/>
          <a:lstStyle>
            <a:lvl1pPr marL="914400" indent="-800100">
              <a:buClrTx/>
              <a:buSzTx/>
              <a:buNone/>
              <a:defRPr sz="4800">
                <a:solidFill>
                  <a:srgbClr val="FFAB40"/>
                </a:solidFill>
              </a:defRPr>
            </a:lvl1pPr>
            <a:lvl2pPr marL="914400" indent="-317500">
              <a:buClrTx/>
              <a:buSzTx/>
              <a:buNone/>
              <a:defRPr sz="4800">
                <a:solidFill>
                  <a:srgbClr val="FFAB40"/>
                </a:solidFill>
              </a:defRPr>
            </a:lvl2pPr>
            <a:lvl3pPr marL="914400" indent="139700">
              <a:buClrTx/>
              <a:buSzTx/>
              <a:buNone/>
              <a:defRPr sz="4800">
                <a:solidFill>
                  <a:srgbClr val="FFAB40"/>
                </a:solidFill>
              </a:defRPr>
            </a:lvl3pPr>
            <a:lvl4pPr marL="914400" indent="596900">
              <a:buClrTx/>
              <a:buSzTx/>
              <a:buNone/>
              <a:defRPr sz="4800">
                <a:solidFill>
                  <a:srgbClr val="FFAB40"/>
                </a:solidFill>
              </a:defRPr>
            </a:lvl4pPr>
            <a:lvl5pPr marL="914400" indent="1054100">
              <a:buClrTx/>
              <a:buSzTx/>
              <a:buNone/>
              <a:defRPr sz="4800">
                <a:solidFill>
                  <a:srgbClr val="FFAB4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733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1731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409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732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36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1734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409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735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21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1737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22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05443" y="12875046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3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24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الكسور غير الفعلية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8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مستوى النص الأول…"/>
          <p:cNvSpPr txBox="1"/>
          <p:nvPr>
            <p:ph type="body" sz="quarter" idx="1"/>
          </p:nvPr>
        </p:nvSpPr>
        <p:spPr>
          <a:xfrm>
            <a:off x="2327466" y="10410133"/>
            <a:ext cx="7069601" cy="2264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9" name="Google Shape;156;p5"/>
          <p:cNvGrpSpPr/>
          <p:nvPr/>
        </p:nvGrpSpPr>
        <p:grpSpPr>
          <a:xfrm>
            <a:off x="18474444" y="21"/>
            <a:ext cx="5327365" cy="3418332"/>
            <a:chOff x="0" y="0"/>
            <a:chExt cx="5327363" cy="3418330"/>
          </a:xfrm>
        </p:grpSpPr>
        <p:grpSp>
          <p:nvGrpSpPr>
            <p:cNvPr id="147" name="Google Shape;157;p5"/>
            <p:cNvGrpSpPr/>
            <p:nvPr/>
          </p:nvGrpSpPr>
          <p:grpSpPr>
            <a:xfrm>
              <a:off x="0" y="-1"/>
              <a:ext cx="5133621" cy="3292743"/>
              <a:chOff x="0" y="0"/>
              <a:chExt cx="5133619" cy="3292741"/>
            </a:xfrm>
          </p:grpSpPr>
          <p:grpSp>
            <p:nvGrpSpPr>
              <p:cNvPr id="144" name="Google Shape;158;p5"/>
              <p:cNvGrpSpPr/>
              <p:nvPr/>
            </p:nvGrpSpPr>
            <p:grpSpPr>
              <a:xfrm>
                <a:off x="0" y="-1"/>
                <a:ext cx="5133621" cy="3292743"/>
                <a:chOff x="0" y="0"/>
                <a:chExt cx="5133620" cy="3292741"/>
              </a:xfrm>
            </p:grpSpPr>
            <p:sp>
              <p:nvSpPr>
                <p:cNvPr id="138" name="Google Shape;159;p5"/>
                <p:cNvSpPr/>
                <p:nvPr/>
              </p:nvSpPr>
              <p:spPr>
                <a:xfrm flipH="1" rot="1481318">
                  <a:off x="2776295" y="200815"/>
                  <a:ext cx="1341404" cy="173566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160;p5"/>
                <p:cNvSpPr/>
                <p:nvPr/>
              </p:nvSpPr>
              <p:spPr>
                <a:xfrm flipH="1">
                  <a:off x="1355170" y="432275"/>
                  <a:ext cx="173884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161;p5"/>
                <p:cNvSpPr/>
                <p:nvPr/>
              </p:nvSpPr>
              <p:spPr>
                <a:xfrm flipH="1">
                  <a:off x="3597742" y="987778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62;p5"/>
                <p:cNvSpPr/>
                <p:nvPr/>
              </p:nvSpPr>
              <p:spPr>
                <a:xfrm flipH="1">
                  <a:off x="3238917" y="1694876"/>
                  <a:ext cx="1463851" cy="146385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63;p5"/>
                <p:cNvSpPr/>
                <p:nvPr/>
              </p:nvSpPr>
              <p:spPr>
                <a:xfrm flipH="1">
                  <a:off x="2071377" y="1658877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64;p5"/>
                <p:cNvSpPr/>
                <p:nvPr/>
              </p:nvSpPr>
              <p:spPr>
                <a:xfrm flipH="1" rot="2967336">
                  <a:off x="244105" y="1287617"/>
                  <a:ext cx="1941142" cy="15364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65;p5"/>
              <p:cNvSpPr/>
              <p:nvPr/>
            </p:nvSpPr>
            <p:spPr>
              <a:xfrm flipH="1">
                <a:off x="2457930" y="1229365"/>
                <a:ext cx="1535846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" name="Google Shape;166;p5"/>
              <p:cNvSpPr/>
              <p:nvPr/>
            </p:nvSpPr>
            <p:spPr>
              <a:xfrm flipH="1">
                <a:off x="1470102" y="1229365"/>
                <a:ext cx="1535847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" name="Google Shape;167;p5"/>
            <p:cNvSpPr/>
            <p:nvPr/>
          </p:nvSpPr>
          <p:spPr>
            <a:xfrm flipH="1">
              <a:off x="617815" y="590114"/>
              <a:ext cx="4709549" cy="282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" name="Google Shape;168;p5"/>
          <p:cNvGrpSpPr/>
          <p:nvPr/>
        </p:nvGrpSpPr>
        <p:grpSpPr>
          <a:xfrm>
            <a:off x="-99877" y="11678798"/>
            <a:ext cx="2473561" cy="1918211"/>
            <a:chOff x="0" y="0"/>
            <a:chExt cx="2473559" cy="1918209"/>
          </a:xfrm>
        </p:grpSpPr>
        <p:sp>
          <p:nvSpPr>
            <p:cNvPr id="150" name="Google Shape;169;p5"/>
            <p:cNvSpPr/>
            <p:nvPr/>
          </p:nvSpPr>
          <p:spPr>
            <a:xfrm rot="2398771">
              <a:off x="1654554" y="1343550"/>
              <a:ext cx="827687" cy="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170;p5"/>
            <p:cNvSpPr/>
            <p:nvPr/>
          </p:nvSpPr>
          <p:spPr>
            <a:xfrm rot="2398771">
              <a:off x="1848442" y="992683"/>
              <a:ext cx="296171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171;p5"/>
            <p:cNvSpPr/>
            <p:nvPr/>
          </p:nvSpPr>
          <p:spPr>
            <a:xfrm rot="2398771">
              <a:off x="1750564" y="1086468"/>
              <a:ext cx="528393" cy="71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172;p5"/>
            <p:cNvSpPr/>
            <p:nvPr/>
          </p:nvSpPr>
          <p:spPr>
            <a:xfrm rot="2398771">
              <a:off x="1608532" y="1148445"/>
              <a:ext cx="788641" cy="52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173;p5"/>
            <p:cNvSpPr/>
            <p:nvPr/>
          </p:nvSpPr>
          <p:spPr>
            <a:xfrm rot="2398771">
              <a:off x="158334" y="158459"/>
              <a:ext cx="775101" cy="77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174;p5"/>
            <p:cNvSpPr/>
            <p:nvPr/>
          </p:nvSpPr>
          <p:spPr>
            <a:xfrm rot="2398771">
              <a:off x="453629" y="1316036"/>
              <a:ext cx="509939" cy="4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1" name="Google Shape;175;p5"/>
          <p:cNvGrpSpPr/>
          <p:nvPr/>
        </p:nvGrpSpPr>
        <p:grpSpPr>
          <a:xfrm>
            <a:off x="502010" y="422479"/>
            <a:ext cx="1318083" cy="1251369"/>
            <a:chOff x="0" y="0"/>
            <a:chExt cx="1318082" cy="1251368"/>
          </a:xfrm>
        </p:grpSpPr>
        <p:sp>
          <p:nvSpPr>
            <p:cNvPr id="157" name="Google Shape;176;p5"/>
            <p:cNvSpPr/>
            <p:nvPr/>
          </p:nvSpPr>
          <p:spPr>
            <a:xfrm flipH="1">
              <a:off x="46674" y="19250"/>
              <a:ext cx="718959" cy="74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12808" y="1839"/>
                  </a:moveTo>
                  <a:cubicBezTo>
                    <a:pt x="11058" y="6611"/>
                    <a:pt x="8620" y="11382"/>
                    <a:pt x="5493" y="15467"/>
                  </a:cubicBezTo>
                  <a:cubicBezTo>
                    <a:pt x="5135" y="15818"/>
                    <a:pt x="5135" y="16154"/>
                    <a:pt x="5493" y="16491"/>
                  </a:cubicBezTo>
                  <a:cubicBezTo>
                    <a:pt x="5665" y="16660"/>
                    <a:pt x="5924" y="16744"/>
                    <a:pt x="6139" y="16744"/>
                  </a:cubicBezTo>
                  <a:cubicBezTo>
                    <a:pt x="6354" y="16744"/>
                    <a:pt x="6540" y="16660"/>
                    <a:pt x="6540" y="16491"/>
                  </a:cubicBezTo>
                  <a:cubicBezTo>
                    <a:pt x="10011" y="14105"/>
                    <a:pt x="13855" y="12407"/>
                    <a:pt x="18029" y="11382"/>
                  </a:cubicBezTo>
                  <a:cubicBezTo>
                    <a:pt x="19076" y="11382"/>
                    <a:pt x="19420" y="12056"/>
                    <a:pt x="19420" y="12056"/>
                  </a:cubicBezTo>
                  <a:cubicBezTo>
                    <a:pt x="19420" y="12056"/>
                    <a:pt x="19420" y="12407"/>
                    <a:pt x="19420" y="12407"/>
                  </a:cubicBezTo>
                  <a:cubicBezTo>
                    <a:pt x="18732" y="14442"/>
                    <a:pt x="12449" y="17853"/>
                    <a:pt x="8276" y="19565"/>
                  </a:cubicBezTo>
                  <a:lnTo>
                    <a:pt x="2008" y="14793"/>
                  </a:lnTo>
                  <a:cubicBezTo>
                    <a:pt x="5135" y="9333"/>
                    <a:pt x="10370" y="2175"/>
                    <a:pt x="12808" y="1839"/>
                  </a:cubicBezTo>
                  <a:close/>
                  <a:moveTo>
                    <a:pt x="13640" y="0"/>
                  </a:moveTo>
                  <a:cubicBezTo>
                    <a:pt x="13496" y="0"/>
                    <a:pt x="13339" y="42"/>
                    <a:pt x="13152" y="126"/>
                  </a:cubicBezTo>
                  <a:cubicBezTo>
                    <a:pt x="8620" y="126"/>
                    <a:pt x="1649" y="12056"/>
                    <a:pt x="258" y="14793"/>
                  </a:cubicBezTo>
                  <a:cubicBezTo>
                    <a:pt x="-86" y="15130"/>
                    <a:pt x="-86" y="15467"/>
                    <a:pt x="258" y="15818"/>
                  </a:cubicBezTo>
                  <a:lnTo>
                    <a:pt x="7229" y="21263"/>
                  </a:lnTo>
                  <a:cubicBezTo>
                    <a:pt x="7573" y="21263"/>
                    <a:pt x="7573" y="21263"/>
                    <a:pt x="7932" y="21600"/>
                  </a:cubicBezTo>
                  <a:lnTo>
                    <a:pt x="8620" y="21600"/>
                  </a:lnTo>
                  <a:cubicBezTo>
                    <a:pt x="10370" y="20589"/>
                    <a:pt x="20123" y="16828"/>
                    <a:pt x="21170" y="13081"/>
                  </a:cubicBezTo>
                  <a:cubicBezTo>
                    <a:pt x="21514" y="12407"/>
                    <a:pt x="21514" y="11719"/>
                    <a:pt x="21170" y="11032"/>
                  </a:cubicBezTo>
                  <a:cubicBezTo>
                    <a:pt x="20467" y="10021"/>
                    <a:pt x="19420" y="9670"/>
                    <a:pt x="18029" y="9670"/>
                  </a:cubicBezTo>
                  <a:cubicBezTo>
                    <a:pt x="14902" y="10021"/>
                    <a:pt x="12105" y="11032"/>
                    <a:pt x="9323" y="12744"/>
                  </a:cubicBezTo>
                  <a:cubicBezTo>
                    <a:pt x="12105" y="8646"/>
                    <a:pt x="15590" y="2849"/>
                    <a:pt x="14543" y="814"/>
                  </a:cubicBezTo>
                  <a:cubicBezTo>
                    <a:pt x="14285" y="309"/>
                    <a:pt x="14041" y="0"/>
                    <a:pt x="136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177;p5"/>
            <p:cNvSpPr/>
            <p:nvPr/>
          </p:nvSpPr>
          <p:spPr>
            <a:xfrm flipH="1">
              <a:off x="462957" y="506807"/>
              <a:ext cx="681954" cy="74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fill="norm" stroke="1" extrusionOk="0">
                  <a:moveTo>
                    <a:pt x="12780" y="0"/>
                  </a:moveTo>
                  <a:cubicBezTo>
                    <a:pt x="12571" y="0"/>
                    <a:pt x="12333" y="84"/>
                    <a:pt x="12034" y="223"/>
                  </a:cubicBezTo>
                  <a:cubicBezTo>
                    <a:pt x="11676" y="572"/>
                    <a:pt x="794" y="7693"/>
                    <a:pt x="77" y="14814"/>
                  </a:cubicBezTo>
                  <a:cubicBezTo>
                    <a:pt x="-296" y="16853"/>
                    <a:pt x="794" y="17523"/>
                    <a:pt x="1152" y="17523"/>
                  </a:cubicBezTo>
                  <a:cubicBezTo>
                    <a:pt x="1256" y="17537"/>
                    <a:pt x="1361" y="17551"/>
                    <a:pt x="1465" y="17551"/>
                  </a:cubicBezTo>
                  <a:cubicBezTo>
                    <a:pt x="4063" y="17551"/>
                    <a:pt x="8556" y="13655"/>
                    <a:pt x="12034" y="10402"/>
                  </a:cubicBezTo>
                  <a:cubicBezTo>
                    <a:pt x="10228" y="13460"/>
                    <a:pt x="9870" y="16853"/>
                    <a:pt x="9870" y="20246"/>
                  </a:cubicBezTo>
                  <a:cubicBezTo>
                    <a:pt x="10228" y="20916"/>
                    <a:pt x="10944" y="21600"/>
                    <a:pt x="12034" y="21600"/>
                  </a:cubicBezTo>
                  <a:lnTo>
                    <a:pt x="12407" y="21600"/>
                  </a:lnTo>
                  <a:cubicBezTo>
                    <a:pt x="17483" y="21600"/>
                    <a:pt x="20378" y="9048"/>
                    <a:pt x="21110" y="6674"/>
                  </a:cubicBezTo>
                  <a:cubicBezTo>
                    <a:pt x="21304" y="5906"/>
                    <a:pt x="20826" y="5473"/>
                    <a:pt x="20304" y="5473"/>
                  </a:cubicBezTo>
                  <a:cubicBezTo>
                    <a:pt x="19886" y="5473"/>
                    <a:pt x="19453" y="5739"/>
                    <a:pt x="19289" y="6339"/>
                  </a:cubicBezTo>
                  <a:cubicBezTo>
                    <a:pt x="17841" y="13111"/>
                    <a:pt x="14572" y="19897"/>
                    <a:pt x="12407" y="19897"/>
                  </a:cubicBezTo>
                  <a:lnTo>
                    <a:pt x="12034" y="19897"/>
                  </a:lnTo>
                  <a:cubicBezTo>
                    <a:pt x="10944" y="17523"/>
                    <a:pt x="15661" y="7693"/>
                    <a:pt x="16020" y="6674"/>
                  </a:cubicBezTo>
                  <a:lnTo>
                    <a:pt x="16020" y="6339"/>
                  </a:lnTo>
                  <a:cubicBezTo>
                    <a:pt x="16393" y="5990"/>
                    <a:pt x="16020" y="5655"/>
                    <a:pt x="15661" y="5320"/>
                  </a:cubicBezTo>
                  <a:cubicBezTo>
                    <a:pt x="15482" y="5152"/>
                    <a:pt x="15303" y="5068"/>
                    <a:pt x="15124" y="5068"/>
                  </a:cubicBezTo>
                  <a:cubicBezTo>
                    <a:pt x="14945" y="5068"/>
                    <a:pt x="14751" y="5152"/>
                    <a:pt x="14572" y="5320"/>
                  </a:cubicBezTo>
                  <a:cubicBezTo>
                    <a:pt x="11034" y="8964"/>
                    <a:pt x="3690" y="15847"/>
                    <a:pt x="1988" y="15847"/>
                  </a:cubicBezTo>
                  <a:cubicBezTo>
                    <a:pt x="1958" y="15847"/>
                    <a:pt x="1913" y="15833"/>
                    <a:pt x="1883" y="15833"/>
                  </a:cubicBezTo>
                  <a:lnTo>
                    <a:pt x="1883" y="14814"/>
                  </a:lnTo>
                  <a:cubicBezTo>
                    <a:pt x="2615" y="8713"/>
                    <a:pt x="13124" y="1592"/>
                    <a:pt x="13124" y="1592"/>
                  </a:cubicBezTo>
                  <a:cubicBezTo>
                    <a:pt x="13855" y="1243"/>
                    <a:pt x="13855" y="908"/>
                    <a:pt x="13482" y="572"/>
                  </a:cubicBezTo>
                  <a:cubicBezTo>
                    <a:pt x="13273" y="168"/>
                    <a:pt x="13064" y="0"/>
                    <a:pt x="127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178;p5"/>
            <p:cNvSpPr/>
            <p:nvPr/>
          </p:nvSpPr>
          <p:spPr>
            <a:xfrm flipH="1">
              <a:off x="747943" y="0"/>
              <a:ext cx="570140" cy="51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fill="norm" stroke="1" extrusionOk="0">
                  <a:moveTo>
                    <a:pt x="16740" y="0"/>
                  </a:moveTo>
                  <a:cubicBezTo>
                    <a:pt x="15869" y="0"/>
                    <a:pt x="15416" y="508"/>
                    <a:pt x="14980" y="996"/>
                  </a:cubicBezTo>
                  <a:cubicBezTo>
                    <a:pt x="13221" y="5446"/>
                    <a:pt x="13221" y="10383"/>
                    <a:pt x="14545" y="15321"/>
                  </a:cubicBezTo>
                  <a:cubicBezTo>
                    <a:pt x="12532" y="15098"/>
                    <a:pt x="10610" y="14996"/>
                    <a:pt x="8723" y="14996"/>
                  </a:cubicBezTo>
                  <a:cubicBezTo>
                    <a:pt x="6039" y="14996"/>
                    <a:pt x="3464" y="15220"/>
                    <a:pt x="889" y="15809"/>
                  </a:cubicBezTo>
                  <a:cubicBezTo>
                    <a:pt x="453" y="15809"/>
                    <a:pt x="0" y="16784"/>
                    <a:pt x="0" y="17292"/>
                  </a:cubicBezTo>
                  <a:cubicBezTo>
                    <a:pt x="453" y="17780"/>
                    <a:pt x="889" y="18268"/>
                    <a:pt x="1759" y="18268"/>
                  </a:cubicBezTo>
                  <a:cubicBezTo>
                    <a:pt x="3972" y="17536"/>
                    <a:pt x="6275" y="17170"/>
                    <a:pt x="8651" y="17170"/>
                  </a:cubicBezTo>
                  <a:cubicBezTo>
                    <a:pt x="11027" y="17170"/>
                    <a:pt x="13439" y="17536"/>
                    <a:pt x="15869" y="18268"/>
                  </a:cubicBezTo>
                  <a:cubicBezTo>
                    <a:pt x="16740" y="19751"/>
                    <a:pt x="18517" y="20747"/>
                    <a:pt x="19823" y="21234"/>
                  </a:cubicBezTo>
                  <a:cubicBezTo>
                    <a:pt x="20058" y="21478"/>
                    <a:pt x="20276" y="21600"/>
                    <a:pt x="20494" y="21600"/>
                  </a:cubicBezTo>
                  <a:cubicBezTo>
                    <a:pt x="20711" y="21600"/>
                    <a:pt x="20929" y="21478"/>
                    <a:pt x="21147" y="21234"/>
                  </a:cubicBezTo>
                  <a:cubicBezTo>
                    <a:pt x="21600" y="20747"/>
                    <a:pt x="21600" y="20239"/>
                    <a:pt x="21147" y="19751"/>
                  </a:cubicBezTo>
                  <a:cubicBezTo>
                    <a:pt x="20276" y="18268"/>
                    <a:pt x="18952" y="17292"/>
                    <a:pt x="17628" y="16297"/>
                  </a:cubicBezTo>
                  <a:cubicBezTo>
                    <a:pt x="17193" y="16297"/>
                    <a:pt x="17193" y="15809"/>
                    <a:pt x="16740" y="15321"/>
                  </a:cubicBezTo>
                  <a:cubicBezTo>
                    <a:pt x="15416" y="10871"/>
                    <a:pt x="15416" y="5933"/>
                    <a:pt x="17193" y="1991"/>
                  </a:cubicBezTo>
                  <a:cubicBezTo>
                    <a:pt x="17628" y="996"/>
                    <a:pt x="17193" y="508"/>
                    <a:pt x="167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179;p5"/>
            <p:cNvSpPr/>
            <p:nvPr/>
          </p:nvSpPr>
          <p:spPr>
            <a:xfrm flipH="1">
              <a:off x="-1" y="699325"/>
              <a:ext cx="530651" cy="45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fill="norm" stroke="1" extrusionOk="0">
                  <a:moveTo>
                    <a:pt x="1592" y="0"/>
                  </a:moveTo>
                  <a:cubicBezTo>
                    <a:pt x="432" y="0"/>
                    <a:pt x="-501" y="1429"/>
                    <a:pt x="298" y="2859"/>
                  </a:cubicBezTo>
                  <a:lnTo>
                    <a:pt x="19253" y="21055"/>
                  </a:lnTo>
                  <a:cubicBezTo>
                    <a:pt x="19253" y="21600"/>
                    <a:pt x="19710" y="21600"/>
                    <a:pt x="19710" y="21600"/>
                  </a:cubicBezTo>
                  <a:cubicBezTo>
                    <a:pt x="20186" y="21600"/>
                    <a:pt x="20642" y="21600"/>
                    <a:pt x="20642" y="21055"/>
                  </a:cubicBezTo>
                  <a:cubicBezTo>
                    <a:pt x="21099" y="20511"/>
                    <a:pt x="21099" y="19399"/>
                    <a:pt x="20642" y="18855"/>
                  </a:cubicBezTo>
                  <a:lnTo>
                    <a:pt x="2144" y="113"/>
                  </a:lnTo>
                  <a:cubicBezTo>
                    <a:pt x="1973" y="45"/>
                    <a:pt x="1783" y="0"/>
                    <a:pt x="15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3" name="Google Shape;180;p5"/>
          <p:cNvGrpSpPr/>
          <p:nvPr/>
        </p:nvGrpSpPr>
        <p:grpSpPr>
          <a:xfrm>
            <a:off x="22518134" y="11598116"/>
            <a:ext cx="2085810" cy="2135754"/>
            <a:chOff x="0" y="0"/>
            <a:chExt cx="2085809" cy="2135753"/>
          </a:xfrm>
        </p:grpSpPr>
        <p:sp>
          <p:nvSpPr>
            <p:cNvPr id="162" name="Google Shape;181;p5"/>
            <p:cNvSpPr/>
            <p:nvPr/>
          </p:nvSpPr>
          <p:spPr>
            <a:xfrm rot="3680024">
              <a:off x="250165" y="559982"/>
              <a:ext cx="1878756" cy="1015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182;p5"/>
            <p:cNvSpPr/>
            <p:nvPr/>
          </p:nvSpPr>
          <p:spPr>
            <a:xfrm rot="3680024">
              <a:off x="272365" y="586533"/>
              <a:ext cx="546964" cy="655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183;p5"/>
            <p:cNvSpPr/>
            <p:nvPr/>
          </p:nvSpPr>
          <p:spPr>
            <a:xfrm rot="3680024">
              <a:off x="688278" y="830954"/>
              <a:ext cx="552399" cy="771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184;p5"/>
            <p:cNvSpPr/>
            <p:nvPr/>
          </p:nvSpPr>
          <p:spPr>
            <a:xfrm rot="3680024">
              <a:off x="1201232" y="1173909"/>
              <a:ext cx="508347" cy="556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185;p5"/>
            <p:cNvSpPr/>
            <p:nvPr/>
          </p:nvSpPr>
          <p:spPr>
            <a:xfrm rot="3680024">
              <a:off x="1139253" y="1583075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186;p5"/>
            <p:cNvSpPr/>
            <p:nvPr/>
          </p:nvSpPr>
          <p:spPr>
            <a:xfrm rot="3680024">
              <a:off x="1487952" y="976606"/>
              <a:ext cx="21302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187;p5"/>
            <p:cNvSpPr/>
            <p:nvPr/>
          </p:nvSpPr>
          <p:spPr>
            <a:xfrm rot="3680024">
              <a:off x="1040216" y="685320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188;p5"/>
            <p:cNvSpPr/>
            <p:nvPr/>
          </p:nvSpPr>
          <p:spPr>
            <a:xfrm rot="3680024">
              <a:off x="498659" y="1298362"/>
              <a:ext cx="229201" cy="22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189;p5"/>
            <p:cNvSpPr/>
            <p:nvPr/>
          </p:nvSpPr>
          <p:spPr>
            <a:xfrm rot="3680024">
              <a:off x="589860" y="397986"/>
              <a:ext cx="229200" cy="21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190;p5"/>
            <p:cNvSpPr/>
            <p:nvPr/>
          </p:nvSpPr>
          <p:spPr>
            <a:xfrm rot="3680024">
              <a:off x="234990" y="304258"/>
              <a:ext cx="229200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191;p5"/>
            <p:cNvSpPr/>
            <p:nvPr/>
          </p:nvSpPr>
          <p:spPr>
            <a:xfrm rot="3680024">
              <a:off x="33524" y="814653"/>
              <a:ext cx="229201" cy="212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7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96" name="Google Shape;195;p6"/>
          <p:cNvGrpSpPr/>
          <p:nvPr/>
        </p:nvGrpSpPr>
        <p:grpSpPr>
          <a:xfrm>
            <a:off x="-217206" y="264717"/>
            <a:ext cx="2720898" cy="3836563"/>
            <a:chOff x="0" y="0"/>
            <a:chExt cx="2720896" cy="3836562"/>
          </a:xfrm>
        </p:grpSpPr>
        <p:sp>
          <p:nvSpPr>
            <p:cNvPr id="183" name="Google Shape;196;p6"/>
            <p:cNvSpPr/>
            <p:nvPr/>
          </p:nvSpPr>
          <p:spPr>
            <a:xfrm flipH="1" rot="442687">
              <a:off x="718662" y="489704"/>
              <a:ext cx="374610" cy="37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197;p6"/>
            <p:cNvSpPr/>
            <p:nvPr/>
          </p:nvSpPr>
          <p:spPr>
            <a:xfrm flipH="1" rot="442687">
              <a:off x="2118985" y="569441"/>
              <a:ext cx="567782" cy="56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" name="Google Shape;198;p6"/>
            <p:cNvSpPr/>
            <p:nvPr/>
          </p:nvSpPr>
          <p:spPr>
            <a:xfrm flipH="1" rot="442687">
              <a:off x="1682612" y="33747"/>
              <a:ext cx="562219" cy="5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" name="Google Shape;199;p6"/>
            <p:cNvSpPr/>
            <p:nvPr/>
          </p:nvSpPr>
          <p:spPr>
            <a:xfrm flipH="1" rot="442687">
              <a:off x="1604966" y="629331"/>
              <a:ext cx="472642" cy="45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200;p6"/>
            <p:cNvSpPr/>
            <p:nvPr/>
          </p:nvSpPr>
          <p:spPr>
            <a:xfrm flipH="1" rot="442687">
              <a:off x="1834188" y="654613"/>
              <a:ext cx="244313" cy="257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201;p6"/>
            <p:cNvSpPr/>
            <p:nvPr/>
          </p:nvSpPr>
          <p:spPr>
            <a:xfrm flipH="1" rot="442687">
              <a:off x="1808266" y="627902"/>
              <a:ext cx="292939" cy="31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202;p6"/>
            <p:cNvSpPr/>
            <p:nvPr/>
          </p:nvSpPr>
          <p:spPr>
            <a:xfrm flipH="1" rot="442687">
              <a:off x="1694761" y="703652"/>
              <a:ext cx="270280" cy="308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203;p6"/>
            <p:cNvSpPr/>
            <p:nvPr/>
          </p:nvSpPr>
          <p:spPr>
            <a:xfrm flipH="1" rot="442687">
              <a:off x="1668242" y="686203"/>
              <a:ext cx="331624" cy="35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204;p6"/>
            <p:cNvSpPr/>
            <p:nvPr/>
          </p:nvSpPr>
          <p:spPr>
            <a:xfrm flipH="1" rot="442687">
              <a:off x="2289632" y="425840"/>
              <a:ext cx="371294" cy="15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205;p6"/>
            <p:cNvSpPr/>
            <p:nvPr/>
          </p:nvSpPr>
          <p:spPr>
            <a:xfrm flipH="1" rot="442687">
              <a:off x="1621817" y="793462"/>
              <a:ext cx="206157" cy="24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206;p6"/>
            <p:cNvSpPr/>
            <p:nvPr/>
          </p:nvSpPr>
          <p:spPr>
            <a:xfrm flipH="1" rot="442687">
              <a:off x="1596543" y="765502"/>
              <a:ext cx="267101" cy="298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207;p6"/>
            <p:cNvSpPr/>
            <p:nvPr/>
          </p:nvSpPr>
          <p:spPr>
            <a:xfrm flipH="1" rot="442687">
              <a:off x="2256813" y="162904"/>
              <a:ext cx="166810" cy="37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208;p6"/>
            <p:cNvSpPr/>
            <p:nvPr/>
          </p:nvSpPr>
          <p:spPr>
            <a:xfrm flipH="1" rot="442687">
              <a:off x="174301" y="1007541"/>
              <a:ext cx="978313" cy="2777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" name="Google Shape;209;p6"/>
          <p:cNvGrpSpPr/>
          <p:nvPr/>
        </p:nvGrpSpPr>
        <p:grpSpPr>
          <a:xfrm>
            <a:off x="22081737" y="10554302"/>
            <a:ext cx="1883522" cy="3275754"/>
            <a:chOff x="0" y="0"/>
            <a:chExt cx="1883520" cy="3275753"/>
          </a:xfrm>
        </p:grpSpPr>
        <p:sp>
          <p:nvSpPr>
            <p:cNvPr id="197" name="Google Shape;210;p6"/>
            <p:cNvSpPr/>
            <p:nvPr/>
          </p:nvSpPr>
          <p:spPr>
            <a:xfrm flipH="1">
              <a:off x="553857" y="730130"/>
              <a:ext cx="195201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211;p6"/>
            <p:cNvSpPr/>
            <p:nvPr/>
          </p:nvSpPr>
          <p:spPr>
            <a:xfrm flipH="1">
              <a:off x="-1" y="0"/>
              <a:ext cx="1108062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212;p6"/>
            <p:cNvSpPr/>
            <p:nvPr/>
          </p:nvSpPr>
          <p:spPr>
            <a:xfrm flipH="1">
              <a:off x="90225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213;p6"/>
            <p:cNvSpPr/>
            <p:nvPr/>
          </p:nvSpPr>
          <p:spPr>
            <a:xfrm flipH="1">
              <a:off x="772226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214;p6"/>
            <p:cNvSpPr/>
            <p:nvPr/>
          </p:nvSpPr>
          <p:spPr>
            <a:xfrm flipH="1">
              <a:off x="301984" y="293707"/>
              <a:ext cx="495462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215;p6"/>
            <p:cNvSpPr/>
            <p:nvPr/>
          </p:nvSpPr>
          <p:spPr>
            <a:xfrm flipH="1">
              <a:off x="1082840" y="1082585"/>
              <a:ext cx="495118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216;p6"/>
            <p:cNvSpPr/>
            <p:nvPr/>
          </p:nvSpPr>
          <p:spPr>
            <a:xfrm flipH="1">
              <a:off x="149197" y="2707677"/>
              <a:ext cx="1504427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217;p6"/>
            <p:cNvSpPr/>
            <p:nvPr/>
          </p:nvSpPr>
          <p:spPr>
            <a:xfrm flipH="1">
              <a:off x="315929" y="2958890"/>
              <a:ext cx="67944" cy="27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fill="norm" stroke="1" extrusionOk="0">
                  <a:moveTo>
                    <a:pt x="15061" y="0"/>
                  </a:moveTo>
                  <a:cubicBezTo>
                    <a:pt x="13178" y="0"/>
                    <a:pt x="11395" y="321"/>
                    <a:pt x="11395" y="964"/>
                  </a:cubicBezTo>
                  <a:cubicBezTo>
                    <a:pt x="11395" y="6825"/>
                    <a:pt x="9017" y="13329"/>
                    <a:pt x="1784" y="19807"/>
                  </a:cubicBezTo>
                  <a:cubicBezTo>
                    <a:pt x="-594" y="19807"/>
                    <a:pt x="-594" y="21118"/>
                    <a:pt x="1784" y="21118"/>
                  </a:cubicBezTo>
                  <a:lnTo>
                    <a:pt x="4162" y="21118"/>
                  </a:lnTo>
                  <a:cubicBezTo>
                    <a:pt x="4162" y="21439"/>
                    <a:pt x="4756" y="21600"/>
                    <a:pt x="5648" y="21600"/>
                  </a:cubicBezTo>
                  <a:cubicBezTo>
                    <a:pt x="6540" y="21600"/>
                    <a:pt x="7828" y="21439"/>
                    <a:pt x="9017" y="21118"/>
                  </a:cubicBezTo>
                  <a:cubicBezTo>
                    <a:pt x="18628" y="14614"/>
                    <a:pt x="21006" y="7468"/>
                    <a:pt x="18628" y="964"/>
                  </a:cubicBezTo>
                  <a:cubicBezTo>
                    <a:pt x="18628" y="321"/>
                    <a:pt x="16845" y="0"/>
                    <a:pt x="1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218;p6"/>
            <p:cNvSpPr/>
            <p:nvPr/>
          </p:nvSpPr>
          <p:spPr>
            <a:xfrm flipH="1">
              <a:off x="708837" y="2870433"/>
              <a:ext cx="71685" cy="36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83" h="21600" fill="norm" stroke="1" extrusionOk="0">
                  <a:moveTo>
                    <a:pt x="11811" y="0"/>
                  </a:moveTo>
                  <a:cubicBezTo>
                    <a:pt x="9789" y="0"/>
                    <a:pt x="7847" y="517"/>
                    <a:pt x="9789" y="1013"/>
                  </a:cubicBezTo>
                  <a:cubicBezTo>
                    <a:pt x="11811" y="7544"/>
                    <a:pt x="9789" y="18086"/>
                    <a:pt x="0" y="19595"/>
                  </a:cubicBezTo>
                  <a:cubicBezTo>
                    <a:pt x="0" y="20091"/>
                    <a:pt x="0" y="20587"/>
                    <a:pt x="0" y="21104"/>
                  </a:cubicBezTo>
                  <a:cubicBezTo>
                    <a:pt x="1942" y="21104"/>
                    <a:pt x="1942" y="21600"/>
                    <a:pt x="3883" y="21600"/>
                  </a:cubicBezTo>
                  <a:lnTo>
                    <a:pt x="5906" y="21600"/>
                  </a:lnTo>
                  <a:cubicBezTo>
                    <a:pt x="21600" y="19099"/>
                    <a:pt x="15694" y="4031"/>
                    <a:pt x="15694" y="1013"/>
                  </a:cubicBezTo>
                  <a:cubicBezTo>
                    <a:pt x="15694" y="0"/>
                    <a:pt x="13753" y="0"/>
                    <a:pt x="118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219;p6"/>
            <p:cNvSpPr/>
            <p:nvPr/>
          </p:nvSpPr>
          <p:spPr>
            <a:xfrm flipH="1">
              <a:off x="1124648" y="2912581"/>
              <a:ext cx="58734" cy="30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4" y="0"/>
                  </a:moveTo>
                  <a:cubicBezTo>
                    <a:pt x="12325" y="0"/>
                    <a:pt x="9275" y="593"/>
                    <a:pt x="9275" y="1211"/>
                  </a:cubicBezTo>
                  <a:cubicBezTo>
                    <a:pt x="9275" y="7810"/>
                    <a:pt x="6099" y="13815"/>
                    <a:pt x="0" y="20414"/>
                  </a:cubicBezTo>
                  <a:cubicBezTo>
                    <a:pt x="0" y="21007"/>
                    <a:pt x="0" y="21600"/>
                    <a:pt x="6099" y="21600"/>
                  </a:cubicBezTo>
                  <a:cubicBezTo>
                    <a:pt x="9275" y="21600"/>
                    <a:pt x="12325" y="21600"/>
                    <a:pt x="12325" y="21007"/>
                  </a:cubicBezTo>
                  <a:cubicBezTo>
                    <a:pt x="18551" y="14408"/>
                    <a:pt x="21600" y="7810"/>
                    <a:pt x="21600" y="1211"/>
                  </a:cubicBezTo>
                  <a:cubicBezTo>
                    <a:pt x="21600" y="593"/>
                    <a:pt x="18551" y="0"/>
                    <a:pt x="15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220;p6"/>
            <p:cNvSpPr/>
            <p:nvPr/>
          </p:nvSpPr>
          <p:spPr>
            <a:xfrm flipH="1">
              <a:off x="1440129" y="2887360"/>
              <a:ext cx="81168" cy="31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4" h="21600" fill="norm" stroke="1" extrusionOk="0">
                  <a:moveTo>
                    <a:pt x="6390" y="0"/>
                  </a:moveTo>
                  <a:cubicBezTo>
                    <a:pt x="4449" y="0"/>
                    <a:pt x="2426" y="0"/>
                    <a:pt x="485" y="562"/>
                  </a:cubicBezTo>
                  <a:cubicBezTo>
                    <a:pt x="-1457" y="7395"/>
                    <a:pt x="2426" y="14205"/>
                    <a:pt x="12296" y="21038"/>
                  </a:cubicBezTo>
                  <a:cubicBezTo>
                    <a:pt x="12296" y="21038"/>
                    <a:pt x="14237" y="21600"/>
                    <a:pt x="14237" y="21600"/>
                  </a:cubicBezTo>
                  <a:lnTo>
                    <a:pt x="16179" y="21600"/>
                  </a:lnTo>
                  <a:cubicBezTo>
                    <a:pt x="18201" y="21038"/>
                    <a:pt x="20143" y="20477"/>
                    <a:pt x="18201" y="19892"/>
                  </a:cubicBezTo>
                  <a:cubicBezTo>
                    <a:pt x="10354" y="14205"/>
                    <a:pt x="6390" y="7395"/>
                    <a:pt x="8332" y="1147"/>
                  </a:cubicBezTo>
                  <a:cubicBezTo>
                    <a:pt x="8332" y="562"/>
                    <a:pt x="8332" y="0"/>
                    <a:pt x="63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" name="Google Shape;221;p6"/>
          <p:cNvGrpSpPr/>
          <p:nvPr/>
        </p:nvGrpSpPr>
        <p:grpSpPr>
          <a:xfrm>
            <a:off x="354499" y="11892472"/>
            <a:ext cx="1431317" cy="1481638"/>
            <a:chOff x="0" y="0"/>
            <a:chExt cx="1431316" cy="1481636"/>
          </a:xfrm>
        </p:grpSpPr>
        <p:sp>
          <p:nvSpPr>
            <p:cNvPr id="209" name="Google Shape;222;p6"/>
            <p:cNvSpPr/>
            <p:nvPr/>
          </p:nvSpPr>
          <p:spPr>
            <a:xfrm flipH="1">
              <a:off x="977270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223;p6"/>
            <p:cNvSpPr/>
            <p:nvPr/>
          </p:nvSpPr>
          <p:spPr>
            <a:xfrm flipH="1">
              <a:off x="779358" y="1011611"/>
              <a:ext cx="651959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224;p6"/>
            <p:cNvSpPr/>
            <p:nvPr/>
          </p:nvSpPr>
          <p:spPr>
            <a:xfrm flipH="1">
              <a:off x="810961" y="971548"/>
              <a:ext cx="548462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" name="Google Shape;225;p6"/>
            <p:cNvSpPr/>
            <p:nvPr/>
          </p:nvSpPr>
          <p:spPr>
            <a:xfrm flipH="1">
              <a:off x="897938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" name="Google Shape;226;p6"/>
            <p:cNvSpPr/>
            <p:nvPr/>
          </p:nvSpPr>
          <p:spPr>
            <a:xfrm flipH="1">
              <a:off x="7129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" name="Google Shape;227;p6"/>
            <p:cNvSpPr/>
            <p:nvPr/>
          </p:nvSpPr>
          <p:spPr>
            <a:xfrm flipH="1">
              <a:off x="109698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" name="Google Shape;228;p6"/>
            <p:cNvSpPr/>
            <p:nvPr/>
          </p:nvSpPr>
          <p:spPr>
            <a:xfrm flipH="1">
              <a:off x="0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" name="Google Shape;229;p6"/>
            <p:cNvSpPr/>
            <p:nvPr/>
          </p:nvSpPr>
          <p:spPr>
            <a:xfrm flipH="1">
              <a:off x="17517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" name="Google Shape;230;p6"/>
            <p:cNvSpPr/>
            <p:nvPr/>
          </p:nvSpPr>
          <p:spPr>
            <a:xfrm flipH="1">
              <a:off x="65727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7" name="Google Shape;231;p6"/>
          <p:cNvGrpSpPr/>
          <p:nvPr/>
        </p:nvGrpSpPr>
        <p:grpSpPr>
          <a:xfrm>
            <a:off x="22730902" y="430301"/>
            <a:ext cx="822766" cy="1445125"/>
            <a:chOff x="0" y="0"/>
            <a:chExt cx="822764" cy="1445123"/>
          </a:xfrm>
        </p:grpSpPr>
        <p:sp>
          <p:nvSpPr>
            <p:cNvPr id="219" name="Google Shape;232;p6"/>
            <p:cNvSpPr/>
            <p:nvPr/>
          </p:nvSpPr>
          <p:spPr>
            <a:xfrm flipH="1" rot="14395327">
              <a:off x="286872" y="45337"/>
              <a:ext cx="209575" cy="600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" name="Google Shape;233;p6"/>
            <p:cNvSpPr/>
            <p:nvPr/>
          </p:nvSpPr>
          <p:spPr>
            <a:xfrm flipH="1" rot="14395327">
              <a:off x="18077" y="218148"/>
              <a:ext cx="651957" cy="25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" name="Google Shape;234;p6"/>
            <p:cNvSpPr/>
            <p:nvPr/>
          </p:nvSpPr>
          <p:spPr>
            <a:xfrm flipH="1" rot="14395327">
              <a:off x="86546" y="184027"/>
              <a:ext cx="548460" cy="35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" name="Google Shape;235;p6"/>
            <p:cNvSpPr/>
            <p:nvPr/>
          </p:nvSpPr>
          <p:spPr>
            <a:xfrm flipH="1" rot="14395327">
              <a:off x="167144" y="85241"/>
              <a:ext cx="354839" cy="59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" name="Google Shape;236;p6"/>
            <p:cNvSpPr/>
            <p:nvPr/>
          </p:nvSpPr>
          <p:spPr>
            <a:xfrm flipH="1" rot="14395327">
              <a:off x="591534" y="1086340"/>
              <a:ext cx="116161" cy="332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" name="Google Shape;237;p6"/>
            <p:cNvSpPr/>
            <p:nvPr/>
          </p:nvSpPr>
          <p:spPr>
            <a:xfrm flipH="1" rot="14395327">
              <a:off x="442544" y="1182127"/>
              <a:ext cx="361365" cy="14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" name="Google Shape;238;p6"/>
            <p:cNvSpPr/>
            <p:nvPr/>
          </p:nvSpPr>
          <p:spPr>
            <a:xfrm flipH="1" rot="14395327">
              <a:off x="480492" y="1163214"/>
              <a:ext cx="304000" cy="194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" name="Google Shape;239;p6"/>
            <p:cNvSpPr/>
            <p:nvPr/>
          </p:nvSpPr>
          <p:spPr>
            <a:xfrm flipH="1" rot="14395327">
              <a:off x="525172" y="1108457"/>
              <a:ext cx="196677" cy="327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نص العنوان"/>
          <p:cNvSpPr txBox="1"/>
          <p:nvPr>
            <p:ph type="title"/>
          </p:nvPr>
        </p:nvSpPr>
        <p:spPr>
          <a:xfrm>
            <a:off x="2333866" y="4808533"/>
            <a:ext cx="8377601" cy="13616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236" name="مستوى النص الأول…"/>
          <p:cNvSpPr txBox="1"/>
          <p:nvPr>
            <p:ph type="body" sz="quarter" idx="1"/>
          </p:nvPr>
        </p:nvSpPr>
        <p:spPr>
          <a:xfrm>
            <a:off x="2333866" y="6336133"/>
            <a:ext cx="8518401" cy="3536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4800"/>
            </a:lvl1pPr>
            <a:lvl2pPr marL="846666" indent="-249766">
              <a:buClrTx/>
              <a:buSzTx/>
              <a:buNone/>
              <a:defRPr sz="4800"/>
            </a:lvl2pPr>
            <a:lvl3pPr marL="846666" indent="207433">
              <a:buClrTx/>
              <a:buSzTx/>
              <a:buNone/>
              <a:defRPr sz="4800"/>
            </a:lvl3pPr>
            <a:lvl4pPr marL="846666" indent="664633">
              <a:buClrTx/>
              <a:buSzTx/>
              <a:buNone/>
              <a:defRPr sz="4800"/>
            </a:lvl4pPr>
            <a:lvl5pPr marL="846666" indent="1121833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41" name="Google Shape;243;p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237" name="Google Shape;244;p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245;p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246;p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247;p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0" name="Google Shape;248;p7"/>
          <p:cNvGrpSpPr/>
          <p:nvPr/>
        </p:nvGrpSpPr>
        <p:grpSpPr>
          <a:xfrm>
            <a:off x="6608909" y="10184247"/>
            <a:ext cx="4157352" cy="3296868"/>
            <a:chOff x="0" y="0"/>
            <a:chExt cx="4157351" cy="3296867"/>
          </a:xfrm>
        </p:grpSpPr>
        <p:grpSp>
          <p:nvGrpSpPr>
            <p:cNvPr id="248" name="Google Shape;249;p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242" name="Google Shape;250;p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" name="Google Shape;251;p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252;p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" name="Google Shape;253;p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" name="Google Shape;254;p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7" name="Google Shape;255;p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9" name="Google Shape;256;p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2" name="Google Shape;257;p7"/>
          <p:cNvGrpSpPr/>
          <p:nvPr/>
        </p:nvGrpSpPr>
        <p:grpSpPr>
          <a:xfrm>
            <a:off x="-1471958" y="-315300"/>
            <a:ext cx="6694353" cy="4295463"/>
            <a:chOff x="0" y="0"/>
            <a:chExt cx="6694351" cy="4295462"/>
          </a:xfrm>
        </p:grpSpPr>
        <p:grpSp>
          <p:nvGrpSpPr>
            <p:cNvPr id="260" name="Google Shape;258;p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57" name="Google Shape;259;p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51" name="Google Shape;260;p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2" name="Google Shape;261;p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3" name="Google Shape;262;p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4" name="Google Shape;263;p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5" name="Google Shape;264;p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6" name="Google Shape;265;p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58" name="Google Shape;266;p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" name="Google Shape;267;p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1" name="Google Shape;268;p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" name="Google Shape;269;p7"/>
          <p:cNvGrpSpPr/>
          <p:nvPr/>
        </p:nvGrpSpPr>
        <p:grpSpPr>
          <a:xfrm>
            <a:off x="660270" y="10430381"/>
            <a:ext cx="1771992" cy="3050285"/>
            <a:chOff x="0" y="0"/>
            <a:chExt cx="1771990" cy="3050284"/>
          </a:xfrm>
        </p:grpSpPr>
        <p:grpSp>
          <p:nvGrpSpPr>
            <p:cNvPr id="274" name="Google Shape;270;p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63" name="Google Shape;271;p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" name="Google Shape;272;p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" name="Google Shape;273;p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" name="Google Shape;274;p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" name="Google Shape;275;p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" name="Google Shape;276;p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" name="Google Shape;277;p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" name="Google Shape;278;p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" name="Google Shape;279;p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" name="Google Shape;280;p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" name="Google Shape;281;p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5" name="Google Shape;282;p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8" name="Google Shape;283;p7"/>
          <p:cNvGrpSpPr/>
          <p:nvPr/>
        </p:nvGrpSpPr>
        <p:grpSpPr>
          <a:xfrm>
            <a:off x="20597544" y="337504"/>
            <a:ext cx="5381589" cy="2936884"/>
            <a:chOff x="0" y="0"/>
            <a:chExt cx="5381588" cy="2936883"/>
          </a:xfrm>
        </p:grpSpPr>
        <p:grpSp>
          <p:nvGrpSpPr>
            <p:cNvPr id="286" name="Google Shape;284;p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83" name="Google Shape;285;p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77" name="Google Shape;286;p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8" name="Google Shape;287;p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9" name="Google Shape;288;p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0" name="Google Shape;289;p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1" name="Google Shape;290;p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2" name="Google Shape;291;p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84" name="Google Shape;292;p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" name="Google Shape;293;p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7" name="Google Shape;294;p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نص العنوان"/>
          <p:cNvSpPr txBox="1"/>
          <p:nvPr>
            <p:ph type="title"/>
          </p:nvPr>
        </p:nvSpPr>
        <p:spPr>
          <a:xfrm>
            <a:off x="4744399" y="2780866"/>
            <a:ext cx="14895202" cy="8480801"/>
          </a:xfrm>
          <a:prstGeom prst="rect">
            <a:avLst/>
          </a:prstGeom>
        </p:spPr>
        <p:txBody>
          <a:bodyPr/>
          <a:lstStyle>
            <a:lvl1pPr algn="ctr">
              <a:defRPr sz="26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05" name="Google Shape;297;p8"/>
          <p:cNvGrpSpPr/>
          <p:nvPr/>
        </p:nvGrpSpPr>
        <p:grpSpPr>
          <a:xfrm>
            <a:off x="-498929" y="6106093"/>
            <a:ext cx="5416596" cy="4295477"/>
            <a:chOff x="0" y="0"/>
            <a:chExt cx="5416594" cy="4295475"/>
          </a:xfrm>
        </p:grpSpPr>
        <p:grpSp>
          <p:nvGrpSpPr>
            <p:cNvPr id="303" name="Google Shape;298;p8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297" name="Google Shape;299;p8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" name="Google Shape;300;p8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" name="Google Shape;301;p8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" name="Google Shape;302;p8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" name="Google Shape;303;p8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" name="Google Shape;304;p8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4" name="Google Shape;305;p8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4" name="Google Shape;306;p8"/>
          <p:cNvGrpSpPr/>
          <p:nvPr/>
        </p:nvGrpSpPr>
        <p:grpSpPr>
          <a:xfrm>
            <a:off x="14721675" y="416727"/>
            <a:ext cx="4362141" cy="1919927"/>
            <a:chOff x="0" y="0"/>
            <a:chExt cx="4362140" cy="1919926"/>
          </a:xfrm>
        </p:grpSpPr>
        <p:grpSp>
          <p:nvGrpSpPr>
            <p:cNvPr id="312" name="Google Shape;307;p8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310" name="Google Shape;308;p8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306" name="Google Shape;309;p8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10;p8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11;p8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12;p8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13;p8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3" name="Google Shape;314;p8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1" name="Google Shape;315;p8"/>
          <p:cNvGrpSpPr/>
          <p:nvPr/>
        </p:nvGrpSpPr>
        <p:grpSpPr>
          <a:xfrm>
            <a:off x="306865" y="391144"/>
            <a:ext cx="2497924" cy="2449363"/>
            <a:chOff x="0" y="0"/>
            <a:chExt cx="2497923" cy="2449361"/>
          </a:xfrm>
        </p:grpSpPr>
        <p:sp>
          <p:nvSpPr>
            <p:cNvPr id="315" name="Google Shape;316;p8"/>
            <p:cNvSpPr/>
            <p:nvPr/>
          </p:nvSpPr>
          <p:spPr>
            <a:xfrm rot="8903269">
              <a:off x="3708" y="1880325"/>
              <a:ext cx="896816" cy="268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317;p8"/>
            <p:cNvSpPr/>
            <p:nvPr/>
          </p:nvSpPr>
          <p:spPr>
            <a:xfrm rot="8903269">
              <a:off x="339489" y="1458434"/>
              <a:ext cx="320908" cy="97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318;p8"/>
            <p:cNvSpPr/>
            <p:nvPr/>
          </p:nvSpPr>
          <p:spPr>
            <a:xfrm rot="8903269">
              <a:off x="209940" y="1582277"/>
              <a:ext cx="572524" cy="7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319;p8"/>
            <p:cNvSpPr/>
            <p:nvPr/>
          </p:nvSpPr>
          <p:spPr>
            <a:xfrm rot="8903269">
              <a:off x="105315" y="1681984"/>
              <a:ext cx="854508" cy="5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320;p8"/>
            <p:cNvSpPr/>
            <p:nvPr/>
          </p:nvSpPr>
          <p:spPr>
            <a:xfrm rot="8903269">
              <a:off x="1500336" y="344465"/>
              <a:ext cx="839838" cy="83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321;p8"/>
            <p:cNvSpPr/>
            <p:nvPr/>
          </p:nvSpPr>
          <p:spPr>
            <a:xfrm rot="8903269">
              <a:off x="221942" y="104900"/>
              <a:ext cx="552529" cy="5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3" name="Google Shape;322;p8"/>
          <p:cNvGrpSpPr/>
          <p:nvPr/>
        </p:nvGrpSpPr>
        <p:grpSpPr>
          <a:xfrm>
            <a:off x="19305508" y="5789668"/>
            <a:ext cx="6694352" cy="4295464"/>
            <a:chOff x="0" y="0"/>
            <a:chExt cx="6694351" cy="4295462"/>
          </a:xfrm>
        </p:grpSpPr>
        <p:grpSp>
          <p:nvGrpSpPr>
            <p:cNvPr id="331" name="Google Shape;323;p8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328" name="Google Shape;324;p8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322" name="Google Shape;325;p8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326;p8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327;p8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328;p8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329;p8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330;p8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9" name="Google Shape;331;p8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332;p8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2" name="Google Shape;333;p8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5" name="Google Shape;335;p8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6" name="Google Shape;336;p8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7" name="Google Shape;337;p8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8" name="Google Shape;338;p8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9" name="Google Shape;339;p8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0" name="Google Shape;340;p8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55" name="Google Shape;341;p8"/>
          <p:cNvGrpSpPr/>
          <p:nvPr/>
        </p:nvGrpSpPr>
        <p:grpSpPr>
          <a:xfrm>
            <a:off x="2868506" y="904560"/>
            <a:ext cx="4771350" cy="3612725"/>
            <a:chOff x="0" y="0"/>
            <a:chExt cx="4771349" cy="3612723"/>
          </a:xfrm>
        </p:grpSpPr>
        <p:sp>
          <p:nvSpPr>
            <p:cNvPr id="341" name="Google Shape;342;p8"/>
            <p:cNvSpPr/>
            <p:nvPr/>
          </p:nvSpPr>
          <p:spPr>
            <a:xfrm flipH="1" rot="2303379">
              <a:off x="2300635" y="2438398"/>
              <a:ext cx="712540" cy="71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343;p8"/>
            <p:cNvSpPr/>
            <p:nvPr/>
          </p:nvSpPr>
          <p:spPr>
            <a:xfrm flipH="1" rot="2303379">
              <a:off x="2587648" y="90896"/>
              <a:ext cx="450507" cy="45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344;p8"/>
            <p:cNvSpPr/>
            <p:nvPr/>
          </p:nvSpPr>
          <p:spPr>
            <a:xfrm flipH="1" rot="2303379">
              <a:off x="3905693" y="1084114"/>
              <a:ext cx="682817" cy="68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345;p8"/>
            <p:cNvSpPr/>
            <p:nvPr/>
          </p:nvSpPr>
          <p:spPr>
            <a:xfrm flipH="1" rot="2303379">
              <a:off x="3788311" y="259872"/>
              <a:ext cx="676127" cy="68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346;p8"/>
            <p:cNvSpPr/>
            <p:nvPr/>
          </p:nvSpPr>
          <p:spPr>
            <a:xfrm flipH="1" rot="2303379">
              <a:off x="3380782" y="807270"/>
              <a:ext cx="568401" cy="55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347;p8"/>
            <p:cNvSpPr/>
            <p:nvPr/>
          </p:nvSpPr>
          <p:spPr>
            <a:xfrm flipH="1" rot="2303379">
              <a:off x="3683395" y="921926"/>
              <a:ext cx="293812" cy="3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348;p8"/>
            <p:cNvSpPr/>
            <p:nvPr/>
          </p:nvSpPr>
          <p:spPr>
            <a:xfrm flipH="1" rot="2303379">
              <a:off x="3652793" y="888889"/>
              <a:ext cx="352289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349;p8"/>
            <p:cNvSpPr/>
            <p:nvPr/>
          </p:nvSpPr>
          <p:spPr>
            <a:xfrm flipH="1" rot="2303379">
              <a:off x="3491144" y="889709"/>
              <a:ext cx="325040" cy="37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350;p8"/>
            <p:cNvSpPr/>
            <p:nvPr/>
          </p:nvSpPr>
          <p:spPr>
            <a:xfrm flipH="1" rot="2303379">
              <a:off x="3455722" y="870517"/>
              <a:ext cx="398812" cy="42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351;p8"/>
            <p:cNvSpPr/>
            <p:nvPr/>
          </p:nvSpPr>
          <p:spPr>
            <a:xfrm flipH="1" rot="2303379">
              <a:off x="4316496" y="1016768"/>
              <a:ext cx="446520" cy="18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352;p8"/>
            <p:cNvSpPr/>
            <p:nvPr/>
          </p:nvSpPr>
          <p:spPr>
            <a:xfrm flipH="1" rot="2303379">
              <a:off x="3385693" y="922728"/>
              <a:ext cx="247925" cy="29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353;p8"/>
            <p:cNvSpPr/>
            <p:nvPr/>
          </p:nvSpPr>
          <p:spPr>
            <a:xfrm flipH="1" rot="2303379">
              <a:off x="3354982" y="892484"/>
              <a:ext cx="321216" cy="35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354;p8"/>
            <p:cNvSpPr/>
            <p:nvPr/>
          </p:nvSpPr>
          <p:spPr>
            <a:xfrm flipH="1" rot="2303379">
              <a:off x="4395348" y="643261"/>
              <a:ext cx="200606" cy="44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55;p8"/>
            <p:cNvSpPr/>
            <p:nvPr/>
          </p:nvSpPr>
          <p:spPr>
            <a:xfrm flipH="1" rot="2303379">
              <a:off x="910050" y="268026"/>
              <a:ext cx="1176522" cy="334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مستوى النص الأول…"/>
          <p:cNvSpPr txBox="1"/>
          <p:nvPr>
            <p:ph type="body" sz="quarter" idx="1"/>
          </p:nvPr>
        </p:nvSpPr>
        <p:spPr>
          <a:xfrm>
            <a:off x="11780266" y="5783333"/>
            <a:ext cx="9260002" cy="5839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4800"/>
            </a:lvl1pPr>
            <a:lvl2pPr marL="846666" indent="-249766">
              <a:buClrTx/>
              <a:buSzTx/>
              <a:buNone/>
              <a:defRPr sz="4800"/>
            </a:lvl2pPr>
            <a:lvl3pPr marL="846666" indent="207433">
              <a:buClrTx/>
              <a:buSzTx/>
              <a:buNone/>
              <a:defRPr sz="4800"/>
            </a:lvl3pPr>
            <a:lvl4pPr marL="846666" indent="664633">
              <a:buClrTx/>
              <a:buSzTx/>
              <a:buNone/>
              <a:defRPr sz="4800"/>
            </a:lvl4pPr>
            <a:lvl5pPr marL="846666" indent="1121833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64" name="نص العنوان"/>
          <p:cNvSpPr txBox="1"/>
          <p:nvPr>
            <p:ph type="title"/>
          </p:nvPr>
        </p:nvSpPr>
        <p:spPr>
          <a:xfrm>
            <a:off x="11780266" y="2544266"/>
            <a:ext cx="9688802" cy="2890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76" name="Google Shape;359;p9"/>
          <p:cNvGrpSpPr/>
          <p:nvPr/>
        </p:nvGrpSpPr>
        <p:grpSpPr>
          <a:xfrm>
            <a:off x="-933976" y="287688"/>
            <a:ext cx="5327365" cy="3418332"/>
            <a:chOff x="0" y="0"/>
            <a:chExt cx="5327364" cy="3418330"/>
          </a:xfrm>
        </p:grpSpPr>
        <p:grpSp>
          <p:nvGrpSpPr>
            <p:cNvPr id="374" name="Google Shape;360;p9"/>
            <p:cNvGrpSpPr/>
            <p:nvPr/>
          </p:nvGrpSpPr>
          <p:grpSpPr>
            <a:xfrm>
              <a:off x="193743" y="-1"/>
              <a:ext cx="5133622" cy="3292743"/>
              <a:chOff x="0" y="11"/>
              <a:chExt cx="5133620" cy="3292741"/>
            </a:xfrm>
          </p:grpSpPr>
          <p:grpSp>
            <p:nvGrpSpPr>
              <p:cNvPr id="371" name="Google Shape;361;p9"/>
              <p:cNvGrpSpPr/>
              <p:nvPr/>
            </p:nvGrpSpPr>
            <p:grpSpPr>
              <a:xfrm>
                <a:off x="-1" y="11"/>
                <a:ext cx="5133622" cy="3292742"/>
                <a:chOff x="0" y="11"/>
                <a:chExt cx="5133620" cy="3292741"/>
              </a:xfrm>
            </p:grpSpPr>
            <p:sp>
              <p:nvSpPr>
                <p:cNvPr id="365" name="Google Shape;362;p9"/>
                <p:cNvSpPr/>
                <p:nvPr/>
              </p:nvSpPr>
              <p:spPr>
                <a:xfrm rot="20118682">
                  <a:off x="1015922" y="200826"/>
                  <a:ext cx="1341404" cy="173566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6" name="Google Shape;363;p9"/>
                <p:cNvSpPr/>
                <p:nvPr/>
              </p:nvSpPr>
              <p:spPr>
                <a:xfrm>
                  <a:off x="2039601" y="432286"/>
                  <a:ext cx="173884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7" name="Google Shape;364;p9"/>
                <p:cNvSpPr/>
                <p:nvPr/>
              </p:nvSpPr>
              <p:spPr>
                <a:xfrm>
                  <a:off x="-1" y="987789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" name="Google Shape;365;p9"/>
                <p:cNvSpPr/>
                <p:nvPr/>
              </p:nvSpPr>
              <p:spPr>
                <a:xfrm>
                  <a:off x="430852" y="1694888"/>
                  <a:ext cx="1463852" cy="146385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" name="Google Shape;366;p9"/>
                <p:cNvSpPr/>
                <p:nvPr/>
              </p:nvSpPr>
              <p:spPr>
                <a:xfrm>
                  <a:off x="1526365" y="1658888"/>
                  <a:ext cx="1535878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" name="Google Shape;367;p9"/>
                <p:cNvSpPr/>
                <p:nvPr/>
              </p:nvSpPr>
              <p:spPr>
                <a:xfrm rot="18632664">
                  <a:off x="2948373" y="1287628"/>
                  <a:ext cx="1941142" cy="15364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72" name="Google Shape;368;p9"/>
              <p:cNvSpPr/>
              <p:nvPr/>
            </p:nvSpPr>
            <p:spPr>
              <a:xfrm>
                <a:off x="1139844" y="1229376"/>
                <a:ext cx="1535846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" name="Google Shape;369;p9"/>
              <p:cNvSpPr/>
              <p:nvPr/>
            </p:nvSpPr>
            <p:spPr>
              <a:xfrm>
                <a:off x="2127671" y="1229376"/>
                <a:ext cx="1535847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5" name="Google Shape;370;p9"/>
            <p:cNvSpPr/>
            <p:nvPr/>
          </p:nvSpPr>
          <p:spPr>
            <a:xfrm>
              <a:off x="0" y="590114"/>
              <a:ext cx="4709549" cy="282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3" name="Google Shape;371;p9"/>
          <p:cNvGrpSpPr/>
          <p:nvPr/>
        </p:nvGrpSpPr>
        <p:grpSpPr>
          <a:xfrm>
            <a:off x="21571486" y="11310931"/>
            <a:ext cx="2473561" cy="1918211"/>
            <a:chOff x="0" y="0"/>
            <a:chExt cx="2473559" cy="1918209"/>
          </a:xfrm>
        </p:grpSpPr>
        <p:sp>
          <p:nvSpPr>
            <p:cNvPr id="377" name="Google Shape;372;p9"/>
            <p:cNvSpPr/>
            <p:nvPr/>
          </p:nvSpPr>
          <p:spPr>
            <a:xfrm flipH="1" rot="19201229">
              <a:off x="-8681" y="1343550"/>
              <a:ext cx="827687" cy="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373;p9"/>
            <p:cNvSpPr/>
            <p:nvPr/>
          </p:nvSpPr>
          <p:spPr>
            <a:xfrm flipH="1" rot="19201229">
              <a:off x="328947" y="992683"/>
              <a:ext cx="296171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374;p9"/>
            <p:cNvSpPr/>
            <p:nvPr/>
          </p:nvSpPr>
          <p:spPr>
            <a:xfrm flipH="1" rot="19201229">
              <a:off x="194603" y="1086468"/>
              <a:ext cx="528393" cy="71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375;p9"/>
            <p:cNvSpPr/>
            <p:nvPr/>
          </p:nvSpPr>
          <p:spPr>
            <a:xfrm flipH="1" rot="19201229">
              <a:off x="76387" y="1148445"/>
              <a:ext cx="788641" cy="524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376;p9"/>
            <p:cNvSpPr/>
            <p:nvPr/>
          </p:nvSpPr>
          <p:spPr>
            <a:xfrm flipH="1" rot="19201229">
              <a:off x="1540125" y="158459"/>
              <a:ext cx="775101" cy="77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377;p9"/>
            <p:cNvSpPr/>
            <p:nvPr/>
          </p:nvSpPr>
          <p:spPr>
            <a:xfrm flipH="1" rot="19201229">
              <a:off x="1509992" y="1316036"/>
              <a:ext cx="509939" cy="4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8" name="Google Shape;378;p9"/>
          <p:cNvGrpSpPr/>
          <p:nvPr/>
        </p:nvGrpSpPr>
        <p:grpSpPr>
          <a:xfrm>
            <a:off x="22492871" y="501346"/>
            <a:ext cx="1318084" cy="1251369"/>
            <a:chOff x="0" y="0"/>
            <a:chExt cx="1318082" cy="1251368"/>
          </a:xfrm>
        </p:grpSpPr>
        <p:sp>
          <p:nvSpPr>
            <p:cNvPr id="384" name="Google Shape;379;p9"/>
            <p:cNvSpPr/>
            <p:nvPr/>
          </p:nvSpPr>
          <p:spPr>
            <a:xfrm>
              <a:off x="552449" y="19250"/>
              <a:ext cx="718959" cy="74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12808" y="1839"/>
                  </a:moveTo>
                  <a:cubicBezTo>
                    <a:pt x="11058" y="6611"/>
                    <a:pt x="8620" y="11382"/>
                    <a:pt x="5493" y="15467"/>
                  </a:cubicBezTo>
                  <a:cubicBezTo>
                    <a:pt x="5135" y="15818"/>
                    <a:pt x="5135" y="16154"/>
                    <a:pt x="5493" y="16491"/>
                  </a:cubicBezTo>
                  <a:cubicBezTo>
                    <a:pt x="5665" y="16660"/>
                    <a:pt x="5924" y="16744"/>
                    <a:pt x="6139" y="16744"/>
                  </a:cubicBezTo>
                  <a:cubicBezTo>
                    <a:pt x="6354" y="16744"/>
                    <a:pt x="6540" y="16660"/>
                    <a:pt x="6540" y="16491"/>
                  </a:cubicBezTo>
                  <a:cubicBezTo>
                    <a:pt x="10011" y="14105"/>
                    <a:pt x="13855" y="12407"/>
                    <a:pt x="18029" y="11382"/>
                  </a:cubicBezTo>
                  <a:cubicBezTo>
                    <a:pt x="19076" y="11382"/>
                    <a:pt x="19420" y="12056"/>
                    <a:pt x="19420" y="12056"/>
                  </a:cubicBezTo>
                  <a:cubicBezTo>
                    <a:pt x="19420" y="12056"/>
                    <a:pt x="19420" y="12407"/>
                    <a:pt x="19420" y="12407"/>
                  </a:cubicBezTo>
                  <a:cubicBezTo>
                    <a:pt x="18732" y="14442"/>
                    <a:pt x="12449" y="17853"/>
                    <a:pt x="8276" y="19565"/>
                  </a:cubicBezTo>
                  <a:lnTo>
                    <a:pt x="2008" y="14793"/>
                  </a:lnTo>
                  <a:cubicBezTo>
                    <a:pt x="5135" y="9333"/>
                    <a:pt x="10370" y="2175"/>
                    <a:pt x="12808" y="1839"/>
                  </a:cubicBezTo>
                  <a:close/>
                  <a:moveTo>
                    <a:pt x="13640" y="0"/>
                  </a:moveTo>
                  <a:cubicBezTo>
                    <a:pt x="13496" y="0"/>
                    <a:pt x="13339" y="42"/>
                    <a:pt x="13152" y="126"/>
                  </a:cubicBezTo>
                  <a:cubicBezTo>
                    <a:pt x="8620" y="126"/>
                    <a:pt x="1649" y="12056"/>
                    <a:pt x="258" y="14793"/>
                  </a:cubicBezTo>
                  <a:cubicBezTo>
                    <a:pt x="-86" y="15130"/>
                    <a:pt x="-86" y="15467"/>
                    <a:pt x="258" y="15818"/>
                  </a:cubicBezTo>
                  <a:lnTo>
                    <a:pt x="7229" y="21263"/>
                  </a:lnTo>
                  <a:cubicBezTo>
                    <a:pt x="7573" y="21263"/>
                    <a:pt x="7573" y="21263"/>
                    <a:pt x="7932" y="21600"/>
                  </a:cubicBezTo>
                  <a:lnTo>
                    <a:pt x="8620" y="21600"/>
                  </a:lnTo>
                  <a:cubicBezTo>
                    <a:pt x="10370" y="20589"/>
                    <a:pt x="20123" y="16828"/>
                    <a:pt x="21170" y="13081"/>
                  </a:cubicBezTo>
                  <a:cubicBezTo>
                    <a:pt x="21514" y="12407"/>
                    <a:pt x="21514" y="11719"/>
                    <a:pt x="21170" y="11032"/>
                  </a:cubicBezTo>
                  <a:cubicBezTo>
                    <a:pt x="20467" y="10021"/>
                    <a:pt x="19420" y="9670"/>
                    <a:pt x="18029" y="9670"/>
                  </a:cubicBezTo>
                  <a:cubicBezTo>
                    <a:pt x="14902" y="10021"/>
                    <a:pt x="12105" y="11032"/>
                    <a:pt x="9323" y="12744"/>
                  </a:cubicBezTo>
                  <a:cubicBezTo>
                    <a:pt x="12105" y="8646"/>
                    <a:pt x="15590" y="2849"/>
                    <a:pt x="14543" y="814"/>
                  </a:cubicBezTo>
                  <a:cubicBezTo>
                    <a:pt x="14285" y="309"/>
                    <a:pt x="14041" y="0"/>
                    <a:pt x="136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380;p9"/>
            <p:cNvSpPr/>
            <p:nvPr/>
          </p:nvSpPr>
          <p:spPr>
            <a:xfrm>
              <a:off x="173171" y="506807"/>
              <a:ext cx="681954" cy="74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fill="norm" stroke="1" extrusionOk="0">
                  <a:moveTo>
                    <a:pt x="12780" y="0"/>
                  </a:moveTo>
                  <a:cubicBezTo>
                    <a:pt x="12571" y="0"/>
                    <a:pt x="12333" y="84"/>
                    <a:pt x="12034" y="223"/>
                  </a:cubicBezTo>
                  <a:cubicBezTo>
                    <a:pt x="11676" y="572"/>
                    <a:pt x="794" y="7693"/>
                    <a:pt x="77" y="14814"/>
                  </a:cubicBezTo>
                  <a:cubicBezTo>
                    <a:pt x="-296" y="16853"/>
                    <a:pt x="794" y="17523"/>
                    <a:pt x="1152" y="17523"/>
                  </a:cubicBezTo>
                  <a:cubicBezTo>
                    <a:pt x="1256" y="17537"/>
                    <a:pt x="1361" y="17551"/>
                    <a:pt x="1465" y="17551"/>
                  </a:cubicBezTo>
                  <a:cubicBezTo>
                    <a:pt x="4063" y="17551"/>
                    <a:pt x="8556" y="13655"/>
                    <a:pt x="12034" y="10402"/>
                  </a:cubicBezTo>
                  <a:cubicBezTo>
                    <a:pt x="10228" y="13460"/>
                    <a:pt x="9870" y="16853"/>
                    <a:pt x="9870" y="20246"/>
                  </a:cubicBezTo>
                  <a:cubicBezTo>
                    <a:pt x="10228" y="20916"/>
                    <a:pt x="10944" y="21600"/>
                    <a:pt x="12034" y="21600"/>
                  </a:cubicBezTo>
                  <a:lnTo>
                    <a:pt x="12407" y="21600"/>
                  </a:lnTo>
                  <a:cubicBezTo>
                    <a:pt x="17483" y="21600"/>
                    <a:pt x="20378" y="9048"/>
                    <a:pt x="21110" y="6674"/>
                  </a:cubicBezTo>
                  <a:cubicBezTo>
                    <a:pt x="21304" y="5906"/>
                    <a:pt x="20826" y="5473"/>
                    <a:pt x="20304" y="5473"/>
                  </a:cubicBezTo>
                  <a:cubicBezTo>
                    <a:pt x="19886" y="5473"/>
                    <a:pt x="19453" y="5739"/>
                    <a:pt x="19289" y="6339"/>
                  </a:cubicBezTo>
                  <a:cubicBezTo>
                    <a:pt x="17841" y="13111"/>
                    <a:pt x="14572" y="19897"/>
                    <a:pt x="12407" y="19897"/>
                  </a:cubicBezTo>
                  <a:lnTo>
                    <a:pt x="12034" y="19897"/>
                  </a:lnTo>
                  <a:cubicBezTo>
                    <a:pt x="10944" y="17523"/>
                    <a:pt x="15661" y="7693"/>
                    <a:pt x="16020" y="6674"/>
                  </a:cubicBezTo>
                  <a:lnTo>
                    <a:pt x="16020" y="6339"/>
                  </a:lnTo>
                  <a:cubicBezTo>
                    <a:pt x="16393" y="5990"/>
                    <a:pt x="16020" y="5655"/>
                    <a:pt x="15661" y="5320"/>
                  </a:cubicBezTo>
                  <a:cubicBezTo>
                    <a:pt x="15482" y="5152"/>
                    <a:pt x="15303" y="5068"/>
                    <a:pt x="15124" y="5068"/>
                  </a:cubicBezTo>
                  <a:cubicBezTo>
                    <a:pt x="14945" y="5068"/>
                    <a:pt x="14751" y="5152"/>
                    <a:pt x="14572" y="5320"/>
                  </a:cubicBezTo>
                  <a:cubicBezTo>
                    <a:pt x="11034" y="8964"/>
                    <a:pt x="3690" y="15847"/>
                    <a:pt x="1988" y="15847"/>
                  </a:cubicBezTo>
                  <a:cubicBezTo>
                    <a:pt x="1958" y="15847"/>
                    <a:pt x="1913" y="15833"/>
                    <a:pt x="1883" y="15833"/>
                  </a:cubicBezTo>
                  <a:lnTo>
                    <a:pt x="1883" y="14814"/>
                  </a:lnTo>
                  <a:cubicBezTo>
                    <a:pt x="2615" y="8713"/>
                    <a:pt x="13124" y="1592"/>
                    <a:pt x="13124" y="1592"/>
                  </a:cubicBezTo>
                  <a:cubicBezTo>
                    <a:pt x="13855" y="1243"/>
                    <a:pt x="13855" y="908"/>
                    <a:pt x="13482" y="572"/>
                  </a:cubicBezTo>
                  <a:cubicBezTo>
                    <a:pt x="13273" y="168"/>
                    <a:pt x="13064" y="0"/>
                    <a:pt x="127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381;p9"/>
            <p:cNvSpPr/>
            <p:nvPr/>
          </p:nvSpPr>
          <p:spPr>
            <a:xfrm>
              <a:off x="0" y="0"/>
              <a:ext cx="570139" cy="51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fill="norm" stroke="1" extrusionOk="0">
                  <a:moveTo>
                    <a:pt x="16740" y="0"/>
                  </a:moveTo>
                  <a:cubicBezTo>
                    <a:pt x="15869" y="0"/>
                    <a:pt x="15416" y="508"/>
                    <a:pt x="14980" y="996"/>
                  </a:cubicBezTo>
                  <a:cubicBezTo>
                    <a:pt x="13221" y="5446"/>
                    <a:pt x="13221" y="10383"/>
                    <a:pt x="14545" y="15321"/>
                  </a:cubicBezTo>
                  <a:cubicBezTo>
                    <a:pt x="12532" y="15098"/>
                    <a:pt x="10610" y="14996"/>
                    <a:pt x="8723" y="14996"/>
                  </a:cubicBezTo>
                  <a:cubicBezTo>
                    <a:pt x="6039" y="14996"/>
                    <a:pt x="3464" y="15220"/>
                    <a:pt x="889" y="15809"/>
                  </a:cubicBezTo>
                  <a:cubicBezTo>
                    <a:pt x="453" y="15809"/>
                    <a:pt x="0" y="16784"/>
                    <a:pt x="0" y="17292"/>
                  </a:cubicBezTo>
                  <a:cubicBezTo>
                    <a:pt x="453" y="17780"/>
                    <a:pt x="889" y="18268"/>
                    <a:pt x="1759" y="18268"/>
                  </a:cubicBezTo>
                  <a:cubicBezTo>
                    <a:pt x="3972" y="17536"/>
                    <a:pt x="6275" y="17170"/>
                    <a:pt x="8651" y="17170"/>
                  </a:cubicBezTo>
                  <a:cubicBezTo>
                    <a:pt x="11027" y="17170"/>
                    <a:pt x="13439" y="17536"/>
                    <a:pt x="15869" y="18268"/>
                  </a:cubicBezTo>
                  <a:cubicBezTo>
                    <a:pt x="16740" y="19751"/>
                    <a:pt x="18517" y="20747"/>
                    <a:pt x="19823" y="21234"/>
                  </a:cubicBezTo>
                  <a:cubicBezTo>
                    <a:pt x="20058" y="21478"/>
                    <a:pt x="20276" y="21600"/>
                    <a:pt x="20494" y="21600"/>
                  </a:cubicBezTo>
                  <a:cubicBezTo>
                    <a:pt x="20711" y="21600"/>
                    <a:pt x="20929" y="21478"/>
                    <a:pt x="21147" y="21234"/>
                  </a:cubicBezTo>
                  <a:cubicBezTo>
                    <a:pt x="21600" y="20747"/>
                    <a:pt x="21600" y="20239"/>
                    <a:pt x="21147" y="19751"/>
                  </a:cubicBezTo>
                  <a:cubicBezTo>
                    <a:pt x="20276" y="18268"/>
                    <a:pt x="18952" y="17292"/>
                    <a:pt x="17628" y="16297"/>
                  </a:cubicBezTo>
                  <a:cubicBezTo>
                    <a:pt x="17193" y="16297"/>
                    <a:pt x="17193" y="15809"/>
                    <a:pt x="16740" y="15321"/>
                  </a:cubicBezTo>
                  <a:cubicBezTo>
                    <a:pt x="15416" y="10871"/>
                    <a:pt x="15416" y="5933"/>
                    <a:pt x="17193" y="1991"/>
                  </a:cubicBezTo>
                  <a:cubicBezTo>
                    <a:pt x="17628" y="996"/>
                    <a:pt x="17193" y="508"/>
                    <a:pt x="167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382;p9"/>
            <p:cNvSpPr/>
            <p:nvPr/>
          </p:nvSpPr>
          <p:spPr>
            <a:xfrm>
              <a:off x="787432" y="699325"/>
              <a:ext cx="530651" cy="45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fill="norm" stroke="1" extrusionOk="0">
                  <a:moveTo>
                    <a:pt x="1592" y="0"/>
                  </a:moveTo>
                  <a:cubicBezTo>
                    <a:pt x="432" y="0"/>
                    <a:pt x="-501" y="1429"/>
                    <a:pt x="298" y="2859"/>
                  </a:cubicBezTo>
                  <a:lnTo>
                    <a:pt x="19253" y="21055"/>
                  </a:lnTo>
                  <a:cubicBezTo>
                    <a:pt x="19253" y="21600"/>
                    <a:pt x="19710" y="21600"/>
                    <a:pt x="19710" y="21600"/>
                  </a:cubicBezTo>
                  <a:cubicBezTo>
                    <a:pt x="20186" y="21600"/>
                    <a:pt x="20642" y="21600"/>
                    <a:pt x="20642" y="21055"/>
                  </a:cubicBezTo>
                  <a:cubicBezTo>
                    <a:pt x="21099" y="20511"/>
                    <a:pt x="21099" y="19399"/>
                    <a:pt x="20642" y="18855"/>
                  </a:cubicBezTo>
                  <a:lnTo>
                    <a:pt x="2144" y="113"/>
                  </a:lnTo>
                  <a:cubicBezTo>
                    <a:pt x="1973" y="45"/>
                    <a:pt x="1783" y="0"/>
                    <a:pt x="15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مستوى النص الأول…"/>
          <p:cNvSpPr txBox="1"/>
          <p:nvPr>
            <p:ph type="body" sz="quarter" idx="1"/>
          </p:nvPr>
        </p:nvSpPr>
        <p:spPr>
          <a:xfrm>
            <a:off x="13613933" y="2438399"/>
            <a:ext cx="8432001" cy="3208001"/>
          </a:xfrm>
          <a:prstGeom prst="rect">
            <a:avLst/>
          </a:prstGeom>
        </p:spPr>
        <p:txBody>
          <a:bodyPr/>
          <a:lstStyle>
            <a:lvl1pPr marL="609600" indent="-381000">
              <a:buClrTx/>
              <a:buSzTx/>
              <a:buNone/>
              <a:defRPr sz="9200">
                <a:solidFill>
                  <a:srgbClr val="FFFFFF"/>
                </a:solidFill>
              </a:defRPr>
            </a:lvl1pPr>
            <a:lvl2pPr marL="2683328" indent="-2086428">
              <a:buClrTx/>
              <a:buSzPts val="9200"/>
              <a:buChar char="○"/>
              <a:defRPr sz="9200">
                <a:solidFill>
                  <a:srgbClr val="FFFFFF"/>
                </a:solidFill>
              </a:defRPr>
            </a:lvl2pPr>
            <a:lvl3pPr marL="3140528" indent="-2086428">
              <a:buClrTx/>
              <a:buSzPts val="9200"/>
              <a:buChar char="■"/>
              <a:defRPr sz="9200">
                <a:solidFill>
                  <a:srgbClr val="FFFFFF"/>
                </a:solidFill>
              </a:defRPr>
            </a:lvl3pPr>
            <a:lvl4pPr marL="3597728" indent="-2086428">
              <a:buClrTx/>
              <a:buSzPts val="9200"/>
              <a:buChar char="●"/>
              <a:defRPr sz="9200">
                <a:solidFill>
                  <a:srgbClr val="FFFFFF"/>
                </a:solidFill>
              </a:defRPr>
            </a:lvl4pPr>
            <a:lvl5pPr marL="4054928" indent="-2086428">
              <a:buClrTx/>
              <a:buSzPts val="9200"/>
              <a:buChar char="○"/>
              <a:defRPr sz="9200">
                <a:solidFill>
                  <a:srgbClr val="FFFFF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01" name="Google Shape;385;p10"/>
          <p:cNvGrpSpPr/>
          <p:nvPr/>
        </p:nvGrpSpPr>
        <p:grpSpPr>
          <a:xfrm>
            <a:off x="6833271" y="7656310"/>
            <a:ext cx="5718629" cy="6625679"/>
            <a:chOff x="0" y="0"/>
            <a:chExt cx="5718627" cy="6625677"/>
          </a:xfrm>
        </p:grpSpPr>
        <p:sp>
          <p:nvSpPr>
            <p:cNvPr id="397" name="Google Shape;386;p10"/>
            <p:cNvSpPr/>
            <p:nvPr/>
          </p:nvSpPr>
          <p:spPr>
            <a:xfrm rot="392454">
              <a:off x="4278641" y="1022793"/>
              <a:ext cx="1360625" cy="1471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387;p10"/>
            <p:cNvSpPr/>
            <p:nvPr/>
          </p:nvSpPr>
          <p:spPr>
            <a:xfrm rot="392454">
              <a:off x="3557275" y="416011"/>
              <a:ext cx="1095022" cy="159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388;p10"/>
            <p:cNvSpPr/>
            <p:nvPr/>
          </p:nvSpPr>
          <p:spPr>
            <a:xfrm rot="392454">
              <a:off x="4336034" y="63581"/>
              <a:ext cx="1177668" cy="107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389;p10"/>
            <p:cNvSpPr/>
            <p:nvPr/>
          </p:nvSpPr>
          <p:spPr>
            <a:xfrm rot="392454">
              <a:off x="217316" y="2403471"/>
              <a:ext cx="3679352" cy="402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0" name="Google Shape;390;p10"/>
          <p:cNvGrpSpPr/>
          <p:nvPr/>
        </p:nvGrpSpPr>
        <p:grpSpPr>
          <a:xfrm>
            <a:off x="-1995065" y="5646418"/>
            <a:ext cx="5416596" cy="4295477"/>
            <a:chOff x="0" y="0"/>
            <a:chExt cx="5416594" cy="4295475"/>
          </a:xfrm>
        </p:grpSpPr>
        <p:grpSp>
          <p:nvGrpSpPr>
            <p:cNvPr id="408" name="Google Shape;391;p10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402" name="Google Shape;392;p10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" name="Google Shape;393;p10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" name="Google Shape;394;p10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" name="Google Shape;395;p10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" name="Google Shape;396;p10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" name="Google Shape;397;p10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9" name="Google Shape;398;p10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2" name="Google Shape;399;p10"/>
          <p:cNvGrpSpPr/>
          <p:nvPr/>
        </p:nvGrpSpPr>
        <p:grpSpPr>
          <a:xfrm>
            <a:off x="19477643" y="7237100"/>
            <a:ext cx="6694352" cy="4295463"/>
            <a:chOff x="0" y="0"/>
            <a:chExt cx="6694351" cy="4295462"/>
          </a:xfrm>
        </p:grpSpPr>
        <p:grpSp>
          <p:nvGrpSpPr>
            <p:cNvPr id="420" name="Google Shape;400;p10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417" name="Google Shape;401;p10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411" name="Google Shape;402;p10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" name="Google Shape;403;p10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3" name="Google Shape;404;p10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4" name="Google Shape;405;p10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5" name="Google Shape;406;p10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6" name="Google Shape;407;p10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8" name="Google Shape;408;p10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409;p10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21" name="Google Shape;410;p10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4" name="Google Shape;411;p10"/>
          <p:cNvGrpSpPr/>
          <p:nvPr/>
        </p:nvGrpSpPr>
        <p:grpSpPr>
          <a:xfrm>
            <a:off x="7428309" y="-1970634"/>
            <a:ext cx="6694352" cy="4295464"/>
            <a:chOff x="0" y="0"/>
            <a:chExt cx="6694351" cy="4295462"/>
          </a:xfrm>
        </p:grpSpPr>
        <p:grpSp>
          <p:nvGrpSpPr>
            <p:cNvPr id="432" name="Google Shape;412;p10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429" name="Google Shape;413;p10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423" name="Google Shape;414;p10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" name="Google Shape;415;p10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" name="Google Shape;416;p10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6" name="Google Shape;417;p10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" name="Google Shape;418;p10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8" name="Google Shape;419;p10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30" name="Google Shape;420;p10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" name="Google Shape;421;p10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3" name="Google Shape;422;p10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Relationship Id="rId20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3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5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" name="الجدول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الاحتمال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7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680" r:id="rId36"/>
    <p:sldLayoutId id="2147483681" r:id="rId37"/>
    <p:sldLayoutId id="2147483682" r:id="rId38"/>
    <p:sldLayoutId id="2147483683" r:id="rId3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hyperlink" Target="https://drive.google.com/file/d/1IXwzSqbEvvoygToatG6DatxL06Fp8GwY/view?usp=drivesdk" TargetMode="External"/><Relationship Id="rId11" Type="http://schemas.openxmlformats.org/officeDocument/2006/relationships/image" Target="../media/image9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0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r1oKeKS_rhk?playlist=r1oKeKS_rhk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1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6.xml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r1oKeKS_rhk?playlist=r1oKeKS_rh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hyperlink" Target="https://drive.google.com/file/d/1IXwzSqbEvvoygToatG6DatxL06Fp8GwY/view?usp=drivesdk" TargetMode="External"/><Relationship Id="rId11" Type="http://schemas.openxmlformats.org/officeDocument/2006/relationships/image" Target="../media/image9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0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r1oKeKS_rhk?playlist=r1oKeKS_rhk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1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6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r1oKeKS_rhk?playlist=r1oKeKS_rh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hyperlink" Target="https://drive.google.com/file/d/1IXwzSqbEvvoygToatG6DatxL06Fp8GwY/view?usp=drivesdk" TargetMode="External"/><Relationship Id="rId11" Type="http://schemas.openxmlformats.org/officeDocument/2006/relationships/image" Target="../media/image9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0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r1oKeKS_rhk?playlist=r1oKeKS_rhk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1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hyperlink" Target="https://www.liveworksheets.com/oi2747808vg" TargetMode="External"/><Relationship Id="rId3" Type="http://schemas.openxmlformats.org/officeDocument/2006/relationships/image" Target="../media/image26.png"/><Relationship Id="rId4" Type="http://schemas.openxmlformats.org/officeDocument/2006/relationships/image" Target="../media/image9.jpeg"/><Relationship Id="rId5" Type="http://schemas.openxmlformats.org/officeDocument/2006/relationships/image" Target="../media/image27.png"/><Relationship Id="rId6" Type="http://schemas.openxmlformats.org/officeDocument/2006/relationships/image" Target="../media/image10.jpeg"/><Relationship Id="rId7" Type="http://schemas.openxmlformats.org/officeDocument/2006/relationships/image" Target="../media/image28.png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5.xml"/><Relationship Id="rId11" Type="http://schemas.openxmlformats.org/officeDocument/2006/relationships/slide" Target="slide7.xml"/><Relationship Id="rId12" Type="http://schemas.openxmlformats.org/officeDocument/2006/relationships/slide" Target="slide9.xml"/><Relationship Id="rId13" Type="http://schemas.openxmlformats.org/officeDocument/2006/relationships/slide" Target="slide13.xml"/><Relationship Id="rId14" Type="http://schemas.openxmlformats.org/officeDocument/2006/relationships/slide" Target="slide15.xml"/><Relationship Id="rId15" Type="http://schemas.openxmlformats.org/officeDocument/2006/relationships/slide" Target="slide1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1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drive.google.com/file/d/1IXwzSqbEvvoygToatG6DatxL06Fp8GwY/view?usp=drivesdk" TargetMode="External"/><Relationship Id="rId3" Type="http://schemas.openxmlformats.org/officeDocument/2006/relationships/image" Target="../media/image9.png"/><Relationship Id="rId4" Type="http://schemas.openxmlformats.org/officeDocument/2006/relationships/hyperlink" Target="https://ar.oryxlearning.com/grade/5th-grade/maths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0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ww.youtube-nocookie.com/embed/r1oKeKS_rhk?playlist=r1oKeKS_rhk&amp;autoplay=1&amp;iv_load_policy=3&amp;loop=1&amp;modestbranding=1&amp;start=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1.png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12.png"/><Relationship Id="rId22" Type="http://schemas.openxmlformats.org/officeDocument/2006/relationships/image" Target="../media/image13.pn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9.xml"/><Relationship Id="rId28" Type="http://schemas.openxmlformats.org/officeDocument/2006/relationships/slide" Target="slide13.xml"/><Relationship Id="rId29" Type="http://schemas.openxmlformats.org/officeDocument/2006/relationships/slide" Target="slide15.xml"/><Relationship Id="rId30" Type="http://schemas.openxmlformats.org/officeDocument/2006/relationships/slide" Target="slide16.xml"/><Relationship Id="rId31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15.png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r1oKeKS_rhk?playlist=r1oKeKS_rh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hyperlink" Target="https://drive.google.com/file/d/1IXwzSqbEvvoygToatG6DatxL06Fp8GwY/view?usp=drivesdk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r.oryxlearning.com/grade/5th-grade/maths" TargetMode="External"/><Relationship Id="rId19" Type="http://schemas.openxmlformats.org/officeDocument/2006/relationships/image" Target="../media/image2.jpeg"/><Relationship Id="rId20" Type="http://schemas.openxmlformats.org/officeDocument/2006/relationships/hyperlink" Target="https://classroomscreen.com/app/wv1/0718e87f-b0f9-4181-9962-19e14b37322f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apps.mathlearningcenter.org/number-frames/" TargetMode="External"/><Relationship Id="rId23" Type="http://schemas.openxmlformats.org/officeDocument/2006/relationships/image" Target="../media/image10.png"/><Relationship Id="rId24" Type="http://schemas.openxmlformats.org/officeDocument/2006/relationships/hyperlink" Target="https://apps.mathlearningcenter.org/number-pieces/" TargetMode="External"/><Relationship Id="rId25" Type="http://schemas.openxmlformats.org/officeDocument/2006/relationships/image" Target="../media/image4.jpeg"/><Relationship Id="rId26" Type="http://schemas.openxmlformats.org/officeDocument/2006/relationships/hyperlink" Target="https://wheelofnames.com/ar/" TargetMode="External"/><Relationship Id="rId27" Type="http://schemas.openxmlformats.org/officeDocument/2006/relationships/image" Target="../media/image5.jpeg"/><Relationship Id="rId28" Type="http://schemas.openxmlformats.org/officeDocument/2006/relationships/hyperlink" Target="https://www.youtube-nocookie.com/embed/r1oKeKS_rhk?playlist=r1oKeKS_rhk&amp;autoplay=1&amp;iv_load_policy=3&amp;loop=1&amp;modestbranding=1&amp;start=" TargetMode="External"/><Relationship Id="rId29" Type="http://schemas.openxmlformats.org/officeDocument/2006/relationships/image" Target="../media/image6.jpeg"/><Relationship Id="rId30" Type="http://schemas.openxmlformats.org/officeDocument/2006/relationships/hyperlink" Target="https://v-clock.com/timer/#countdown=00:01:00&amp;enabled=0&amp;seconds=0&amp;sound=glow&amp;loop=1" TargetMode="External"/><Relationship Id="rId31" Type="http://schemas.openxmlformats.org/officeDocument/2006/relationships/image" Target="../media/image11.png"/><Relationship Id="rId32" Type="http://schemas.openxmlformats.org/officeDocument/2006/relationships/image" Target="../media/image7.jpeg"/><Relationship Id="rId33" Type="http://schemas.openxmlformats.org/officeDocument/2006/relationships/hyperlink" Target="https://whiteboard.fi/" TargetMode="External"/><Relationship Id="rId34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r1oKeKS_rhk?playlist=r1oKeKS_rh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20.png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r1oKeKS_rhk?playlist=r1oKeKS_rh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6.xml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r1oKeKS_rhk?playlist=r1oKeKS_rh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صفحة ٢٥"/>
          <p:cNvSpPr txBox="1"/>
          <p:nvPr/>
        </p:nvSpPr>
        <p:spPr>
          <a:xfrm>
            <a:off x="5183802" y="9195629"/>
            <a:ext cx="2552562" cy="1437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65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٢٥ </a:t>
            </a:r>
          </a:p>
        </p:txBody>
      </p:sp>
      <p:grpSp>
        <p:nvGrpSpPr>
          <p:cNvPr id="1840" name="تجميع"/>
          <p:cNvGrpSpPr/>
          <p:nvPr/>
        </p:nvGrpSpPr>
        <p:grpSpPr>
          <a:xfrm>
            <a:off x="18148731" y="162029"/>
            <a:ext cx="6094473" cy="1953665"/>
            <a:chOff x="0" y="0"/>
            <a:chExt cx="6094471" cy="1953664"/>
          </a:xfrm>
        </p:grpSpPr>
        <p:sp>
          <p:nvSpPr>
            <p:cNvPr id="1835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838" name="تجميع"/>
            <p:cNvGrpSpPr/>
            <p:nvPr/>
          </p:nvGrpSpPr>
          <p:grpSpPr>
            <a:xfrm>
              <a:off x="4275608" y="508515"/>
              <a:ext cx="981042" cy="1445150"/>
              <a:chOff x="0" y="0"/>
              <a:chExt cx="981040" cy="1445148"/>
            </a:xfrm>
          </p:grpSpPr>
          <p:sp>
            <p:nvSpPr>
              <p:cNvPr id="183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837" name="٧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1839" name="الإحصاء والاحتمال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الإحصاء والاحتمال</a:t>
              </a:r>
            </a:p>
          </p:txBody>
        </p:sp>
      </p:grpSp>
      <p:sp>
        <p:nvSpPr>
          <p:cNvPr id="1841" name="Google Shape;1616;p37"/>
          <p:cNvSpPr txBox="1"/>
          <p:nvPr>
            <p:ph type="ctrTitle"/>
          </p:nvPr>
        </p:nvSpPr>
        <p:spPr>
          <a:xfrm>
            <a:off x="4961697" y="4631296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rtl="0">
              <a:lnSpc>
                <a:spcPct val="150000"/>
              </a:lnSpc>
              <a:defRPr b="1" sz="6000">
                <a:solidFill>
                  <a:srgbClr val="A14059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t>الفصل السابع:الإحصاء والاحتمال</a:t>
            </a:r>
          </a:p>
          <a:p>
            <a:pPr rtl="0">
              <a:lnSpc>
                <a:spcPct val="150000"/>
              </a:lnSpc>
              <a:defRPr b="1" sz="6000">
                <a:solidFill>
                  <a:srgbClr val="0C1E4F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3">
                    <a:satOff val="-31841"/>
                    <a:lumOff val="-12392"/>
                  </a:schemeClr>
                </a:solidFill>
              </a:rPr>
              <a:t>٧-٤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الاحتمال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7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539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93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548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98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596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594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5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97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599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2600" name="النواتج الممكنة : ٤ ، ٥ ، ٦، ٧ ، ٨ ، ٩"/>
          <p:cNvSpPr txBox="1"/>
          <p:nvPr/>
        </p:nvSpPr>
        <p:spPr>
          <a:xfrm>
            <a:off x="14623530" y="6601859"/>
            <a:ext cx="8443837" cy="8360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rtl="0">
              <a:defRPr b="1" sz="47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النواتج الممكنة : </a:t>
            </a:r>
            <a:r>
              <a:t>٤ ، ٥ ، ٦، ٧ ، ٨ ، ٩</a:t>
            </a:r>
          </a:p>
        </p:txBody>
      </p:sp>
      <p:grpSp>
        <p:nvGrpSpPr>
          <p:cNvPr id="262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61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61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60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60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60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0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0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06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1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60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0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1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1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19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621" name="IMG_6156.png" descr="IMG_6156.png"/>
          <p:cNvPicPr>
            <a:picLocks noChangeAspect="1"/>
          </p:cNvPicPr>
          <p:nvPr/>
        </p:nvPicPr>
        <p:blipFill>
          <a:blip r:embed="rId29">
            <a:extLst/>
          </a:blip>
          <a:srcRect l="68913" t="9150" r="1088" b="53628"/>
          <a:stretch>
            <a:fillRect/>
          </a:stretch>
        </p:blipFill>
        <p:spPr>
          <a:xfrm>
            <a:off x="17275746" y="2233083"/>
            <a:ext cx="5386798" cy="3929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2" name="IMG_6156.png" descr="IMG_6156.png"/>
          <p:cNvPicPr>
            <a:picLocks noChangeAspect="1"/>
          </p:cNvPicPr>
          <p:nvPr/>
        </p:nvPicPr>
        <p:blipFill>
          <a:blip r:embed="rId29">
            <a:extLst/>
          </a:blip>
          <a:srcRect l="40683" t="9109" r="35907" b="55920"/>
          <a:stretch>
            <a:fillRect/>
          </a:stretch>
        </p:blipFill>
        <p:spPr>
          <a:xfrm>
            <a:off x="6403328" y="2107646"/>
            <a:ext cx="5116905" cy="4494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3" name="IMG_6156.png" descr="IMG_6156.png"/>
          <p:cNvPicPr>
            <a:picLocks noChangeAspect="1"/>
          </p:cNvPicPr>
          <p:nvPr/>
        </p:nvPicPr>
        <p:blipFill>
          <a:blip r:embed="rId29">
            <a:extLst/>
          </a:blip>
          <a:srcRect l="8779" t="8476" r="64621" b="59085"/>
          <a:stretch>
            <a:fillRect/>
          </a:stretch>
        </p:blipFill>
        <p:spPr>
          <a:xfrm>
            <a:off x="12543073" y="8013408"/>
            <a:ext cx="6302251" cy="4518785"/>
          </a:xfrm>
          <a:prstGeom prst="rect">
            <a:avLst/>
          </a:prstGeom>
          <a:ln w="12700">
            <a:miter lim="400000"/>
          </a:ln>
        </p:spPr>
      </p:pic>
      <p:sp>
        <p:nvSpPr>
          <p:cNvPr id="2624" name="النواتج الممكنة : شعار ، كتابة"/>
          <p:cNvSpPr txBox="1"/>
          <p:nvPr/>
        </p:nvSpPr>
        <p:spPr>
          <a:xfrm>
            <a:off x="4647658" y="6601859"/>
            <a:ext cx="6688658" cy="8360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rtl="0">
              <a:defRPr b="1" sz="47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النواتج الممكنة : </a:t>
            </a:r>
            <a:r>
              <a:t>شعار ، كتابة</a:t>
            </a:r>
          </a:p>
        </p:txBody>
      </p:sp>
      <p:sp>
        <p:nvSpPr>
          <p:cNvPr id="2625" name="النواتج الممكنة : صفراء ، زرقاء ، حمراء"/>
          <p:cNvSpPr txBox="1"/>
          <p:nvPr/>
        </p:nvSpPr>
        <p:spPr>
          <a:xfrm>
            <a:off x="4225569" y="10272817"/>
            <a:ext cx="8251488" cy="83600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rtl="0">
              <a:defRPr b="1" sz="47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النواتج الممكنة : </a:t>
            </a:r>
            <a:r>
              <a:t>صفراء ، زرقاء ، حمراء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63648" y="11865671"/>
            <a:ext cx="1911773" cy="621527"/>
            <a:chOff x="0" y="0"/>
            <a:chExt cx="1911771" cy="621525"/>
          </a:xfrm>
        </p:grpSpPr>
        <p:grpSp>
          <p:nvGrpSpPr>
            <p:cNvPr id="262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62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3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640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632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6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641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12" name="تجميع"/>
          <p:cNvGrpSpPr/>
          <p:nvPr/>
        </p:nvGrpSpPr>
        <p:grpSpPr>
          <a:xfrm>
            <a:off x="1963648" y="6914964"/>
            <a:ext cx="4196714" cy="5084846"/>
            <a:chOff x="0" y="0"/>
            <a:chExt cx="4196712" cy="5084845"/>
          </a:xfrm>
        </p:grpSpPr>
        <p:grpSp>
          <p:nvGrpSpPr>
            <p:cNvPr id="2689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2687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268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71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269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0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1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717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715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71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16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718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719" name="IMG_6156.png" descr="IMG_6156.png"/>
          <p:cNvPicPr>
            <a:picLocks noChangeAspect="1"/>
          </p:cNvPicPr>
          <p:nvPr/>
        </p:nvPicPr>
        <p:blipFill>
          <a:blip r:embed="rId11">
            <a:extLst/>
          </a:blip>
          <a:srcRect l="0" t="48584" r="0" b="0"/>
          <a:stretch>
            <a:fillRect/>
          </a:stretch>
        </p:blipFill>
        <p:spPr>
          <a:xfrm>
            <a:off x="4411502" y="1788404"/>
            <a:ext cx="19022324" cy="57502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9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737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735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724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722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7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21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23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25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6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29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727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28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30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1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2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3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4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36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3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9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741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95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750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00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798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796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7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99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801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82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81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81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80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80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8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0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0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07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1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80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1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1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1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1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1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1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1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2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822" name="IMG_6156.png" descr="IMG_6156.png"/>
          <p:cNvPicPr>
            <a:picLocks noChangeAspect="1"/>
          </p:cNvPicPr>
          <p:nvPr/>
        </p:nvPicPr>
        <p:blipFill>
          <a:blip r:embed="rId29">
            <a:extLst/>
          </a:blip>
          <a:srcRect l="2148" t="60516" r="71414" b="0"/>
          <a:stretch>
            <a:fillRect/>
          </a:stretch>
        </p:blipFill>
        <p:spPr>
          <a:xfrm>
            <a:off x="2458269" y="3418125"/>
            <a:ext cx="3775826" cy="3315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3" name="IMG_6156.png" descr="IMG_6156.png"/>
          <p:cNvPicPr>
            <a:picLocks noChangeAspect="1"/>
          </p:cNvPicPr>
          <p:nvPr/>
        </p:nvPicPr>
        <p:blipFill>
          <a:blip r:embed="rId29">
            <a:extLst/>
          </a:blip>
          <a:srcRect l="81715" t="67180" r="0" b="23648"/>
          <a:stretch>
            <a:fillRect/>
          </a:stretch>
        </p:blipFill>
        <p:spPr>
          <a:xfrm>
            <a:off x="18732737" y="2545223"/>
            <a:ext cx="4701168" cy="1386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4" name="IMG_6156.png" descr="IMG_6156.png"/>
          <p:cNvPicPr>
            <a:picLocks noChangeAspect="1"/>
          </p:cNvPicPr>
          <p:nvPr/>
        </p:nvPicPr>
        <p:blipFill>
          <a:blip r:embed="rId29">
            <a:extLst/>
          </a:blip>
          <a:srcRect l="54221" t="66837" r="27493" b="23991"/>
          <a:stretch>
            <a:fillRect/>
          </a:stretch>
        </p:blipFill>
        <p:spPr>
          <a:xfrm>
            <a:off x="11229891" y="2545223"/>
            <a:ext cx="4701168" cy="1386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5" name="IMG_6156.png" descr="IMG_6156.png"/>
          <p:cNvPicPr>
            <a:picLocks noChangeAspect="1"/>
          </p:cNvPicPr>
          <p:nvPr/>
        </p:nvPicPr>
        <p:blipFill>
          <a:blip r:embed="rId29">
            <a:extLst/>
          </a:blip>
          <a:srcRect l="80032" t="74815" r="1683" b="16013"/>
          <a:stretch>
            <a:fillRect/>
          </a:stretch>
        </p:blipFill>
        <p:spPr>
          <a:xfrm>
            <a:off x="18366381" y="4451416"/>
            <a:ext cx="4701168" cy="1386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6" name="IMG_6156.png" descr="IMG_6156.png"/>
          <p:cNvPicPr>
            <a:picLocks noChangeAspect="1"/>
          </p:cNvPicPr>
          <p:nvPr/>
        </p:nvPicPr>
        <p:blipFill>
          <a:blip r:embed="rId29">
            <a:extLst/>
          </a:blip>
          <a:srcRect l="42205" t="75505" r="28709" b="15323"/>
          <a:stretch>
            <a:fillRect/>
          </a:stretch>
        </p:blipFill>
        <p:spPr>
          <a:xfrm>
            <a:off x="8452941" y="4607699"/>
            <a:ext cx="7478117" cy="1386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7" name="IMG_6156.png" descr="IMG_6156.png"/>
          <p:cNvPicPr>
            <a:picLocks noChangeAspect="1"/>
          </p:cNvPicPr>
          <p:nvPr/>
        </p:nvPicPr>
        <p:blipFill>
          <a:blip r:embed="rId29">
            <a:extLst/>
          </a:blip>
          <a:srcRect l="28458" t="85049" r="1355" b="3950"/>
          <a:stretch>
            <a:fillRect/>
          </a:stretch>
        </p:blipFill>
        <p:spPr>
          <a:xfrm>
            <a:off x="5388609" y="7822903"/>
            <a:ext cx="18045256" cy="1662845"/>
          </a:xfrm>
          <a:prstGeom prst="rect">
            <a:avLst/>
          </a:prstGeom>
          <a:ln w="12700">
            <a:miter lim="400000"/>
          </a:ln>
        </p:spPr>
      </p:pic>
      <p:sp>
        <p:nvSpPr>
          <p:cNvPr id="2828" name="قوي"/>
          <p:cNvSpPr txBox="1"/>
          <p:nvPr/>
        </p:nvSpPr>
        <p:spPr>
          <a:xfrm>
            <a:off x="17838229" y="2819434"/>
            <a:ext cx="1789018" cy="9433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b="1" sz="5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قوي</a:t>
            </a:r>
          </a:p>
        </p:txBody>
      </p:sp>
      <p:sp>
        <p:nvSpPr>
          <p:cNvPr id="2829" name="ضعيف"/>
          <p:cNvSpPr txBox="1"/>
          <p:nvPr/>
        </p:nvSpPr>
        <p:spPr>
          <a:xfrm>
            <a:off x="9238109" y="2819434"/>
            <a:ext cx="2366063" cy="9433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b="1" sz="5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ضعيف</a:t>
            </a:r>
          </a:p>
        </p:txBody>
      </p:sp>
      <p:sp>
        <p:nvSpPr>
          <p:cNvPr id="2830" name="مستحيل"/>
          <p:cNvSpPr txBox="1"/>
          <p:nvPr/>
        </p:nvSpPr>
        <p:spPr>
          <a:xfrm>
            <a:off x="17275747" y="4829150"/>
            <a:ext cx="2366063" cy="9433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b="1" sz="5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مستحيل</a:t>
            </a:r>
          </a:p>
        </p:txBody>
      </p:sp>
      <p:sp>
        <p:nvSpPr>
          <p:cNvPr id="2831" name="مؤكد"/>
          <p:cNvSpPr txBox="1"/>
          <p:nvPr/>
        </p:nvSpPr>
        <p:spPr>
          <a:xfrm>
            <a:off x="6728759" y="5050601"/>
            <a:ext cx="1789018" cy="9433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b="1" sz="5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مؤكد</a:t>
            </a:r>
          </a:p>
        </p:txBody>
      </p:sp>
      <p:sp>
        <p:nvSpPr>
          <p:cNvPr id="2832" name="عدد النواتج = ٨"/>
          <p:cNvSpPr txBox="1"/>
          <p:nvPr/>
        </p:nvSpPr>
        <p:spPr>
          <a:xfrm>
            <a:off x="10767981" y="9705912"/>
            <a:ext cx="4914679" cy="9433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b="1" sz="5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عدد النواتج = 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63648" y="11112604"/>
            <a:ext cx="1911773" cy="621526"/>
            <a:chOff x="0" y="0"/>
            <a:chExt cx="1911771" cy="621525"/>
          </a:xfrm>
        </p:grpSpPr>
        <p:grpSp>
          <p:nvGrpSpPr>
            <p:cNvPr id="283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83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3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847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839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93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848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0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19" name="تجميع"/>
          <p:cNvGrpSpPr/>
          <p:nvPr/>
        </p:nvGrpSpPr>
        <p:grpSpPr>
          <a:xfrm>
            <a:off x="1963648" y="6261004"/>
            <a:ext cx="4196714" cy="5084846"/>
            <a:chOff x="0" y="0"/>
            <a:chExt cx="4196712" cy="5084845"/>
          </a:xfrm>
        </p:grpSpPr>
        <p:grpSp>
          <p:nvGrpSpPr>
            <p:cNvPr id="2896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2894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289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91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289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1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1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924" name="تجميع"/>
          <p:cNvGrpSpPr/>
          <p:nvPr/>
        </p:nvGrpSpPr>
        <p:grpSpPr>
          <a:xfrm>
            <a:off x="1807977" y="194311"/>
            <a:ext cx="4134887" cy="2165376"/>
            <a:chOff x="0" y="0"/>
            <a:chExt cx="4134886" cy="2165374"/>
          </a:xfrm>
        </p:grpSpPr>
        <p:grpSp>
          <p:nvGrpSpPr>
            <p:cNvPr id="2922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920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1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23" name="مسائ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مسائل</a:t>
              </a:r>
            </a:p>
            <a:p>
              <a:pPr algn="ctr" rtl="0">
                <a:defRPr sz="5000">
                  <a:solidFill>
                    <a:srgbClr val="333333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rPr sz="3600"/>
                <a:t> </a:t>
              </a:r>
              <a:r>
                <a:rPr sz="3600">
                  <a:solidFill>
                    <a:srgbClr val="C83157"/>
                  </a:solidFill>
                </a:rPr>
                <a:t>مهارات التفكير العليا</a:t>
              </a:r>
              <a:r>
                <a:rPr sz="4400">
                  <a:solidFill>
                    <a:srgbClr val="C83157"/>
                  </a:solidFill>
                </a:rPr>
                <a:t> </a:t>
              </a:r>
            </a:p>
          </p:txBody>
        </p:sp>
      </p:grpSp>
      <p:graphicFrame>
        <p:nvGraphicFramePr>
          <p:cNvPr id="2925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926" name="IMG_6157.png" descr="IMG_6157.png"/>
          <p:cNvPicPr>
            <a:picLocks noChangeAspect="1"/>
          </p:cNvPicPr>
          <p:nvPr/>
        </p:nvPicPr>
        <p:blipFill>
          <a:blip r:embed="rId11">
            <a:extLst/>
          </a:blip>
          <a:srcRect l="22374" t="28740" r="0" b="0"/>
          <a:stretch>
            <a:fillRect/>
          </a:stretch>
        </p:blipFill>
        <p:spPr>
          <a:xfrm>
            <a:off x="3875420" y="1884759"/>
            <a:ext cx="19453796" cy="49731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94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94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93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92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92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2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93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3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3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3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93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3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3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3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3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4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94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6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948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2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3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4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5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02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957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3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4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9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0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07" name="تجميع"/>
          <p:cNvGrpSpPr/>
          <p:nvPr/>
        </p:nvGrpSpPr>
        <p:grpSpPr>
          <a:xfrm>
            <a:off x="1807977" y="194311"/>
            <a:ext cx="4134887" cy="2165376"/>
            <a:chOff x="0" y="0"/>
            <a:chExt cx="4134886" cy="2165374"/>
          </a:xfrm>
        </p:grpSpPr>
        <p:grpSp>
          <p:nvGrpSpPr>
            <p:cNvPr id="3005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00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06" name="مسائ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مسائل</a:t>
              </a:r>
            </a:p>
            <a:p>
              <a:pPr algn="ctr" rtl="0">
                <a:defRPr sz="5000">
                  <a:solidFill>
                    <a:srgbClr val="333333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rPr sz="3600"/>
                <a:t> </a:t>
              </a:r>
              <a:r>
                <a:rPr sz="3600">
                  <a:solidFill>
                    <a:srgbClr val="C83157"/>
                  </a:solidFill>
                </a:rPr>
                <a:t>مهارات التفكير العليا</a:t>
              </a:r>
              <a:r>
                <a:rPr sz="4400">
                  <a:solidFill>
                    <a:srgbClr val="C83157"/>
                  </a:solidFill>
                </a:rPr>
                <a:t> </a:t>
              </a:r>
            </a:p>
          </p:txBody>
        </p:sp>
      </p:grpSp>
      <p:graphicFrame>
        <p:nvGraphicFramePr>
          <p:cNvPr id="3008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02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02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02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01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01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00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01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01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014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1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1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01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01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01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2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2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2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2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02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02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029" name="IMG_6157.png" descr="IMG_6157.png"/>
          <p:cNvPicPr>
            <a:picLocks noChangeAspect="1"/>
          </p:cNvPicPr>
          <p:nvPr/>
        </p:nvPicPr>
        <p:blipFill>
          <a:blip r:embed="rId29">
            <a:extLst/>
          </a:blip>
          <a:srcRect l="22374" t="28740" r="0" b="35485"/>
          <a:stretch>
            <a:fillRect/>
          </a:stretch>
        </p:blipFill>
        <p:spPr>
          <a:xfrm>
            <a:off x="3613744" y="2202924"/>
            <a:ext cx="19453796" cy="2496670"/>
          </a:xfrm>
          <a:prstGeom prst="rect">
            <a:avLst/>
          </a:prstGeom>
          <a:ln w="12700">
            <a:miter lim="400000"/>
          </a:ln>
        </p:spPr>
      </p:pic>
      <p:sp>
        <p:nvSpPr>
          <p:cNvPr id="3030" name="١ أحمر ، ١ أزرق ، ٣ أصفر ، ٥ أخضر"/>
          <p:cNvSpPr txBox="1"/>
          <p:nvPr/>
        </p:nvSpPr>
        <p:spPr>
          <a:xfrm>
            <a:off x="4334498" y="3756283"/>
            <a:ext cx="9531039" cy="9433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b="1" sz="5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١ أحمر ، ١ أزرق ، ٣ أصفر ، ٥ أخضر</a:t>
            </a:r>
          </a:p>
        </p:txBody>
      </p:sp>
      <p:pic>
        <p:nvPicPr>
          <p:cNvPr id="3031" name="IMG_6157.png" descr="IMG_6157.png"/>
          <p:cNvPicPr>
            <a:picLocks noChangeAspect="1"/>
          </p:cNvPicPr>
          <p:nvPr/>
        </p:nvPicPr>
        <p:blipFill>
          <a:blip r:embed="rId29">
            <a:extLst/>
          </a:blip>
          <a:srcRect l="22950" t="63218" r="6245" b="18876"/>
          <a:stretch>
            <a:fillRect/>
          </a:stretch>
        </p:blipFill>
        <p:spPr>
          <a:xfrm>
            <a:off x="3875420" y="5733313"/>
            <a:ext cx="17744214" cy="1249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2" name="IMG_6157.png" descr="IMG_6157.png"/>
          <p:cNvPicPr>
            <a:picLocks noChangeAspect="1"/>
          </p:cNvPicPr>
          <p:nvPr/>
        </p:nvPicPr>
        <p:blipFill>
          <a:blip r:embed="rId29">
            <a:extLst/>
          </a:blip>
          <a:srcRect l="35230" t="81061" r="7109" b="1550"/>
          <a:stretch>
            <a:fillRect/>
          </a:stretch>
        </p:blipFill>
        <p:spPr>
          <a:xfrm>
            <a:off x="6640428" y="9055193"/>
            <a:ext cx="14450249" cy="1213489"/>
          </a:xfrm>
          <a:prstGeom prst="rect">
            <a:avLst/>
          </a:prstGeom>
          <a:ln w="12700">
            <a:miter lim="400000"/>
          </a:ln>
        </p:spPr>
      </p:pic>
      <p:sp>
        <p:nvSpPr>
          <p:cNvPr id="3033" name="إمكانية سحب أخضر أكثر من باقي الألوان"/>
          <p:cNvSpPr txBox="1"/>
          <p:nvPr/>
        </p:nvSpPr>
        <p:spPr>
          <a:xfrm>
            <a:off x="6404989" y="7235193"/>
            <a:ext cx="11350414" cy="9433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b="1" sz="5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إمكانية سحب أخضر أكثر من باقي الألوان</a:t>
            </a:r>
          </a:p>
        </p:txBody>
      </p:sp>
      <p:sp>
        <p:nvSpPr>
          <p:cNvPr id="3034" name="الأحمر و الأزرق متساويان في إمكانية السحب"/>
          <p:cNvSpPr txBox="1"/>
          <p:nvPr/>
        </p:nvSpPr>
        <p:spPr>
          <a:xfrm>
            <a:off x="6821851" y="10596046"/>
            <a:ext cx="11350413" cy="9433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b="1" sz="5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الأحمر و الأزرق متساويان في إمكانية السحب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6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3043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3036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7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8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9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0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1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2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44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045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52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3047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55" name="IMG_6158.jpeg"/>
          <p:cNvGrpSpPr/>
          <p:nvPr/>
        </p:nvGrpSpPr>
        <p:grpSpPr>
          <a:xfrm>
            <a:off x="4888421" y="603864"/>
            <a:ext cx="9939339" cy="12108260"/>
            <a:chOff x="0" y="0"/>
            <a:chExt cx="9939337" cy="12108259"/>
          </a:xfrm>
        </p:grpSpPr>
        <p:pic>
          <p:nvPicPr>
            <p:cNvPr id="3054" name="IMG_6158.jpeg" descr="IMG_6158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57" r="0" b="57"/>
            <a:stretch>
              <a:fillRect/>
            </a:stretch>
          </p:blipFill>
          <p:spPr>
            <a:xfrm>
              <a:off x="50800" y="50800"/>
              <a:ext cx="9837610" cy="120068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53" name="IMG_6158.jpeg" descr="IMG_6158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939338" cy="12108260"/>
            </a:xfrm>
            <a:prstGeom prst="rect">
              <a:avLst/>
            </a:prstGeom>
            <a:effectLst/>
          </p:spPr>
        </p:pic>
      </p:grpSp>
      <p:grpSp>
        <p:nvGrpSpPr>
          <p:cNvPr id="3058" name="IMG_6159.jpeg"/>
          <p:cNvGrpSpPr/>
          <p:nvPr/>
        </p:nvGrpSpPr>
        <p:grpSpPr>
          <a:xfrm>
            <a:off x="4417296" y="232790"/>
            <a:ext cx="1695054" cy="1603376"/>
            <a:chOff x="0" y="0"/>
            <a:chExt cx="1695053" cy="1603375"/>
          </a:xfrm>
        </p:grpSpPr>
        <p:pic>
          <p:nvPicPr>
            <p:cNvPr id="3057" name="IMG_6159.jpeg" descr="IMG_6159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604" r="0" b="2604"/>
            <a:stretch>
              <a:fillRect/>
            </a:stretch>
          </p:blipFill>
          <p:spPr>
            <a:xfrm>
              <a:off x="44450" y="44450"/>
              <a:ext cx="1606307" cy="15146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56" name="IMG_6159.jpeg" descr="IMG_6159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695054" cy="1603375"/>
            </a:xfrm>
            <a:prstGeom prst="rect">
              <a:avLst/>
            </a:prstGeom>
            <a:effectLst/>
          </p:spPr>
        </p:pic>
      </p:grpSp>
      <p:graphicFrame>
        <p:nvGraphicFramePr>
          <p:cNvPr id="3059" name="الجدول"/>
          <p:cNvGraphicFramePr/>
          <p:nvPr/>
        </p:nvGraphicFramePr>
        <p:xfrm>
          <a:off x="21793669" y="1309288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6" name="تجميع"/>
          <p:cNvGrpSpPr/>
          <p:nvPr/>
        </p:nvGrpSpPr>
        <p:grpSpPr>
          <a:xfrm>
            <a:off x="5845455" y="2137145"/>
            <a:ext cx="17779911" cy="7389118"/>
            <a:chOff x="0" y="0"/>
            <a:chExt cx="17779910" cy="7389117"/>
          </a:xfrm>
        </p:grpSpPr>
        <p:grpSp>
          <p:nvGrpSpPr>
            <p:cNvPr id="3064" name="تجميع"/>
            <p:cNvGrpSpPr/>
            <p:nvPr/>
          </p:nvGrpSpPr>
          <p:grpSpPr>
            <a:xfrm>
              <a:off x="-1" y="653131"/>
              <a:ext cx="12521377" cy="5242758"/>
              <a:chOff x="0" y="0"/>
              <a:chExt cx="12521375" cy="5242756"/>
            </a:xfrm>
          </p:grpSpPr>
          <p:sp>
            <p:nvSpPr>
              <p:cNvPr id="3061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062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3" name="Google Shape;4650;p80"/>
              <p:cNvSpPr/>
              <p:nvPr/>
            </p:nvSpPr>
            <p:spPr>
              <a:xfrm>
                <a:off x="0" y="2496236"/>
                <a:ext cx="6233230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065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206021" y="0"/>
              <a:ext cx="8573890" cy="7389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67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3068" name="ختاماً"/>
          <p:cNvSpPr txBox="1"/>
          <p:nvPr/>
        </p:nvSpPr>
        <p:spPr>
          <a:xfrm>
            <a:off x="18119627" y="10075273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3069" name="لا تستسلم على الاطلاق  ، الأشياء الجميلة تأخذ وقتا كن صبورا"/>
          <p:cNvSpPr txBox="1"/>
          <p:nvPr/>
        </p:nvSpPr>
        <p:spPr>
          <a:xfrm>
            <a:off x="5551299" y="10075273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3074" name="Google Shape;1160;p26"/>
          <p:cNvGrpSpPr/>
          <p:nvPr/>
        </p:nvGrpSpPr>
        <p:grpSpPr>
          <a:xfrm>
            <a:off x="7376358" y="11504198"/>
            <a:ext cx="1305645" cy="1328510"/>
            <a:chOff x="0" y="0"/>
            <a:chExt cx="1305644" cy="1328509"/>
          </a:xfrm>
        </p:grpSpPr>
        <p:sp>
          <p:nvSpPr>
            <p:cNvPr id="3070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1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3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75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3076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3077" name="١١ ، ١٥ ، ١٦"/>
          <p:cNvSpPr txBox="1"/>
          <p:nvPr/>
        </p:nvSpPr>
        <p:spPr>
          <a:xfrm>
            <a:off x="6242975" y="5495094"/>
            <a:ext cx="3261958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١١ ، ١٥ ، ١٦</a:t>
            </a:r>
          </a:p>
        </p:txBody>
      </p:sp>
      <p:sp>
        <p:nvSpPr>
          <p:cNvPr id="3078" name="٢٦"/>
          <p:cNvSpPr txBox="1"/>
          <p:nvPr/>
        </p:nvSpPr>
        <p:spPr>
          <a:xfrm>
            <a:off x="6414025" y="6814356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٢٦</a:t>
            </a:r>
          </a:p>
        </p:txBody>
      </p:sp>
      <p:graphicFrame>
        <p:nvGraphicFramePr>
          <p:cNvPr id="3079" name="الجدول"/>
          <p:cNvGraphicFramePr/>
          <p:nvPr/>
        </p:nvGraphicFramePr>
        <p:xfrm>
          <a:off x="22539312" y="1314284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63238"/>
                          </a:solidFill>
                          <a:uFill>
                            <a:solidFill>
                              <a:srgbClr val="263238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63238"/>
                          </a:solidFill>
                          <a:uFill>
                            <a:solidFill>
                              <a:srgbClr val="263238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63238"/>
                          </a:solidFill>
                          <a:uFill>
                            <a:solidFill>
                              <a:srgbClr val="263238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889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1844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8" name="تجميع"/>
          <p:cNvGrpSpPr/>
          <p:nvPr/>
        </p:nvGrpSpPr>
        <p:grpSpPr>
          <a:xfrm>
            <a:off x="4699906" y="437006"/>
            <a:ext cx="4255956" cy="1428127"/>
            <a:chOff x="0" y="0"/>
            <a:chExt cx="4255955" cy="1428126"/>
          </a:xfrm>
        </p:grpSpPr>
        <p:sp>
          <p:nvSpPr>
            <p:cNvPr id="1890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3" name="تجميع"/>
          <p:cNvGrpSpPr/>
          <p:nvPr/>
        </p:nvGrpSpPr>
        <p:grpSpPr>
          <a:xfrm>
            <a:off x="1856554" y="200661"/>
            <a:ext cx="2843353" cy="2115623"/>
            <a:chOff x="0" y="0"/>
            <a:chExt cx="2843352" cy="2115621"/>
          </a:xfrm>
        </p:grpSpPr>
        <p:grpSp>
          <p:nvGrpSpPr>
            <p:cNvPr id="1901" name="تجميع"/>
            <p:cNvGrpSpPr/>
            <p:nvPr/>
          </p:nvGrpSpPr>
          <p:grpSpPr>
            <a:xfrm>
              <a:off x="-1" y="0"/>
              <a:ext cx="2828539" cy="2115622"/>
              <a:chOff x="0" y="0"/>
              <a:chExt cx="2828537" cy="2115621"/>
            </a:xfrm>
          </p:grpSpPr>
          <p:sp>
            <p:nvSpPr>
              <p:cNvPr id="1899" name="Google Shape;1998;p46"/>
              <p:cNvSpPr/>
              <p:nvPr/>
            </p:nvSpPr>
            <p:spPr>
              <a:xfrm>
                <a:off x="0" y="0"/>
                <a:ext cx="2577810" cy="1904591"/>
              </a:xfrm>
              <a:prstGeom prst="roundRect">
                <a:avLst>
                  <a:gd name="adj" fmla="val 14670"/>
                </a:avLst>
              </a:pr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0" name="Google Shape;2003;p46"/>
              <p:cNvSpPr/>
              <p:nvPr/>
            </p:nvSpPr>
            <p:spPr>
              <a:xfrm>
                <a:off x="248609" y="244977"/>
                <a:ext cx="2579929" cy="1870645"/>
              </a:xfrm>
              <a:prstGeom prst="roundRect">
                <a:avLst>
                  <a:gd name="adj" fmla="val 14949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02" name="تعزيز مهارة"/>
            <p:cNvSpPr txBox="1"/>
            <p:nvPr/>
          </p:nvSpPr>
          <p:spPr>
            <a:xfrm>
              <a:off x="226486" y="526093"/>
              <a:ext cx="2616867" cy="14143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1904" name="المهارة ٦:  ضرب عدد من ثلاثة أرقام في عدد من رقمين"/>
          <p:cNvSpPr txBox="1"/>
          <p:nvPr/>
        </p:nvSpPr>
        <p:spPr>
          <a:xfrm>
            <a:off x="10289093" y="1865132"/>
            <a:ext cx="12213116" cy="14320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marL="846455" algn="r" defTabSz="457200" rtl="0">
              <a:lnSpc>
                <a:spcPct val="107916"/>
              </a:lnSpc>
              <a:defRPr b="1" sz="5000">
                <a:solidFill>
                  <a:srgbClr val="0056D6"/>
                </a:solidFill>
                <a:uFill>
                  <a:solidFill>
                    <a:srgbClr val="000000"/>
                  </a:solidFill>
                </a:u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t> </a:t>
            </a:r>
            <a:r>
              <a:rPr b="0" u="sng">
                <a:solidFill>
                  <a:srgbClr val="B92D5D"/>
                </a:solidFill>
                <a:latin typeface="UKIJ Bom"/>
                <a:ea typeface="UKIJ Bom"/>
                <a:cs typeface="UKIJ Bom"/>
                <a:sym typeface="UKIJ Bom"/>
              </a:rPr>
              <a:t>المهارة ٦:</a:t>
            </a:r>
            <a:r>
              <a:rPr b="0">
                <a:latin typeface="UKIJ Bom"/>
                <a:ea typeface="UKIJ Bom"/>
                <a:cs typeface="UKIJ Bom"/>
                <a:sym typeface="UKIJ Bom"/>
              </a:rPr>
              <a:t>  </a:t>
            </a:r>
            <a:r>
              <a:t>ضرب عدد من ثلاثة أرقام في عدد من رقمين</a:t>
            </a:r>
          </a:p>
        </p:txBody>
      </p:sp>
      <p:grpSp>
        <p:nvGrpSpPr>
          <p:cNvPr id="1907" name="IMG_6162.png"/>
          <p:cNvGrpSpPr/>
          <p:nvPr/>
        </p:nvGrpSpPr>
        <p:grpSpPr>
          <a:xfrm>
            <a:off x="3200994" y="3942556"/>
            <a:ext cx="19898123" cy="2947195"/>
            <a:chOff x="0" y="0"/>
            <a:chExt cx="19898121" cy="2947193"/>
          </a:xfrm>
        </p:grpSpPr>
        <p:pic>
          <p:nvPicPr>
            <p:cNvPr id="1906" name="IMG_6162.png" descr="IMG_616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403" t="5463" r="0" b="12634"/>
            <a:stretch>
              <a:fillRect/>
            </a:stretch>
          </p:blipFill>
          <p:spPr>
            <a:xfrm>
              <a:off x="31750" y="31750"/>
              <a:ext cx="19834732" cy="28835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05" name="IMG_6162.png" descr="IMG_6162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9898122" cy="2947194"/>
            </a:xfrm>
            <a:prstGeom prst="rect">
              <a:avLst/>
            </a:prstGeom>
            <a:effectLst/>
          </p:spPr>
        </p:pic>
      </p:grpSp>
      <p:grpSp>
        <p:nvGrpSpPr>
          <p:cNvPr id="1910" name="IMG_6163.png"/>
          <p:cNvGrpSpPr/>
          <p:nvPr/>
        </p:nvGrpSpPr>
        <p:grpSpPr>
          <a:xfrm>
            <a:off x="880954" y="8320809"/>
            <a:ext cx="19164698" cy="2740820"/>
            <a:chOff x="0" y="0"/>
            <a:chExt cx="19164696" cy="2740818"/>
          </a:xfrm>
        </p:grpSpPr>
        <p:pic>
          <p:nvPicPr>
            <p:cNvPr id="1909" name="IMG_6163.png" descr="IMG_616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38" t="28795" r="3729" b="53720"/>
            <a:stretch>
              <a:fillRect/>
            </a:stretch>
          </p:blipFill>
          <p:spPr>
            <a:xfrm>
              <a:off x="31750" y="31750"/>
              <a:ext cx="19101276" cy="26771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08" name="IMG_6163.png" descr="IMG_6163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9164697" cy="274081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12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958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1913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65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959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0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961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962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963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964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966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967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968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971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969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72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994" name="تجميع"/>
          <p:cNvGrpSpPr/>
          <p:nvPr/>
        </p:nvGrpSpPr>
        <p:grpSpPr>
          <a:xfrm>
            <a:off x="222924" y="-1"/>
            <a:ext cx="8732938" cy="3030838"/>
            <a:chOff x="0" y="0"/>
            <a:chExt cx="8732937" cy="3030836"/>
          </a:xfrm>
        </p:grpSpPr>
        <p:grpSp>
          <p:nvGrpSpPr>
            <p:cNvPr id="1981" name="Google Shape;525;p13"/>
            <p:cNvGrpSpPr/>
            <p:nvPr/>
          </p:nvGrpSpPr>
          <p:grpSpPr>
            <a:xfrm>
              <a:off x="4476982" y="437006"/>
              <a:ext cx="4255956" cy="1428127"/>
              <a:chOff x="0" y="0"/>
              <a:chExt cx="4255955" cy="1428126"/>
            </a:xfrm>
          </p:grpSpPr>
          <p:sp>
            <p:nvSpPr>
              <p:cNvPr id="1973" name="Google Shape;526;p13"/>
              <p:cNvSpPr/>
              <p:nvPr/>
            </p:nvSpPr>
            <p:spPr>
              <a:xfrm>
                <a:off x="4009865" y="444348"/>
                <a:ext cx="246091" cy="219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70" y="0"/>
                    </a:moveTo>
                    <a:cubicBezTo>
                      <a:pt x="626" y="0"/>
                      <a:pt x="165" y="2944"/>
                      <a:pt x="1580" y="3753"/>
                    </a:cubicBezTo>
                    <a:cubicBezTo>
                      <a:pt x="7178" y="6403"/>
                      <a:pt x="13599" y="9089"/>
                      <a:pt x="16793" y="10892"/>
                    </a:cubicBezTo>
                    <a:lnTo>
                      <a:pt x="0" y="18031"/>
                    </a:lnTo>
                    <a:lnTo>
                      <a:pt x="1580" y="21600"/>
                    </a:lnTo>
                    <a:lnTo>
                      <a:pt x="19987" y="12658"/>
                    </a:lnTo>
                    <a:cubicBezTo>
                      <a:pt x="20777" y="12658"/>
                      <a:pt x="21600" y="11775"/>
                      <a:pt x="21600" y="10892"/>
                    </a:cubicBezTo>
                    <a:cubicBezTo>
                      <a:pt x="21600" y="10009"/>
                      <a:pt x="21600" y="8206"/>
                      <a:pt x="3194" y="147"/>
                    </a:cubicBezTo>
                    <a:cubicBezTo>
                      <a:pt x="2930" y="74"/>
                      <a:pt x="2667" y="0"/>
                      <a:pt x="2470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4" name="Google Shape;527;p13"/>
              <p:cNvSpPr/>
              <p:nvPr/>
            </p:nvSpPr>
            <p:spPr>
              <a:xfrm>
                <a:off x="3210522" y="0"/>
                <a:ext cx="890712" cy="1091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30" h="21600" fill="norm" stroke="1" extrusionOk="0">
                    <a:moveTo>
                      <a:pt x="2698" y="0"/>
                    </a:moveTo>
                    <a:cubicBezTo>
                      <a:pt x="1407" y="0"/>
                      <a:pt x="-3221" y="8207"/>
                      <a:pt x="3772" y="13141"/>
                    </a:cubicBezTo>
                    <a:lnTo>
                      <a:pt x="286" y="13867"/>
                    </a:lnTo>
                    <a:cubicBezTo>
                      <a:pt x="286" y="13867"/>
                      <a:pt x="778" y="21600"/>
                      <a:pt x="7586" y="21600"/>
                    </a:cubicBezTo>
                    <a:cubicBezTo>
                      <a:pt x="14230" y="21600"/>
                      <a:pt x="18379" y="9363"/>
                      <a:pt x="15064" y="5585"/>
                    </a:cubicBezTo>
                    <a:cubicBezTo>
                      <a:pt x="14387" y="4896"/>
                      <a:pt x="13792" y="4615"/>
                      <a:pt x="13266" y="4615"/>
                    </a:cubicBezTo>
                    <a:cubicBezTo>
                      <a:pt x="11051" y="4615"/>
                      <a:pt x="10081" y="9548"/>
                      <a:pt x="10081" y="9548"/>
                    </a:cubicBezTo>
                    <a:cubicBezTo>
                      <a:pt x="10081" y="9548"/>
                      <a:pt x="3936" y="370"/>
                      <a:pt x="2774" y="7"/>
                    </a:cubicBezTo>
                    <a:cubicBezTo>
                      <a:pt x="2746" y="0"/>
                      <a:pt x="2726" y="0"/>
                      <a:pt x="26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5" name="Google Shape;528;p13"/>
              <p:cNvSpPr/>
              <p:nvPr/>
            </p:nvSpPr>
            <p:spPr>
              <a:xfrm>
                <a:off x="3344112" y="182308"/>
                <a:ext cx="335250" cy="454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3" h="21600" fill="norm" stroke="1" extrusionOk="0">
                    <a:moveTo>
                      <a:pt x="2871" y="0"/>
                    </a:moveTo>
                    <a:cubicBezTo>
                      <a:pt x="2286" y="0"/>
                      <a:pt x="2286" y="427"/>
                      <a:pt x="1724" y="854"/>
                    </a:cubicBezTo>
                    <a:cubicBezTo>
                      <a:pt x="601" y="2153"/>
                      <a:pt x="2286" y="4751"/>
                      <a:pt x="4579" y="7775"/>
                    </a:cubicBezTo>
                    <a:cubicBezTo>
                      <a:pt x="3994" y="7348"/>
                      <a:pt x="2871" y="6921"/>
                      <a:pt x="1724" y="6921"/>
                    </a:cubicBezTo>
                    <a:cubicBezTo>
                      <a:pt x="1162" y="6921"/>
                      <a:pt x="601" y="7348"/>
                      <a:pt x="601" y="7775"/>
                    </a:cubicBezTo>
                    <a:cubicBezTo>
                      <a:pt x="-546" y="10373"/>
                      <a:pt x="16" y="12971"/>
                      <a:pt x="1724" y="15124"/>
                    </a:cubicBezTo>
                    <a:cubicBezTo>
                      <a:pt x="4579" y="19020"/>
                      <a:pt x="9681" y="21600"/>
                      <a:pt x="15929" y="21600"/>
                    </a:cubicBezTo>
                    <a:cubicBezTo>
                      <a:pt x="16514" y="21600"/>
                      <a:pt x="17076" y="21600"/>
                      <a:pt x="17076" y="21173"/>
                    </a:cubicBezTo>
                    <a:cubicBezTo>
                      <a:pt x="17076" y="20319"/>
                      <a:pt x="17076" y="19874"/>
                      <a:pt x="15929" y="19874"/>
                    </a:cubicBezTo>
                    <a:cubicBezTo>
                      <a:pt x="11389" y="19874"/>
                      <a:pt x="6849" y="17721"/>
                      <a:pt x="4579" y="14697"/>
                    </a:cubicBezTo>
                    <a:cubicBezTo>
                      <a:pt x="2871" y="12971"/>
                      <a:pt x="2286" y="11227"/>
                      <a:pt x="2871" y="9074"/>
                    </a:cubicBezTo>
                    <a:cubicBezTo>
                      <a:pt x="5702" y="10800"/>
                      <a:pt x="8557" y="12526"/>
                      <a:pt x="10827" y="14697"/>
                    </a:cubicBezTo>
                    <a:cubicBezTo>
                      <a:pt x="11108" y="14910"/>
                      <a:pt x="11389" y="15017"/>
                      <a:pt x="11670" y="15017"/>
                    </a:cubicBezTo>
                    <a:cubicBezTo>
                      <a:pt x="11951" y="15017"/>
                      <a:pt x="12255" y="14910"/>
                      <a:pt x="12536" y="14697"/>
                    </a:cubicBezTo>
                    <a:cubicBezTo>
                      <a:pt x="12536" y="14270"/>
                      <a:pt x="12536" y="13825"/>
                      <a:pt x="12536" y="13398"/>
                    </a:cubicBezTo>
                    <a:cubicBezTo>
                      <a:pt x="9119" y="9946"/>
                      <a:pt x="6287" y="6476"/>
                      <a:pt x="3994" y="2153"/>
                    </a:cubicBezTo>
                    <a:cubicBezTo>
                      <a:pt x="9681" y="6049"/>
                      <a:pt x="14244" y="9946"/>
                      <a:pt x="18784" y="14697"/>
                    </a:cubicBezTo>
                    <a:lnTo>
                      <a:pt x="20492" y="14697"/>
                    </a:lnTo>
                    <a:cubicBezTo>
                      <a:pt x="21054" y="14270"/>
                      <a:pt x="21054" y="13398"/>
                      <a:pt x="20492" y="13398"/>
                    </a:cubicBezTo>
                    <a:cubicBezTo>
                      <a:pt x="15367" y="8202"/>
                      <a:pt x="6287" y="0"/>
                      <a:pt x="2871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6" name="Google Shape;529;p13"/>
              <p:cNvSpPr/>
              <p:nvPr/>
            </p:nvSpPr>
            <p:spPr>
              <a:xfrm>
                <a:off x="3860200" y="360493"/>
                <a:ext cx="149656" cy="148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5" h="21600" fill="norm" stroke="1" extrusionOk="0">
                    <a:moveTo>
                      <a:pt x="3135" y="0"/>
                    </a:moveTo>
                    <a:cubicBezTo>
                      <a:pt x="2665" y="0"/>
                      <a:pt x="2142" y="163"/>
                      <a:pt x="1775" y="543"/>
                    </a:cubicBezTo>
                    <a:cubicBezTo>
                      <a:pt x="520" y="543"/>
                      <a:pt x="-735" y="1845"/>
                      <a:pt x="520" y="3148"/>
                    </a:cubicBezTo>
                    <a:cubicBezTo>
                      <a:pt x="3083" y="16336"/>
                      <a:pt x="5593" y="21600"/>
                      <a:pt x="9411" y="21600"/>
                    </a:cubicBezTo>
                    <a:cubicBezTo>
                      <a:pt x="15740" y="21600"/>
                      <a:pt x="19557" y="9769"/>
                      <a:pt x="20865" y="3148"/>
                    </a:cubicBezTo>
                    <a:cubicBezTo>
                      <a:pt x="20865" y="1845"/>
                      <a:pt x="19557" y="543"/>
                      <a:pt x="18302" y="543"/>
                    </a:cubicBezTo>
                    <a:cubicBezTo>
                      <a:pt x="17936" y="163"/>
                      <a:pt x="17570" y="0"/>
                      <a:pt x="17204" y="0"/>
                    </a:cubicBezTo>
                    <a:cubicBezTo>
                      <a:pt x="16419" y="0"/>
                      <a:pt x="15740" y="923"/>
                      <a:pt x="15740" y="1845"/>
                    </a:cubicBezTo>
                    <a:cubicBezTo>
                      <a:pt x="14484" y="7110"/>
                      <a:pt x="13229" y="12374"/>
                      <a:pt x="10666" y="16336"/>
                    </a:cubicBezTo>
                    <a:cubicBezTo>
                      <a:pt x="10666" y="16336"/>
                      <a:pt x="8156" y="15033"/>
                      <a:pt x="5593" y="1845"/>
                    </a:cubicBezTo>
                    <a:cubicBezTo>
                      <a:pt x="5593" y="923"/>
                      <a:pt x="4338" y="0"/>
                      <a:pt x="3135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7" name="Google Shape;530;p13"/>
              <p:cNvSpPr/>
              <p:nvPr/>
            </p:nvSpPr>
            <p:spPr>
              <a:xfrm>
                <a:off x="3544090" y="930994"/>
                <a:ext cx="169914" cy="69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6" h="21600" fill="norm" stroke="1" extrusionOk="0">
                    <a:moveTo>
                      <a:pt x="16994" y="0"/>
                    </a:moveTo>
                    <a:cubicBezTo>
                      <a:pt x="16518" y="0"/>
                      <a:pt x="16128" y="581"/>
                      <a:pt x="15868" y="1858"/>
                    </a:cubicBezTo>
                    <a:cubicBezTo>
                      <a:pt x="12709" y="8245"/>
                      <a:pt x="9549" y="11381"/>
                      <a:pt x="5956" y="11381"/>
                    </a:cubicBezTo>
                    <a:cubicBezTo>
                      <a:pt x="4787" y="11381"/>
                      <a:pt x="3532" y="11032"/>
                      <a:pt x="2190" y="10335"/>
                    </a:cubicBezTo>
                    <a:cubicBezTo>
                      <a:pt x="112" y="10335"/>
                      <a:pt x="-970" y="21600"/>
                      <a:pt x="1151" y="21600"/>
                    </a:cubicBezTo>
                    <a:lnTo>
                      <a:pt x="5350" y="21600"/>
                    </a:lnTo>
                    <a:cubicBezTo>
                      <a:pt x="9549" y="21600"/>
                      <a:pt x="14830" y="18813"/>
                      <a:pt x="19028" y="10335"/>
                    </a:cubicBezTo>
                    <a:cubicBezTo>
                      <a:pt x="20630" y="6039"/>
                      <a:pt x="18552" y="0"/>
                      <a:pt x="16994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8" name="Google Shape;531;p13"/>
              <p:cNvSpPr/>
              <p:nvPr/>
            </p:nvSpPr>
            <p:spPr>
              <a:xfrm>
                <a:off x="3508671" y="784631"/>
                <a:ext cx="170691" cy="7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600" fill="norm" stroke="1" extrusionOk="0">
                    <a:moveTo>
                      <a:pt x="18742" y="0"/>
                    </a:moveTo>
                    <a:cubicBezTo>
                      <a:pt x="18180" y="0"/>
                      <a:pt x="17617" y="686"/>
                      <a:pt x="17055" y="2057"/>
                    </a:cubicBezTo>
                    <a:cubicBezTo>
                      <a:pt x="14478" y="8343"/>
                      <a:pt x="10636" y="11429"/>
                      <a:pt x="6981" y="11429"/>
                    </a:cubicBezTo>
                    <a:cubicBezTo>
                      <a:pt x="5763" y="11429"/>
                      <a:pt x="4545" y="11086"/>
                      <a:pt x="3374" y="10400"/>
                    </a:cubicBezTo>
                    <a:cubicBezTo>
                      <a:pt x="1125" y="10400"/>
                      <a:pt x="0" y="13257"/>
                      <a:pt x="0" y="16000"/>
                    </a:cubicBezTo>
                    <a:cubicBezTo>
                      <a:pt x="0" y="18743"/>
                      <a:pt x="0" y="21600"/>
                      <a:pt x="2249" y="21600"/>
                    </a:cubicBezTo>
                    <a:lnTo>
                      <a:pt x="5669" y="21600"/>
                    </a:lnTo>
                    <a:cubicBezTo>
                      <a:pt x="11339" y="21600"/>
                      <a:pt x="15931" y="16000"/>
                      <a:pt x="20475" y="7657"/>
                    </a:cubicBezTo>
                    <a:cubicBezTo>
                      <a:pt x="21600" y="7657"/>
                      <a:pt x="21600" y="2057"/>
                      <a:pt x="20475" y="2057"/>
                    </a:cubicBezTo>
                    <a:cubicBezTo>
                      <a:pt x="19913" y="686"/>
                      <a:pt x="19351" y="0"/>
                      <a:pt x="18742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9" name="Google Shape;532;p13"/>
              <p:cNvSpPr/>
              <p:nvPr/>
            </p:nvSpPr>
            <p:spPr>
              <a:xfrm>
                <a:off x="3754395" y="784631"/>
                <a:ext cx="171066" cy="7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600" fill="norm" stroke="1" extrusionOk="0">
                    <a:moveTo>
                      <a:pt x="18748" y="0"/>
                    </a:moveTo>
                    <a:cubicBezTo>
                      <a:pt x="18187" y="0"/>
                      <a:pt x="17626" y="686"/>
                      <a:pt x="17065" y="2057"/>
                    </a:cubicBezTo>
                    <a:cubicBezTo>
                      <a:pt x="13652" y="8343"/>
                      <a:pt x="10239" y="11429"/>
                      <a:pt x="6358" y="11429"/>
                    </a:cubicBezTo>
                    <a:cubicBezTo>
                      <a:pt x="5049" y="11429"/>
                      <a:pt x="3694" y="11086"/>
                      <a:pt x="2291" y="10400"/>
                    </a:cubicBezTo>
                    <a:cubicBezTo>
                      <a:pt x="1169" y="10400"/>
                      <a:pt x="0" y="13257"/>
                      <a:pt x="0" y="16000"/>
                    </a:cubicBezTo>
                    <a:cubicBezTo>
                      <a:pt x="0" y="18743"/>
                      <a:pt x="0" y="21600"/>
                      <a:pt x="1169" y="21600"/>
                    </a:cubicBezTo>
                    <a:lnTo>
                      <a:pt x="5704" y="21600"/>
                    </a:lnTo>
                    <a:cubicBezTo>
                      <a:pt x="11361" y="21600"/>
                      <a:pt x="15943" y="16000"/>
                      <a:pt x="20478" y="7657"/>
                    </a:cubicBezTo>
                    <a:cubicBezTo>
                      <a:pt x="21600" y="7657"/>
                      <a:pt x="21600" y="2057"/>
                      <a:pt x="20478" y="2057"/>
                    </a:cubicBezTo>
                    <a:cubicBezTo>
                      <a:pt x="19917" y="686"/>
                      <a:pt x="19309" y="0"/>
                      <a:pt x="18748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0" name="Google Shape;533;p13"/>
              <p:cNvSpPr/>
              <p:nvPr/>
            </p:nvSpPr>
            <p:spPr>
              <a:xfrm>
                <a:off x="0" y="850138"/>
                <a:ext cx="2925334" cy="577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93" name="Google Shape;359;p9"/>
            <p:cNvGrpSpPr/>
            <p:nvPr/>
          </p:nvGrpSpPr>
          <p:grpSpPr>
            <a:xfrm>
              <a:off x="0" y="-1"/>
              <a:ext cx="4723466" cy="3030838"/>
              <a:chOff x="0" y="0"/>
              <a:chExt cx="4723465" cy="3030836"/>
            </a:xfrm>
          </p:grpSpPr>
          <p:grpSp>
            <p:nvGrpSpPr>
              <p:cNvPr id="1991" name="Google Shape;360;p9"/>
              <p:cNvGrpSpPr/>
              <p:nvPr/>
            </p:nvGrpSpPr>
            <p:grpSpPr>
              <a:xfrm>
                <a:off x="171781" y="0"/>
                <a:ext cx="4551685" cy="2919484"/>
                <a:chOff x="0" y="9"/>
                <a:chExt cx="4551684" cy="2919483"/>
              </a:xfrm>
            </p:grpSpPr>
            <p:grpSp>
              <p:nvGrpSpPr>
                <p:cNvPr id="1988" name="Google Shape;361;p9"/>
                <p:cNvGrpSpPr/>
                <p:nvPr/>
              </p:nvGrpSpPr>
              <p:grpSpPr>
                <a:xfrm>
                  <a:off x="-1" y="9"/>
                  <a:ext cx="4551686" cy="2919485"/>
                  <a:chOff x="0" y="9"/>
                  <a:chExt cx="4551684" cy="2919483"/>
                </a:xfrm>
              </p:grpSpPr>
              <p:sp>
                <p:nvSpPr>
                  <p:cNvPr id="1982" name="Google Shape;362;p9"/>
                  <p:cNvSpPr/>
                  <p:nvPr/>
                </p:nvSpPr>
                <p:spPr>
                  <a:xfrm rot="20118682">
                    <a:off x="900759" y="178061"/>
                    <a:ext cx="1189345" cy="1538914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3" name="Google Shape;363;p9"/>
                  <p:cNvSpPr/>
                  <p:nvPr/>
                </p:nvSpPr>
                <p:spPr>
                  <a:xfrm>
                    <a:off x="1808396" y="383283"/>
                    <a:ext cx="1541738" cy="1361775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4" name="Google Shape;364;p9"/>
                  <p:cNvSpPr/>
                  <p:nvPr/>
                </p:nvSpPr>
                <p:spPr>
                  <a:xfrm>
                    <a:off x="-1" y="875816"/>
                    <a:ext cx="1361775" cy="1361774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5" name="Google Shape;365;p9"/>
                  <p:cNvSpPr/>
                  <p:nvPr/>
                </p:nvSpPr>
                <p:spPr>
                  <a:xfrm>
                    <a:off x="382011" y="1502759"/>
                    <a:ext cx="1297913" cy="1297913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6" name="Google Shape;366;p9"/>
                  <p:cNvSpPr/>
                  <p:nvPr/>
                </p:nvSpPr>
                <p:spPr>
                  <a:xfrm>
                    <a:off x="1353339" y="1470840"/>
                    <a:ext cx="1361775" cy="1361775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7" name="Google Shape;367;p9"/>
                  <p:cNvSpPr/>
                  <p:nvPr/>
                </p:nvSpPr>
                <p:spPr>
                  <a:xfrm rot="18632664">
                    <a:off x="2614152" y="1141665"/>
                    <a:ext cx="1721098" cy="1362267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989" name="Google Shape;368;p9"/>
                <p:cNvSpPr/>
                <p:nvPr/>
              </p:nvSpPr>
              <p:spPr>
                <a:xfrm>
                  <a:off x="1010634" y="1090016"/>
                  <a:ext cx="1361746" cy="136174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0" name="Google Shape;369;p9"/>
                <p:cNvSpPr/>
                <p:nvPr/>
              </p:nvSpPr>
              <p:spPr>
                <a:xfrm>
                  <a:off x="1886483" y="1090016"/>
                  <a:ext cx="1361746" cy="136174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992" name="Google Shape;370;p9"/>
              <p:cNvSpPr/>
              <p:nvPr/>
            </p:nvSpPr>
            <p:spPr>
              <a:xfrm>
                <a:off x="0" y="523220"/>
                <a:ext cx="4175684" cy="2507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1" h="21600" fill="norm" stroke="1" extrusionOk="0">
                    <a:moveTo>
                      <a:pt x="5148" y="5289"/>
                    </a:moveTo>
                    <a:cubicBezTo>
                      <a:pt x="5571" y="5474"/>
                      <a:pt x="5680" y="5651"/>
                      <a:pt x="5785" y="6005"/>
                    </a:cubicBezTo>
                    <a:cubicBezTo>
                      <a:pt x="5785" y="6189"/>
                      <a:pt x="5571" y="6543"/>
                      <a:pt x="5466" y="6728"/>
                    </a:cubicBezTo>
                    <a:cubicBezTo>
                      <a:pt x="5362" y="6728"/>
                      <a:pt x="5362" y="6905"/>
                      <a:pt x="5148" y="6905"/>
                    </a:cubicBezTo>
                    <a:cubicBezTo>
                      <a:pt x="5148" y="6366"/>
                      <a:pt x="5148" y="6005"/>
                      <a:pt x="5148" y="5474"/>
                    </a:cubicBezTo>
                    <a:lnTo>
                      <a:pt x="5148" y="5289"/>
                    </a:lnTo>
                    <a:close/>
                    <a:moveTo>
                      <a:pt x="10867" y="3497"/>
                    </a:moveTo>
                    <a:cubicBezTo>
                      <a:pt x="11290" y="4397"/>
                      <a:pt x="11504" y="5651"/>
                      <a:pt x="11290" y="6905"/>
                    </a:cubicBezTo>
                    <a:cubicBezTo>
                      <a:pt x="11190" y="7244"/>
                      <a:pt x="11042" y="7421"/>
                      <a:pt x="10881" y="7421"/>
                    </a:cubicBezTo>
                    <a:cubicBezTo>
                      <a:pt x="10702" y="7421"/>
                      <a:pt x="10506" y="7200"/>
                      <a:pt x="10336" y="6728"/>
                    </a:cubicBezTo>
                    <a:cubicBezTo>
                      <a:pt x="10022" y="5651"/>
                      <a:pt x="10231" y="4220"/>
                      <a:pt x="10867" y="3497"/>
                    </a:cubicBezTo>
                    <a:close/>
                    <a:moveTo>
                      <a:pt x="17219" y="7443"/>
                    </a:moveTo>
                    <a:cubicBezTo>
                      <a:pt x="17328" y="8159"/>
                      <a:pt x="17219" y="9052"/>
                      <a:pt x="17010" y="9775"/>
                    </a:cubicBezTo>
                    <a:cubicBezTo>
                      <a:pt x="16905" y="9952"/>
                      <a:pt x="16905" y="9952"/>
                      <a:pt x="16796" y="9952"/>
                    </a:cubicBezTo>
                    <a:cubicBezTo>
                      <a:pt x="16691" y="9952"/>
                      <a:pt x="16587" y="9775"/>
                      <a:pt x="16478" y="9775"/>
                    </a:cubicBezTo>
                    <a:cubicBezTo>
                      <a:pt x="16269" y="9413"/>
                      <a:pt x="16269" y="9413"/>
                      <a:pt x="16269" y="8875"/>
                    </a:cubicBezTo>
                    <a:cubicBezTo>
                      <a:pt x="16373" y="8336"/>
                      <a:pt x="16691" y="7798"/>
                      <a:pt x="17219" y="7443"/>
                    </a:cubicBezTo>
                    <a:close/>
                    <a:moveTo>
                      <a:pt x="4407" y="13714"/>
                    </a:moveTo>
                    <a:cubicBezTo>
                      <a:pt x="3984" y="14430"/>
                      <a:pt x="3561" y="14968"/>
                      <a:pt x="3139" y="15330"/>
                    </a:cubicBezTo>
                    <a:cubicBezTo>
                      <a:pt x="3243" y="14614"/>
                      <a:pt x="3666" y="14075"/>
                      <a:pt x="4089" y="13714"/>
                    </a:cubicBezTo>
                    <a:close/>
                    <a:moveTo>
                      <a:pt x="13622" y="14430"/>
                    </a:moveTo>
                    <a:cubicBezTo>
                      <a:pt x="13622" y="14430"/>
                      <a:pt x="13727" y="14430"/>
                      <a:pt x="13936" y="14791"/>
                    </a:cubicBezTo>
                    <a:cubicBezTo>
                      <a:pt x="14150" y="15145"/>
                      <a:pt x="14255" y="15868"/>
                      <a:pt x="14150" y="16399"/>
                    </a:cubicBezTo>
                    <a:cubicBezTo>
                      <a:pt x="13622" y="15684"/>
                      <a:pt x="13622" y="14791"/>
                      <a:pt x="13622" y="14430"/>
                    </a:cubicBezTo>
                    <a:close/>
                    <a:moveTo>
                      <a:pt x="7267" y="14968"/>
                    </a:moveTo>
                    <a:cubicBezTo>
                      <a:pt x="7480" y="15145"/>
                      <a:pt x="7690" y="15330"/>
                      <a:pt x="7794" y="15684"/>
                    </a:cubicBezTo>
                    <a:cubicBezTo>
                      <a:pt x="7903" y="16584"/>
                      <a:pt x="7794" y="17299"/>
                      <a:pt x="7585" y="18015"/>
                    </a:cubicBezTo>
                    <a:cubicBezTo>
                      <a:pt x="7162" y="17299"/>
                      <a:pt x="6948" y="16222"/>
                      <a:pt x="7053" y="15145"/>
                    </a:cubicBezTo>
                    <a:cubicBezTo>
                      <a:pt x="7053" y="14968"/>
                      <a:pt x="7162" y="14968"/>
                      <a:pt x="7162" y="14968"/>
                    </a:cubicBezTo>
                    <a:close/>
                    <a:moveTo>
                      <a:pt x="7210" y="848"/>
                    </a:moveTo>
                    <a:cubicBezTo>
                      <a:pt x="7681" y="848"/>
                      <a:pt x="8234" y="1025"/>
                      <a:pt x="8853" y="1350"/>
                    </a:cubicBezTo>
                    <a:cubicBezTo>
                      <a:pt x="9490" y="1704"/>
                      <a:pt x="10022" y="2243"/>
                      <a:pt x="10549" y="3143"/>
                    </a:cubicBezTo>
                    <a:cubicBezTo>
                      <a:pt x="9808" y="4035"/>
                      <a:pt x="9595" y="5828"/>
                      <a:pt x="10022" y="7082"/>
                    </a:cubicBezTo>
                    <a:cubicBezTo>
                      <a:pt x="10445" y="7982"/>
                      <a:pt x="10763" y="8336"/>
                      <a:pt x="10972" y="8336"/>
                    </a:cubicBezTo>
                    <a:cubicBezTo>
                      <a:pt x="11395" y="8159"/>
                      <a:pt x="11713" y="7798"/>
                      <a:pt x="11822" y="7266"/>
                    </a:cubicBezTo>
                    <a:cubicBezTo>
                      <a:pt x="12031" y="5828"/>
                      <a:pt x="11822" y="4220"/>
                      <a:pt x="11290" y="3143"/>
                    </a:cubicBezTo>
                    <a:cubicBezTo>
                      <a:pt x="12136" y="2243"/>
                      <a:pt x="13195" y="1704"/>
                      <a:pt x="14255" y="1704"/>
                    </a:cubicBezTo>
                    <a:lnTo>
                      <a:pt x="14891" y="1704"/>
                    </a:lnTo>
                    <a:cubicBezTo>
                      <a:pt x="16164" y="2427"/>
                      <a:pt x="17114" y="4397"/>
                      <a:pt x="17219" y="6543"/>
                    </a:cubicBezTo>
                    <a:cubicBezTo>
                      <a:pt x="16587" y="6905"/>
                      <a:pt x="16055" y="7620"/>
                      <a:pt x="15950" y="8698"/>
                    </a:cubicBezTo>
                    <a:cubicBezTo>
                      <a:pt x="15846" y="9413"/>
                      <a:pt x="15950" y="9952"/>
                      <a:pt x="16269" y="10490"/>
                    </a:cubicBezTo>
                    <a:cubicBezTo>
                      <a:pt x="16425" y="10756"/>
                      <a:pt x="16613" y="10889"/>
                      <a:pt x="16796" y="10889"/>
                    </a:cubicBezTo>
                    <a:cubicBezTo>
                      <a:pt x="16983" y="10889"/>
                      <a:pt x="17167" y="10756"/>
                      <a:pt x="17328" y="10490"/>
                    </a:cubicBezTo>
                    <a:cubicBezTo>
                      <a:pt x="17646" y="9413"/>
                      <a:pt x="17751" y="8336"/>
                      <a:pt x="17646" y="7266"/>
                    </a:cubicBezTo>
                    <a:cubicBezTo>
                      <a:pt x="17855" y="7266"/>
                      <a:pt x="18173" y="7082"/>
                      <a:pt x="18387" y="7082"/>
                    </a:cubicBezTo>
                    <a:cubicBezTo>
                      <a:pt x="19337" y="7082"/>
                      <a:pt x="20078" y="7982"/>
                      <a:pt x="20506" y="9413"/>
                    </a:cubicBezTo>
                    <a:cubicBezTo>
                      <a:pt x="20929" y="11383"/>
                      <a:pt x="20820" y="13537"/>
                      <a:pt x="20187" y="15330"/>
                    </a:cubicBezTo>
                    <a:cubicBezTo>
                      <a:pt x="19394" y="17262"/>
                      <a:pt x="18165" y="18332"/>
                      <a:pt x="16861" y="18332"/>
                    </a:cubicBezTo>
                    <a:cubicBezTo>
                      <a:pt x="16595" y="18332"/>
                      <a:pt x="16325" y="18288"/>
                      <a:pt x="16055" y="18192"/>
                    </a:cubicBezTo>
                    <a:cubicBezTo>
                      <a:pt x="15423" y="18015"/>
                      <a:pt x="14891" y="17476"/>
                      <a:pt x="14468" y="16938"/>
                    </a:cubicBezTo>
                    <a:cubicBezTo>
                      <a:pt x="14677" y="16045"/>
                      <a:pt x="14573" y="14968"/>
                      <a:pt x="14255" y="14252"/>
                    </a:cubicBezTo>
                    <a:cubicBezTo>
                      <a:pt x="13993" y="13891"/>
                      <a:pt x="13753" y="13714"/>
                      <a:pt x="13553" y="13714"/>
                    </a:cubicBezTo>
                    <a:cubicBezTo>
                      <a:pt x="13357" y="13714"/>
                      <a:pt x="13195" y="13891"/>
                      <a:pt x="13091" y="14252"/>
                    </a:cubicBezTo>
                    <a:cubicBezTo>
                      <a:pt x="13091" y="15507"/>
                      <a:pt x="13304" y="16584"/>
                      <a:pt x="13936" y="17122"/>
                    </a:cubicBezTo>
                    <a:cubicBezTo>
                      <a:pt x="13239" y="19320"/>
                      <a:pt x="11975" y="20715"/>
                      <a:pt x="10497" y="20715"/>
                    </a:cubicBezTo>
                    <a:cubicBezTo>
                      <a:pt x="10410" y="20715"/>
                      <a:pt x="10323" y="20715"/>
                      <a:pt x="10231" y="20700"/>
                    </a:cubicBezTo>
                    <a:cubicBezTo>
                      <a:pt x="9385" y="20700"/>
                      <a:pt x="8431" y="19807"/>
                      <a:pt x="7903" y="18553"/>
                    </a:cubicBezTo>
                    <a:cubicBezTo>
                      <a:pt x="8221" y="17653"/>
                      <a:pt x="8431" y="16584"/>
                      <a:pt x="8221" y="15507"/>
                    </a:cubicBezTo>
                    <a:cubicBezTo>
                      <a:pt x="8112" y="14968"/>
                      <a:pt x="7794" y="14430"/>
                      <a:pt x="7371" y="14252"/>
                    </a:cubicBezTo>
                    <a:cubicBezTo>
                      <a:pt x="7315" y="14216"/>
                      <a:pt x="7258" y="14201"/>
                      <a:pt x="7197" y="14201"/>
                    </a:cubicBezTo>
                    <a:cubicBezTo>
                      <a:pt x="6944" y="14201"/>
                      <a:pt x="6717" y="14496"/>
                      <a:pt x="6630" y="14791"/>
                    </a:cubicBezTo>
                    <a:cubicBezTo>
                      <a:pt x="6526" y="16222"/>
                      <a:pt x="6739" y="17653"/>
                      <a:pt x="7371" y="18730"/>
                    </a:cubicBezTo>
                    <a:cubicBezTo>
                      <a:pt x="6844" y="19630"/>
                      <a:pt x="6103" y="20169"/>
                      <a:pt x="5362" y="20346"/>
                    </a:cubicBezTo>
                    <a:lnTo>
                      <a:pt x="5043" y="20346"/>
                    </a:lnTo>
                    <a:cubicBezTo>
                      <a:pt x="4407" y="20346"/>
                      <a:pt x="3880" y="19807"/>
                      <a:pt x="3452" y="19092"/>
                    </a:cubicBezTo>
                    <a:cubicBezTo>
                      <a:pt x="3030" y="18192"/>
                      <a:pt x="2925" y="17299"/>
                      <a:pt x="3030" y="16399"/>
                    </a:cubicBezTo>
                    <a:cubicBezTo>
                      <a:pt x="3880" y="15868"/>
                      <a:pt x="4939" y="14430"/>
                      <a:pt x="4830" y="13537"/>
                    </a:cubicBezTo>
                    <a:cubicBezTo>
                      <a:pt x="4830" y="13279"/>
                      <a:pt x="4725" y="13028"/>
                      <a:pt x="4438" y="13028"/>
                    </a:cubicBezTo>
                    <a:cubicBezTo>
                      <a:pt x="4320" y="13028"/>
                      <a:pt x="4172" y="13072"/>
                      <a:pt x="3984" y="13175"/>
                    </a:cubicBezTo>
                    <a:cubicBezTo>
                      <a:pt x="3348" y="13537"/>
                      <a:pt x="2820" y="14614"/>
                      <a:pt x="2711" y="15868"/>
                    </a:cubicBezTo>
                    <a:cubicBezTo>
                      <a:pt x="2633" y="15883"/>
                      <a:pt x="2559" y="15890"/>
                      <a:pt x="2480" y="15890"/>
                    </a:cubicBezTo>
                    <a:cubicBezTo>
                      <a:pt x="1656" y="15890"/>
                      <a:pt x="1098" y="14983"/>
                      <a:pt x="806" y="13175"/>
                    </a:cubicBezTo>
                    <a:cubicBezTo>
                      <a:pt x="279" y="11206"/>
                      <a:pt x="383" y="9052"/>
                      <a:pt x="911" y="7082"/>
                    </a:cubicBezTo>
                    <a:cubicBezTo>
                      <a:pt x="1547" y="5828"/>
                      <a:pt x="2502" y="5112"/>
                      <a:pt x="3561" y="5112"/>
                    </a:cubicBezTo>
                    <a:lnTo>
                      <a:pt x="4830" y="5112"/>
                    </a:lnTo>
                    <a:lnTo>
                      <a:pt x="4830" y="5474"/>
                    </a:lnTo>
                    <a:cubicBezTo>
                      <a:pt x="4725" y="6189"/>
                      <a:pt x="4830" y="6905"/>
                      <a:pt x="5043" y="7443"/>
                    </a:cubicBezTo>
                    <a:cubicBezTo>
                      <a:pt x="5100" y="7635"/>
                      <a:pt x="5222" y="7783"/>
                      <a:pt x="5392" y="7783"/>
                    </a:cubicBezTo>
                    <a:cubicBezTo>
                      <a:pt x="5527" y="7783"/>
                      <a:pt x="5697" y="7687"/>
                      <a:pt x="5889" y="7443"/>
                    </a:cubicBezTo>
                    <a:cubicBezTo>
                      <a:pt x="6312" y="6728"/>
                      <a:pt x="6421" y="6543"/>
                      <a:pt x="6312" y="5828"/>
                    </a:cubicBezTo>
                    <a:cubicBezTo>
                      <a:pt x="6207" y="5289"/>
                      <a:pt x="5889" y="4751"/>
                      <a:pt x="5253" y="4574"/>
                    </a:cubicBezTo>
                    <a:cubicBezTo>
                      <a:pt x="5253" y="3497"/>
                      <a:pt x="5466" y="2427"/>
                      <a:pt x="5889" y="1704"/>
                    </a:cubicBezTo>
                    <a:cubicBezTo>
                      <a:pt x="6181" y="1114"/>
                      <a:pt x="6635" y="848"/>
                      <a:pt x="7210" y="848"/>
                    </a:cubicBezTo>
                    <a:close/>
                    <a:moveTo>
                      <a:pt x="7044" y="0"/>
                    </a:moveTo>
                    <a:cubicBezTo>
                      <a:pt x="6395" y="0"/>
                      <a:pt x="5867" y="310"/>
                      <a:pt x="5466" y="989"/>
                    </a:cubicBezTo>
                    <a:cubicBezTo>
                      <a:pt x="5043" y="1889"/>
                      <a:pt x="4725" y="3143"/>
                      <a:pt x="4725" y="4397"/>
                    </a:cubicBezTo>
                    <a:cubicBezTo>
                      <a:pt x="4512" y="4308"/>
                      <a:pt x="4302" y="4264"/>
                      <a:pt x="4089" y="4264"/>
                    </a:cubicBezTo>
                    <a:cubicBezTo>
                      <a:pt x="3880" y="4264"/>
                      <a:pt x="3666" y="4308"/>
                      <a:pt x="3452" y="4397"/>
                    </a:cubicBezTo>
                    <a:cubicBezTo>
                      <a:pt x="2288" y="4397"/>
                      <a:pt x="1229" y="5112"/>
                      <a:pt x="488" y="6543"/>
                    </a:cubicBezTo>
                    <a:cubicBezTo>
                      <a:pt x="-144" y="8698"/>
                      <a:pt x="-144" y="11206"/>
                      <a:pt x="383" y="13352"/>
                    </a:cubicBezTo>
                    <a:cubicBezTo>
                      <a:pt x="806" y="15868"/>
                      <a:pt x="1656" y="16399"/>
                      <a:pt x="2288" y="16399"/>
                    </a:cubicBezTo>
                    <a:lnTo>
                      <a:pt x="2502" y="16399"/>
                    </a:lnTo>
                    <a:cubicBezTo>
                      <a:pt x="2502" y="17653"/>
                      <a:pt x="2711" y="18730"/>
                      <a:pt x="3139" y="19446"/>
                    </a:cubicBezTo>
                    <a:cubicBezTo>
                      <a:pt x="3561" y="20523"/>
                      <a:pt x="4302" y="21061"/>
                      <a:pt x="5043" y="21061"/>
                    </a:cubicBezTo>
                    <a:lnTo>
                      <a:pt x="5362" y="21061"/>
                    </a:lnTo>
                    <a:cubicBezTo>
                      <a:pt x="6207" y="20884"/>
                      <a:pt x="7053" y="20346"/>
                      <a:pt x="7585" y="19269"/>
                    </a:cubicBezTo>
                    <a:cubicBezTo>
                      <a:pt x="8326" y="20523"/>
                      <a:pt x="9281" y="21423"/>
                      <a:pt x="10231" y="21600"/>
                    </a:cubicBezTo>
                    <a:lnTo>
                      <a:pt x="10445" y="21600"/>
                    </a:lnTo>
                    <a:cubicBezTo>
                      <a:pt x="12031" y="21423"/>
                      <a:pt x="13513" y="19984"/>
                      <a:pt x="14255" y="17653"/>
                    </a:cubicBezTo>
                    <a:cubicBezTo>
                      <a:pt x="14786" y="18192"/>
                      <a:pt x="15314" y="18553"/>
                      <a:pt x="15950" y="18730"/>
                    </a:cubicBezTo>
                    <a:cubicBezTo>
                      <a:pt x="16269" y="18870"/>
                      <a:pt x="16595" y="18930"/>
                      <a:pt x="16922" y="18930"/>
                    </a:cubicBezTo>
                    <a:cubicBezTo>
                      <a:pt x="18330" y="18930"/>
                      <a:pt x="19730" y="17720"/>
                      <a:pt x="20506" y="15684"/>
                    </a:cubicBezTo>
                    <a:cubicBezTo>
                      <a:pt x="21351" y="13714"/>
                      <a:pt x="21456" y="11029"/>
                      <a:pt x="20929" y="8875"/>
                    </a:cubicBezTo>
                    <a:cubicBezTo>
                      <a:pt x="20506" y="7266"/>
                      <a:pt x="19446" y="6189"/>
                      <a:pt x="18387" y="6189"/>
                    </a:cubicBezTo>
                    <a:cubicBezTo>
                      <a:pt x="18173" y="6189"/>
                      <a:pt x="17855" y="6189"/>
                      <a:pt x="17537" y="6366"/>
                    </a:cubicBezTo>
                    <a:cubicBezTo>
                      <a:pt x="17432" y="3681"/>
                      <a:pt x="16373" y="1704"/>
                      <a:pt x="14891" y="989"/>
                    </a:cubicBezTo>
                    <a:cubicBezTo>
                      <a:pt x="14786" y="900"/>
                      <a:pt x="14651" y="856"/>
                      <a:pt x="14520" y="856"/>
                    </a:cubicBezTo>
                    <a:cubicBezTo>
                      <a:pt x="14390" y="856"/>
                      <a:pt x="14255" y="900"/>
                      <a:pt x="14150" y="989"/>
                    </a:cubicBezTo>
                    <a:cubicBezTo>
                      <a:pt x="12986" y="989"/>
                      <a:pt x="11822" y="1527"/>
                      <a:pt x="10867" y="2427"/>
                    </a:cubicBezTo>
                    <a:cubicBezTo>
                      <a:pt x="10336" y="1704"/>
                      <a:pt x="9595" y="989"/>
                      <a:pt x="8962" y="634"/>
                    </a:cubicBezTo>
                    <a:cubicBezTo>
                      <a:pt x="8234" y="221"/>
                      <a:pt x="7594" y="0"/>
                      <a:pt x="7044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01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01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00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199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199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9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9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01" name="IMG_4012.png" descr="IMG_4012.pn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2" name="IMG_4015.jpeg" descr="IMG_4015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0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003" name="IMG_4016.jpeg" descr="IMG_4016.jpeg">
                    <a:hlinkClick r:id="rId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04" name="صورة 20" descr="صورة 20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06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7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8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9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0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1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14" name="Picture 2" descr="Picture 2">
              <a:hlinkClick r:id="rId1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024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016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0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025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71" name="IMG_6062.png" descr="IMG_6062.png"/>
          <p:cNvPicPr>
            <a:picLocks noChangeAspect="1"/>
          </p:cNvPicPr>
          <p:nvPr/>
        </p:nvPicPr>
        <p:blipFill>
          <a:blip r:embed="rId21">
            <a:extLst/>
          </a:blip>
          <a:srcRect l="32861" t="0" r="0" b="85770"/>
          <a:stretch>
            <a:fillRect/>
          </a:stretch>
        </p:blipFill>
        <p:spPr>
          <a:xfrm>
            <a:off x="18781808" y="1865132"/>
            <a:ext cx="4774178" cy="1822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2" name="IMG_6062.png" descr="IMG_6062.png"/>
          <p:cNvPicPr>
            <a:picLocks noChangeAspect="1"/>
          </p:cNvPicPr>
          <p:nvPr/>
        </p:nvPicPr>
        <p:blipFill>
          <a:blip r:embed="rId21">
            <a:extLst/>
          </a:blip>
          <a:srcRect l="48024" t="44379" r="0" b="41139"/>
          <a:stretch>
            <a:fillRect/>
          </a:stretch>
        </p:blipFill>
        <p:spPr>
          <a:xfrm>
            <a:off x="13843708" y="5081061"/>
            <a:ext cx="4174369" cy="2094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3" name="IMG_6050.png" descr="IMG_6050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74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75" name="IMG_6151.png" descr="IMG_6151.png"/>
          <p:cNvPicPr>
            <a:picLocks noChangeAspect="1"/>
          </p:cNvPicPr>
          <p:nvPr/>
        </p:nvPicPr>
        <p:blipFill>
          <a:blip r:embed="rId31">
            <a:extLst/>
          </a:blip>
          <a:srcRect l="0" t="9958" r="0" b="81004"/>
          <a:stretch>
            <a:fillRect/>
          </a:stretch>
        </p:blipFill>
        <p:spPr>
          <a:xfrm>
            <a:off x="11188071" y="2545223"/>
            <a:ext cx="7484518" cy="1574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6" name="IMG_6151.png" descr="IMG_6151.png"/>
          <p:cNvPicPr>
            <a:picLocks noChangeAspect="1"/>
          </p:cNvPicPr>
          <p:nvPr/>
        </p:nvPicPr>
        <p:blipFill>
          <a:blip r:embed="rId31">
            <a:extLst/>
          </a:blip>
          <a:srcRect l="17668" t="29516" r="0" b="34928"/>
          <a:stretch>
            <a:fillRect/>
          </a:stretch>
        </p:blipFill>
        <p:spPr>
          <a:xfrm>
            <a:off x="7991987" y="5698309"/>
            <a:ext cx="5710979" cy="573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7" name="IMG_6151.png" descr="IMG_6151.png"/>
          <p:cNvPicPr>
            <a:picLocks noChangeAspect="1"/>
          </p:cNvPicPr>
          <p:nvPr/>
        </p:nvPicPr>
        <p:blipFill>
          <a:blip r:embed="rId31">
            <a:extLst/>
          </a:blip>
          <a:srcRect l="35519" t="64668" r="0" b="744"/>
          <a:stretch>
            <a:fillRect/>
          </a:stretch>
        </p:blipFill>
        <p:spPr>
          <a:xfrm>
            <a:off x="3379505" y="5776295"/>
            <a:ext cx="4472737" cy="5583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7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079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33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088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38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2136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2134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5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37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aphicFrame>
        <p:nvGraphicFramePr>
          <p:cNvPr id="2139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40" name="IMG_6152.png" descr="IMG_6152.png"/>
          <p:cNvPicPr>
            <a:picLocks noChangeAspect="1"/>
          </p:cNvPicPr>
          <p:nvPr/>
        </p:nvPicPr>
        <p:blipFill>
          <a:blip r:embed="rId10">
            <a:extLst/>
          </a:blip>
          <a:srcRect l="3277" t="0" r="1442" b="0"/>
          <a:stretch>
            <a:fillRect/>
          </a:stretch>
        </p:blipFill>
        <p:spPr>
          <a:xfrm>
            <a:off x="3073292" y="2548334"/>
            <a:ext cx="18756917" cy="86192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15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15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14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14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14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4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4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4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5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14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4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5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5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5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0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162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16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171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1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2219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2217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8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20" name="مفردات"/>
            <p:cNvSpPr txBox="1"/>
            <p:nvPr/>
          </p:nvSpPr>
          <p:spPr>
            <a:xfrm>
              <a:off x="568857" y="5292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aphicFrame>
        <p:nvGraphicFramePr>
          <p:cNvPr id="2222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25" name="IMG_6153.png"/>
          <p:cNvGrpSpPr/>
          <p:nvPr/>
        </p:nvGrpSpPr>
        <p:grpSpPr>
          <a:xfrm>
            <a:off x="15445099" y="2058741"/>
            <a:ext cx="7931151" cy="1448594"/>
            <a:chOff x="0" y="0"/>
            <a:chExt cx="7931150" cy="1448593"/>
          </a:xfrm>
        </p:grpSpPr>
        <p:pic>
          <p:nvPicPr>
            <p:cNvPr id="2224" name="IMG_6153.png" descr="IMG_615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4841" t="0" r="0" b="88706"/>
            <a:stretch>
              <a:fillRect/>
            </a:stretch>
          </p:blipFill>
          <p:spPr>
            <a:xfrm>
              <a:off x="19050" y="19050"/>
              <a:ext cx="7893240" cy="14103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23" name="IMG_6153.png" descr="IMG_6153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7931150" cy="1448594"/>
            </a:xfrm>
            <a:prstGeom prst="rect">
              <a:avLst/>
            </a:prstGeom>
            <a:effectLst/>
          </p:spPr>
        </p:pic>
      </p:grpSp>
      <p:grpSp>
        <p:nvGrpSpPr>
          <p:cNvPr id="2228" name="IMG_6153.png"/>
          <p:cNvGrpSpPr/>
          <p:nvPr/>
        </p:nvGrpSpPr>
        <p:grpSpPr>
          <a:xfrm>
            <a:off x="6525138" y="1998632"/>
            <a:ext cx="8489157" cy="4688285"/>
            <a:chOff x="0" y="0"/>
            <a:chExt cx="8489156" cy="4688284"/>
          </a:xfrm>
        </p:grpSpPr>
        <p:pic>
          <p:nvPicPr>
            <p:cNvPr id="2227" name="IMG_6153.png" descr="IMG_615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8177" t="10651" r="4957" b="30151"/>
            <a:stretch>
              <a:fillRect/>
            </a:stretch>
          </p:blipFill>
          <p:spPr>
            <a:xfrm>
              <a:off x="19050" y="19050"/>
              <a:ext cx="8451153" cy="46503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26" name="IMG_6153.png" descr="IMG_6153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8489157" cy="4688285"/>
            </a:xfrm>
            <a:prstGeom prst="rect">
              <a:avLst/>
            </a:prstGeom>
            <a:effectLst/>
          </p:spPr>
        </p:pic>
      </p:grpSp>
      <p:grpSp>
        <p:nvGrpSpPr>
          <p:cNvPr id="2231" name="IMG_6153.png"/>
          <p:cNvGrpSpPr/>
          <p:nvPr/>
        </p:nvGrpSpPr>
        <p:grpSpPr>
          <a:xfrm>
            <a:off x="9747571" y="6781800"/>
            <a:ext cx="13452873" cy="2807891"/>
            <a:chOff x="0" y="0"/>
            <a:chExt cx="13452871" cy="2807890"/>
          </a:xfrm>
        </p:grpSpPr>
        <p:pic>
          <p:nvPicPr>
            <p:cNvPr id="2230" name="IMG_6153.png" descr="IMG_615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500" t="70415" r="0" b="1118"/>
            <a:stretch>
              <a:fillRect/>
            </a:stretch>
          </p:blipFill>
          <p:spPr>
            <a:xfrm>
              <a:off x="19050" y="19050"/>
              <a:ext cx="13414757" cy="27698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29" name="IMG_6153.png" descr="IMG_6153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3452872" cy="2807891"/>
            </a:xfrm>
            <a:prstGeom prst="rect">
              <a:avLst/>
            </a:prstGeom>
            <a:effectLst/>
          </p:spPr>
        </p:pic>
      </p:grpSp>
      <p:grpSp>
        <p:nvGrpSpPr>
          <p:cNvPr id="2234" name="IMG_6155.png"/>
          <p:cNvGrpSpPr/>
          <p:nvPr/>
        </p:nvGrpSpPr>
        <p:grpSpPr>
          <a:xfrm>
            <a:off x="2328220" y="9710872"/>
            <a:ext cx="13921979" cy="3060304"/>
            <a:chOff x="0" y="0"/>
            <a:chExt cx="13921978" cy="3060303"/>
          </a:xfrm>
        </p:grpSpPr>
        <p:pic>
          <p:nvPicPr>
            <p:cNvPr id="2233" name="IMG_6155.png" descr="IMG_6155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244" t="2054" r="27697" b="71896"/>
            <a:stretch>
              <a:fillRect/>
            </a:stretch>
          </p:blipFill>
          <p:spPr>
            <a:xfrm>
              <a:off x="19050" y="19050"/>
              <a:ext cx="13883888" cy="30220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32" name="IMG_6155.png" descr="IMG_6155.png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3921979" cy="3060304"/>
            </a:xfrm>
            <a:prstGeom prst="rect">
              <a:avLst/>
            </a:prstGeom>
            <a:effectLst/>
          </p:spPr>
        </p:pic>
      </p:grpSp>
      <p:grpSp>
        <p:nvGrpSpPr>
          <p:cNvPr id="2254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252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250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239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237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2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36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38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40" name="IMG_4012.png" descr="IMG_4012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1" name="IMG_4015.jpeg" descr="IMG_4015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44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242" name="IMG_4016.jpeg" descr="IMG_4016.jpeg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43" name="صورة 20" descr="صورة 20">
                    <a:hlinkClick r:id="rId2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3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45" name="IMG_4017.jpeg" descr="IMG_4017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6" name="IMG_4020.jpeg" descr="IMG_4020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7" name="IMG_4022.jpeg" descr="IMG_4022.jpe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8" name="IMG_4023.png" descr="IMG_4023.png">
                  <a:hlinkClick r:id="rId3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9" name="IMG_4024.jpeg" descr="IMG_4024.jpeg"/>
                <p:cNvPicPr>
                  <a:picLocks noChangeAspect="0"/>
                </p:cNvPicPr>
                <p:nvPr/>
              </p:nvPicPr>
              <p:blipFill>
                <a:blip r:embed="rId32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51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53" name="Picture 2" descr="Picture 2">
              <a:hlinkClick r:id="rId33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4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4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256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10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265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15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313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311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2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14" name="مثال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مثال</a:t>
              </a:r>
            </a:p>
          </p:txBody>
        </p:sp>
      </p:grpSp>
      <p:graphicFrame>
        <p:nvGraphicFramePr>
          <p:cNvPr id="2316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17" name="IMG_6154.png" descr="IMG_6154.png"/>
          <p:cNvPicPr>
            <a:picLocks noChangeAspect="1"/>
          </p:cNvPicPr>
          <p:nvPr/>
        </p:nvPicPr>
        <p:blipFill>
          <a:blip r:embed="rId10">
            <a:extLst/>
          </a:blip>
          <a:srcRect l="53451" t="2736" r="26644" b="81983"/>
          <a:stretch>
            <a:fillRect/>
          </a:stretch>
        </p:blipFill>
        <p:spPr>
          <a:xfrm>
            <a:off x="17591165" y="1754187"/>
            <a:ext cx="5748534" cy="1678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8" name="IMG_6154.png" descr="IMG_6154.png"/>
          <p:cNvPicPr>
            <a:picLocks noChangeAspect="1"/>
          </p:cNvPicPr>
          <p:nvPr/>
        </p:nvPicPr>
        <p:blipFill>
          <a:blip r:embed="rId10">
            <a:extLst/>
          </a:blip>
          <a:srcRect l="2110" t="19669" r="2110" b="0"/>
          <a:stretch>
            <a:fillRect/>
          </a:stretch>
        </p:blipFill>
        <p:spPr>
          <a:xfrm>
            <a:off x="3375355" y="3696654"/>
            <a:ext cx="19194549" cy="61211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33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33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32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32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31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2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2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2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2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32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2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2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3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3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8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340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4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349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9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397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395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6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98" name="مثال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مثال</a:t>
              </a:r>
            </a:p>
          </p:txBody>
        </p:sp>
      </p:grpSp>
      <p:graphicFrame>
        <p:nvGraphicFramePr>
          <p:cNvPr id="2400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01" name="IMG_6155.png" descr="IMG_6155.png"/>
          <p:cNvPicPr>
            <a:picLocks noChangeAspect="1"/>
          </p:cNvPicPr>
          <p:nvPr/>
        </p:nvPicPr>
        <p:blipFill>
          <a:blip r:embed="rId10">
            <a:extLst/>
          </a:blip>
          <a:srcRect l="74804" t="25566" r="0" b="30063"/>
          <a:stretch>
            <a:fillRect/>
          </a:stretch>
        </p:blipFill>
        <p:spPr>
          <a:xfrm>
            <a:off x="19969987" y="5062132"/>
            <a:ext cx="3775113" cy="38362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2402" name="IMG_6155.png" descr="IMG_6155.png"/>
          <p:cNvPicPr>
            <a:picLocks noChangeAspect="1"/>
          </p:cNvPicPr>
          <p:nvPr/>
        </p:nvPicPr>
        <p:blipFill>
          <a:blip r:embed="rId10">
            <a:extLst/>
          </a:blip>
          <a:srcRect l="33952" t="28711" r="47271" b="62740"/>
          <a:stretch>
            <a:fillRect/>
          </a:stretch>
        </p:blipFill>
        <p:spPr>
          <a:xfrm>
            <a:off x="17355938" y="1578549"/>
            <a:ext cx="5379492" cy="1413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3" name="IMG_6155.png" descr="IMG_6155.png"/>
          <p:cNvPicPr>
            <a:picLocks noChangeAspect="1"/>
          </p:cNvPicPr>
          <p:nvPr/>
        </p:nvPicPr>
        <p:blipFill>
          <a:blip r:embed="rId10">
            <a:extLst/>
          </a:blip>
          <a:srcRect l="689" t="37897" r="27843" b="3915"/>
          <a:stretch>
            <a:fillRect/>
          </a:stretch>
        </p:blipFill>
        <p:spPr>
          <a:xfrm>
            <a:off x="3295542" y="3342492"/>
            <a:ext cx="16749952" cy="78695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42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41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40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40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40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0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0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0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1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41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1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1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2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2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63648" y="11373477"/>
            <a:ext cx="1911773" cy="621526"/>
            <a:chOff x="0" y="0"/>
            <a:chExt cx="1911771" cy="621525"/>
          </a:xfrm>
        </p:grpSpPr>
        <p:grpSp>
          <p:nvGrpSpPr>
            <p:cNvPr id="242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42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2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438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430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4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439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10" name="تجميع"/>
          <p:cNvGrpSpPr/>
          <p:nvPr/>
        </p:nvGrpSpPr>
        <p:grpSpPr>
          <a:xfrm>
            <a:off x="1963648" y="6288631"/>
            <a:ext cx="4196714" cy="5084846"/>
            <a:chOff x="0" y="0"/>
            <a:chExt cx="4196712" cy="5084845"/>
          </a:xfrm>
        </p:grpSpPr>
        <p:grpSp>
          <p:nvGrpSpPr>
            <p:cNvPr id="2487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2485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2486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0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248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0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0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515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513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511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2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14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516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17" name="IMG_6156.png" descr="IMG_6156.png"/>
          <p:cNvPicPr>
            <a:picLocks noChangeAspect="1"/>
          </p:cNvPicPr>
          <p:nvPr/>
        </p:nvPicPr>
        <p:blipFill>
          <a:blip r:embed="rId11">
            <a:extLst/>
          </a:blip>
          <a:srcRect l="0" t="0" r="0" b="52497"/>
          <a:stretch>
            <a:fillRect/>
          </a:stretch>
        </p:blipFill>
        <p:spPr>
          <a:xfrm>
            <a:off x="4471788" y="1754187"/>
            <a:ext cx="18595523" cy="51935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53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53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52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52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51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1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2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2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2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52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2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2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3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3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