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CCACC"/>
          </a:solidFill>
        </a:fill>
      </a:tcStyle>
    </a:wholeTbl>
    <a:band2H>
      <a:tcTxStyle b="def" i="def"/>
      <a:tcStyle>
        <a:tcBdr/>
        <a:fill>
          <a:solidFill>
            <a:srgbClr val="E7E6E7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1016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1016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8E6EC"/>
          </a:solidFill>
        </a:fill>
      </a:tcStyle>
    </a:wholeTbl>
    <a:band2H>
      <a:tcTxStyle b="def" i="def"/>
      <a:tcStyle>
        <a:tcBdr/>
        <a:fill>
          <a:solidFill>
            <a:srgbClr val="FBF3F5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1016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1016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5F1F1"/>
          </a:solidFill>
        </a:fill>
      </a:tcStyle>
    </a:wholeTbl>
    <a:band2H>
      <a:tcTxStyle b="def" i="def"/>
      <a:tcStyle>
        <a:tcBdr/>
        <a:fill>
          <a:solidFill>
            <a:srgbClr val="FAF8F8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1016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1016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7E8EA"/>
          </a:solidFill>
        </a:fill>
      </a:tcStyle>
    </a:wholeTbl>
    <a:band2H>
      <a:tcTxStyle b="def" i="def"/>
      <a:tcStyle>
        <a:tcBdr/>
        <a:fill>
          <a:solidFill>
            <a:srgbClr val="34679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43E63"/>
        </a:fontRef>
        <a:srgbClr val="143E6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143E63"/>
              </a:solidFill>
              <a:prstDash val="solid"/>
              <a:round/>
            </a:ln>
          </a:top>
          <a:bottom>
            <a:ln w="63500" cap="flat">
              <a:solidFill>
                <a:srgbClr val="143E6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34679A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143E63"/>
              </a:solidFill>
              <a:prstDash val="solid"/>
              <a:round/>
            </a:ln>
          </a:top>
          <a:bottom>
            <a:ln w="63500" cap="flat">
              <a:solidFill>
                <a:srgbClr val="143E6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7E8E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1016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1016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hape 2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9;p2"/>
          <p:cNvGrpSpPr/>
          <p:nvPr/>
        </p:nvGrpSpPr>
        <p:grpSpPr>
          <a:xfrm>
            <a:off x="678674" y="715340"/>
            <a:ext cx="22696801" cy="12252804"/>
            <a:chOff x="0" y="0"/>
            <a:chExt cx="22696800" cy="12252802"/>
          </a:xfrm>
        </p:grpSpPr>
        <p:sp>
          <p:nvSpPr>
            <p:cNvPr id="14" name="Google Shape;10;p2"/>
            <p:cNvSpPr/>
            <p:nvPr/>
          </p:nvSpPr>
          <p:spPr>
            <a:xfrm flipH="1" rot="10800000">
              <a:off x="0" y="0"/>
              <a:ext cx="22696801" cy="12252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512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1;p2"/>
            <p:cNvSpPr/>
            <p:nvPr/>
          </p:nvSpPr>
          <p:spPr>
            <a:xfrm rot="5400000">
              <a:off x="20495192" y="10053259"/>
              <a:ext cx="2202401" cy="218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7620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" name="نص العنوان"/>
          <p:cNvSpPr txBox="1"/>
          <p:nvPr>
            <p:ph type="title"/>
          </p:nvPr>
        </p:nvSpPr>
        <p:spPr>
          <a:xfrm>
            <a:off x="3540733" y="3062567"/>
            <a:ext cx="17302402" cy="48464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>
              <a:lnSpc>
                <a:spcPct val="90000"/>
              </a:lnSpc>
              <a:defRPr sz="14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8" name="مستوى النص الأول…"/>
          <p:cNvSpPr txBox="1"/>
          <p:nvPr>
            <p:ph type="body" sz="quarter" idx="1"/>
          </p:nvPr>
        </p:nvSpPr>
        <p:spPr>
          <a:xfrm>
            <a:off x="3540799" y="7909000"/>
            <a:ext cx="17302403" cy="1644001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90000"/>
              </a:lnSpc>
              <a:buClrTx/>
              <a:buSzTx/>
              <a:buNone/>
              <a:defRPr b="1" sz="8000"/>
            </a:lvl1pPr>
            <a:lvl2pPr marL="846666" indent="-249766" algn="ctr">
              <a:lnSpc>
                <a:spcPct val="90000"/>
              </a:lnSpc>
              <a:buClrTx/>
              <a:buSzTx/>
              <a:buNone/>
              <a:defRPr b="1" sz="8000"/>
            </a:lvl2pPr>
            <a:lvl3pPr marL="846666" indent="207433" algn="ctr">
              <a:lnSpc>
                <a:spcPct val="90000"/>
              </a:lnSpc>
              <a:buClrTx/>
              <a:buSzTx/>
              <a:buNone/>
              <a:defRPr b="1" sz="8000"/>
            </a:lvl3pPr>
            <a:lvl4pPr marL="846666" indent="664633" algn="ctr">
              <a:lnSpc>
                <a:spcPct val="90000"/>
              </a:lnSpc>
              <a:buClrTx/>
              <a:buSzTx/>
              <a:buNone/>
              <a:defRPr b="1" sz="8000"/>
            </a:lvl4pPr>
            <a:lvl5pPr marL="846666" indent="1121833" algn="ctr">
              <a:lnSpc>
                <a:spcPct val="90000"/>
              </a:lnSpc>
              <a:buClrTx/>
              <a:buSzTx/>
              <a:buNone/>
              <a:defRPr b="1" sz="8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9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3223513" y="12132977"/>
            <a:ext cx="2851555" cy="801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G_1539.png" descr="IMG_1539.png"/>
          <p:cNvPicPr>
            <a:picLocks noChangeAspect="1"/>
          </p:cNvPicPr>
          <p:nvPr/>
        </p:nvPicPr>
        <p:blipFill>
          <a:blip r:embed="rId3">
            <a:alphaModFix amt="6122"/>
            <a:extLst/>
          </a:blip>
          <a:srcRect l="19281" t="22504" r="14237" b="11264"/>
          <a:stretch>
            <a:fillRect/>
          </a:stretch>
        </p:blipFill>
        <p:spPr>
          <a:xfrm>
            <a:off x="7466012" y="2330523"/>
            <a:ext cx="9452092" cy="945209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xx%"/>
          <p:cNvSpPr txBox="1"/>
          <p:nvPr>
            <p:ph type="title" hasCustomPrompt="1"/>
          </p:nvPr>
        </p:nvSpPr>
        <p:spPr>
          <a:xfrm>
            <a:off x="3423999" y="4155933"/>
            <a:ext cx="17536002" cy="40296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>
              <a:defRPr sz="25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8" name="مستوى النص الأول…"/>
          <p:cNvSpPr txBox="1"/>
          <p:nvPr>
            <p:ph type="body" sz="quarter" idx="1"/>
          </p:nvPr>
        </p:nvSpPr>
        <p:spPr>
          <a:xfrm>
            <a:off x="3423999" y="8185667"/>
            <a:ext cx="17536002" cy="19024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200">
                <a:solidFill>
                  <a:srgbClr val="34679A"/>
                </a:solidFill>
              </a:defRPr>
            </a:lvl1pPr>
            <a:lvl2pPr marL="846666" indent="-249766" algn="ctr">
              <a:buClrTx/>
              <a:buSzTx/>
              <a:buNone/>
              <a:defRPr sz="4200">
                <a:solidFill>
                  <a:srgbClr val="34679A"/>
                </a:solidFill>
              </a:defRPr>
            </a:lvl2pPr>
            <a:lvl3pPr marL="846666" indent="207433" algn="ctr">
              <a:buClrTx/>
              <a:buSzTx/>
              <a:buNone/>
              <a:defRPr sz="4200">
                <a:solidFill>
                  <a:srgbClr val="34679A"/>
                </a:solidFill>
              </a:defRPr>
            </a:lvl3pPr>
            <a:lvl4pPr marL="846666" indent="664633" algn="ctr">
              <a:buClrTx/>
              <a:buSzTx/>
              <a:buNone/>
              <a:defRPr sz="4200">
                <a:solidFill>
                  <a:srgbClr val="34679A"/>
                </a:solidFill>
              </a:defRPr>
            </a:lvl4pPr>
            <a:lvl5pPr marL="846666" indent="1121833" algn="ctr">
              <a:buClrTx/>
              <a:buSzTx/>
              <a:buNone/>
              <a:defRPr sz="42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50;p13"/>
          <p:cNvSpPr/>
          <p:nvPr/>
        </p:nvSpPr>
        <p:spPr>
          <a:xfrm flipH="1" rot="10800000">
            <a:off x="1004199" y="2032906"/>
            <a:ext cx="22055412" cy="10795534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4" name="نص العنوان"/>
          <p:cNvSpPr txBox="1"/>
          <p:nvPr>
            <p:ph type="title"/>
          </p:nvPr>
        </p:nvSpPr>
        <p:spPr>
          <a:xfrm>
            <a:off x="2999298" y="3175933"/>
            <a:ext cx="7040001" cy="17192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 algn="r">
              <a:defRPr sz="44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25" name="مستوى النص الأول…"/>
          <p:cNvSpPr txBox="1"/>
          <p:nvPr>
            <p:ph type="body" sz="quarter" idx="1"/>
          </p:nvPr>
        </p:nvSpPr>
        <p:spPr>
          <a:xfrm>
            <a:off x="14344899" y="3114799"/>
            <a:ext cx="6362401" cy="1719202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26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2777638" y="12048181"/>
            <a:ext cx="2611916" cy="734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18496174" y="8708169"/>
            <a:ext cx="4363231" cy="436322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68;p14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نص العنوان"/>
          <p:cNvSpPr txBox="1"/>
          <p:nvPr>
            <p:ph type="title"/>
          </p:nvPr>
        </p:nvSpPr>
        <p:spPr>
          <a:xfrm>
            <a:off x="4177199" y="9201000"/>
            <a:ext cx="16029603" cy="1976001"/>
          </a:xfrm>
          <a:prstGeom prst="rect">
            <a:avLst/>
          </a:prstGeom>
          <a:solidFill>
            <a:srgbClr val="D0F3FF"/>
          </a:solidFill>
          <a:effectLst/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5" name="مستوى النص الأول…"/>
          <p:cNvSpPr txBox="1"/>
          <p:nvPr>
            <p:ph type="body" sz="half" idx="1"/>
          </p:nvPr>
        </p:nvSpPr>
        <p:spPr>
          <a:xfrm>
            <a:off x="3888333" y="3674333"/>
            <a:ext cx="16607201" cy="4640801"/>
          </a:xfrm>
          <a:prstGeom prst="rect">
            <a:avLst/>
          </a:prstGeom>
        </p:spPr>
        <p:txBody>
          <a:bodyPr anchor="b"/>
          <a:lstStyle>
            <a:lvl1pPr marL="846666" indent="-706966" algn="ctr">
              <a:buClrTx/>
              <a:buSzTx/>
              <a:buNone/>
              <a:defRPr sz="6600"/>
            </a:lvl1pPr>
            <a:lvl2pPr marL="846666" indent="-249766" algn="ctr">
              <a:buClrTx/>
              <a:buSzTx/>
              <a:buNone/>
              <a:defRPr sz="6600"/>
            </a:lvl2pPr>
            <a:lvl3pPr marL="846666" indent="207433" algn="ctr">
              <a:buClrTx/>
              <a:buSzTx/>
              <a:buNone/>
              <a:defRPr sz="6600"/>
            </a:lvl3pPr>
            <a:lvl4pPr marL="846666" indent="664633" algn="ctr">
              <a:buClrTx/>
              <a:buSzTx/>
              <a:buNone/>
              <a:defRPr sz="6600"/>
            </a:lvl4pPr>
            <a:lvl5pPr marL="846666" indent="1121833" algn="ctr">
              <a:buClrTx/>
              <a:buSzTx/>
              <a:buNone/>
              <a:defRPr sz="6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74;p16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4" name="مستوى النص الأول…"/>
          <p:cNvSpPr txBox="1"/>
          <p:nvPr>
            <p:ph type="body" sz="quarter" idx="1"/>
          </p:nvPr>
        </p:nvSpPr>
        <p:spPr>
          <a:xfrm>
            <a:off x="1919999" y="3753333"/>
            <a:ext cx="14239202" cy="3812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78;p17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12187532" y="9831399"/>
            <a:ext cx="8856002" cy="2184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82;p18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4" name="مستوى النص الأول…"/>
          <p:cNvSpPr txBox="1"/>
          <p:nvPr>
            <p:ph type="body" sz="half" idx="1"/>
          </p:nvPr>
        </p:nvSpPr>
        <p:spPr>
          <a:xfrm>
            <a:off x="2236399" y="3300733"/>
            <a:ext cx="9698401" cy="8988801"/>
          </a:xfrm>
          <a:prstGeom prst="rect">
            <a:avLst/>
          </a:prstGeom>
        </p:spPr>
        <p:txBody>
          <a:bodyPr/>
          <a:lstStyle>
            <a:lvl1pPr marL="956128" indent="-816428">
              <a:buClr>
                <a:srgbClr val="434343"/>
              </a:buClr>
              <a:buSzPts val="3600"/>
              <a:buFont typeface="Helvetica"/>
              <a:buChar char="●"/>
              <a:defRPr sz="3600"/>
            </a:lvl1pPr>
            <a:lvl2pPr marL="1413328" indent="-816428">
              <a:buClr>
                <a:srgbClr val="434343"/>
              </a:buClr>
              <a:buSzPts val="3600"/>
              <a:buFont typeface="Helvetica"/>
              <a:buChar char="○"/>
              <a:defRPr sz="3600"/>
            </a:lvl2pPr>
            <a:lvl3pPr marL="1870528" indent="-816428">
              <a:buClr>
                <a:srgbClr val="434343"/>
              </a:buClr>
              <a:buSzPts val="3600"/>
              <a:buFont typeface="Helvetica"/>
              <a:buChar char="■"/>
              <a:defRPr sz="3600"/>
            </a:lvl3pPr>
            <a:lvl4pPr marL="2327728" indent="-816428">
              <a:buClr>
                <a:srgbClr val="434343"/>
              </a:buClr>
              <a:buSzPts val="3600"/>
              <a:buFont typeface="Helvetica"/>
              <a:buChar char="●"/>
              <a:defRPr sz="3600"/>
            </a:lvl4pPr>
            <a:lvl5pPr marL="2784928" indent="-816428">
              <a:buClr>
                <a:srgbClr val="434343"/>
              </a:buClr>
              <a:buSzPts val="3600"/>
              <a:buFont typeface="Helvetica"/>
              <a:buChar char="○"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87;p19"/>
          <p:cNvSpPr/>
          <p:nvPr/>
        </p:nvSpPr>
        <p:spPr>
          <a:xfrm flipH="1" rot="10800000">
            <a:off x="15772570" y="3371418"/>
            <a:ext cx="6702401" cy="8682329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4" name="Google Shape;88;p19"/>
          <p:cNvSpPr/>
          <p:nvPr/>
        </p:nvSpPr>
        <p:spPr>
          <a:xfrm flipH="1" rot="10800000">
            <a:off x="8839770" y="3371386"/>
            <a:ext cx="6702401" cy="8682329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6110999" y="6191933"/>
            <a:ext cx="6073601" cy="3528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400"/>
            </a:lvl1pPr>
            <a:lvl2pPr marL="846666" indent="-249766" algn="ctr">
              <a:buClrTx/>
              <a:buSzTx/>
              <a:buNone/>
              <a:defRPr sz="4400"/>
            </a:lvl2pPr>
            <a:lvl3pPr marL="846666" indent="207433" algn="ctr">
              <a:buClrTx/>
              <a:buSzTx/>
              <a:buNone/>
              <a:defRPr sz="4400"/>
            </a:lvl3pPr>
            <a:lvl4pPr marL="846666" indent="664633" algn="ctr">
              <a:buClrTx/>
              <a:buSzTx/>
              <a:buNone/>
              <a:defRPr sz="4400"/>
            </a:lvl4pPr>
            <a:lvl5pPr marL="846666" indent="1121833" algn="ctr">
              <a:buClrTx/>
              <a:buSzTx/>
              <a:buNone/>
              <a:defRPr sz="4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6" name="Google Shape;90;p19"/>
          <p:cNvSpPr/>
          <p:nvPr/>
        </p:nvSpPr>
        <p:spPr>
          <a:xfrm flipH="1" rot="10800000">
            <a:off x="1906935" y="3371418"/>
            <a:ext cx="6702401" cy="8682329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7" name="نص العنوان"/>
          <p:cNvSpPr txBox="1"/>
          <p:nvPr>
            <p:ph type="title"/>
          </p:nvPr>
        </p:nvSpPr>
        <p:spPr>
          <a:xfrm>
            <a:off x="2182333" y="3713666"/>
            <a:ext cx="6073600" cy="16952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>
              <a:defRPr sz="44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98;p20"/>
          <p:cNvSpPr/>
          <p:nvPr/>
        </p:nvSpPr>
        <p:spPr>
          <a:xfrm flipH="1" rot="10800000">
            <a:off x="1004199" y="2032906"/>
            <a:ext cx="22055412" cy="10795534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6" name="نص العنوان"/>
          <p:cNvSpPr txBox="1"/>
          <p:nvPr>
            <p:ph type="title"/>
          </p:nvPr>
        </p:nvSpPr>
        <p:spPr>
          <a:xfrm>
            <a:off x="5449599" y="3866266"/>
            <a:ext cx="6146401" cy="10800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 algn="l">
              <a:defRPr sz="44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97" name="مستوى النص الأول…"/>
          <p:cNvSpPr txBox="1"/>
          <p:nvPr>
            <p:ph type="body" sz="quarter" idx="1"/>
          </p:nvPr>
        </p:nvSpPr>
        <p:spPr>
          <a:xfrm>
            <a:off x="5449599" y="4946266"/>
            <a:ext cx="6146401" cy="2268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4765199" y="4673997"/>
            <a:ext cx="14853602" cy="35360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>
              <a:defRPr sz="96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" name="مستوى النص الأول…"/>
          <p:cNvSpPr txBox="1"/>
          <p:nvPr>
            <p:ph type="body" sz="quarter" idx="1"/>
          </p:nvPr>
        </p:nvSpPr>
        <p:spPr>
          <a:xfrm>
            <a:off x="6378466" y="8209634"/>
            <a:ext cx="11627201" cy="19024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200"/>
            </a:lvl1pPr>
            <a:lvl2pPr marL="846666" indent="-249766" algn="ctr">
              <a:buClrTx/>
              <a:buSzTx/>
              <a:buNone/>
              <a:defRPr sz="4200"/>
            </a:lvl2pPr>
            <a:lvl3pPr marL="846666" indent="207433" algn="ctr">
              <a:buClrTx/>
              <a:buSzTx/>
              <a:buNone/>
              <a:defRPr sz="4200"/>
            </a:lvl3pPr>
            <a:lvl4pPr marL="846666" indent="664633" algn="ctr">
              <a:buClrTx/>
              <a:buSzTx/>
              <a:buNone/>
              <a:defRPr sz="4200"/>
            </a:lvl4pPr>
            <a:lvl5pPr marL="846666" indent="1121833" algn="ctr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0" name="IMG_1539.png" descr="IMG_1539.png"/>
          <p:cNvPicPr>
            <a:picLocks noChangeAspect="1"/>
          </p:cNvPicPr>
          <p:nvPr/>
        </p:nvPicPr>
        <p:blipFill>
          <a:blip r:embed="rId2">
            <a:alphaModFix amt="15051"/>
            <a:extLst/>
          </a:blip>
          <a:srcRect l="19281" t="22504" r="14237" b="11264"/>
          <a:stretch>
            <a:fillRect/>
          </a:stretch>
        </p:blipFill>
        <p:spPr>
          <a:xfrm>
            <a:off x="19859236" y="9957858"/>
            <a:ext cx="3859727" cy="3859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honto 2.png" descr="phonto 2.png"/>
          <p:cNvPicPr>
            <a:picLocks noChangeAspect="1"/>
          </p:cNvPicPr>
          <p:nvPr/>
        </p:nvPicPr>
        <p:blipFill>
          <a:blip r:embed="rId3">
            <a:alphaModFix amt="30102"/>
            <a:extLst/>
          </a:blip>
          <a:srcRect l="36476" t="42372" r="30328" b="36476"/>
          <a:stretch>
            <a:fillRect/>
          </a:stretch>
        </p:blipFill>
        <p:spPr>
          <a:xfrm>
            <a:off x="4532817" y="10261386"/>
            <a:ext cx="2611916" cy="734297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109;p21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نص العنوان"/>
          <p:cNvSpPr txBox="1"/>
          <p:nvPr>
            <p:ph type="title"/>
          </p:nvPr>
        </p:nvSpPr>
        <p:spPr>
          <a:xfrm>
            <a:off x="1919999" y="3811101"/>
            <a:ext cx="6148001" cy="1407201"/>
          </a:xfrm>
          <a:prstGeom prst="rect">
            <a:avLst/>
          </a:prstGeom>
          <a:solidFill>
            <a:schemeClr val="accent4"/>
          </a:solidFill>
          <a:effectLst>
            <a:outerShdw sx="100000" sy="100000" kx="0" ky="0" algn="b" rotWithShape="0" blurRad="0" dist="254000" dir="3060000">
              <a:srgbClr val="34679A">
                <a:alpha val="50000"/>
              </a:srgbClr>
            </a:outerShdw>
          </a:effectLst>
        </p:spPr>
        <p:txBody>
          <a:bodyPr/>
          <a:lstStyle>
            <a:lvl1pPr>
              <a:defRPr sz="44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7" name="مستوى النص الأول…"/>
          <p:cNvSpPr txBox="1"/>
          <p:nvPr>
            <p:ph type="body" sz="quarter" idx="1"/>
          </p:nvPr>
        </p:nvSpPr>
        <p:spPr>
          <a:xfrm>
            <a:off x="2200399" y="5624701"/>
            <a:ext cx="5587201" cy="1292801"/>
          </a:xfrm>
          <a:prstGeom prst="rect">
            <a:avLst/>
          </a:prstGeom>
        </p:spPr>
        <p:txBody>
          <a:bodyPr anchor="ctr"/>
          <a:lstStyle>
            <a:lvl1pPr marL="846666" indent="-706966" algn="ctr">
              <a:buClrTx/>
              <a:buSzTx/>
              <a:buNone/>
              <a:defRPr sz="3600">
                <a:solidFill>
                  <a:srgbClr val="34679A"/>
                </a:solidFill>
              </a:defRPr>
            </a:lvl1pPr>
            <a:lvl2pPr marL="846666" indent="-249766" algn="ctr">
              <a:buClrTx/>
              <a:buSzTx/>
              <a:buNone/>
              <a:defRPr sz="3600">
                <a:solidFill>
                  <a:srgbClr val="34679A"/>
                </a:solidFill>
              </a:defRPr>
            </a:lvl2pPr>
            <a:lvl3pPr marL="846666" indent="2074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3pPr>
            <a:lvl4pPr marL="846666" indent="6646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4pPr>
            <a:lvl5pPr marL="846666" indent="11218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xx%"/>
          <p:cNvSpPr txBox="1"/>
          <p:nvPr>
            <p:ph type="title" hasCustomPrompt="1"/>
          </p:nvPr>
        </p:nvSpPr>
        <p:spPr>
          <a:xfrm>
            <a:off x="6200666" y="1960466"/>
            <a:ext cx="11982401" cy="16480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>
              <a:defRPr sz="9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6200666" y="3405210"/>
            <a:ext cx="11982401" cy="9632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نص العنوان"/>
          <p:cNvSpPr txBox="1"/>
          <p:nvPr>
            <p:ph type="title"/>
          </p:nvPr>
        </p:nvSpPr>
        <p:spPr>
          <a:xfrm>
            <a:off x="7690666" y="1925101"/>
            <a:ext cx="9002402" cy="26608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138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5" name="مستوى النص الأول…"/>
          <p:cNvSpPr txBox="1"/>
          <p:nvPr>
            <p:ph type="body" sz="quarter" idx="1"/>
          </p:nvPr>
        </p:nvSpPr>
        <p:spPr>
          <a:xfrm>
            <a:off x="7196866" y="4585901"/>
            <a:ext cx="9990401" cy="4742401"/>
          </a:xfrm>
          <a:prstGeom prst="rect">
            <a:avLst/>
          </a:prstGeom>
        </p:spPr>
        <p:txBody>
          <a:bodyPr anchor="ctr"/>
          <a:lstStyle>
            <a:lvl1pPr marL="846666" indent="-706966" algn="ctr">
              <a:buClrTx/>
              <a:buSzTx/>
              <a:buNone/>
              <a:defRPr sz="3600">
                <a:solidFill>
                  <a:srgbClr val="34679A"/>
                </a:solidFill>
              </a:defRPr>
            </a:lvl1pPr>
            <a:lvl2pPr marL="846666" indent="-249766" algn="ctr">
              <a:buClrTx/>
              <a:buSzTx/>
              <a:buNone/>
              <a:defRPr sz="3600">
                <a:solidFill>
                  <a:srgbClr val="34679A"/>
                </a:solidFill>
              </a:defRPr>
            </a:lvl2pPr>
            <a:lvl3pPr marL="846666" indent="2074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3pPr>
            <a:lvl4pPr marL="846666" indent="6646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4pPr>
            <a:lvl5pPr marL="846666" indent="11218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6" name="Google Shape;133;p23"/>
          <p:cNvSpPr txBox="1"/>
          <p:nvPr/>
        </p:nvSpPr>
        <p:spPr>
          <a:xfrm>
            <a:off x="6084000" y="11274400"/>
            <a:ext cx="12216000" cy="1452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/>
          <a:p>
            <a:pPr algn="ctr" rtl="0">
              <a:spcBef>
                <a:spcPts val="800"/>
              </a:spcBef>
              <a:defRPr sz="3200"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</a:p>
        </p:txBody>
      </p:sp>
      <p:sp>
        <p:nvSpPr>
          <p:cNvPr id="2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26;p5"/>
          <p:cNvSpPr/>
          <p:nvPr/>
        </p:nvSpPr>
        <p:spPr>
          <a:xfrm flipH="1" rot="10800000">
            <a:off x="1887556" y="3232786"/>
            <a:ext cx="20437588" cy="9618238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2553066" y="4010733"/>
            <a:ext cx="8631201" cy="1637601"/>
          </a:xfrm>
          <a:prstGeom prst="rect">
            <a:avLst/>
          </a:prstGeom>
        </p:spPr>
        <p:txBody>
          <a:bodyPr anchor="b"/>
          <a:lstStyle>
            <a:lvl1pPr marL="846666" indent="-706966" algn="ctr">
              <a:buClrTx/>
              <a:buSzTx/>
              <a:buNone/>
              <a:defRPr b="1" sz="4400"/>
            </a:lvl1pPr>
            <a:lvl2pPr marL="846666" indent="-249766" algn="ctr">
              <a:buClrTx/>
              <a:buSzTx/>
              <a:buNone/>
              <a:defRPr b="1" sz="4400"/>
            </a:lvl2pPr>
            <a:lvl3pPr marL="846666" indent="207433" algn="ctr">
              <a:buClrTx/>
              <a:buSzTx/>
              <a:buNone/>
              <a:defRPr b="1" sz="4400"/>
            </a:lvl3pPr>
            <a:lvl4pPr marL="846666" indent="664633" algn="ctr">
              <a:buClrTx/>
              <a:buSzTx/>
              <a:buNone/>
              <a:defRPr b="1" sz="4400"/>
            </a:lvl4pPr>
            <a:lvl5pPr marL="846666" indent="1121833" algn="ctr">
              <a:buClrTx/>
              <a:buSzTx/>
              <a:buNone/>
              <a:defRPr b="1" sz="4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1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3190745" y="12095689"/>
            <a:ext cx="2611916" cy="73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G_1539.png" descr="IMG_1539.png"/>
          <p:cNvPicPr>
            <a:picLocks noChangeAspect="1"/>
          </p:cNvPicPr>
          <p:nvPr/>
        </p:nvPicPr>
        <p:blipFill>
          <a:blip r:embed="rId3">
            <a:alphaModFix amt="19897"/>
            <a:extLst/>
          </a:blip>
          <a:srcRect l="19281" t="22504" r="14237" b="11264"/>
          <a:stretch>
            <a:fillRect/>
          </a:stretch>
        </p:blipFill>
        <p:spPr>
          <a:xfrm>
            <a:off x="22516042" y="5852703"/>
            <a:ext cx="1664097" cy="1664097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33;p6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مستوى النص الأول…"/>
          <p:cNvSpPr txBox="1"/>
          <p:nvPr>
            <p:ph type="body" sz="half" idx="1"/>
          </p:nvPr>
        </p:nvSpPr>
        <p:spPr>
          <a:xfrm>
            <a:off x="2663666" y="3796400"/>
            <a:ext cx="9950401" cy="7936001"/>
          </a:xfrm>
          <a:prstGeom prst="rect">
            <a:avLst/>
          </a:prstGeom>
        </p:spPr>
        <p:txBody>
          <a:bodyPr/>
          <a:lstStyle>
            <a:lvl1pPr marL="916214" indent="-751114">
              <a:buClr>
                <a:srgbClr val="595959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1pPr>
            <a:lvl2pPr marL="1413328" indent="-816428">
              <a:buClr>
                <a:srgbClr val="595959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2pPr>
            <a:lvl3pPr marL="1870528" indent="-816428">
              <a:buClr>
                <a:srgbClr val="595959"/>
              </a:buClr>
              <a:buSzPts val="3600"/>
              <a:buFont typeface="Helvetica"/>
              <a:buChar char="■"/>
              <a:defRPr sz="3600">
                <a:solidFill>
                  <a:srgbClr val="434343"/>
                </a:solidFill>
              </a:defRPr>
            </a:lvl3pPr>
            <a:lvl4pPr marL="2327728" indent="-816428">
              <a:buClr>
                <a:srgbClr val="595959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4pPr>
            <a:lvl5pPr marL="2784928" indent="-816428">
              <a:buClr>
                <a:srgbClr val="595959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نص العنوان"/>
          <p:cNvSpPr txBox="1"/>
          <p:nvPr>
            <p:ph type="title"/>
          </p:nvPr>
        </p:nvSpPr>
        <p:spPr>
          <a:xfrm>
            <a:off x="4776132" y="2248999"/>
            <a:ext cx="15108002" cy="92184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160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pic>
        <p:nvPicPr>
          <p:cNvPr id="79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8215845" y="11728448"/>
            <a:ext cx="2611916" cy="734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G_1539.png" descr="IMG_1539.png"/>
          <p:cNvPicPr>
            <a:picLocks noChangeAspect="1"/>
          </p:cNvPicPr>
          <p:nvPr/>
        </p:nvPicPr>
        <p:blipFill>
          <a:blip r:embed="rId3">
            <a:alphaModFix amt="16581"/>
            <a:extLst/>
          </a:blip>
          <a:srcRect l="19281" t="22504" r="14237" b="11264"/>
          <a:stretch>
            <a:fillRect/>
          </a:stretch>
        </p:blipFill>
        <p:spPr>
          <a:xfrm>
            <a:off x="20144753" y="1874091"/>
            <a:ext cx="3801958" cy="3801958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نص العنوان"/>
          <p:cNvSpPr txBox="1"/>
          <p:nvPr>
            <p:ph type="title"/>
          </p:nvPr>
        </p:nvSpPr>
        <p:spPr>
          <a:xfrm>
            <a:off x="5519701" y="2668666"/>
            <a:ext cx="13580001" cy="2244801"/>
          </a:xfrm>
          <a:prstGeom prst="rect">
            <a:avLst/>
          </a:prstGeom>
          <a:effectLst>
            <a:outerShdw sx="100000" sy="100000" kx="0" ky="0" algn="b" rotWithShape="0" blurRad="0" dist="254000" dir="3000000">
              <a:srgbClr val="34679A">
                <a:alpha val="52000"/>
              </a:srgbClr>
            </a:outerShdw>
          </a:effectLst>
        </p:spPr>
        <p:txBody>
          <a:bodyPr/>
          <a:lstStyle>
            <a:lvl1pPr>
              <a:defRPr sz="1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" name="مستوى النص الأول…"/>
          <p:cNvSpPr txBox="1"/>
          <p:nvPr>
            <p:ph type="body" sz="quarter" idx="1"/>
          </p:nvPr>
        </p:nvSpPr>
        <p:spPr>
          <a:xfrm>
            <a:off x="6095167" y="5738000"/>
            <a:ext cx="12429602" cy="4484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200"/>
            </a:lvl1pPr>
            <a:lvl2pPr marL="846666" indent="-249766" algn="ctr">
              <a:buClrTx/>
              <a:buSzTx/>
              <a:buNone/>
              <a:defRPr sz="4200"/>
            </a:lvl2pPr>
            <a:lvl3pPr marL="846666" indent="207433" algn="ctr">
              <a:buClrTx/>
              <a:buSzTx/>
              <a:buNone/>
              <a:defRPr sz="4200"/>
            </a:lvl3pPr>
            <a:lvl4pPr marL="846666" indent="664633" algn="ctr">
              <a:buClrTx/>
              <a:buSzTx/>
              <a:buNone/>
              <a:defRPr sz="4200"/>
            </a:lvl4pPr>
            <a:lvl5pPr marL="846666" indent="1121833" algn="ctr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90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5603327" y="11320536"/>
            <a:ext cx="2782963" cy="782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17846998" y="7793829"/>
            <a:ext cx="5765883" cy="5765883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نص العنوان"/>
          <p:cNvSpPr txBox="1"/>
          <p:nvPr>
            <p:ph type="title"/>
          </p:nvPr>
        </p:nvSpPr>
        <p:spPr>
          <a:xfrm>
            <a:off x="1919999" y="10105333"/>
            <a:ext cx="20544003" cy="2184001"/>
          </a:xfrm>
          <a:prstGeom prst="rect">
            <a:avLst/>
          </a:prstGeom>
          <a:solidFill>
            <a:schemeClr val="accent4"/>
          </a:solidFill>
          <a:effectLst/>
        </p:spPr>
        <p:txBody>
          <a:bodyPr/>
          <a:lstStyle>
            <a:lvl1pPr>
              <a:defRPr sz="72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;p4"/>
          <p:cNvSpPr/>
          <p:nvPr/>
        </p:nvSpPr>
        <p:spPr>
          <a:xfrm flipH="1" rot="10800000">
            <a:off x="1004199" y="2032906"/>
            <a:ext cx="22055412" cy="10795534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919999" y="3322533"/>
            <a:ext cx="20544003" cy="896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1919999" y="1186733"/>
            <a:ext cx="20544003" cy="1527201"/>
          </a:xfrm>
          <a:prstGeom prst="rect">
            <a:avLst/>
          </a:prstGeom>
          <a:solidFill>
            <a:schemeClr val="accent3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5" name="phonto 2.png" descr="phonto 2.png"/>
          <p:cNvPicPr>
            <a:picLocks noChangeAspect="1"/>
          </p:cNvPicPr>
          <p:nvPr/>
        </p:nvPicPr>
        <p:blipFill>
          <a:blip r:embed="rId2">
            <a:alphaModFix amt="35204"/>
            <a:extLst/>
          </a:blip>
          <a:srcRect l="36476" t="42372" r="30328" b="36476"/>
          <a:stretch>
            <a:fillRect/>
          </a:stretch>
        </p:blipFill>
        <p:spPr>
          <a:xfrm>
            <a:off x="1070546" y="12000495"/>
            <a:ext cx="2611916" cy="73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1539.png" descr="IMG_1539.png"/>
          <p:cNvPicPr>
            <a:picLocks noChangeAspect="1"/>
          </p:cNvPicPr>
          <p:nvPr/>
        </p:nvPicPr>
        <p:blipFill>
          <a:blip r:embed="rId3">
            <a:alphaModFix amt="8163"/>
            <a:extLst/>
          </a:blip>
          <a:srcRect l="19281" t="22504" r="14237" b="11264"/>
          <a:stretch>
            <a:fillRect/>
          </a:stretch>
        </p:blipFill>
        <p:spPr>
          <a:xfrm>
            <a:off x="17846998" y="8547306"/>
            <a:ext cx="5012406" cy="501240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65200" marR="0" indent="-81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1pPr>
      <a:lvl2pPr marL="1306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2pPr>
      <a:lvl3pPr marL="1763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3pPr>
      <a:lvl4pPr marL="2220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4pPr>
      <a:lvl5pPr marL="26778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5pPr>
      <a:lvl6pPr marL="31350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6pPr>
      <a:lvl7pPr marL="3592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7pPr>
      <a:lvl8pPr marL="4049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8pPr>
      <a:lvl9pPr marL="4506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7.xml"/><Relationship Id="rId3" Type="http://schemas.openxmlformats.org/officeDocument/2006/relationships/image" Target="../media/image1.jpeg"/><Relationship Id="rId4" Type="http://schemas.openxmlformats.org/officeDocument/2006/relationships/image" Target="../media/image15.png"/><Relationship Id="rId5" Type="http://schemas.openxmlformats.org/officeDocument/2006/relationships/slide" Target="slide8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6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6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147;p28"/>
          <p:cNvGrpSpPr/>
          <p:nvPr/>
        </p:nvGrpSpPr>
        <p:grpSpPr>
          <a:xfrm>
            <a:off x="8389200" y="9927561"/>
            <a:ext cx="6795156" cy="6773973"/>
            <a:chOff x="0" y="0"/>
            <a:chExt cx="6795154" cy="6773971"/>
          </a:xfrm>
        </p:grpSpPr>
        <p:sp>
          <p:nvSpPr>
            <p:cNvPr id="257" name="Google Shape;148;p28"/>
            <p:cNvSpPr/>
            <p:nvPr/>
          </p:nvSpPr>
          <p:spPr>
            <a:xfrm rot="6299951">
              <a:off x="635257" y="609686"/>
              <a:ext cx="5524641" cy="5554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5046" y="9086"/>
                  </a:moveTo>
                  <a:cubicBezTo>
                    <a:pt x="5440" y="9086"/>
                    <a:pt x="5841" y="9233"/>
                    <a:pt x="6166" y="9561"/>
                  </a:cubicBezTo>
                  <a:lnTo>
                    <a:pt x="12231" y="15679"/>
                  </a:lnTo>
                  <a:cubicBezTo>
                    <a:pt x="13226" y="16685"/>
                    <a:pt x="12508" y="18390"/>
                    <a:pt x="11096" y="18390"/>
                  </a:cubicBezTo>
                  <a:cubicBezTo>
                    <a:pt x="11093" y="18390"/>
                    <a:pt x="11090" y="18390"/>
                    <a:pt x="11086" y="18389"/>
                  </a:cubicBezTo>
                  <a:lnTo>
                    <a:pt x="4992" y="18352"/>
                  </a:lnTo>
                  <a:cubicBezTo>
                    <a:pt x="4112" y="18344"/>
                    <a:pt x="3401" y="17629"/>
                    <a:pt x="3409" y="16751"/>
                  </a:cubicBezTo>
                  <a:lnTo>
                    <a:pt x="3443" y="10671"/>
                  </a:lnTo>
                  <a:cubicBezTo>
                    <a:pt x="3448" y="9716"/>
                    <a:pt x="4231" y="9086"/>
                    <a:pt x="5046" y="9086"/>
                  </a:cubicBezTo>
                  <a:close/>
                  <a:moveTo>
                    <a:pt x="364" y="0"/>
                  </a:moveTo>
                  <a:cubicBezTo>
                    <a:pt x="239" y="0"/>
                    <a:pt x="118" y="98"/>
                    <a:pt x="118" y="245"/>
                  </a:cubicBezTo>
                  <a:lnTo>
                    <a:pt x="0" y="21482"/>
                  </a:lnTo>
                  <a:lnTo>
                    <a:pt x="21272" y="21600"/>
                  </a:lnTo>
                  <a:cubicBezTo>
                    <a:pt x="21490" y="21600"/>
                    <a:pt x="21600" y="21340"/>
                    <a:pt x="21448" y="21184"/>
                  </a:cubicBezTo>
                  <a:lnTo>
                    <a:pt x="534" y="73"/>
                  </a:lnTo>
                  <a:cubicBezTo>
                    <a:pt x="485" y="23"/>
                    <a:pt x="424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149;p28"/>
            <p:cNvSpPr/>
            <p:nvPr/>
          </p:nvSpPr>
          <p:spPr>
            <a:xfrm>
              <a:off x="1351358" y="443226"/>
              <a:ext cx="312576" cy="86006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59" name="Google Shape;150;p28"/>
            <p:cNvSpPr/>
            <p:nvPr/>
          </p:nvSpPr>
          <p:spPr>
            <a:xfrm>
              <a:off x="1311715" y="586980"/>
              <a:ext cx="156288" cy="43002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60" name="Google Shape;151;p28"/>
            <p:cNvSpPr/>
            <p:nvPr/>
          </p:nvSpPr>
          <p:spPr>
            <a:xfrm>
              <a:off x="1273121" y="731012"/>
              <a:ext cx="312577" cy="86005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61" name="Google Shape;152;p28"/>
            <p:cNvSpPr/>
            <p:nvPr/>
          </p:nvSpPr>
          <p:spPr>
            <a:xfrm>
              <a:off x="1235329" y="874180"/>
              <a:ext cx="156569" cy="41951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62" name="Google Shape;153;p28"/>
            <p:cNvSpPr/>
            <p:nvPr/>
          </p:nvSpPr>
          <p:spPr>
            <a:xfrm rot="6299951">
              <a:off x="1333575" y="899546"/>
              <a:ext cx="33868" cy="325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4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154;p28"/>
            <p:cNvSpPr/>
            <p:nvPr/>
          </p:nvSpPr>
          <p:spPr>
            <a:xfrm>
              <a:off x="1155244" y="1162547"/>
              <a:ext cx="156290" cy="4300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64" name="Google Shape;155;p28"/>
            <p:cNvSpPr/>
            <p:nvPr/>
          </p:nvSpPr>
          <p:spPr>
            <a:xfrm rot="6299951">
              <a:off x="1254813" y="1187735"/>
              <a:ext cx="33867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156;p28"/>
            <p:cNvSpPr/>
            <p:nvPr/>
          </p:nvSpPr>
          <p:spPr>
            <a:xfrm>
              <a:off x="1078860" y="1449751"/>
              <a:ext cx="156569" cy="41951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66" name="Google Shape;157;p28"/>
            <p:cNvSpPr/>
            <p:nvPr/>
          </p:nvSpPr>
          <p:spPr>
            <a:xfrm rot="6299951">
              <a:off x="1176579" y="1475520"/>
              <a:ext cx="33868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158;p28"/>
            <p:cNvSpPr/>
            <p:nvPr/>
          </p:nvSpPr>
          <p:spPr>
            <a:xfrm>
              <a:off x="999571" y="1737251"/>
              <a:ext cx="157623" cy="4223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68" name="Google Shape;159;p28"/>
            <p:cNvSpPr/>
            <p:nvPr/>
          </p:nvSpPr>
          <p:spPr>
            <a:xfrm rot="6299951">
              <a:off x="1098343" y="1763305"/>
              <a:ext cx="33868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160;p28"/>
            <p:cNvSpPr/>
            <p:nvPr/>
          </p:nvSpPr>
          <p:spPr>
            <a:xfrm>
              <a:off x="921314" y="2025125"/>
              <a:ext cx="156569" cy="41951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0" name="Google Shape;161;p28"/>
            <p:cNvSpPr/>
            <p:nvPr/>
          </p:nvSpPr>
          <p:spPr>
            <a:xfrm rot="6299951">
              <a:off x="1019605" y="2050551"/>
              <a:ext cx="33867" cy="325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7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162;p28"/>
            <p:cNvSpPr/>
            <p:nvPr/>
          </p:nvSpPr>
          <p:spPr>
            <a:xfrm>
              <a:off x="841037" y="2314569"/>
              <a:ext cx="156200" cy="42979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2" name="Google Shape;163;p28"/>
            <p:cNvSpPr/>
            <p:nvPr/>
          </p:nvSpPr>
          <p:spPr>
            <a:xfrm rot="6299951">
              <a:off x="940843" y="2338739"/>
              <a:ext cx="33868" cy="324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797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164;p28"/>
            <p:cNvSpPr/>
            <p:nvPr/>
          </p:nvSpPr>
          <p:spPr>
            <a:xfrm>
              <a:off x="762800" y="2602353"/>
              <a:ext cx="156288" cy="4300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4" name="Google Shape;165;p28"/>
            <p:cNvSpPr/>
            <p:nvPr/>
          </p:nvSpPr>
          <p:spPr>
            <a:xfrm rot="6299951">
              <a:off x="862654" y="2626488"/>
              <a:ext cx="33868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166;p28"/>
            <p:cNvSpPr/>
            <p:nvPr/>
          </p:nvSpPr>
          <p:spPr>
            <a:xfrm>
              <a:off x="683514" y="2889857"/>
              <a:ext cx="156287" cy="43002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6" name="Google Shape;167;p28"/>
            <p:cNvSpPr/>
            <p:nvPr/>
          </p:nvSpPr>
          <p:spPr>
            <a:xfrm rot="6299951">
              <a:off x="784418" y="2914273"/>
              <a:ext cx="33867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10800"/>
                  </a:lnTo>
                  <a:lnTo>
                    <a:pt x="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168;p28"/>
            <p:cNvSpPr/>
            <p:nvPr/>
          </p:nvSpPr>
          <p:spPr>
            <a:xfrm>
              <a:off x="605281" y="3177641"/>
              <a:ext cx="156288" cy="43001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8" name="Google Shape;169;p28"/>
            <p:cNvSpPr/>
            <p:nvPr/>
          </p:nvSpPr>
          <p:spPr>
            <a:xfrm rot="6299951">
              <a:off x="705658" y="3201373"/>
              <a:ext cx="33868" cy="32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36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170;p28"/>
            <p:cNvSpPr/>
            <p:nvPr/>
          </p:nvSpPr>
          <p:spPr>
            <a:xfrm>
              <a:off x="527042" y="3465425"/>
              <a:ext cx="156290" cy="4300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0" name="Google Shape;171;p28"/>
            <p:cNvSpPr/>
            <p:nvPr/>
          </p:nvSpPr>
          <p:spPr>
            <a:xfrm rot="6299951">
              <a:off x="626898" y="3489563"/>
              <a:ext cx="33867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172;p28"/>
            <p:cNvSpPr/>
            <p:nvPr/>
          </p:nvSpPr>
          <p:spPr>
            <a:xfrm>
              <a:off x="447758" y="3752929"/>
              <a:ext cx="157341" cy="43285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2" name="Google Shape;173;p28"/>
            <p:cNvSpPr/>
            <p:nvPr/>
          </p:nvSpPr>
          <p:spPr>
            <a:xfrm>
              <a:off x="409166" y="3896964"/>
              <a:ext cx="312577" cy="86006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3" name="Google Shape;174;p28"/>
            <p:cNvSpPr/>
            <p:nvPr/>
          </p:nvSpPr>
          <p:spPr>
            <a:xfrm>
              <a:off x="369525" y="4040714"/>
              <a:ext cx="156288" cy="4300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4" name="Google Shape;175;p28"/>
            <p:cNvSpPr/>
            <p:nvPr/>
          </p:nvSpPr>
          <p:spPr>
            <a:xfrm>
              <a:off x="330931" y="4184746"/>
              <a:ext cx="312576" cy="86006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5" name="Google Shape;176;p28"/>
            <p:cNvSpPr/>
            <p:nvPr/>
          </p:nvSpPr>
          <p:spPr>
            <a:xfrm>
              <a:off x="291265" y="4328587"/>
              <a:ext cx="156311" cy="42915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6" name="Google Shape;177;p28"/>
            <p:cNvSpPr/>
            <p:nvPr/>
          </p:nvSpPr>
          <p:spPr>
            <a:xfrm rot="6299951">
              <a:off x="391515" y="4352802"/>
              <a:ext cx="33867" cy="325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1270" y="10836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178;p28"/>
            <p:cNvSpPr/>
            <p:nvPr/>
          </p:nvSpPr>
          <p:spPr>
            <a:xfrm>
              <a:off x="213032" y="4616373"/>
              <a:ext cx="156287" cy="43002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8" name="Google Shape;179;p28"/>
            <p:cNvSpPr/>
            <p:nvPr/>
          </p:nvSpPr>
          <p:spPr>
            <a:xfrm rot="6299951">
              <a:off x="312785" y="4641091"/>
              <a:ext cx="33868" cy="324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0800" y="10803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180;p28"/>
            <p:cNvSpPr/>
            <p:nvPr/>
          </p:nvSpPr>
          <p:spPr>
            <a:xfrm>
              <a:off x="134884" y="4904178"/>
              <a:ext cx="156200" cy="42979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0" name="Google Shape;181;p28"/>
            <p:cNvSpPr/>
            <p:nvPr/>
          </p:nvSpPr>
          <p:spPr>
            <a:xfrm flipH="1">
              <a:off x="6305844" y="1360444"/>
              <a:ext cx="43002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1" name="Google Shape;182;p28"/>
            <p:cNvSpPr/>
            <p:nvPr/>
          </p:nvSpPr>
          <p:spPr>
            <a:xfrm rot="6299951">
              <a:off x="6000243" y="1461347"/>
              <a:ext cx="32418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183;p28"/>
            <p:cNvSpPr/>
            <p:nvPr/>
          </p:nvSpPr>
          <p:spPr>
            <a:xfrm flipH="1">
              <a:off x="6018058" y="1282210"/>
              <a:ext cx="43003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3" name="Google Shape;184;p28"/>
            <p:cNvSpPr/>
            <p:nvPr/>
          </p:nvSpPr>
          <p:spPr>
            <a:xfrm rot="6299951">
              <a:off x="5712055" y="1382586"/>
              <a:ext cx="32527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185;p28"/>
            <p:cNvSpPr/>
            <p:nvPr/>
          </p:nvSpPr>
          <p:spPr>
            <a:xfrm flipH="1">
              <a:off x="5730274" y="1203974"/>
              <a:ext cx="43002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186;p28"/>
            <p:cNvSpPr/>
            <p:nvPr/>
          </p:nvSpPr>
          <p:spPr>
            <a:xfrm rot="6299951">
              <a:off x="5424463" y="1303730"/>
              <a:ext cx="324094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108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187;p28"/>
            <p:cNvSpPr/>
            <p:nvPr/>
          </p:nvSpPr>
          <p:spPr>
            <a:xfrm flipH="1">
              <a:off x="5442465" y="1124775"/>
              <a:ext cx="43284" cy="157341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188;p28"/>
            <p:cNvSpPr/>
            <p:nvPr/>
          </p:nvSpPr>
          <p:spPr>
            <a:xfrm flipH="1">
              <a:off x="5255711" y="1086184"/>
              <a:ext cx="86005" cy="312576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189;p28"/>
            <p:cNvSpPr/>
            <p:nvPr/>
          </p:nvSpPr>
          <p:spPr>
            <a:xfrm flipH="1">
              <a:off x="5154960" y="1046541"/>
              <a:ext cx="43003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190;p28"/>
            <p:cNvSpPr/>
            <p:nvPr/>
          </p:nvSpPr>
          <p:spPr>
            <a:xfrm flipH="1">
              <a:off x="4967925" y="1007950"/>
              <a:ext cx="86006" cy="312576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191;p28"/>
            <p:cNvSpPr/>
            <p:nvPr/>
          </p:nvSpPr>
          <p:spPr>
            <a:xfrm flipH="1">
              <a:off x="4867178" y="968306"/>
              <a:ext cx="43003" cy="156287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192;p28"/>
            <p:cNvSpPr/>
            <p:nvPr/>
          </p:nvSpPr>
          <p:spPr>
            <a:xfrm rot="6299951">
              <a:off x="4560647" y="1068543"/>
              <a:ext cx="32527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108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193;p28"/>
            <p:cNvSpPr/>
            <p:nvPr/>
          </p:nvSpPr>
          <p:spPr>
            <a:xfrm flipH="1">
              <a:off x="4579393" y="890072"/>
              <a:ext cx="43002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194;p28"/>
            <p:cNvSpPr/>
            <p:nvPr/>
          </p:nvSpPr>
          <p:spPr>
            <a:xfrm rot="6299951">
              <a:off x="4273503" y="989770"/>
              <a:ext cx="32418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033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195;p28"/>
            <p:cNvSpPr/>
            <p:nvPr/>
          </p:nvSpPr>
          <p:spPr>
            <a:xfrm flipH="1">
              <a:off x="4291607" y="811813"/>
              <a:ext cx="42916" cy="15631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196;p28"/>
            <p:cNvSpPr/>
            <p:nvPr/>
          </p:nvSpPr>
          <p:spPr>
            <a:xfrm rot="6299951">
              <a:off x="3985721" y="911537"/>
              <a:ext cx="324184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127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197;p28"/>
            <p:cNvSpPr/>
            <p:nvPr/>
          </p:nvSpPr>
          <p:spPr>
            <a:xfrm flipH="1">
              <a:off x="4005652" y="734376"/>
              <a:ext cx="41951" cy="156570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7" name="Google Shape;198;p28"/>
            <p:cNvSpPr/>
            <p:nvPr/>
          </p:nvSpPr>
          <p:spPr>
            <a:xfrm rot="6299951">
              <a:off x="3697365" y="833148"/>
              <a:ext cx="32418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199;p28"/>
            <p:cNvSpPr/>
            <p:nvPr/>
          </p:nvSpPr>
          <p:spPr>
            <a:xfrm flipH="1">
              <a:off x="3716231" y="654293"/>
              <a:ext cx="43003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200;p28"/>
            <p:cNvSpPr/>
            <p:nvPr/>
          </p:nvSpPr>
          <p:spPr>
            <a:xfrm rot="6299951">
              <a:off x="3409177" y="754387"/>
              <a:ext cx="32527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201;p28"/>
            <p:cNvSpPr/>
            <p:nvPr/>
          </p:nvSpPr>
          <p:spPr>
            <a:xfrm flipH="1">
              <a:off x="3430082" y="577906"/>
              <a:ext cx="41951" cy="156570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1" name="Google Shape;202;p28"/>
            <p:cNvSpPr/>
            <p:nvPr/>
          </p:nvSpPr>
          <p:spPr>
            <a:xfrm rot="6299951">
              <a:off x="3122110" y="675672"/>
              <a:ext cx="324094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7" y="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" name="Google Shape;203;p28"/>
            <p:cNvSpPr/>
            <p:nvPr/>
          </p:nvSpPr>
          <p:spPr>
            <a:xfrm flipH="1">
              <a:off x="3142297" y="499761"/>
              <a:ext cx="41927" cy="156482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3" name="Google Shape;204;p28"/>
            <p:cNvSpPr/>
            <p:nvPr/>
          </p:nvSpPr>
          <p:spPr>
            <a:xfrm rot="6299951">
              <a:off x="2834327" y="597436"/>
              <a:ext cx="32409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" name="Google Shape;205;p28"/>
            <p:cNvSpPr/>
            <p:nvPr/>
          </p:nvSpPr>
          <p:spPr>
            <a:xfrm flipH="1">
              <a:off x="2854773" y="420474"/>
              <a:ext cx="41951" cy="156570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5" name="Google Shape;206;p28"/>
            <p:cNvSpPr/>
            <p:nvPr/>
          </p:nvSpPr>
          <p:spPr>
            <a:xfrm rot="6299951">
              <a:off x="2546484" y="519246"/>
              <a:ext cx="32418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07;p28"/>
            <p:cNvSpPr/>
            <p:nvPr/>
          </p:nvSpPr>
          <p:spPr>
            <a:xfrm flipH="1">
              <a:off x="2564301" y="340107"/>
              <a:ext cx="43002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7" name="Google Shape;208;p28"/>
            <p:cNvSpPr/>
            <p:nvPr/>
          </p:nvSpPr>
          <p:spPr>
            <a:xfrm rot="6299951">
              <a:off x="2258296" y="440485"/>
              <a:ext cx="32527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" name="Google Shape;209;p28"/>
            <p:cNvSpPr/>
            <p:nvPr/>
          </p:nvSpPr>
          <p:spPr>
            <a:xfrm flipH="1">
              <a:off x="2276515" y="261873"/>
              <a:ext cx="43003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9" name="Google Shape;210;p28"/>
            <p:cNvSpPr/>
            <p:nvPr/>
          </p:nvSpPr>
          <p:spPr>
            <a:xfrm rot="6299951">
              <a:off x="1971196" y="361723"/>
              <a:ext cx="32418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211;p28"/>
            <p:cNvSpPr/>
            <p:nvPr/>
          </p:nvSpPr>
          <p:spPr>
            <a:xfrm flipH="1">
              <a:off x="1989012" y="182584"/>
              <a:ext cx="43003" cy="156290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21" name="Google Shape;212;p28"/>
            <p:cNvSpPr/>
            <p:nvPr/>
          </p:nvSpPr>
          <p:spPr>
            <a:xfrm rot="6299951">
              <a:off x="1683414" y="283488"/>
              <a:ext cx="324184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51" name="Google Shape;213;p28"/>
          <p:cNvGrpSpPr/>
          <p:nvPr/>
        </p:nvGrpSpPr>
        <p:grpSpPr>
          <a:xfrm>
            <a:off x="970992" y="6614240"/>
            <a:ext cx="4505043" cy="5430162"/>
            <a:chOff x="0" y="0"/>
            <a:chExt cx="4505042" cy="5430160"/>
          </a:xfrm>
        </p:grpSpPr>
        <p:sp>
          <p:nvSpPr>
            <p:cNvPr id="323" name="Google Shape;214;p28"/>
            <p:cNvSpPr/>
            <p:nvPr/>
          </p:nvSpPr>
          <p:spPr>
            <a:xfrm rot="21118513">
              <a:off x="325995" y="244755"/>
              <a:ext cx="3853052" cy="494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215;p28"/>
            <p:cNvSpPr/>
            <p:nvPr/>
          </p:nvSpPr>
          <p:spPr>
            <a:xfrm rot="21118513">
              <a:off x="486563" y="233495"/>
              <a:ext cx="3684204" cy="4834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508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216;p28"/>
            <p:cNvSpPr/>
            <p:nvPr/>
          </p:nvSpPr>
          <p:spPr>
            <a:xfrm rot="21118513">
              <a:off x="289776" y="258207"/>
              <a:ext cx="3533378" cy="2066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217;p28"/>
            <p:cNvSpPr/>
            <p:nvPr/>
          </p:nvSpPr>
          <p:spPr>
            <a:xfrm rot="21118513">
              <a:off x="415768" y="385108"/>
              <a:ext cx="3238827" cy="1616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254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218;p28"/>
            <p:cNvSpPr/>
            <p:nvPr/>
          </p:nvSpPr>
          <p:spPr>
            <a:xfrm rot="21118513">
              <a:off x="971397" y="2798219"/>
              <a:ext cx="462163" cy="4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219;p28"/>
            <p:cNvSpPr/>
            <p:nvPr/>
          </p:nvSpPr>
          <p:spPr>
            <a:xfrm rot="21118513">
              <a:off x="1089565" y="3377475"/>
              <a:ext cx="463006" cy="463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20;p28"/>
            <p:cNvSpPr/>
            <p:nvPr/>
          </p:nvSpPr>
          <p:spPr>
            <a:xfrm rot="21118513">
              <a:off x="1208562" y="3957538"/>
              <a:ext cx="462144" cy="462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21;p28"/>
            <p:cNvSpPr/>
            <p:nvPr/>
          </p:nvSpPr>
          <p:spPr>
            <a:xfrm rot="21118513">
              <a:off x="1550582" y="2680170"/>
              <a:ext cx="462156" cy="462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22;p28"/>
            <p:cNvSpPr/>
            <p:nvPr/>
          </p:nvSpPr>
          <p:spPr>
            <a:xfrm rot="21118513">
              <a:off x="1668649" y="3259351"/>
              <a:ext cx="463006" cy="462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23;p28"/>
            <p:cNvSpPr/>
            <p:nvPr/>
          </p:nvSpPr>
          <p:spPr>
            <a:xfrm rot="21118513">
              <a:off x="1787719" y="3838512"/>
              <a:ext cx="462163" cy="4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24;p28"/>
            <p:cNvSpPr/>
            <p:nvPr/>
          </p:nvSpPr>
          <p:spPr>
            <a:xfrm rot="21118513">
              <a:off x="2129602" y="2561093"/>
              <a:ext cx="463104" cy="46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225;p28"/>
            <p:cNvSpPr/>
            <p:nvPr/>
          </p:nvSpPr>
          <p:spPr>
            <a:xfrm rot="21118513">
              <a:off x="2248765" y="3140339"/>
              <a:ext cx="462162" cy="462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26;p28"/>
            <p:cNvSpPr/>
            <p:nvPr/>
          </p:nvSpPr>
          <p:spPr>
            <a:xfrm rot="21118513">
              <a:off x="2366818" y="3719426"/>
              <a:ext cx="463115" cy="4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27;p28"/>
            <p:cNvSpPr/>
            <p:nvPr/>
          </p:nvSpPr>
          <p:spPr>
            <a:xfrm rot="21118513">
              <a:off x="2708762" y="2442069"/>
              <a:ext cx="463116" cy="4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228;p28"/>
            <p:cNvSpPr/>
            <p:nvPr/>
          </p:nvSpPr>
          <p:spPr>
            <a:xfrm rot="21118513">
              <a:off x="2870971" y="3018852"/>
              <a:ext cx="493993" cy="104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229;p28"/>
            <p:cNvSpPr/>
            <p:nvPr/>
          </p:nvSpPr>
          <p:spPr>
            <a:xfrm rot="21118513">
              <a:off x="3288038" y="2323928"/>
              <a:ext cx="463007" cy="462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30;p28"/>
            <p:cNvSpPr/>
            <p:nvPr/>
          </p:nvSpPr>
          <p:spPr>
            <a:xfrm rot="21118513">
              <a:off x="3407106" y="2903090"/>
              <a:ext cx="462163" cy="4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231;p28"/>
            <p:cNvSpPr/>
            <p:nvPr/>
          </p:nvSpPr>
          <p:spPr>
            <a:xfrm rot="21118513">
              <a:off x="3525184" y="3482349"/>
              <a:ext cx="463110" cy="463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2" y="0"/>
                  </a:moveTo>
                  <a:cubicBezTo>
                    <a:pt x="18133" y="0"/>
                    <a:pt x="18100" y="0"/>
                    <a:pt x="18071" y="0"/>
                  </a:cubicBezTo>
                  <a:lnTo>
                    <a:pt x="2162" y="988"/>
                  </a:lnTo>
                  <a:cubicBezTo>
                    <a:pt x="888" y="1087"/>
                    <a:pt x="-44" y="2175"/>
                    <a:pt x="1" y="3462"/>
                  </a:cubicBezTo>
                  <a:lnTo>
                    <a:pt x="987" y="19421"/>
                  </a:lnTo>
                  <a:cubicBezTo>
                    <a:pt x="1082" y="20674"/>
                    <a:pt x="2109" y="21600"/>
                    <a:pt x="3346" y="21600"/>
                  </a:cubicBezTo>
                  <a:cubicBezTo>
                    <a:pt x="3375" y="21600"/>
                    <a:pt x="3408" y="21600"/>
                    <a:pt x="3441" y="21596"/>
                  </a:cubicBezTo>
                  <a:lnTo>
                    <a:pt x="19300" y="20608"/>
                  </a:lnTo>
                  <a:cubicBezTo>
                    <a:pt x="20575" y="20508"/>
                    <a:pt x="21556" y="19421"/>
                    <a:pt x="21457" y="18188"/>
                  </a:cubicBezTo>
                  <a:lnTo>
                    <a:pt x="20476" y="2175"/>
                  </a:lnTo>
                  <a:cubicBezTo>
                    <a:pt x="20381" y="921"/>
                    <a:pt x="19354" y="0"/>
                    <a:pt x="18162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232;p28"/>
            <p:cNvSpPr/>
            <p:nvPr/>
          </p:nvSpPr>
          <p:spPr>
            <a:xfrm rot="21118513">
              <a:off x="469736" y="658732"/>
              <a:ext cx="3135665" cy="1109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33;p28"/>
            <p:cNvSpPr/>
            <p:nvPr/>
          </p:nvSpPr>
          <p:spPr>
            <a:xfrm rot="21118513">
              <a:off x="426229" y="579172"/>
              <a:ext cx="3221783" cy="1269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34;p28"/>
            <p:cNvSpPr/>
            <p:nvPr/>
          </p:nvSpPr>
          <p:spPr>
            <a:xfrm rot="21118513">
              <a:off x="1076624" y="1197931"/>
              <a:ext cx="399398" cy="394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35;p28"/>
            <p:cNvSpPr/>
            <p:nvPr/>
          </p:nvSpPr>
          <p:spPr>
            <a:xfrm rot="21118513">
              <a:off x="1520702" y="1177779"/>
              <a:ext cx="394061" cy="254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236;p28"/>
            <p:cNvSpPr/>
            <p:nvPr/>
          </p:nvSpPr>
          <p:spPr>
            <a:xfrm rot="21118513">
              <a:off x="1958296" y="1011243"/>
              <a:ext cx="405717" cy="404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237;p28"/>
            <p:cNvSpPr/>
            <p:nvPr/>
          </p:nvSpPr>
          <p:spPr>
            <a:xfrm rot="21118513">
              <a:off x="2407666" y="926038"/>
              <a:ext cx="395127" cy="395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238;p28"/>
            <p:cNvSpPr/>
            <p:nvPr/>
          </p:nvSpPr>
          <p:spPr>
            <a:xfrm rot="21118513">
              <a:off x="2825468" y="759061"/>
              <a:ext cx="233020" cy="2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239;p28"/>
            <p:cNvSpPr/>
            <p:nvPr/>
          </p:nvSpPr>
          <p:spPr>
            <a:xfrm rot="21118513">
              <a:off x="415766" y="385104"/>
              <a:ext cx="3238827" cy="1616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240;p28"/>
            <p:cNvSpPr/>
            <p:nvPr/>
          </p:nvSpPr>
          <p:spPr>
            <a:xfrm rot="21118513">
              <a:off x="1008488" y="2187134"/>
              <a:ext cx="522526" cy="143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2" y="0"/>
                  </a:moveTo>
                  <a:cubicBezTo>
                    <a:pt x="18923" y="0"/>
                    <a:pt x="18894" y="0"/>
                    <a:pt x="18865" y="0"/>
                  </a:cubicBezTo>
                  <a:lnTo>
                    <a:pt x="2265" y="3839"/>
                  </a:lnTo>
                  <a:cubicBezTo>
                    <a:pt x="962" y="4162"/>
                    <a:pt x="-82" y="8471"/>
                    <a:pt x="6" y="13277"/>
                  </a:cubicBezTo>
                  <a:cubicBezTo>
                    <a:pt x="90" y="18029"/>
                    <a:pt x="1133" y="21600"/>
                    <a:pt x="2407" y="21600"/>
                  </a:cubicBezTo>
                  <a:cubicBezTo>
                    <a:pt x="2462" y="21600"/>
                    <a:pt x="2517" y="21600"/>
                    <a:pt x="2571" y="21587"/>
                  </a:cubicBezTo>
                  <a:lnTo>
                    <a:pt x="19171" y="17747"/>
                  </a:lnTo>
                  <a:cubicBezTo>
                    <a:pt x="20518" y="17425"/>
                    <a:pt x="21518" y="13277"/>
                    <a:pt x="21430" y="8310"/>
                  </a:cubicBezTo>
                  <a:cubicBezTo>
                    <a:pt x="21346" y="3625"/>
                    <a:pt x="20259" y="0"/>
                    <a:pt x="18952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241;p28"/>
            <p:cNvSpPr/>
            <p:nvPr/>
          </p:nvSpPr>
          <p:spPr>
            <a:xfrm rot="21118513">
              <a:off x="2892561" y="1801567"/>
              <a:ext cx="522526" cy="14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8" y="0"/>
                  </a:moveTo>
                  <a:cubicBezTo>
                    <a:pt x="18967" y="0"/>
                    <a:pt x="18916" y="13"/>
                    <a:pt x="18865" y="27"/>
                  </a:cubicBezTo>
                  <a:lnTo>
                    <a:pt x="2265" y="3861"/>
                  </a:lnTo>
                  <a:cubicBezTo>
                    <a:pt x="918" y="4170"/>
                    <a:pt x="-82" y="8326"/>
                    <a:pt x="6" y="13274"/>
                  </a:cubicBezTo>
                  <a:cubicBezTo>
                    <a:pt x="90" y="17873"/>
                    <a:pt x="1137" y="21600"/>
                    <a:pt x="2415" y="21600"/>
                  </a:cubicBezTo>
                  <a:cubicBezTo>
                    <a:pt x="2466" y="21600"/>
                    <a:pt x="2517" y="21587"/>
                    <a:pt x="2571" y="21573"/>
                  </a:cubicBezTo>
                  <a:lnTo>
                    <a:pt x="19171" y="17739"/>
                  </a:lnTo>
                  <a:cubicBezTo>
                    <a:pt x="20474" y="17430"/>
                    <a:pt x="21518" y="13274"/>
                    <a:pt x="21430" y="8326"/>
                  </a:cubicBezTo>
                  <a:cubicBezTo>
                    <a:pt x="21346" y="3727"/>
                    <a:pt x="20259" y="0"/>
                    <a:pt x="1901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77" name="Google Shape;242;p28"/>
          <p:cNvGrpSpPr/>
          <p:nvPr/>
        </p:nvGrpSpPr>
        <p:grpSpPr>
          <a:xfrm>
            <a:off x="6962324" y="-1351891"/>
            <a:ext cx="7748817" cy="3682416"/>
            <a:chOff x="0" y="0"/>
            <a:chExt cx="7748816" cy="3682414"/>
          </a:xfrm>
        </p:grpSpPr>
        <p:sp>
          <p:nvSpPr>
            <p:cNvPr id="352" name="Google Shape;243;p28"/>
            <p:cNvSpPr/>
            <p:nvPr/>
          </p:nvSpPr>
          <p:spPr>
            <a:xfrm rot="17423373">
              <a:off x="3410947" y="-2085443"/>
              <a:ext cx="918660" cy="7916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87" y="642"/>
                  </a:moveTo>
                  <a:cubicBezTo>
                    <a:pt x="5304" y="642"/>
                    <a:pt x="5629" y="656"/>
                    <a:pt x="5892" y="687"/>
                  </a:cubicBezTo>
                  <a:cubicBezTo>
                    <a:pt x="6706" y="781"/>
                    <a:pt x="6138" y="944"/>
                    <a:pt x="4981" y="944"/>
                  </a:cubicBezTo>
                  <a:cubicBezTo>
                    <a:pt x="4264" y="944"/>
                    <a:pt x="3699" y="875"/>
                    <a:pt x="3699" y="793"/>
                  </a:cubicBezTo>
                  <a:cubicBezTo>
                    <a:pt x="3699" y="702"/>
                    <a:pt x="4328" y="642"/>
                    <a:pt x="4987" y="642"/>
                  </a:cubicBezTo>
                  <a:close/>
                  <a:moveTo>
                    <a:pt x="1874" y="0"/>
                  </a:moveTo>
                  <a:cubicBezTo>
                    <a:pt x="1011" y="0"/>
                    <a:pt x="319" y="80"/>
                    <a:pt x="319" y="180"/>
                  </a:cubicBezTo>
                  <a:lnTo>
                    <a:pt x="0" y="21405"/>
                  </a:lnTo>
                  <a:cubicBezTo>
                    <a:pt x="0" y="21506"/>
                    <a:pt x="690" y="21586"/>
                    <a:pt x="1553" y="21588"/>
                  </a:cubicBezTo>
                  <a:lnTo>
                    <a:pt x="19726" y="21600"/>
                  </a:lnTo>
                  <a:cubicBezTo>
                    <a:pt x="19740" y="21600"/>
                    <a:pt x="19755" y="21600"/>
                    <a:pt x="19769" y="21600"/>
                  </a:cubicBezTo>
                  <a:cubicBezTo>
                    <a:pt x="20612" y="21600"/>
                    <a:pt x="21304" y="21521"/>
                    <a:pt x="21304" y="21423"/>
                  </a:cubicBezTo>
                  <a:lnTo>
                    <a:pt x="21600" y="197"/>
                  </a:lnTo>
                  <a:cubicBezTo>
                    <a:pt x="21600" y="163"/>
                    <a:pt x="21525" y="129"/>
                    <a:pt x="21354" y="97"/>
                  </a:cubicBezTo>
                  <a:cubicBezTo>
                    <a:pt x="21130" y="57"/>
                    <a:pt x="20761" y="29"/>
                    <a:pt x="20366" y="17"/>
                  </a:cubicBezTo>
                  <a:cubicBezTo>
                    <a:pt x="20268" y="14"/>
                    <a:pt x="20169" y="14"/>
                    <a:pt x="20045" y="14"/>
                  </a:cubicBezTo>
                  <a:lnTo>
                    <a:pt x="19997" y="14"/>
                  </a:lnTo>
                  <a:lnTo>
                    <a:pt x="12279" y="6"/>
                  </a:lnTo>
                  <a:lnTo>
                    <a:pt x="12279" y="9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244;p28"/>
            <p:cNvSpPr/>
            <p:nvPr/>
          </p:nvSpPr>
          <p:spPr>
            <a:xfrm rot="17423373">
              <a:off x="3462353" y="-2154067"/>
              <a:ext cx="880874" cy="787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13" y="542"/>
                  </a:moveTo>
                  <a:cubicBezTo>
                    <a:pt x="5650" y="542"/>
                    <a:pt x="6557" y="622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ubicBezTo>
                    <a:pt x="3110" y="949"/>
                    <a:pt x="2287" y="730"/>
                    <a:pt x="3445" y="601"/>
                  </a:cubicBezTo>
                  <a:cubicBezTo>
                    <a:pt x="3810" y="560"/>
                    <a:pt x="4266" y="542"/>
                    <a:pt x="4713" y="542"/>
                  </a:cubicBezTo>
                  <a:close/>
                  <a:moveTo>
                    <a:pt x="1490" y="0"/>
                  </a:move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34679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245;p28"/>
            <p:cNvSpPr/>
            <p:nvPr/>
          </p:nvSpPr>
          <p:spPr>
            <a:xfrm rot="17423373">
              <a:off x="3811859" y="-2394914"/>
              <a:ext cx="363942" cy="7876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21594"/>
                  </a:lnTo>
                  <a:lnTo>
                    <a:pt x="17988" y="21600"/>
                  </a:lnTo>
                  <a:cubicBezTo>
                    <a:pt x="19546" y="21600"/>
                    <a:pt x="20852" y="21542"/>
                    <a:pt x="20852" y="21471"/>
                  </a:cubicBezTo>
                  <a:lnTo>
                    <a:pt x="21600" y="138"/>
                  </a:lnTo>
                  <a:cubicBezTo>
                    <a:pt x="21600" y="69"/>
                    <a:pt x="20356" y="9"/>
                    <a:pt x="18861" y="9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246;p28"/>
            <p:cNvSpPr/>
            <p:nvPr/>
          </p:nvSpPr>
          <p:spPr>
            <a:xfrm rot="17423373">
              <a:off x="7479137" y="2767401"/>
              <a:ext cx="188203" cy="5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435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247;p28"/>
            <p:cNvSpPr/>
            <p:nvPr/>
          </p:nvSpPr>
          <p:spPr>
            <a:xfrm rot="17423373">
              <a:off x="7252872" y="2681504"/>
              <a:ext cx="185583" cy="5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248;p28"/>
            <p:cNvSpPr/>
            <p:nvPr/>
          </p:nvSpPr>
          <p:spPr>
            <a:xfrm rot="17423373">
              <a:off x="7024924" y="2596101"/>
              <a:ext cx="187961" cy="56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3039" y="0"/>
                  </a:moveTo>
                  <a:cubicBezTo>
                    <a:pt x="-1013" y="0"/>
                    <a:pt x="-1013" y="21600"/>
                    <a:pt x="3039" y="21600"/>
                  </a:cubicBezTo>
                  <a:cubicBezTo>
                    <a:pt x="3145" y="21600"/>
                    <a:pt x="3251" y="21567"/>
                    <a:pt x="3357" y="21567"/>
                  </a:cubicBezTo>
                  <a:lnTo>
                    <a:pt x="20587" y="21567"/>
                  </a:lnTo>
                  <a:lnTo>
                    <a:pt x="20587" y="67"/>
                  </a:lnTo>
                  <a:lnTo>
                    <a:pt x="3357" y="67"/>
                  </a:lnTo>
                  <a:cubicBezTo>
                    <a:pt x="3251" y="33"/>
                    <a:pt x="3145" y="0"/>
                    <a:pt x="303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249;p28"/>
            <p:cNvSpPr/>
            <p:nvPr/>
          </p:nvSpPr>
          <p:spPr>
            <a:xfrm rot="17423373">
              <a:off x="6797475" y="2511263"/>
              <a:ext cx="189053" cy="56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012" y="0"/>
                  </a:moveTo>
                  <a:cubicBezTo>
                    <a:pt x="-1040" y="0"/>
                    <a:pt x="-1002" y="21600"/>
                    <a:pt x="3117" y="21600"/>
                  </a:cubicBezTo>
                  <a:cubicBezTo>
                    <a:pt x="3194" y="21600"/>
                    <a:pt x="3261" y="21600"/>
                    <a:pt x="3337" y="21567"/>
                  </a:cubicBezTo>
                  <a:lnTo>
                    <a:pt x="3337" y="21165"/>
                  </a:lnTo>
                  <a:lnTo>
                    <a:pt x="20560" y="21165"/>
                  </a:lnTo>
                  <a:lnTo>
                    <a:pt x="20560" y="33"/>
                  </a:lnTo>
                  <a:lnTo>
                    <a:pt x="3337" y="33"/>
                  </a:lnTo>
                  <a:cubicBezTo>
                    <a:pt x="3232" y="0"/>
                    <a:pt x="3117" y="0"/>
                    <a:pt x="301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250;p28"/>
            <p:cNvSpPr/>
            <p:nvPr/>
          </p:nvSpPr>
          <p:spPr>
            <a:xfrm rot="17423373">
              <a:off x="6570749" y="2424631"/>
              <a:ext cx="185648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4" h="21600" fill="norm" stroke="1" extrusionOk="0">
                  <a:moveTo>
                    <a:pt x="3137" y="0"/>
                  </a:moveTo>
                  <a:cubicBezTo>
                    <a:pt x="-1046" y="0"/>
                    <a:pt x="-1046" y="21600"/>
                    <a:pt x="3137" y="21600"/>
                  </a:cubicBezTo>
                  <a:lnTo>
                    <a:pt x="20554" y="21600"/>
                  </a:lnTo>
                  <a:lnTo>
                    <a:pt x="20554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251;p28"/>
            <p:cNvSpPr/>
            <p:nvPr/>
          </p:nvSpPr>
          <p:spPr>
            <a:xfrm rot="17423373">
              <a:off x="6345018" y="2336805"/>
              <a:ext cx="184063" cy="57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252;p28"/>
            <p:cNvSpPr/>
            <p:nvPr/>
          </p:nvSpPr>
          <p:spPr>
            <a:xfrm rot="17423373">
              <a:off x="6115702" y="2254000"/>
              <a:ext cx="186705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2" name="Google Shape;253;p28"/>
            <p:cNvSpPr/>
            <p:nvPr/>
          </p:nvSpPr>
          <p:spPr>
            <a:xfrm rot="17423373">
              <a:off x="5888948" y="2168590"/>
              <a:ext cx="186705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" name="Google Shape;254;p28"/>
            <p:cNvSpPr/>
            <p:nvPr/>
          </p:nvSpPr>
          <p:spPr>
            <a:xfrm rot="17423373">
              <a:off x="5660072" y="2083364"/>
              <a:ext cx="187224" cy="5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3066" y="0"/>
                  </a:moveTo>
                  <a:cubicBezTo>
                    <a:pt x="-991" y="0"/>
                    <a:pt x="-1020" y="21237"/>
                    <a:pt x="2969" y="21237"/>
                  </a:cubicBezTo>
                  <a:cubicBezTo>
                    <a:pt x="3075" y="21237"/>
                    <a:pt x="3182" y="21237"/>
                    <a:pt x="3288" y="21204"/>
                  </a:cubicBezTo>
                  <a:lnTo>
                    <a:pt x="3288" y="21600"/>
                  </a:lnTo>
                  <a:lnTo>
                    <a:pt x="20580" y="21600"/>
                  </a:lnTo>
                  <a:lnTo>
                    <a:pt x="20580" y="396"/>
                  </a:lnTo>
                  <a:lnTo>
                    <a:pt x="3288" y="0"/>
                  </a:lnTo>
                  <a:cubicBezTo>
                    <a:pt x="3211" y="0"/>
                    <a:pt x="3143" y="0"/>
                    <a:pt x="306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4" name="Google Shape;255;p28"/>
            <p:cNvSpPr/>
            <p:nvPr/>
          </p:nvSpPr>
          <p:spPr>
            <a:xfrm rot="17423373">
              <a:off x="5433142" y="1996434"/>
              <a:ext cx="186639" cy="57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05" y="0"/>
                  </a:moveTo>
                  <a:cubicBezTo>
                    <a:pt x="1458" y="0"/>
                    <a:pt x="0" y="5111"/>
                    <a:pt x="0" y="10981"/>
                  </a:cubicBezTo>
                  <a:cubicBezTo>
                    <a:pt x="0" y="1688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96"/>
                  </a:lnTo>
                  <a:lnTo>
                    <a:pt x="340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" name="Google Shape;256;p28"/>
            <p:cNvSpPr/>
            <p:nvPr/>
          </p:nvSpPr>
          <p:spPr>
            <a:xfrm rot="17423373">
              <a:off x="5206428" y="1911084"/>
              <a:ext cx="186640" cy="57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82" y="0"/>
                  </a:moveTo>
                  <a:cubicBezTo>
                    <a:pt x="1458" y="0"/>
                    <a:pt x="0" y="4690"/>
                    <a:pt x="0" y="10602"/>
                  </a:cubicBezTo>
                  <a:cubicBezTo>
                    <a:pt x="0" y="1651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63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" name="Google Shape;257;p28"/>
            <p:cNvSpPr/>
            <p:nvPr/>
          </p:nvSpPr>
          <p:spPr>
            <a:xfrm rot="17423373">
              <a:off x="4966837" y="1837363"/>
              <a:ext cx="187225" cy="56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2969" y="0"/>
                  </a:moveTo>
                  <a:cubicBezTo>
                    <a:pt x="-1020" y="0"/>
                    <a:pt x="-991" y="21600"/>
                    <a:pt x="3066" y="21600"/>
                  </a:cubicBezTo>
                  <a:cubicBezTo>
                    <a:pt x="3143" y="21600"/>
                    <a:pt x="3211" y="21600"/>
                    <a:pt x="3288" y="21600"/>
                  </a:cubicBezTo>
                  <a:lnTo>
                    <a:pt x="20580" y="21600"/>
                  </a:lnTo>
                  <a:lnTo>
                    <a:pt x="20580" y="34"/>
                  </a:lnTo>
                  <a:lnTo>
                    <a:pt x="3288" y="34"/>
                  </a:lnTo>
                  <a:cubicBezTo>
                    <a:pt x="3172" y="0"/>
                    <a:pt x="3066" y="0"/>
                    <a:pt x="296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" name="Google Shape;258;p28"/>
            <p:cNvSpPr/>
            <p:nvPr/>
          </p:nvSpPr>
          <p:spPr>
            <a:xfrm rot="17423373">
              <a:off x="4739169" y="1751532"/>
              <a:ext cx="187234" cy="5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1600" fill="norm" stroke="1" extrusionOk="0">
                  <a:moveTo>
                    <a:pt x="2974" y="0"/>
                  </a:moveTo>
                  <a:cubicBezTo>
                    <a:pt x="-991" y="0"/>
                    <a:pt x="-991" y="21600"/>
                    <a:pt x="2974" y="21600"/>
                  </a:cubicBezTo>
                  <a:cubicBezTo>
                    <a:pt x="3081" y="21600"/>
                    <a:pt x="3187" y="21567"/>
                    <a:pt x="3294" y="21567"/>
                  </a:cubicBezTo>
                  <a:lnTo>
                    <a:pt x="20609" y="21567"/>
                  </a:lnTo>
                  <a:lnTo>
                    <a:pt x="20609" y="67"/>
                  </a:lnTo>
                  <a:lnTo>
                    <a:pt x="3294" y="67"/>
                  </a:lnTo>
                  <a:cubicBezTo>
                    <a:pt x="3187" y="33"/>
                    <a:pt x="3081" y="0"/>
                    <a:pt x="297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" name="Google Shape;259;p28"/>
            <p:cNvSpPr/>
            <p:nvPr/>
          </p:nvSpPr>
          <p:spPr>
            <a:xfrm rot="17423373">
              <a:off x="4511879" y="1664940"/>
              <a:ext cx="187917" cy="57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5" h="21600" fill="norm" stroke="1" extrusionOk="0">
                  <a:moveTo>
                    <a:pt x="3136" y="0"/>
                  </a:moveTo>
                  <a:cubicBezTo>
                    <a:pt x="-1045" y="0"/>
                    <a:pt x="-1045" y="21600"/>
                    <a:pt x="3136" y="21600"/>
                  </a:cubicBezTo>
                  <a:cubicBezTo>
                    <a:pt x="3204" y="21600"/>
                    <a:pt x="3281" y="21600"/>
                    <a:pt x="3348" y="21567"/>
                  </a:cubicBezTo>
                  <a:lnTo>
                    <a:pt x="20555" y="21567"/>
                  </a:lnTo>
                  <a:lnTo>
                    <a:pt x="20555" y="0"/>
                  </a:lnTo>
                  <a:lnTo>
                    <a:pt x="3348" y="0"/>
                  </a:lnTo>
                  <a:cubicBezTo>
                    <a:pt x="3281" y="0"/>
                    <a:pt x="3204" y="0"/>
                    <a:pt x="313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" name="Google Shape;260;p28"/>
            <p:cNvSpPr/>
            <p:nvPr/>
          </p:nvSpPr>
          <p:spPr>
            <a:xfrm rot="17423373">
              <a:off x="4284478" y="1579980"/>
              <a:ext cx="188202" cy="56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33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" name="Google Shape;261;p28"/>
            <p:cNvSpPr/>
            <p:nvPr/>
          </p:nvSpPr>
          <p:spPr>
            <a:xfrm rot="17423373">
              <a:off x="4059204" y="1494452"/>
              <a:ext cx="185583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3132" y="21197"/>
                  </a:ln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" name="Google Shape;262;p28"/>
            <p:cNvSpPr/>
            <p:nvPr/>
          </p:nvSpPr>
          <p:spPr>
            <a:xfrm rot="17423373">
              <a:off x="3830839" y="1407401"/>
              <a:ext cx="186375" cy="57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600" fill="norm" stroke="1" extrusionOk="0">
                  <a:moveTo>
                    <a:pt x="3203" y="0"/>
                  </a:moveTo>
                  <a:cubicBezTo>
                    <a:pt x="-1067" y="0"/>
                    <a:pt x="-1067" y="21204"/>
                    <a:pt x="3203" y="21204"/>
                  </a:cubicBezTo>
                  <a:lnTo>
                    <a:pt x="3086" y="21600"/>
                  </a:lnTo>
                  <a:lnTo>
                    <a:pt x="20533" y="21600"/>
                  </a:lnTo>
                  <a:lnTo>
                    <a:pt x="20533" y="363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" name="Google Shape;263;p28"/>
            <p:cNvSpPr/>
            <p:nvPr/>
          </p:nvSpPr>
          <p:spPr>
            <a:xfrm rot="17423373">
              <a:off x="3602304" y="1323142"/>
              <a:ext cx="189017" cy="57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1600" fill="norm" stroke="1" extrusionOk="0">
                  <a:moveTo>
                    <a:pt x="3022" y="0"/>
                  </a:moveTo>
                  <a:cubicBezTo>
                    <a:pt x="-1008" y="0"/>
                    <a:pt x="-1008" y="21238"/>
                    <a:pt x="3022" y="21238"/>
                  </a:cubicBezTo>
                  <a:cubicBezTo>
                    <a:pt x="3128" y="21238"/>
                    <a:pt x="3233" y="21238"/>
                    <a:pt x="3339" y="21205"/>
                  </a:cubicBezTo>
                  <a:lnTo>
                    <a:pt x="20592" y="21600"/>
                  </a:lnTo>
                  <a:lnTo>
                    <a:pt x="20592" y="428"/>
                  </a:lnTo>
                  <a:lnTo>
                    <a:pt x="3339" y="33"/>
                  </a:lnTo>
                  <a:cubicBezTo>
                    <a:pt x="3233" y="0"/>
                    <a:pt x="3128" y="0"/>
                    <a:pt x="302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" name="Google Shape;264;p28"/>
            <p:cNvSpPr/>
            <p:nvPr/>
          </p:nvSpPr>
          <p:spPr>
            <a:xfrm rot="17423373">
              <a:off x="3378684" y="1236464"/>
              <a:ext cx="183270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6" h="21600" fill="norm" stroke="1" extrusionOk="0">
                  <a:moveTo>
                    <a:pt x="2922" y="0"/>
                  </a:moveTo>
                  <a:cubicBezTo>
                    <a:pt x="-974" y="806"/>
                    <a:pt x="-974" y="20794"/>
                    <a:pt x="2922" y="21600"/>
                  </a:cubicBezTo>
                  <a:lnTo>
                    <a:pt x="2922" y="21197"/>
                  </a:lnTo>
                  <a:lnTo>
                    <a:pt x="20626" y="21600"/>
                  </a:lnTo>
                  <a:lnTo>
                    <a:pt x="2062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4" name="Google Shape;265;p28"/>
            <p:cNvSpPr/>
            <p:nvPr/>
          </p:nvSpPr>
          <p:spPr>
            <a:xfrm rot="17423373">
              <a:off x="3150360" y="1149385"/>
              <a:ext cx="184063" cy="5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5" name="Google Shape;266;p28"/>
            <p:cNvSpPr/>
            <p:nvPr/>
          </p:nvSpPr>
          <p:spPr>
            <a:xfrm rot="17423373">
              <a:off x="2923020" y="1066174"/>
              <a:ext cx="185120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7" h="21600" fill="norm" stroke="1" extrusionOk="0">
                  <a:moveTo>
                    <a:pt x="2978" y="0"/>
                  </a:moveTo>
                  <a:cubicBezTo>
                    <a:pt x="-993" y="806"/>
                    <a:pt x="-993" y="20391"/>
                    <a:pt x="2978" y="21600"/>
                  </a:cubicBezTo>
                  <a:lnTo>
                    <a:pt x="2978" y="21197"/>
                  </a:lnTo>
                  <a:lnTo>
                    <a:pt x="20607" y="21600"/>
                  </a:lnTo>
                  <a:lnTo>
                    <a:pt x="20607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6" name="Google Shape;267;p28"/>
            <p:cNvSpPr/>
            <p:nvPr/>
          </p:nvSpPr>
          <p:spPr>
            <a:xfrm rot="17423373">
              <a:off x="3462353" y="-2154067"/>
              <a:ext cx="880874" cy="787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42" y="14"/>
                  </a:moveTo>
                  <a:lnTo>
                    <a:pt x="1490" y="0"/>
                  </a:ln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close/>
                  <a:moveTo>
                    <a:pt x="4730" y="949"/>
                  </a:moveTo>
                  <a:cubicBezTo>
                    <a:pt x="3110" y="949"/>
                    <a:pt x="2287" y="730"/>
                    <a:pt x="3445" y="601"/>
                  </a:cubicBezTo>
                  <a:cubicBezTo>
                    <a:pt x="4577" y="474"/>
                    <a:pt x="6557" y="564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lose/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21" name="Google Shape;268;p28"/>
          <p:cNvGrpSpPr/>
          <p:nvPr/>
        </p:nvGrpSpPr>
        <p:grpSpPr>
          <a:xfrm>
            <a:off x="19807474" y="5682628"/>
            <a:ext cx="5824588" cy="4338508"/>
            <a:chOff x="0" y="0"/>
            <a:chExt cx="5824586" cy="4338506"/>
          </a:xfrm>
        </p:grpSpPr>
        <p:sp>
          <p:nvSpPr>
            <p:cNvPr id="378" name="Google Shape;269;p28"/>
            <p:cNvSpPr/>
            <p:nvPr/>
          </p:nvSpPr>
          <p:spPr>
            <a:xfrm rot="1273713">
              <a:off x="252871" y="2046232"/>
              <a:ext cx="57700" cy="5029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9" name="Google Shape;270;p28"/>
            <p:cNvSpPr/>
            <p:nvPr/>
          </p:nvSpPr>
          <p:spPr>
            <a:xfrm rot="1273713">
              <a:off x="435110" y="2325236"/>
              <a:ext cx="57800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0" name="Google Shape;271;p28"/>
            <p:cNvSpPr/>
            <p:nvPr/>
          </p:nvSpPr>
          <p:spPr>
            <a:xfrm rot="1273713">
              <a:off x="690224" y="2215905"/>
              <a:ext cx="56586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" name="Google Shape;272;p28"/>
            <p:cNvSpPr/>
            <p:nvPr/>
          </p:nvSpPr>
          <p:spPr>
            <a:xfrm rot="1273713">
              <a:off x="872563" y="2494909"/>
              <a:ext cx="56485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" name="Google Shape;273;p28"/>
            <p:cNvSpPr/>
            <p:nvPr/>
          </p:nvSpPr>
          <p:spPr>
            <a:xfrm rot="1273713">
              <a:off x="1127633" y="2385796"/>
              <a:ext cx="56485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274;p28"/>
            <p:cNvSpPr/>
            <p:nvPr/>
          </p:nvSpPr>
          <p:spPr>
            <a:xfrm rot="1273713">
              <a:off x="1309872" y="2664800"/>
              <a:ext cx="56586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" name="Google Shape;275;p28"/>
            <p:cNvSpPr/>
            <p:nvPr/>
          </p:nvSpPr>
          <p:spPr>
            <a:xfrm rot="1273713">
              <a:off x="1564945" y="2555688"/>
              <a:ext cx="56586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" name="Google Shape;276;p28"/>
            <p:cNvSpPr/>
            <p:nvPr/>
          </p:nvSpPr>
          <p:spPr>
            <a:xfrm rot="1273713">
              <a:off x="1747284" y="2834692"/>
              <a:ext cx="56486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" name="Google Shape;277;p28"/>
            <p:cNvSpPr/>
            <p:nvPr/>
          </p:nvSpPr>
          <p:spPr>
            <a:xfrm rot="1273713">
              <a:off x="2002257" y="2725561"/>
              <a:ext cx="56586" cy="5029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" name="Google Shape;278;p28"/>
            <p:cNvSpPr/>
            <p:nvPr/>
          </p:nvSpPr>
          <p:spPr>
            <a:xfrm rot="1273713">
              <a:off x="2184593" y="3004584"/>
              <a:ext cx="56586" cy="30203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" name="Google Shape;279;p28"/>
            <p:cNvSpPr/>
            <p:nvPr/>
          </p:nvSpPr>
          <p:spPr>
            <a:xfrm rot="1273713">
              <a:off x="2439669" y="2895453"/>
              <a:ext cx="56485" cy="5029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" name="Google Shape;280;p28"/>
            <p:cNvSpPr/>
            <p:nvPr/>
          </p:nvSpPr>
          <p:spPr>
            <a:xfrm rot="1273713">
              <a:off x="2622005" y="3174476"/>
              <a:ext cx="56486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0" name="Google Shape;281;p28"/>
            <p:cNvSpPr/>
            <p:nvPr/>
          </p:nvSpPr>
          <p:spPr>
            <a:xfrm rot="1273713">
              <a:off x="2876978" y="3065345"/>
              <a:ext cx="56586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1" name="Google Shape;282;p28"/>
            <p:cNvSpPr/>
            <p:nvPr/>
          </p:nvSpPr>
          <p:spPr>
            <a:xfrm rot="1273713">
              <a:off x="3059314" y="3344367"/>
              <a:ext cx="56586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2" name="Google Shape;283;p28"/>
            <p:cNvSpPr/>
            <p:nvPr/>
          </p:nvSpPr>
          <p:spPr>
            <a:xfrm rot="1273713">
              <a:off x="3313220" y="3235018"/>
              <a:ext cx="57700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284;p28"/>
            <p:cNvSpPr/>
            <p:nvPr/>
          </p:nvSpPr>
          <p:spPr>
            <a:xfrm rot="1273713">
              <a:off x="3495553" y="3514039"/>
              <a:ext cx="57700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4" name="Google Shape;285;p28"/>
            <p:cNvSpPr/>
            <p:nvPr/>
          </p:nvSpPr>
          <p:spPr>
            <a:xfrm rot="1273713">
              <a:off x="3750529" y="3404909"/>
              <a:ext cx="57800" cy="5029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5" name="Google Shape;286;p28"/>
            <p:cNvSpPr/>
            <p:nvPr/>
          </p:nvSpPr>
          <p:spPr>
            <a:xfrm rot="1273713">
              <a:off x="3932865" y="3683932"/>
              <a:ext cx="57800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6" name="Google Shape;287;p28"/>
            <p:cNvSpPr/>
            <p:nvPr/>
          </p:nvSpPr>
          <p:spPr>
            <a:xfrm rot="1273713">
              <a:off x="4187941" y="3574802"/>
              <a:ext cx="57700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7" name="Google Shape;288;p28"/>
            <p:cNvSpPr/>
            <p:nvPr/>
          </p:nvSpPr>
          <p:spPr>
            <a:xfrm rot="1273713">
              <a:off x="4370218" y="3853585"/>
              <a:ext cx="56586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8" name="Google Shape;289;p28"/>
            <p:cNvSpPr/>
            <p:nvPr/>
          </p:nvSpPr>
          <p:spPr>
            <a:xfrm rot="1273713">
              <a:off x="4625291" y="3744473"/>
              <a:ext cx="56586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9" name="Google Shape;290;p28"/>
            <p:cNvSpPr/>
            <p:nvPr/>
          </p:nvSpPr>
          <p:spPr>
            <a:xfrm rot="1273713">
              <a:off x="297415" y="857830"/>
              <a:ext cx="5229757" cy="2622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54000" dir="294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0" name="Google Shape;291;p28"/>
            <p:cNvSpPr/>
            <p:nvPr/>
          </p:nvSpPr>
          <p:spPr>
            <a:xfrm rot="1273713">
              <a:off x="330697" y="2011980"/>
              <a:ext cx="57800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92;p28"/>
            <p:cNvSpPr/>
            <p:nvPr/>
          </p:nvSpPr>
          <p:spPr>
            <a:xfrm rot="1273713">
              <a:off x="513037" y="2290983"/>
              <a:ext cx="57700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93;p28"/>
            <p:cNvSpPr/>
            <p:nvPr/>
          </p:nvSpPr>
          <p:spPr>
            <a:xfrm rot="1273713">
              <a:off x="768053" y="2181634"/>
              <a:ext cx="56586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94;p28"/>
            <p:cNvSpPr/>
            <p:nvPr/>
          </p:nvSpPr>
          <p:spPr>
            <a:xfrm rot="1273713">
              <a:off x="950390" y="2460656"/>
              <a:ext cx="56585" cy="301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95;p28"/>
            <p:cNvSpPr/>
            <p:nvPr/>
          </p:nvSpPr>
          <p:spPr>
            <a:xfrm rot="1273713">
              <a:off x="1205465" y="2351527"/>
              <a:ext cx="56485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96;p28"/>
            <p:cNvSpPr/>
            <p:nvPr/>
          </p:nvSpPr>
          <p:spPr>
            <a:xfrm rot="1273713">
              <a:off x="1387799" y="2630547"/>
              <a:ext cx="56485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97;p28"/>
            <p:cNvSpPr/>
            <p:nvPr/>
          </p:nvSpPr>
          <p:spPr>
            <a:xfrm rot="1273713">
              <a:off x="1642774" y="2521418"/>
              <a:ext cx="56586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98;p28"/>
            <p:cNvSpPr/>
            <p:nvPr/>
          </p:nvSpPr>
          <p:spPr>
            <a:xfrm rot="1273713">
              <a:off x="1825111" y="2800439"/>
              <a:ext cx="56586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9;p28"/>
            <p:cNvSpPr/>
            <p:nvPr/>
          </p:nvSpPr>
          <p:spPr>
            <a:xfrm rot="1273713">
              <a:off x="2080186" y="2691310"/>
              <a:ext cx="56486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00;p28"/>
            <p:cNvSpPr/>
            <p:nvPr/>
          </p:nvSpPr>
          <p:spPr>
            <a:xfrm rot="1273713">
              <a:off x="2262422" y="2970312"/>
              <a:ext cx="56587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01;p28"/>
            <p:cNvSpPr/>
            <p:nvPr/>
          </p:nvSpPr>
          <p:spPr>
            <a:xfrm rot="1273713">
              <a:off x="2517495" y="2861201"/>
              <a:ext cx="56586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02;p28"/>
            <p:cNvSpPr/>
            <p:nvPr/>
          </p:nvSpPr>
          <p:spPr>
            <a:xfrm rot="1273713">
              <a:off x="2699831" y="3140223"/>
              <a:ext cx="56587" cy="301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303;p28"/>
            <p:cNvSpPr/>
            <p:nvPr/>
          </p:nvSpPr>
          <p:spPr>
            <a:xfrm rot="1273713">
              <a:off x="2954908" y="3031094"/>
              <a:ext cx="56485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304;p28"/>
            <p:cNvSpPr/>
            <p:nvPr/>
          </p:nvSpPr>
          <p:spPr>
            <a:xfrm rot="1273713">
              <a:off x="3137144" y="3310096"/>
              <a:ext cx="56585" cy="301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305;p28"/>
            <p:cNvSpPr/>
            <p:nvPr/>
          </p:nvSpPr>
          <p:spPr>
            <a:xfrm rot="1273713">
              <a:off x="3391046" y="3200766"/>
              <a:ext cx="57800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306;p28"/>
            <p:cNvSpPr/>
            <p:nvPr/>
          </p:nvSpPr>
          <p:spPr>
            <a:xfrm rot="1273713">
              <a:off x="3573385" y="3479769"/>
              <a:ext cx="57700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307;p28"/>
            <p:cNvSpPr/>
            <p:nvPr/>
          </p:nvSpPr>
          <p:spPr>
            <a:xfrm rot="1273713">
              <a:off x="3828455" y="3370657"/>
              <a:ext cx="57700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308;p28"/>
            <p:cNvSpPr/>
            <p:nvPr/>
          </p:nvSpPr>
          <p:spPr>
            <a:xfrm rot="1273713">
              <a:off x="4010694" y="3649660"/>
              <a:ext cx="57801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9;p28"/>
            <p:cNvSpPr/>
            <p:nvPr/>
          </p:nvSpPr>
          <p:spPr>
            <a:xfrm rot="1273713">
              <a:off x="4265767" y="3540550"/>
              <a:ext cx="57800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10;p28"/>
            <p:cNvSpPr/>
            <p:nvPr/>
          </p:nvSpPr>
          <p:spPr>
            <a:xfrm rot="1273713">
              <a:off x="4448148" y="3819333"/>
              <a:ext cx="56485" cy="301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11;p28"/>
            <p:cNvSpPr/>
            <p:nvPr/>
          </p:nvSpPr>
          <p:spPr>
            <a:xfrm rot="1273713">
              <a:off x="4703120" y="3710202"/>
              <a:ext cx="56587" cy="5028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60" name="Google Shape;312;p28"/>
          <p:cNvGrpSpPr/>
          <p:nvPr/>
        </p:nvGrpSpPr>
        <p:grpSpPr>
          <a:xfrm>
            <a:off x="2322636" y="-3016434"/>
            <a:ext cx="4239485" cy="6343908"/>
            <a:chOff x="0" y="0"/>
            <a:chExt cx="4239484" cy="6343907"/>
          </a:xfrm>
        </p:grpSpPr>
        <p:sp>
          <p:nvSpPr>
            <p:cNvPr id="422" name="Google Shape;313;p28"/>
            <p:cNvSpPr/>
            <p:nvPr/>
          </p:nvSpPr>
          <p:spPr>
            <a:xfrm rot="1799998">
              <a:off x="118850" y="5152263"/>
              <a:ext cx="82139" cy="368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1981" y="2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14;p28"/>
            <p:cNvSpPr/>
            <p:nvPr/>
          </p:nvSpPr>
          <p:spPr>
            <a:xfrm rot="1799998">
              <a:off x="95118" y="5129517"/>
              <a:ext cx="128726" cy="414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600" fill="norm" stroke="1" extrusionOk="0">
                  <a:moveTo>
                    <a:pt x="9193" y="2600"/>
                  </a:moveTo>
                  <a:lnTo>
                    <a:pt x="12407" y="2736"/>
                  </a:lnTo>
                  <a:lnTo>
                    <a:pt x="8762" y="7958"/>
                  </a:lnTo>
                  <a:lnTo>
                    <a:pt x="9193" y="2600"/>
                  </a:lnTo>
                  <a:close/>
                  <a:moveTo>
                    <a:pt x="5422" y="0"/>
                  </a:moveTo>
                  <a:cubicBezTo>
                    <a:pt x="4543" y="0"/>
                    <a:pt x="3699" y="125"/>
                    <a:pt x="2999" y="291"/>
                  </a:cubicBezTo>
                  <a:cubicBezTo>
                    <a:pt x="2137" y="496"/>
                    <a:pt x="1706" y="832"/>
                    <a:pt x="1706" y="1174"/>
                  </a:cubicBezTo>
                  <a:lnTo>
                    <a:pt x="0" y="20380"/>
                  </a:lnTo>
                  <a:cubicBezTo>
                    <a:pt x="0" y="20990"/>
                    <a:pt x="1293" y="21537"/>
                    <a:pt x="3429" y="21600"/>
                  </a:cubicBezTo>
                  <a:lnTo>
                    <a:pt x="3860" y="21600"/>
                  </a:lnTo>
                  <a:cubicBezTo>
                    <a:pt x="5566" y="21600"/>
                    <a:pt x="7272" y="21195"/>
                    <a:pt x="7703" y="20654"/>
                  </a:cubicBezTo>
                  <a:lnTo>
                    <a:pt x="20954" y="1990"/>
                  </a:lnTo>
                  <a:cubicBezTo>
                    <a:pt x="21600" y="1243"/>
                    <a:pt x="20092" y="564"/>
                    <a:pt x="17740" y="496"/>
                  </a:cubicBezTo>
                  <a:lnTo>
                    <a:pt x="5997" y="17"/>
                  </a:lnTo>
                  <a:cubicBezTo>
                    <a:pt x="5800" y="6"/>
                    <a:pt x="5602" y="0"/>
                    <a:pt x="5422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15;p28"/>
            <p:cNvSpPr/>
            <p:nvPr/>
          </p:nvSpPr>
          <p:spPr>
            <a:xfrm rot="1799998">
              <a:off x="302788" y="4653323"/>
              <a:ext cx="295388" cy="686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600" fill="norm" stroke="1" extrusionOk="0">
                  <a:moveTo>
                    <a:pt x="7997" y="0"/>
                  </a:moveTo>
                  <a:cubicBezTo>
                    <a:pt x="6759" y="0"/>
                    <a:pt x="5647" y="359"/>
                    <a:pt x="5474" y="907"/>
                  </a:cubicBezTo>
                  <a:lnTo>
                    <a:pt x="24" y="19793"/>
                  </a:lnTo>
                  <a:cubicBezTo>
                    <a:pt x="-165" y="20366"/>
                    <a:pt x="781" y="20900"/>
                    <a:pt x="2090" y="20983"/>
                  </a:cubicBezTo>
                  <a:lnTo>
                    <a:pt x="13076" y="21597"/>
                  </a:lnTo>
                  <a:cubicBezTo>
                    <a:pt x="13147" y="21600"/>
                    <a:pt x="13210" y="21600"/>
                    <a:pt x="13273" y="21600"/>
                  </a:cubicBezTo>
                  <a:cubicBezTo>
                    <a:pt x="14511" y="21600"/>
                    <a:pt x="15623" y="21241"/>
                    <a:pt x="15804" y="20697"/>
                  </a:cubicBezTo>
                  <a:lnTo>
                    <a:pt x="21246" y="1810"/>
                  </a:lnTo>
                  <a:cubicBezTo>
                    <a:pt x="21435" y="1234"/>
                    <a:pt x="20497" y="700"/>
                    <a:pt x="19180" y="617"/>
                  </a:cubicBezTo>
                  <a:lnTo>
                    <a:pt x="8194" y="3"/>
                  </a:lnTo>
                  <a:cubicBezTo>
                    <a:pt x="8131" y="0"/>
                    <a:pt x="8060" y="0"/>
                    <a:pt x="7997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16;p28"/>
            <p:cNvSpPr/>
            <p:nvPr/>
          </p:nvSpPr>
          <p:spPr>
            <a:xfrm rot="1799998">
              <a:off x="282986" y="4632679"/>
              <a:ext cx="337614" cy="728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600" fill="norm" stroke="1" extrusionOk="0">
                  <a:moveTo>
                    <a:pt x="9538" y="1410"/>
                  </a:moveTo>
                  <a:lnTo>
                    <a:pt x="16358" y="1835"/>
                  </a:lnTo>
                  <a:cubicBezTo>
                    <a:pt x="17416" y="1874"/>
                    <a:pt x="18145" y="2339"/>
                    <a:pt x="18064" y="2839"/>
                  </a:cubicBezTo>
                  <a:lnTo>
                    <a:pt x="13678" y="19355"/>
                  </a:lnTo>
                  <a:cubicBezTo>
                    <a:pt x="13528" y="19817"/>
                    <a:pt x="12703" y="20177"/>
                    <a:pt x="11755" y="20177"/>
                  </a:cubicBezTo>
                  <a:cubicBezTo>
                    <a:pt x="11666" y="20177"/>
                    <a:pt x="11577" y="20174"/>
                    <a:pt x="11482" y="20167"/>
                  </a:cubicBezTo>
                  <a:lnTo>
                    <a:pt x="4662" y="19742"/>
                  </a:lnTo>
                  <a:cubicBezTo>
                    <a:pt x="3529" y="19706"/>
                    <a:pt x="2800" y="19242"/>
                    <a:pt x="2956" y="18699"/>
                  </a:cubicBezTo>
                  <a:lnTo>
                    <a:pt x="7342" y="2222"/>
                  </a:lnTo>
                  <a:cubicBezTo>
                    <a:pt x="7424" y="1952"/>
                    <a:pt x="7669" y="1757"/>
                    <a:pt x="8072" y="1602"/>
                  </a:cubicBezTo>
                  <a:cubicBezTo>
                    <a:pt x="8399" y="1488"/>
                    <a:pt x="8883" y="1410"/>
                    <a:pt x="9293" y="1410"/>
                  </a:cubicBezTo>
                  <a:close/>
                  <a:moveTo>
                    <a:pt x="9354" y="0"/>
                  </a:moveTo>
                  <a:cubicBezTo>
                    <a:pt x="6905" y="0"/>
                    <a:pt x="4723" y="884"/>
                    <a:pt x="4423" y="2066"/>
                  </a:cubicBezTo>
                  <a:lnTo>
                    <a:pt x="37" y="18543"/>
                  </a:lnTo>
                  <a:cubicBezTo>
                    <a:pt x="-290" y="19820"/>
                    <a:pt x="1579" y="20980"/>
                    <a:pt x="4259" y="21174"/>
                  </a:cubicBezTo>
                  <a:lnTo>
                    <a:pt x="11079" y="21561"/>
                  </a:lnTo>
                  <a:lnTo>
                    <a:pt x="11727" y="21561"/>
                  </a:lnTo>
                  <a:lnTo>
                    <a:pt x="11727" y="21600"/>
                  </a:lnTo>
                  <a:cubicBezTo>
                    <a:pt x="14162" y="21600"/>
                    <a:pt x="16277" y="20710"/>
                    <a:pt x="16604" y="19550"/>
                  </a:cubicBezTo>
                  <a:lnTo>
                    <a:pt x="20989" y="3034"/>
                  </a:lnTo>
                  <a:cubicBezTo>
                    <a:pt x="21310" y="1757"/>
                    <a:pt x="19441" y="598"/>
                    <a:pt x="16761" y="442"/>
                  </a:cubicBezTo>
                  <a:lnTo>
                    <a:pt x="9941" y="16"/>
                  </a:lnTo>
                  <a:cubicBezTo>
                    <a:pt x="9743" y="6"/>
                    <a:pt x="9552" y="0"/>
                    <a:pt x="93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17;p28"/>
            <p:cNvSpPr/>
            <p:nvPr/>
          </p:nvSpPr>
          <p:spPr>
            <a:xfrm rot="1799998">
              <a:off x="189580" y="4642148"/>
              <a:ext cx="239167" cy="10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3098" y="0"/>
                  </a:moveTo>
                  <a:cubicBezTo>
                    <a:pt x="1648" y="0"/>
                    <a:pt x="400" y="2233"/>
                    <a:pt x="103" y="5682"/>
                  </a:cubicBezTo>
                  <a:cubicBezTo>
                    <a:pt x="-358" y="9617"/>
                    <a:pt x="784" y="13575"/>
                    <a:pt x="2503" y="14348"/>
                  </a:cubicBezTo>
                  <a:lnTo>
                    <a:pt x="17133" y="21467"/>
                  </a:lnTo>
                  <a:cubicBezTo>
                    <a:pt x="17335" y="21556"/>
                    <a:pt x="17546" y="21600"/>
                    <a:pt x="17748" y="21600"/>
                  </a:cubicBezTo>
                  <a:cubicBezTo>
                    <a:pt x="19236" y="21600"/>
                    <a:pt x="20599" y="19146"/>
                    <a:pt x="20906" y="15675"/>
                  </a:cubicBezTo>
                  <a:cubicBezTo>
                    <a:pt x="21242" y="11718"/>
                    <a:pt x="20100" y="8047"/>
                    <a:pt x="18391" y="6986"/>
                  </a:cubicBezTo>
                  <a:lnTo>
                    <a:pt x="3760" y="155"/>
                  </a:lnTo>
                  <a:cubicBezTo>
                    <a:pt x="3540" y="44"/>
                    <a:pt x="3319" y="0"/>
                    <a:pt x="3098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18;p28"/>
            <p:cNvSpPr/>
            <p:nvPr/>
          </p:nvSpPr>
          <p:spPr>
            <a:xfrm rot="1799998">
              <a:off x="165372" y="4618348"/>
              <a:ext cx="287384" cy="154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3" h="21600" fill="norm" stroke="1" extrusionOk="0">
                  <a:moveTo>
                    <a:pt x="3838" y="6569"/>
                  </a:moveTo>
                  <a:cubicBezTo>
                    <a:pt x="3939" y="6569"/>
                    <a:pt x="4040" y="6614"/>
                    <a:pt x="4148" y="6691"/>
                  </a:cubicBezTo>
                  <a:lnTo>
                    <a:pt x="15120" y="11411"/>
                  </a:lnTo>
                  <a:cubicBezTo>
                    <a:pt x="15552" y="11594"/>
                    <a:pt x="15804" y="12511"/>
                    <a:pt x="15718" y="13595"/>
                  </a:cubicBezTo>
                  <a:cubicBezTo>
                    <a:pt x="15646" y="14390"/>
                    <a:pt x="15315" y="14909"/>
                    <a:pt x="14940" y="14909"/>
                  </a:cubicBezTo>
                  <a:cubicBezTo>
                    <a:pt x="14890" y="14909"/>
                    <a:pt x="14832" y="14894"/>
                    <a:pt x="14775" y="14879"/>
                  </a:cubicBezTo>
                  <a:lnTo>
                    <a:pt x="3802" y="9960"/>
                  </a:lnTo>
                  <a:cubicBezTo>
                    <a:pt x="3291" y="9777"/>
                    <a:pt x="3032" y="8875"/>
                    <a:pt x="3118" y="7959"/>
                  </a:cubicBezTo>
                  <a:cubicBezTo>
                    <a:pt x="3204" y="7409"/>
                    <a:pt x="3291" y="7057"/>
                    <a:pt x="3464" y="6874"/>
                  </a:cubicBezTo>
                  <a:cubicBezTo>
                    <a:pt x="3564" y="6660"/>
                    <a:pt x="3694" y="6569"/>
                    <a:pt x="3838" y="6569"/>
                  </a:cubicBezTo>
                  <a:close/>
                  <a:moveTo>
                    <a:pt x="4004" y="0"/>
                  </a:moveTo>
                  <a:cubicBezTo>
                    <a:pt x="3233" y="0"/>
                    <a:pt x="2484" y="443"/>
                    <a:pt x="1836" y="1421"/>
                  </a:cubicBezTo>
                  <a:cubicBezTo>
                    <a:pt x="-1166" y="5423"/>
                    <a:pt x="-309" y="14879"/>
                    <a:pt x="3118" y="16513"/>
                  </a:cubicBezTo>
                  <a:lnTo>
                    <a:pt x="14091" y="21417"/>
                  </a:lnTo>
                  <a:cubicBezTo>
                    <a:pt x="14350" y="21417"/>
                    <a:pt x="14609" y="21417"/>
                    <a:pt x="14948" y="21600"/>
                  </a:cubicBezTo>
                  <a:cubicBezTo>
                    <a:pt x="19664" y="21600"/>
                    <a:pt x="20434" y="7057"/>
                    <a:pt x="15718" y="5056"/>
                  </a:cubicBezTo>
                  <a:lnTo>
                    <a:pt x="4745" y="137"/>
                  </a:lnTo>
                  <a:cubicBezTo>
                    <a:pt x="4500" y="46"/>
                    <a:pt x="4248" y="0"/>
                    <a:pt x="400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9;p28"/>
            <p:cNvSpPr/>
            <p:nvPr/>
          </p:nvSpPr>
          <p:spPr>
            <a:xfrm rot="1799998">
              <a:off x="1161523" y="949794"/>
              <a:ext cx="846424" cy="4562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16697" y="0"/>
                  </a:moveTo>
                  <a:cubicBezTo>
                    <a:pt x="15964" y="0"/>
                    <a:pt x="15316" y="93"/>
                    <a:pt x="15173" y="234"/>
                  </a:cubicBezTo>
                  <a:lnTo>
                    <a:pt x="40" y="21126"/>
                  </a:lnTo>
                  <a:cubicBezTo>
                    <a:pt x="-158" y="21286"/>
                    <a:pt x="402" y="21440"/>
                    <a:pt x="1220" y="21471"/>
                  </a:cubicBezTo>
                  <a:lnTo>
                    <a:pt x="4308" y="21595"/>
                  </a:lnTo>
                  <a:cubicBezTo>
                    <a:pt x="4405" y="21598"/>
                    <a:pt x="4501" y="21600"/>
                    <a:pt x="4598" y="21600"/>
                  </a:cubicBezTo>
                  <a:cubicBezTo>
                    <a:pt x="5312" y="21600"/>
                    <a:pt x="5970" y="21503"/>
                    <a:pt x="6144" y="21366"/>
                  </a:cubicBezTo>
                  <a:lnTo>
                    <a:pt x="21277" y="475"/>
                  </a:lnTo>
                  <a:cubicBezTo>
                    <a:pt x="21442" y="314"/>
                    <a:pt x="20915" y="160"/>
                    <a:pt x="20064" y="129"/>
                  </a:cubicBezTo>
                  <a:lnTo>
                    <a:pt x="17009" y="6"/>
                  </a:lnTo>
                  <a:cubicBezTo>
                    <a:pt x="16904" y="2"/>
                    <a:pt x="16799" y="0"/>
                    <a:pt x="16697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20;p28"/>
            <p:cNvSpPr/>
            <p:nvPr/>
          </p:nvSpPr>
          <p:spPr>
            <a:xfrm rot="1799998">
              <a:off x="1137721" y="927072"/>
              <a:ext cx="893586" cy="4608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6321" y="217"/>
                  </a:moveTo>
                  <a:cubicBezTo>
                    <a:pt x="16386" y="217"/>
                    <a:pt x="16451" y="219"/>
                    <a:pt x="16519" y="222"/>
                  </a:cubicBezTo>
                  <a:lnTo>
                    <a:pt x="19405" y="344"/>
                  </a:lnTo>
                  <a:cubicBezTo>
                    <a:pt x="19652" y="350"/>
                    <a:pt x="19871" y="381"/>
                    <a:pt x="19994" y="417"/>
                  </a:cubicBezTo>
                  <a:cubicBezTo>
                    <a:pt x="20119" y="454"/>
                    <a:pt x="20181" y="503"/>
                    <a:pt x="20119" y="552"/>
                  </a:cubicBezTo>
                  <a:lnTo>
                    <a:pt x="20119" y="558"/>
                  </a:lnTo>
                  <a:lnTo>
                    <a:pt x="5812" y="21240"/>
                  </a:lnTo>
                  <a:cubicBezTo>
                    <a:pt x="5702" y="21320"/>
                    <a:pt x="5330" y="21377"/>
                    <a:pt x="4902" y="21377"/>
                  </a:cubicBezTo>
                  <a:cubicBezTo>
                    <a:pt x="4845" y="21377"/>
                    <a:pt x="4785" y="21376"/>
                    <a:pt x="4725" y="21374"/>
                  </a:cubicBezTo>
                  <a:lnTo>
                    <a:pt x="1839" y="21251"/>
                  </a:lnTo>
                  <a:cubicBezTo>
                    <a:pt x="1344" y="21233"/>
                    <a:pt x="1034" y="21135"/>
                    <a:pt x="1125" y="21044"/>
                  </a:cubicBezTo>
                  <a:lnTo>
                    <a:pt x="1125" y="21038"/>
                  </a:lnTo>
                  <a:lnTo>
                    <a:pt x="15464" y="356"/>
                  </a:lnTo>
                  <a:cubicBezTo>
                    <a:pt x="15495" y="314"/>
                    <a:pt x="15649" y="271"/>
                    <a:pt x="15836" y="246"/>
                  </a:cubicBezTo>
                  <a:cubicBezTo>
                    <a:pt x="15972" y="228"/>
                    <a:pt x="16141" y="217"/>
                    <a:pt x="16321" y="217"/>
                  </a:cubicBezTo>
                  <a:close/>
                  <a:moveTo>
                    <a:pt x="16332" y="0"/>
                  </a:moveTo>
                  <a:cubicBezTo>
                    <a:pt x="15398" y="0"/>
                    <a:pt x="14564" y="126"/>
                    <a:pt x="14345" y="314"/>
                  </a:cubicBezTo>
                  <a:lnTo>
                    <a:pt x="14345" y="320"/>
                  </a:lnTo>
                  <a:lnTo>
                    <a:pt x="41" y="21001"/>
                  </a:lnTo>
                  <a:cubicBezTo>
                    <a:pt x="-178" y="21215"/>
                    <a:pt x="505" y="21423"/>
                    <a:pt x="1623" y="21472"/>
                  </a:cubicBezTo>
                  <a:lnTo>
                    <a:pt x="4508" y="21588"/>
                  </a:lnTo>
                  <a:cubicBezTo>
                    <a:pt x="4634" y="21594"/>
                    <a:pt x="4787" y="21594"/>
                    <a:pt x="4912" y="21600"/>
                  </a:cubicBezTo>
                  <a:cubicBezTo>
                    <a:pt x="5874" y="21600"/>
                    <a:pt x="6711" y="21466"/>
                    <a:pt x="6930" y="21282"/>
                  </a:cubicBezTo>
                  <a:lnTo>
                    <a:pt x="6930" y="21276"/>
                  </a:lnTo>
                  <a:lnTo>
                    <a:pt x="21237" y="594"/>
                  </a:lnTo>
                  <a:cubicBezTo>
                    <a:pt x="21422" y="381"/>
                    <a:pt x="20739" y="173"/>
                    <a:pt x="19652" y="130"/>
                  </a:cubicBezTo>
                  <a:lnTo>
                    <a:pt x="16736" y="8"/>
                  </a:lnTo>
                  <a:cubicBezTo>
                    <a:pt x="16600" y="3"/>
                    <a:pt x="16464" y="0"/>
                    <a:pt x="16332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21;p28"/>
            <p:cNvSpPr/>
            <p:nvPr/>
          </p:nvSpPr>
          <p:spPr>
            <a:xfrm rot="1799998">
              <a:off x="1437356" y="5701597"/>
              <a:ext cx="134382" cy="56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19" y="0"/>
                  </a:moveTo>
                  <a:lnTo>
                    <a:pt x="5668" y="295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19" y="0"/>
                  </a:ln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22;p28"/>
            <p:cNvSpPr/>
            <p:nvPr/>
          </p:nvSpPr>
          <p:spPr>
            <a:xfrm rot="1799998">
              <a:off x="1413578" y="5677558"/>
              <a:ext cx="181899" cy="615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8578" y="1847"/>
                  </a:moveTo>
                  <a:lnTo>
                    <a:pt x="10852" y="7927"/>
                  </a:lnTo>
                  <a:lnTo>
                    <a:pt x="6139" y="1982"/>
                  </a:lnTo>
                  <a:lnTo>
                    <a:pt x="8578" y="1847"/>
                  </a:lnTo>
                  <a:close/>
                  <a:moveTo>
                    <a:pt x="10967" y="0"/>
                  </a:moveTo>
                  <a:cubicBezTo>
                    <a:pt x="10776" y="0"/>
                    <a:pt x="10597" y="8"/>
                    <a:pt x="10405" y="19"/>
                  </a:cubicBezTo>
                  <a:lnTo>
                    <a:pt x="2192" y="518"/>
                  </a:lnTo>
                  <a:cubicBezTo>
                    <a:pt x="672" y="611"/>
                    <a:pt x="-248" y="1068"/>
                    <a:pt x="59" y="1525"/>
                  </a:cubicBezTo>
                  <a:lnTo>
                    <a:pt x="15872" y="20962"/>
                  </a:lnTo>
                  <a:cubicBezTo>
                    <a:pt x="16025" y="21327"/>
                    <a:pt x="17239" y="21600"/>
                    <a:pt x="18465" y="21600"/>
                  </a:cubicBezTo>
                  <a:cubicBezTo>
                    <a:pt x="18618" y="21600"/>
                    <a:pt x="18759" y="21600"/>
                    <a:pt x="18912" y="21554"/>
                  </a:cubicBezTo>
                  <a:cubicBezTo>
                    <a:pt x="20432" y="21508"/>
                    <a:pt x="21352" y="21097"/>
                    <a:pt x="21199" y="20686"/>
                  </a:cubicBezTo>
                  <a:lnTo>
                    <a:pt x="13752" y="749"/>
                  </a:lnTo>
                  <a:cubicBezTo>
                    <a:pt x="13471" y="303"/>
                    <a:pt x="12372" y="0"/>
                    <a:pt x="10967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23;p28"/>
            <p:cNvSpPr/>
            <p:nvPr/>
          </p:nvSpPr>
          <p:spPr>
            <a:xfrm rot="1799998">
              <a:off x="1672330" y="5504041"/>
              <a:ext cx="238740" cy="107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5" y="0"/>
                  </a:moveTo>
                  <a:cubicBezTo>
                    <a:pt x="17633" y="0"/>
                    <a:pt x="17411" y="66"/>
                    <a:pt x="17189" y="155"/>
                  </a:cubicBezTo>
                  <a:lnTo>
                    <a:pt x="2480" y="7001"/>
                  </a:lnTo>
                  <a:cubicBezTo>
                    <a:pt x="753" y="8039"/>
                    <a:pt x="-280" y="11728"/>
                    <a:pt x="67" y="15681"/>
                  </a:cubicBezTo>
                  <a:cubicBezTo>
                    <a:pt x="367" y="19148"/>
                    <a:pt x="1737" y="21600"/>
                    <a:pt x="3243" y="21600"/>
                  </a:cubicBezTo>
                  <a:cubicBezTo>
                    <a:pt x="3445" y="21600"/>
                    <a:pt x="3648" y="21556"/>
                    <a:pt x="3851" y="21467"/>
                  </a:cubicBezTo>
                  <a:lnTo>
                    <a:pt x="18560" y="14356"/>
                  </a:lnTo>
                  <a:cubicBezTo>
                    <a:pt x="20287" y="13561"/>
                    <a:pt x="21320" y="9629"/>
                    <a:pt x="20973" y="5676"/>
                  </a:cubicBezTo>
                  <a:cubicBezTo>
                    <a:pt x="20673" y="2253"/>
                    <a:pt x="19332" y="0"/>
                    <a:pt x="17845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24;p28"/>
            <p:cNvSpPr/>
            <p:nvPr/>
          </p:nvSpPr>
          <p:spPr>
            <a:xfrm rot="1799998">
              <a:off x="1647837" y="5479727"/>
              <a:ext cx="286967" cy="15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8" h="21600" fill="norm" stroke="1" extrusionOk="0">
                  <a:moveTo>
                    <a:pt x="14718" y="6535"/>
                  </a:moveTo>
                  <a:cubicBezTo>
                    <a:pt x="15656" y="6535"/>
                    <a:pt x="15790" y="9642"/>
                    <a:pt x="14810" y="9993"/>
                  </a:cubicBezTo>
                  <a:lnTo>
                    <a:pt x="4063" y="14882"/>
                  </a:lnTo>
                  <a:cubicBezTo>
                    <a:pt x="4006" y="14913"/>
                    <a:pt x="3950" y="14928"/>
                    <a:pt x="3901" y="14928"/>
                  </a:cubicBezTo>
                  <a:cubicBezTo>
                    <a:pt x="3541" y="14928"/>
                    <a:pt x="3210" y="14410"/>
                    <a:pt x="3139" y="13618"/>
                  </a:cubicBezTo>
                  <a:cubicBezTo>
                    <a:pt x="3054" y="13070"/>
                    <a:pt x="3139" y="12704"/>
                    <a:pt x="3224" y="12171"/>
                  </a:cubicBezTo>
                  <a:cubicBezTo>
                    <a:pt x="3308" y="11805"/>
                    <a:pt x="3555" y="11623"/>
                    <a:pt x="3724" y="11440"/>
                  </a:cubicBezTo>
                  <a:lnTo>
                    <a:pt x="14471" y="6550"/>
                  </a:lnTo>
                  <a:lnTo>
                    <a:pt x="14641" y="6550"/>
                  </a:lnTo>
                  <a:cubicBezTo>
                    <a:pt x="14669" y="6535"/>
                    <a:pt x="14697" y="6535"/>
                    <a:pt x="14718" y="6535"/>
                  </a:cubicBezTo>
                  <a:close/>
                  <a:moveTo>
                    <a:pt x="14782" y="0"/>
                  </a:moveTo>
                  <a:cubicBezTo>
                    <a:pt x="14493" y="0"/>
                    <a:pt x="14196" y="61"/>
                    <a:pt x="13886" y="198"/>
                  </a:cubicBezTo>
                  <a:lnTo>
                    <a:pt x="3139" y="5088"/>
                  </a:lnTo>
                  <a:cubicBezTo>
                    <a:pt x="-1480" y="7083"/>
                    <a:pt x="-810" y="21600"/>
                    <a:pt x="3894" y="21600"/>
                  </a:cubicBezTo>
                  <a:cubicBezTo>
                    <a:pt x="4147" y="21600"/>
                    <a:pt x="4394" y="21417"/>
                    <a:pt x="4648" y="21417"/>
                  </a:cubicBezTo>
                  <a:lnTo>
                    <a:pt x="15395" y="16512"/>
                  </a:lnTo>
                  <a:cubicBezTo>
                    <a:pt x="20120" y="14304"/>
                    <a:pt x="19013" y="0"/>
                    <a:pt x="14782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25;p28"/>
            <p:cNvSpPr/>
            <p:nvPr/>
          </p:nvSpPr>
          <p:spPr>
            <a:xfrm rot="1799998">
              <a:off x="2009518" y="1455948"/>
              <a:ext cx="846423" cy="4562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4601" y="0"/>
                  </a:moveTo>
                  <a:cubicBezTo>
                    <a:pt x="4499" y="0"/>
                    <a:pt x="4397" y="2"/>
                    <a:pt x="4298" y="6"/>
                  </a:cubicBezTo>
                  <a:lnTo>
                    <a:pt x="1243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3" y="21366"/>
                  </a:lnTo>
                  <a:cubicBezTo>
                    <a:pt x="15306" y="21503"/>
                    <a:pt x="15987" y="21600"/>
                    <a:pt x="16709" y="21600"/>
                  </a:cubicBezTo>
                  <a:cubicBezTo>
                    <a:pt x="16806" y="21600"/>
                    <a:pt x="16902" y="21598"/>
                    <a:pt x="16999" y="21595"/>
                  </a:cubicBezTo>
                  <a:lnTo>
                    <a:pt x="20087" y="21471"/>
                  </a:lnTo>
                  <a:cubicBezTo>
                    <a:pt x="20905" y="21440"/>
                    <a:pt x="21465" y="21280"/>
                    <a:pt x="21267" y="21126"/>
                  </a:cubicBezTo>
                  <a:lnTo>
                    <a:pt x="6134" y="234"/>
                  </a:lnTo>
                  <a:cubicBezTo>
                    <a:pt x="5991" y="93"/>
                    <a:pt x="5318" y="0"/>
                    <a:pt x="4601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26;p28"/>
            <p:cNvSpPr/>
            <p:nvPr/>
          </p:nvSpPr>
          <p:spPr>
            <a:xfrm rot="1799998">
              <a:off x="1985400" y="1433132"/>
              <a:ext cx="893890" cy="4608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600" fill="norm" stroke="1" extrusionOk="0">
                  <a:moveTo>
                    <a:pt x="4946" y="217"/>
                  </a:moveTo>
                  <a:cubicBezTo>
                    <a:pt x="5125" y="217"/>
                    <a:pt x="5295" y="228"/>
                    <a:pt x="5430" y="246"/>
                  </a:cubicBezTo>
                  <a:cubicBezTo>
                    <a:pt x="5617" y="271"/>
                    <a:pt x="5771" y="314"/>
                    <a:pt x="5833" y="356"/>
                  </a:cubicBezTo>
                  <a:lnTo>
                    <a:pt x="20120" y="21032"/>
                  </a:lnTo>
                  <a:lnTo>
                    <a:pt x="20120" y="21044"/>
                  </a:lnTo>
                  <a:cubicBezTo>
                    <a:pt x="20213" y="21135"/>
                    <a:pt x="19901" y="21233"/>
                    <a:pt x="19406" y="21251"/>
                  </a:cubicBezTo>
                  <a:lnTo>
                    <a:pt x="16525" y="21374"/>
                  </a:lnTo>
                  <a:cubicBezTo>
                    <a:pt x="16465" y="21376"/>
                    <a:pt x="16406" y="21377"/>
                    <a:pt x="16348" y="21377"/>
                  </a:cubicBezTo>
                  <a:cubicBezTo>
                    <a:pt x="15921" y="21377"/>
                    <a:pt x="15549" y="21320"/>
                    <a:pt x="15440" y="21240"/>
                  </a:cubicBezTo>
                  <a:lnTo>
                    <a:pt x="1154" y="558"/>
                  </a:lnTo>
                  <a:lnTo>
                    <a:pt x="1154" y="552"/>
                  </a:lnTo>
                  <a:cubicBezTo>
                    <a:pt x="1060" y="454"/>
                    <a:pt x="1372" y="362"/>
                    <a:pt x="1867" y="344"/>
                  </a:cubicBezTo>
                  <a:lnTo>
                    <a:pt x="4748" y="222"/>
                  </a:lnTo>
                  <a:cubicBezTo>
                    <a:pt x="4816" y="219"/>
                    <a:pt x="4881" y="217"/>
                    <a:pt x="4946" y="217"/>
                  </a:cubicBezTo>
                  <a:close/>
                  <a:moveTo>
                    <a:pt x="4907" y="0"/>
                  </a:moveTo>
                  <a:cubicBezTo>
                    <a:pt x="4771" y="0"/>
                    <a:pt x="4636" y="3"/>
                    <a:pt x="4501" y="8"/>
                  </a:cubicBezTo>
                  <a:lnTo>
                    <a:pt x="1619" y="130"/>
                  </a:lnTo>
                  <a:cubicBezTo>
                    <a:pt x="534" y="173"/>
                    <a:pt x="-179" y="381"/>
                    <a:pt x="40" y="601"/>
                  </a:cubicBezTo>
                  <a:lnTo>
                    <a:pt x="14355" y="21270"/>
                  </a:lnTo>
                  <a:lnTo>
                    <a:pt x="14355" y="21282"/>
                  </a:lnTo>
                  <a:cubicBezTo>
                    <a:pt x="14542" y="21466"/>
                    <a:pt x="15377" y="21600"/>
                    <a:pt x="16338" y="21600"/>
                  </a:cubicBezTo>
                  <a:cubicBezTo>
                    <a:pt x="16463" y="21600"/>
                    <a:pt x="16588" y="21594"/>
                    <a:pt x="16741" y="21588"/>
                  </a:cubicBezTo>
                  <a:lnTo>
                    <a:pt x="19623" y="21472"/>
                  </a:lnTo>
                  <a:cubicBezTo>
                    <a:pt x="20708" y="21423"/>
                    <a:pt x="21421" y="21215"/>
                    <a:pt x="21205" y="21001"/>
                  </a:cubicBezTo>
                  <a:lnTo>
                    <a:pt x="6919" y="320"/>
                  </a:lnTo>
                  <a:lnTo>
                    <a:pt x="6919" y="314"/>
                  </a:lnTo>
                  <a:cubicBezTo>
                    <a:pt x="6700" y="126"/>
                    <a:pt x="5844" y="0"/>
                    <a:pt x="4907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27;p28"/>
            <p:cNvSpPr/>
            <p:nvPr/>
          </p:nvSpPr>
          <p:spPr>
            <a:xfrm rot="1799998">
              <a:off x="2130597" y="1833677"/>
              <a:ext cx="1423962" cy="119924"/>
            </a:xfrm>
            <a:prstGeom prst="rect">
              <a:avLst/>
            </a:pr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28;p28"/>
            <p:cNvSpPr/>
            <p:nvPr/>
          </p:nvSpPr>
          <p:spPr>
            <a:xfrm rot="1799998">
              <a:off x="2107187" y="1810138"/>
              <a:ext cx="1470837" cy="166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12" y="6080"/>
                  </a:moveTo>
                  <a:lnTo>
                    <a:pt x="20912" y="15534"/>
                  </a:lnTo>
                  <a:lnTo>
                    <a:pt x="690" y="15534"/>
                  </a:lnTo>
                  <a:lnTo>
                    <a:pt x="690" y="608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9;p28"/>
            <p:cNvSpPr/>
            <p:nvPr/>
          </p:nvSpPr>
          <p:spPr>
            <a:xfrm rot="1799998">
              <a:off x="3448918" y="2071289"/>
              <a:ext cx="152560" cy="432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21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06"/>
                  </a:lnTo>
                  <a:cubicBezTo>
                    <a:pt x="0" y="20819"/>
                    <a:pt x="2031" y="21600"/>
                    <a:pt x="4621" y="21600"/>
                  </a:cubicBezTo>
                  <a:lnTo>
                    <a:pt x="16979" y="21600"/>
                  </a:lnTo>
                  <a:cubicBezTo>
                    <a:pt x="19569" y="21600"/>
                    <a:pt x="21600" y="20819"/>
                    <a:pt x="21600" y="19906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30;p28"/>
            <p:cNvSpPr/>
            <p:nvPr/>
          </p:nvSpPr>
          <p:spPr>
            <a:xfrm rot="1799998">
              <a:off x="3425482" y="2047852"/>
              <a:ext cx="199433" cy="47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31" y="2110"/>
                  </a:moveTo>
                  <a:cubicBezTo>
                    <a:pt x="14969" y="2110"/>
                    <a:pt x="16523" y="2756"/>
                    <a:pt x="16523" y="3520"/>
                  </a:cubicBezTo>
                  <a:lnTo>
                    <a:pt x="16523" y="18080"/>
                  </a:lnTo>
                  <a:cubicBezTo>
                    <a:pt x="16523" y="18844"/>
                    <a:pt x="14969" y="19485"/>
                    <a:pt x="13131" y="19485"/>
                  </a:cubicBezTo>
                  <a:lnTo>
                    <a:pt x="8469" y="19485"/>
                  </a:lnTo>
                  <a:cubicBezTo>
                    <a:pt x="6631" y="19485"/>
                    <a:pt x="5077" y="18844"/>
                    <a:pt x="5077" y="18080"/>
                  </a:cubicBezTo>
                  <a:lnTo>
                    <a:pt x="5077" y="3520"/>
                  </a:lnTo>
                  <a:cubicBezTo>
                    <a:pt x="5077" y="2756"/>
                    <a:pt x="6631" y="2110"/>
                    <a:pt x="8469" y="2110"/>
                  </a:cubicBezTo>
                  <a:close/>
                  <a:moveTo>
                    <a:pt x="8469" y="0"/>
                  </a:moveTo>
                  <a:cubicBezTo>
                    <a:pt x="3808" y="0"/>
                    <a:pt x="0" y="1583"/>
                    <a:pt x="0" y="3520"/>
                  </a:cubicBezTo>
                  <a:lnTo>
                    <a:pt x="0" y="18080"/>
                  </a:lnTo>
                  <a:cubicBezTo>
                    <a:pt x="0" y="20017"/>
                    <a:pt x="3808" y="21600"/>
                    <a:pt x="8469" y="21600"/>
                  </a:cubicBezTo>
                  <a:lnTo>
                    <a:pt x="13131" y="21600"/>
                  </a:lnTo>
                  <a:cubicBezTo>
                    <a:pt x="17792" y="21600"/>
                    <a:pt x="21600" y="20017"/>
                    <a:pt x="21600" y="18080"/>
                  </a:cubicBezTo>
                  <a:lnTo>
                    <a:pt x="21600" y="3520"/>
                  </a:lnTo>
                  <a:cubicBezTo>
                    <a:pt x="21600" y="1583"/>
                    <a:pt x="17792" y="0"/>
                    <a:pt x="13131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31;p28"/>
            <p:cNvSpPr/>
            <p:nvPr/>
          </p:nvSpPr>
          <p:spPr>
            <a:xfrm rot="1799998">
              <a:off x="3401520" y="414024"/>
              <a:ext cx="348160" cy="725015"/>
            </a:xfrm>
            <a:prstGeom prst="rect">
              <a:avLst/>
            </a:pr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32;p28"/>
            <p:cNvSpPr/>
            <p:nvPr/>
          </p:nvSpPr>
          <p:spPr>
            <a:xfrm rot="1799998">
              <a:off x="3377748" y="390530"/>
              <a:ext cx="395144" cy="77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32" y="1313"/>
                  </a:moveTo>
                  <a:lnTo>
                    <a:pt x="19032" y="20291"/>
                  </a:lnTo>
                  <a:lnTo>
                    <a:pt x="2568" y="20291"/>
                  </a:lnTo>
                  <a:lnTo>
                    <a:pt x="2568" y="131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33;p28"/>
            <p:cNvSpPr/>
            <p:nvPr/>
          </p:nvSpPr>
          <p:spPr>
            <a:xfrm rot="1799998">
              <a:off x="3455728" y="98864"/>
              <a:ext cx="505978" cy="891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6" y="0"/>
                  </a:moveTo>
                  <a:cubicBezTo>
                    <a:pt x="1557" y="0"/>
                    <a:pt x="0" y="883"/>
                    <a:pt x="0" y="1958"/>
                  </a:cubicBezTo>
                  <a:lnTo>
                    <a:pt x="0" y="19611"/>
                  </a:lnTo>
                  <a:cubicBezTo>
                    <a:pt x="0" y="20717"/>
                    <a:pt x="1557" y="21600"/>
                    <a:pt x="3506" y="21600"/>
                  </a:cubicBezTo>
                  <a:lnTo>
                    <a:pt x="18145" y="21600"/>
                  </a:lnTo>
                  <a:cubicBezTo>
                    <a:pt x="20038" y="21600"/>
                    <a:pt x="21600" y="20717"/>
                    <a:pt x="21600" y="19611"/>
                  </a:cubicBezTo>
                  <a:lnTo>
                    <a:pt x="21600" y="1958"/>
                  </a:lnTo>
                  <a:cubicBezTo>
                    <a:pt x="21600" y="883"/>
                    <a:pt x="20038" y="0"/>
                    <a:pt x="18145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" name="Google Shape;334;p28"/>
            <p:cNvSpPr/>
            <p:nvPr/>
          </p:nvSpPr>
          <p:spPr>
            <a:xfrm rot="1799998">
              <a:off x="3432292" y="75318"/>
              <a:ext cx="552852" cy="938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4" y="1081"/>
                  </a:moveTo>
                  <a:cubicBezTo>
                    <a:pt x="17830" y="1081"/>
                    <a:pt x="19764" y="2220"/>
                    <a:pt x="19764" y="3631"/>
                  </a:cubicBezTo>
                  <a:lnTo>
                    <a:pt x="19764" y="17939"/>
                  </a:lnTo>
                  <a:cubicBezTo>
                    <a:pt x="19764" y="19350"/>
                    <a:pt x="17830" y="20489"/>
                    <a:pt x="15434" y="20489"/>
                  </a:cubicBezTo>
                  <a:lnTo>
                    <a:pt x="6213" y="20489"/>
                  </a:lnTo>
                  <a:cubicBezTo>
                    <a:pt x="3821" y="20489"/>
                    <a:pt x="1883" y="19350"/>
                    <a:pt x="1883" y="17939"/>
                  </a:cubicBezTo>
                  <a:lnTo>
                    <a:pt x="1883" y="3631"/>
                  </a:lnTo>
                  <a:cubicBezTo>
                    <a:pt x="1883" y="2220"/>
                    <a:pt x="3821" y="1081"/>
                    <a:pt x="6213" y="1081"/>
                  </a:cubicBezTo>
                  <a:close/>
                  <a:moveTo>
                    <a:pt x="6213" y="0"/>
                  </a:moveTo>
                  <a:cubicBezTo>
                    <a:pt x="2803" y="0"/>
                    <a:pt x="0" y="1620"/>
                    <a:pt x="0" y="3631"/>
                  </a:cubicBezTo>
                  <a:lnTo>
                    <a:pt x="0" y="17939"/>
                  </a:lnTo>
                  <a:cubicBezTo>
                    <a:pt x="0" y="19950"/>
                    <a:pt x="2803" y="21600"/>
                    <a:pt x="6213" y="21600"/>
                  </a:cubicBezTo>
                  <a:lnTo>
                    <a:pt x="15434" y="21600"/>
                  </a:lnTo>
                  <a:cubicBezTo>
                    <a:pt x="18849" y="21600"/>
                    <a:pt x="21600" y="19950"/>
                    <a:pt x="21600" y="17939"/>
                  </a:cubicBezTo>
                  <a:lnTo>
                    <a:pt x="21600" y="3631"/>
                  </a:lnTo>
                  <a:cubicBezTo>
                    <a:pt x="21600" y="1620"/>
                    <a:pt x="18849" y="0"/>
                    <a:pt x="1543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" name="Google Shape;335;p28"/>
            <p:cNvSpPr/>
            <p:nvPr/>
          </p:nvSpPr>
          <p:spPr>
            <a:xfrm rot="1799998">
              <a:off x="2638209" y="972568"/>
              <a:ext cx="932462" cy="1239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7" h="21600" fill="norm" stroke="1" extrusionOk="0">
                  <a:moveTo>
                    <a:pt x="9562" y="2568"/>
                  </a:moveTo>
                  <a:cubicBezTo>
                    <a:pt x="12811" y="2568"/>
                    <a:pt x="15929" y="4688"/>
                    <a:pt x="15929" y="7903"/>
                  </a:cubicBezTo>
                  <a:cubicBezTo>
                    <a:pt x="15929" y="10854"/>
                    <a:pt x="13105" y="13239"/>
                    <a:pt x="9607" y="13239"/>
                  </a:cubicBezTo>
                  <a:cubicBezTo>
                    <a:pt x="3984" y="13239"/>
                    <a:pt x="1187" y="7493"/>
                    <a:pt x="5141" y="4131"/>
                  </a:cubicBezTo>
                  <a:cubicBezTo>
                    <a:pt x="6428" y="3051"/>
                    <a:pt x="8010" y="2568"/>
                    <a:pt x="9562" y="2568"/>
                  </a:cubicBezTo>
                  <a:close/>
                  <a:moveTo>
                    <a:pt x="9562" y="0"/>
                  </a:moveTo>
                  <a:cubicBezTo>
                    <a:pt x="7669" y="0"/>
                    <a:pt x="5730" y="479"/>
                    <a:pt x="3984" y="1542"/>
                  </a:cubicBezTo>
                  <a:cubicBezTo>
                    <a:pt x="-2363" y="5426"/>
                    <a:pt x="-858" y="13762"/>
                    <a:pt x="6593" y="15830"/>
                  </a:cubicBezTo>
                  <a:lnTo>
                    <a:pt x="6593" y="21600"/>
                  </a:lnTo>
                  <a:lnTo>
                    <a:pt x="12646" y="21600"/>
                  </a:lnTo>
                  <a:lnTo>
                    <a:pt x="12646" y="15830"/>
                  </a:lnTo>
                  <a:cubicBezTo>
                    <a:pt x="16575" y="14739"/>
                    <a:pt x="19237" y="11627"/>
                    <a:pt x="19237" y="8130"/>
                  </a:cubicBezTo>
                  <a:cubicBezTo>
                    <a:pt x="19237" y="3335"/>
                    <a:pt x="14555" y="0"/>
                    <a:pt x="9562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5" name="Google Shape;336;p28"/>
            <p:cNvSpPr/>
            <p:nvPr/>
          </p:nvSpPr>
          <p:spPr>
            <a:xfrm rot="1799998">
              <a:off x="2614444" y="951191"/>
              <a:ext cx="978140" cy="128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7" h="21600" fill="norm" stroke="1" extrusionOk="0">
                  <a:moveTo>
                    <a:pt x="10086" y="3223"/>
                  </a:moveTo>
                  <a:cubicBezTo>
                    <a:pt x="13314" y="3223"/>
                    <a:pt x="15923" y="5351"/>
                    <a:pt x="15923" y="7983"/>
                  </a:cubicBezTo>
                  <a:cubicBezTo>
                    <a:pt x="15923" y="10845"/>
                    <a:pt x="13043" y="12744"/>
                    <a:pt x="10047" y="12744"/>
                  </a:cubicBezTo>
                  <a:cubicBezTo>
                    <a:pt x="8613" y="12744"/>
                    <a:pt x="7153" y="12309"/>
                    <a:pt x="5969" y="11337"/>
                  </a:cubicBezTo>
                  <a:cubicBezTo>
                    <a:pt x="2285" y="8355"/>
                    <a:pt x="4894" y="3223"/>
                    <a:pt x="10086" y="3223"/>
                  </a:cubicBezTo>
                  <a:close/>
                  <a:moveTo>
                    <a:pt x="10022" y="2426"/>
                  </a:moveTo>
                  <a:cubicBezTo>
                    <a:pt x="8353" y="2426"/>
                    <a:pt x="6652" y="2930"/>
                    <a:pt x="5271" y="4056"/>
                  </a:cubicBezTo>
                  <a:cubicBezTo>
                    <a:pt x="995" y="7543"/>
                    <a:pt x="4033" y="13531"/>
                    <a:pt x="10086" y="13531"/>
                  </a:cubicBezTo>
                  <a:cubicBezTo>
                    <a:pt x="13852" y="13531"/>
                    <a:pt x="16890" y="11029"/>
                    <a:pt x="16890" y="7983"/>
                  </a:cubicBezTo>
                  <a:cubicBezTo>
                    <a:pt x="16890" y="4642"/>
                    <a:pt x="13524" y="2426"/>
                    <a:pt x="10022" y="2426"/>
                  </a:cubicBezTo>
                  <a:close/>
                  <a:moveTo>
                    <a:pt x="10086" y="766"/>
                  </a:moveTo>
                  <a:cubicBezTo>
                    <a:pt x="14577" y="766"/>
                    <a:pt x="18397" y="3420"/>
                    <a:pt x="19095" y="7018"/>
                  </a:cubicBezTo>
                  <a:cubicBezTo>
                    <a:pt x="19823" y="10613"/>
                    <a:pt x="17213" y="14122"/>
                    <a:pt x="12964" y="15262"/>
                  </a:cubicBezTo>
                  <a:lnTo>
                    <a:pt x="12614" y="15350"/>
                  </a:lnTo>
                  <a:lnTo>
                    <a:pt x="12614" y="20812"/>
                  </a:lnTo>
                  <a:lnTo>
                    <a:pt x="7558" y="20812"/>
                  </a:lnTo>
                  <a:lnTo>
                    <a:pt x="7558" y="15350"/>
                  </a:lnTo>
                  <a:lnTo>
                    <a:pt x="7234" y="15262"/>
                  </a:lnTo>
                  <a:cubicBezTo>
                    <a:pt x="2958" y="14122"/>
                    <a:pt x="376" y="10613"/>
                    <a:pt x="1074" y="7018"/>
                  </a:cubicBezTo>
                  <a:cubicBezTo>
                    <a:pt x="1801" y="3420"/>
                    <a:pt x="5619" y="766"/>
                    <a:pt x="10086" y="766"/>
                  </a:cubicBezTo>
                  <a:close/>
                  <a:moveTo>
                    <a:pt x="10086" y="0"/>
                  </a:moveTo>
                  <a:cubicBezTo>
                    <a:pt x="5217" y="0"/>
                    <a:pt x="1019" y="2849"/>
                    <a:pt x="159" y="6754"/>
                  </a:cubicBezTo>
                  <a:cubicBezTo>
                    <a:pt x="-702" y="10679"/>
                    <a:pt x="2016" y="14538"/>
                    <a:pt x="6588" y="15921"/>
                  </a:cubicBezTo>
                  <a:lnTo>
                    <a:pt x="6588" y="21600"/>
                  </a:lnTo>
                  <a:lnTo>
                    <a:pt x="13610" y="21600"/>
                  </a:lnTo>
                  <a:lnTo>
                    <a:pt x="13610" y="15921"/>
                  </a:lnTo>
                  <a:cubicBezTo>
                    <a:pt x="18182" y="14538"/>
                    <a:pt x="20898" y="10679"/>
                    <a:pt x="20010" y="6754"/>
                  </a:cubicBezTo>
                  <a:cubicBezTo>
                    <a:pt x="19149" y="2849"/>
                    <a:pt x="14981" y="0"/>
                    <a:pt x="10086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6" name="Google Shape;337;p28"/>
            <p:cNvSpPr/>
            <p:nvPr/>
          </p:nvSpPr>
          <p:spPr>
            <a:xfrm rot="1799998">
              <a:off x="2880416" y="1719125"/>
              <a:ext cx="46874" cy="439391"/>
            </a:xfrm>
            <a:prstGeom prst="rect">
              <a:avLst/>
            </a:pr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Google Shape;338;p28"/>
            <p:cNvSpPr/>
            <p:nvPr/>
          </p:nvSpPr>
          <p:spPr>
            <a:xfrm rot="1799998">
              <a:off x="207569" y="5230547"/>
              <a:ext cx="82140" cy="368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2010" y="30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143E63"/>
            </a:solidFill>
            <a:ln w="1270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8" name="Google Shape;339;p28"/>
            <p:cNvSpPr/>
            <p:nvPr/>
          </p:nvSpPr>
          <p:spPr>
            <a:xfrm rot="1799998">
              <a:off x="264320" y="4772686"/>
              <a:ext cx="296708" cy="685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019" y="0"/>
                  </a:moveTo>
                  <a:cubicBezTo>
                    <a:pt x="6840" y="0"/>
                    <a:pt x="5811" y="390"/>
                    <a:pt x="5639" y="915"/>
                  </a:cubicBezTo>
                  <a:lnTo>
                    <a:pt x="23" y="19781"/>
                  </a:lnTo>
                  <a:cubicBezTo>
                    <a:pt x="-158" y="20357"/>
                    <a:pt x="777" y="20889"/>
                    <a:pt x="2081" y="20972"/>
                  </a:cubicBezTo>
                  <a:lnTo>
                    <a:pt x="13022" y="21590"/>
                  </a:lnTo>
                  <a:cubicBezTo>
                    <a:pt x="13140" y="21597"/>
                    <a:pt x="13250" y="21600"/>
                    <a:pt x="13360" y="21600"/>
                  </a:cubicBezTo>
                  <a:cubicBezTo>
                    <a:pt x="14522" y="21600"/>
                    <a:pt x="15473" y="21210"/>
                    <a:pt x="15645" y="20685"/>
                  </a:cubicBezTo>
                  <a:lnTo>
                    <a:pt x="21253" y="1819"/>
                  </a:lnTo>
                  <a:cubicBezTo>
                    <a:pt x="21442" y="1243"/>
                    <a:pt x="20602" y="708"/>
                    <a:pt x="19290" y="666"/>
                  </a:cubicBezTo>
                  <a:lnTo>
                    <a:pt x="8348" y="10"/>
                  </a:lnTo>
                  <a:cubicBezTo>
                    <a:pt x="8239" y="3"/>
                    <a:pt x="8129" y="0"/>
                    <a:pt x="801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9" name="Google Shape;340;p28"/>
            <p:cNvSpPr/>
            <p:nvPr/>
          </p:nvSpPr>
          <p:spPr>
            <a:xfrm rot="1799998">
              <a:off x="278312" y="4720446"/>
              <a:ext cx="239161" cy="107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600" fill="norm" stroke="1" extrusionOk="0">
                  <a:moveTo>
                    <a:pt x="3104" y="0"/>
                  </a:moveTo>
                  <a:cubicBezTo>
                    <a:pt x="1654" y="0"/>
                    <a:pt x="406" y="2231"/>
                    <a:pt x="99" y="5676"/>
                  </a:cubicBezTo>
                  <a:cubicBezTo>
                    <a:pt x="-352" y="9607"/>
                    <a:pt x="790" y="13561"/>
                    <a:pt x="2509" y="14356"/>
                  </a:cubicBezTo>
                  <a:lnTo>
                    <a:pt x="17139" y="21445"/>
                  </a:lnTo>
                  <a:cubicBezTo>
                    <a:pt x="17341" y="21556"/>
                    <a:pt x="17552" y="21600"/>
                    <a:pt x="17754" y="21600"/>
                  </a:cubicBezTo>
                  <a:cubicBezTo>
                    <a:pt x="19242" y="21600"/>
                    <a:pt x="20605" y="19171"/>
                    <a:pt x="20902" y="15924"/>
                  </a:cubicBezTo>
                  <a:cubicBezTo>
                    <a:pt x="21248" y="11728"/>
                    <a:pt x="20106" y="8039"/>
                    <a:pt x="18387" y="7244"/>
                  </a:cubicBezTo>
                  <a:lnTo>
                    <a:pt x="3757" y="155"/>
                  </a:lnTo>
                  <a:cubicBezTo>
                    <a:pt x="3536" y="44"/>
                    <a:pt x="3325" y="0"/>
                    <a:pt x="310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41;p28"/>
            <p:cNvSpPr/>
            <p:nvPr/>
          </p:nvSpPr>
          <p:spPr>
            <a:xfrm rot="1799998">
              <a:off x="1250310" y="1028118"/>
              <a:ext cx="846397" cy="456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600" fill="norm" stroke="1" extrusionOk="0">
                  <a:moveTo>
                    <a:pt x="16700" y="0"/>
                  </a:moveTo>
                  <a:cubicBezTo>
                    <a:pt x="15966" y="0"/>
                    <a:pt x="15318" y="93"/>
                    <a:pt x="15172" y="234"/>
                  </a:cubicBezTo>
                  <a:lnTo>
                    <a:pt x="41" y="21125"/>
                  </a:lnTo>
                  <a:cubicBezTo>
                    <a:pt x="-158" y="21286"/>
                    <a:pt x="399" y="21440"/>
                    <a:pt x="1221" y="21471"/>
                  </a:cubicBezTo>
                  <a:lnTo>
                    <a:pt x="4306" y="21594"/>
                  </a:lnTo>
                  <a:cubicBezTo>
                    <a:pt x="4408" y="21598"/>
                    <a:pt x="4510" y="21600"/>
                    <a:pt x="4609" y="21600"/>
                  </a:cubicBezTo>
                  <a:cubicBezTo>
                    <a:pt x="5321" y="21600"/>
                    <a:pt x="5971" y="21507"/>
                    <a:pt x="6145" y="21366"/>
                  </a:cubicBezTo>
                  <a:lnTo>
                    <a:pt x="21279" y="475"/>
                  </a:lnTo>
                  <a:cubicBezTo>
                    <a:pt x="21442" y="314"/>
                    <a:pt x="20918" y="160"/>
                    <a:pt x="20063" y="129"/>
                  </a:cubicBezTo>
                  <a:lnTo>
                    <a:pt x="17011" y="6"/>
                  </a:lnTo>
                  <a:cubicBezTo>
                    <a:pt x="16906" y="2"/>
                    <a:pt x="16802" y="0"/>
                    <a:pt x="167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1" name="Google Shape;342;p28"/>
            <p:cNvSpPr/>
            <p:nvPr/>
          </p:nvSpPr>
          <p:spPr>
            <a:xfrm rot="1799998">
              <a:off x="1526181" y="5779910"/>
              <a:ext cx="134271" cy="56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29" y="0"/>
                  </a:moveTo>
                  <a:lnTo>
                    <a:pt x="5655" y="300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29" y="0"/>
                  </a:lnTo>
                  <a:close/>
                </a:path>
              </a:pathLst>
            </a:custGeom>
            <a:solidFill>
              <a:srgbClr val="143E63"/>
            </a:solidFill>
            <a:ln w="1270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2" name="Google Shape;343;p28"/>
            <p:cNvSpPr/>
            <p:nvPr/>
          </p:nvSpPr>
          <p:spPr>
            <a:xfrm rot="1799998">
              <a:off x="1760994" y="5582451"/>
              <a:ext cx="238845" cy="107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6" y="0"/>
                  </a:moveTo>
                  <a:cubicBezTo>
                    <a:pt x="17624" y="0"/>
                    <a:pt x="17402" y="44"/>
                    <a:pt x="17180" y="133"/>
                  </a:cubicBezTo>
                  <a:lnTo>
                    <a:pt x="2478" y="7244"/>
                  </a:lnTo>
                  <a:cubicBezTo>
                    <a:pt x="761" y="8039"/>
                    <a:pt x="-281" y="11971"/>
                    <a:pt x="66" y="15924"/>
                  </a:cubicBezTo>
                  <a:cubicBezTo>
                    <a:pt x="365" y="19347"/>
                    <a:pt x="1716" y="21600"/>
                    <a:pt x="3192" y="21600"/>
                  </a:cubicBezTo>
                  <a:cubicBezTo>
                    <a:pt x="3414" y="21600"/>
                    <a:pt x="3636" y="21556"/>
                    <a:pt x="3858" y="21445"/>
                  </a:cubicBezTo>
                  <a:lnTo>
                    <a:pt x="18560" y="14334"/>
                  </a:lnTo>
                  <a:cubicBezTo>
                    <a:pt x="20287" y="13561"/>
                    <a:pt x="21319" y="9607"/>
                    <a:pt x="20972" y="5919"/>
                  </a:cubicBezTo>
                  <a:cubicBezTo>
                    <a:pt x="20673" y="2253"/>
                    <a:pt x="19322" y="0"/>
                    <a:pt x="17846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3" name="Google Shape;344;p28"/>
            <p:cNvSpPr/>
            <p:nvPr/>
          </p:nvSpPr>
          <p:spPr>
            <a:xfrm rot="1799998">
              <a:off x="2098307" y="1534271"/>
              <a:ext cx="846390" cy="456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4599" y="0"/>
                  </a:moveTo>
                  <a:cubicBezTo>
                    <a:pt x="4500" y="0"/>
                    <a:pt x="4398" y="2"/>
                    <a:pt x="4296" y="6"/>
                  </a:cubicBezTo>
                  <a:lnTo>
                    <a:pt x="1244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2" y="21366"/>
                  </a:lnTo>
                  <a:cubicBezTo>
                    <a:pt x="15336" y="21507"/>
                    <a:pt x="15989" y="21600"/>
                    <a:pt x="16701" y="21600"/>
                  </a:cubicBezTo>
                  <a:cubicBezTo>
                    <a:pt x="16800" y="21600"/>
                    <a:pt x="16899" y="21598"/>
                    <a:pt x="17001" y="21594"/>
                  </a:cubicBezTo>
                  <a:lnTo>
                    <a:pt x="20086" y="21471"/>
                  </a:lnTo>
                  <a:cubicBezTo>
                    <a:pt x="20908" y="21440"/>
                    <a:pt x="21465" y="21286"/>
                    <a:pt x="21269" y="21125"/>
                  </a:cubicBezTo>
                  <a:lnTo>
                    <a:pt x="6135" y="234"/>
                  </a:lnTo>
                  <a:cubicBezTo>
                    <a:pt x="5961" y="93"/>
                    <a:pt x="5310" y="0"/>
                    <a:pt x="45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4" name="Google Shape;345;p28"/>
            <p:cNvSpPr/>
            <p:nvPr/>
          </p:nvSpPr>
          <p:spPr>
            <a:xfrm rot="1799998">
              <a:off x="2219412" y="1912015"/>
              <a:ext cx="1423963" cy="119924"/>
            </a:xfrm>
            <a:prstGeom prst="rect">
              <a:avLst/>
            </a:prstGeom>
            <a:solidFill>
              <a:srgbClr val="34679A"/>
            </a:solidFill>
            <a:ln w="1270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5" name="Google Shape;346;p28"/>
            <p:cNvSpPr/>
            <p:nvPr/>
          </p:nvSpPr>
          <p:spPr>
            <a:xfrm rot="1799998">
              <a:off x="3537735" y="2149630"/>
              <a:ext cx="152560" cy="432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5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12"/>
                  </a:lnTo>
                  <a:cubicBezTo>
                    <a:pt x="0" y="20884"/>
                    <a:pt x="2031" y="21600"/>
                    <a:pt x="4605" y="21600"/>
                  </a:cubicBezTo>
                  <a:lnTo>
                    <a:pt x="16979" y="21600"/>
                  </a:lnTo>
                  <a:cubicBezTo>
                    <a:pt x="19569" y="21600"/>
                    <a:pt x="21600" y="20884"/>
                    <a:pt x="21600" y="19912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6" name="Google Shape;347;p28"/>
            <p:cNvSpPr/>
            <p:nvPr/>
          </p:nvSpPr>
          <p:spPr>
            <a:xfrm rot="1799998">
              <a:off x="3490283" y="492460"/>
              <a:ext cx="348159" cy="725015"/>
            </a:xfrm>
            <a:prstGeom prst="rect">
              <a:avLst/>
            </a:prstGeom>
            <a:solidFill>
              <a:srgbClr val="34679A"/>
            </a:solidFill>
            <a:ln w="1270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348;p28"/>
            <p:cNvSpPr/>
            <p:nvPr/>
          </p:nvSpPr>
          <p:spPr>
            <a:xfrm rot="1799998">
              <a:off x="3544524" y="177167"/>
              <a:ext cx="505868" cy="891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7" y="0"/>
                  </a:moveTo>
                  <a:cubicBezTo>
                    <a:pt x="1557" y="0"/>
                    <a:pt x="0" y="883"/>
                    <a:pt x="0" y="1957"/>
                  </a:cubicBezTo>
                  <a:lnTo>
                    <a:pt x="0" y="19611"/>
                  </a:lnTo>
                  <a:cubicBezTo>
                    <a:pt x="0" y="20714"/>
                    <a:pt x="1557" y="21600"/>
                    <a:pt x="3507" y="21600"/>
                  </a:cubicBezTo>
                  <a:lnTo>
                    <a:pt x="18149" y="21600"/>
                  </a:lnTo>
                  <a:cubicBezTo>
                    <a:pt x="20043" y="21600"/>
                    <a:pt x="21600" y="20714"/>
                    <a:pt x="21600" y="19611"/>
                  </a:cubicBezTo>
                  <a:lnTo>
                    <a:pt x="21600" y="1957"/>
                  </a:lnTo>
                  <a:cubicBezTo>
                    <a:pt x="21600" y="883"/>
                    <a:pt x="20043" y="0"/>
                    <a:pt x="181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349;p28"/>
            <p:cNvSpPr/>
            <p:nvPr/>
          </p:nvSpPr>
          <p:spPr>
            <a:xfrm rot="1799998">
              <a:off x="2727171" y="1051494"/>
              <a:ext cx="932509" cy="123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9562" y="2553"/>
                  </a:moveTo>
                  <a:cubicBezTo>
                    <a:pt x="12811" y="2553"/>
                    <a:pt x="15926" y="4687"/>
                    <a:pt x="15926" y="7905"/>
                  </a:cubicBezTo>
                  <a:cubicBezTo>
                    <a:pt x="15926" y="10863"/>
                    <a:pt x="13102" y="13252"/>
                    <a:pt x="9607" y="13252"/>
                  </a:cubicBezTo>
                  <a:cubicBezTo>
                    <a:pt x="3984" y="13252"/>
                    <a:pt x="1160" y="7496"/>
                    <a:pt x="5141" y="4127"/>
                  </a:cubicBezTo>
                  <a:cubicBezTo>
                    <a:pt x="6429" y="3040"/>
                    <a:pt x="8010" y="2553"/>
                    <a:pt x="9562" y="2553"/>
                  </a:cubicBezTo>
                  <a:close/>
                  <a:moveTo>
                    <a:pt x="9576" y="0"/>
                  </a:moveTo>
                  <a:cubicBezTo>
                    <a:pt x="7680" y="0"/>
                    <a:pt x="5735" y="483"/>
                    <a:pt x="3984" y="1557"/>
                  </a:cubicBezTo>
                  <a:cubicBezTo>
                    <a:pt x="-2364" y="5425"/>
                    <a:pt x="-857" y="13775"/>
                    <a:pt x="6594" y="15845"/>
                  </a:cubicBezTo>
                  <a:lnTo>
                    <a:pt x="6594" y="21600"/>
                  </a:lnTo>
                  <a:lnTo>
                    <a:pt x="12646" y="21600"/>
                  </a:lnTo>
                  <a:lnTo>
                    <a:pt x="12646" y="15845"/>
                  </a:lnTo>
                  <a:cubicBezTo>
                    <a:pt x="16572" y="14754"/>
                    <a:pt x="19236" y="11635"/>
                    <a:pt x="19236" y="8132"/>
                  </a:cubicBezTo>
                  <a:cubicBezTo>
                    <a:pt x="19216" y="3338"/>
                    <a:pt x="14557" y="0"/>
                    <a:pt x="9576" y="0"/>
                  </a:cubicBezTo>
                  <a:close/>
                </a:path>
              </a:pathLst>
            </a:custGeom>
            <a:solidFill>
              <a:srgbClr val="496697"/>
            </a:solidFill>
            <a:ln w="1270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350;p28"/>
            <p:cNvSpPr/>
            <p:nvPr/>
          </p:nvSpPr>
          <p:spPr>
            <a:xfrm flipH="1">
              <a:off x="2883049" y="1826053"/>
              <a:ext cx="219695" cy="380523"/>
            </a:xfrm>
            <a:prstGeom prst="line">
              <a:avLst/>
            </a:prstGeom>
            <a:noFill/>
            <a:ln w="1270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63" name="تجميع"/>
          <p:cNvGrpSpPr/>
          <p:nvPr/>
        </p:nvGrpSpPr>
        <p:grpSpPr>
          <a:xfrm>
            <a:off x="5902729" y="10682604"/>
            <a:ext cx="2486471" cy="1056285"/>
            <a:chOff x="0" y="0"/>
            <a:chExt cx="2486470" cy="1056283"/>
          </a:xfrm>
        </p:grpSpPr>
        <p:sp>
          <p:nvSpPr>
            <p:cNvPr id="461" name="Google Shape;146;p28"/>
            <p:cNvSpPr/>
            <p:nvPr/>
          </p:nvSpPr>
          <p:spPr>
            <a:xfrm>
              <a:off x="-1" y="135822"/>
              <a:ext cx="2486472" cy="920462"/>
            </a:xfrm>
            <a:prstGeom prst="rect">
              <a:avLst/>
            </a:prstGeom>
            <a:solidFill>
              <a:schemeClr val="accent4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b="1" sz="44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62" name="صفحة ٢٨"/>
            <p:cNvSpPr/>
            <p:nvPr/>
          </p:nvSpPr>
          <p:spPr>
            <a:xfrm>
              <a:off x="27831" y="0"/>
              <a:ext cx="2430808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580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٢٨ </a:t>
              </a:r>
            </a:p>
          </p:txBody>
        </p:sp>
      </p:grpSp>
      <p:pic>
        <p:nvPicPr>
          <p:cNvPr id="464" name="IMG_5601.png" descr="IMG_5601.png"/>
          <p:cNvPicPr>
            <a:picLocks noChangeAspect="1"/>
          </p:cNvPicPr>
          <p:nvPr/>
        </p:nvPicPr>
        <p:blipFill>
          <a:blip r:embed="rId2">
            <a:extLst/>
          </a:blip>
          <a:srcRect l="12294" t="13402" r="0" b="17934"/>
          <a:stretch>
            <a:fillRect/>
          </a:stretch>
        </p:blipFill>
        <p:spPr>
          <a:xfrm>
            <a:off x="5902729" y="3006250"/>
            <a:ext cx="4303952" cy="1828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0" name="تجميع"/>
          <p:cNvGrpSpPr/>
          <p:nvPr/>
        </p:nvGrpSpPr>
        <p:grpSpPr>
          <a:xfrm>
            <a:off x="17131698" y="593227"/>
            <a:ext cx="6738501" cy="2734247"/>
            <a:chOff x="0" y="0"/>
            <a:chExt cx="6738500" cy="2734246"/>
          </a:xfrm>
        </p:grpSpPr>
        <p:sp>
          <p:nvSpPr>
            <p:cNvPr id="465" name="الفصل"/>
            <p:cNvSpPr txBox="1"/>
            <p:nvPr/>
          </p:nvSpPr>
          <p:spPr>
            <a:xfrm>
              <a:off x="3770264" y="0"/>
              <a:ext cx="2968237" cy="16126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ctr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4400">
                  <a:solidFill>
                    <a:srgbClr val="B92D5D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8" name="تجميع"/>
            <p:cNvGrpSpPr/>
            <p:nvPr/>
          </p:nvGrpSpPr>
          <p:grpSpPr>
            <a:xfrm>
              <a:off x="4225828" y="687003"/>
              <a:ext cx="2057111" cy="1774191"/>
              <a:chOff x="0" y="0"/>
              <a:chExt cx="2057109" cy="1774189"/>
            </a:xfrm>
          </p:grpSpPr>
          <p:sp>
            <p:nvSpPr>
              <p:cNvPr id="466" name="دائرة"/>
              <p:cNvSpPr/>
              <p:nvPr/>
            </p:nvSpPr>
            <p:spPr>
              <a:xfrm>
                <a:off x="600296" y="429203"/>
                <a:ext cx="856518" cy="856517"/>
              </a:xfrm>
              <a:prstGeom prst="ellipse">
                <a:avLst/>
              </a:prstGeom>
              <a:solidFill>
                <a:srgbClr val="4399AB"/>
              </a:solidFill>
              <a:ln w="25400" cap="flat">
                <a:solidFill>
                  <a:srgbClr val="FFB757"/>
                </a:solidFill>
                <a:prstDash val="solid"/>
                <a:miter lim="800000"/>
              </a:ln>
              <a:effectLst/>
            </p:spPr>
            <p:txBody>
              <a:bodyPr wrap="square" lIns="243839" tIns="243839" rIns="243839" bIns="243839" numCol="1" anchor="ctr">
                <a:noAutofit/>
              </a:bodyPr>
              <a:lstStyle/>
              <a:p>
                <a:pPr algn="r" defTabSz="4876800" rtl="0">
                  <a:defRPr sz="9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7" name="٧"/>
              <p:cNvSpPr txBox="1"/>
              <p:nvPr/>
            </p:nvSpPr>
            <p:spPr>
              <a:xfrm>
                <a:off x="0" y="0"/>
                <a:ext cx="2057110" cy="17741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839" tIns="243839" rIns="243839" bIns="243839" numCol="1" anchor="t">
                <a:noAutofit/>
              </a:bodyPr>
              <a:lstStyle>
                <a:lvl1pPr algn="ctr" defTabSz="4876800">
                  <a:lnSpc>
                    <a:spcPct val="90000"/>
                  </a:lnSpc>
                  <a:spcBef>
                    <a:spcPts val="5300"/>
                  </a:spcBef>
                  <a:defRPr sz="8800">
                    <a:solidFill>
                      <a:srgbClr val="FFFFFF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469" name="الإحصاء والاحتمال"/>
            <p:cNvSpPr txBox="1"/>
            <p:nvPr/>
          </p:nvSpPr>
          <p:spPr>
            <a:xfrm>
              <a:off x="0" y="491051"/>
              <a:ext cx="4923090" cy="22431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ctr">
              <a:normAutofit fontScale="100000" lnSpcReduction="0"/>
            </a:bodyPr>
            <a:lstStyle>
              <a:lvl1pPr algn="r" defTabSz="4876800">
                <a:lnSpc>
                  <a:spcPct val="90000"/>
                </a:lnSpc>
                <a:spcBef>
                  <a:spcPts val="5300"/>
                </a:spcBef>
                <a:defRPr sz="4200">
                  <a:solidFill>
                    <a:srgbClr val="B92D5D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الإحصاء والاحتمال</a:t>
              </a:r>
            </a:p>
          </p:txBody>
        </p:sp>
      </p:grpSp>
      <p:pic>
        <p:nvPicPr>
          <p:cNvPr id="471" name="IMG_6496.png" descr="IMG_6496.png"/>
          <p:cNvPicPr>
            <a:picLocks noChangeAspect="1"/>
          </p:cNvPicPr>
          <p:nvPr/>
        </p:nvPicPr>
        <p:blipFill>
          <a:blip r:embed="rId3">
            <a:extLst/>
          </a:blip>
          <a:srcRect l="1439" t="0" r="40773" b="0"/>
          <a:stretch>
            <a:fillRect/>
          </a:stretch>
        </p:blipFill>
        <p:spPr>
          <a:xfrm>
            <a:off x="9032551" y="4834653"/>
            <a:ext cx="9337574" cy="35592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06;p31"/>
          <p:cNvSpPr/>
          <p:nvPr/>
        </p:nvSpPr>
        <p:spPr>
          <a:xfrm flipH="1" rot="10800000">
            <a:off x="12592648" y="2132413"/>
            <a:ext cx="11016663" cy="472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941" y="0"/>
                </a:lnTo>
                <a:lnTo>
                  <a:pt x="21600" y="3868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4" name="Google Shape;407;p31"/>
          <p:cNvSpPr/>
          <p:nvPr/>
        </p:nvSpPr>
        <p:spPr>
          <a:xfrm rot="5400000">
            <a:off x="22758626" y="6003799"/>
            <a:ext cx="837375" cy="870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7E0"/>
          </a:solidFill>
          <a:ln w="76200">
            <a:solidFill>
              <a:srgbClr val="34679A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5" name="Google Shape;408;p31"/>
          <p:cNvSpPr txBox="1"/>
          <p:nvPr>
            <p:ph type="title"/>
          </p:nvPr>
        </p:nvSpPr>
        <p:spPr>
          <a:xfrm>
            <a:off x="15670159" y="640489"/>
            <a:ext cx="6153138" cy="1595626"/>
          </a:xfrm>
          <a:prstGeom prst="rect">
            <a:avLst/>
          </a:prstGeom>
        </p:spPr>
        <p:txBody>
          <a:bodyPr/>
          <a:lstStyle>
            <a:lvl1pPr defTabSz="1365504" rtl="0">
              <a:defRPr sz="6719"/>
            </a:lvl1pPr>
          </a:lstStyle>
          <a:p>
            <a:pPr/>
            <a:r>
              <a:t> </a:t>
            </a:r>
          </a:p>
        </p:txBody>
      </p:sp>
      <p:pic>
        <p:nvPicPr>
          <p:cNvPr id="476" name="IMG_1646.png" descr="IMG_1646.png"/>
          <p:cNvPicPr>
            <a:picLocks noChangeAspect="1"/>
          </p:cNvPicPr>
          <p:nvPr/>
        </p:nvPicPr>
        <p:blipFill>
          <a:blip r:embed="rId2">
            <a:extLst/>
          </a:blip>
          <a:srcRect l="41155" t="2524" r="0" b="72020"/>
          <a:stretch>
            <a:fillRect/>
          </a:stretch>
        </p:blipFill>
        <p:spPr>
          <a:xfrm>
            <a:off x="15997171" y="660956"/>
            <a:ext cx="5626800" cy="2029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IMG_6495.png" descr="IMG_6495.png"/>
          <p:cNvPicPr>
            <a:picLocks noChangeAspect="1"/>
          </p:cNvPicPr>
          <p:nvPr/>
        </p:nvPicPr>
        <p:blipFill>
          <a:blip r:embed="rId3">
            <a:extLst/>
          </a:blip>
          <a:srcRect l="0" t="18538" r="0" b="52441"/>
          <a:stretch>
            <a:fillRect/>
          </a:stretch>
        </p:blipFill>
        <p:spPr>
          <a:xfrm>
            <a:off x="13272888" y="3121359"/>
            <a:ext cx="9021255" cy="31386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0" name="Google Shape;405;p31"/>
          <p:cNvGrpSpPr/>
          <p:nvPr/>
        </p:nvGrpSpPr>
        <p:grpSpPr>
          <a:xfrm>
            <a:off x="1171849" y="5867999"/>
            <a:ext cx="11020151" cy="4725589"/>
            <a:chOff x="0" y="0"/>
            <a:chExt cx="11020150" cy="4725587"/>
          </a:xfrm>
        </p:grpSpPr>
        <p:sp>
          <p:nvSpPr>
            <p:cNvPr id="478" name="Google Shape;406;p31"/>
            <p:cNvSpPr/>
            <p:nvPr/>
          </p:nvSpPr>
          <p:spPr>
            <a:xfrm flipH="1" rot="10800000">
              <a:off x="0" y="-1"/>
              <a:ext cx="11016663" cy="472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941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9" name="Google Shape;407;p31"/>
            <p:cNvSpPr/>
            <p:nvPr/>
          </p:nvSpPr>
          <p:spPr>
            <a:xfrm rot="5400000">
              <a:off x="10165977" y="3871386"/>
              <a:ext cx="837375" cy="87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7620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81" name="Google Shape;408;p31"/>
          <p:cNvSpPr txBox="1"/>
          <p:nvPr/>
        </p:nvSpPr>
        <p:spPr>
          <a:xfrm>
            <a:off x="4249360" y="4376076"/>
            <a:ext cx="6153138" cy="1595625"/>
          </a:xfrm>
          <a:prstGeom prst="rect">
            <a:avLst/>
          </a:prstGeom>
          <a:solidFill>
            <a:schemeClr val="accent3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365504" rtl="0">
              <a:defRPr b="1" sz="6719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525" name="Google Shape;410;p31"/>
          <p:cNvGrpSpPr/>
          <p:nvPr/>
        </p:nvGrpSpPr>
        <p:grpSpPr>
          <a:xfrm>
            <a:off x="946673" y="9386911"/>
            <a:ext cx="5191868" cy="3867251"/>
            <a:chOff x="0" y="0"/>
            <a:chExt cx="5191867" cy="3867250"/>
          </a:xfrm>
        </p:grpSpPr>
        <p:sp>
          <p:nvSpPr>
            <p:cNvPr id="482" name="Google Shape;411;p31"/>
            <p:cNvSpPr/>
            <p:nvPr/>
          </p:nvSpPr>
          <p:spPr>
            <a:xfrm rot="1273802">
              <a:off x="225403" y="1823884"/>
              <a:ext cx="51432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3" name="Google Shape;412;p31"/>
            <p:cNvSpPr/>
            <p:nvPr/>
          </p:nvSpPr>
          <p:spPr>
            <a:xfrm rot="1273802">
              <a:off x="387843" y="2072580"/>
              <a:ext cx="51522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413;p31"/>
            <p:cNvSpPr/>
            <p:nvPr/>
          </p:nvSpPr>
          <p:spPr>
            <a:xfrm rot="1273802">
              <a:off x="615244" y="1975136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5" name="Google Shape;414;p31"/>
            <p:cNvSpPr/>
            <p:nvPr/>
          </p:nvSpPr>
          <p:spPr>
            <a:xfrm rot="1273802">
              <a:off x="777773" y="2223831"/>
              <a:ext cx="50350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6" name="Google Shape;415;p31"/>
            <p:cNvSpPr/>
            <p:nvPr/>
          </p:nvSpPr>
          <p:spPr>
            <a:xfrm rot="1273802">
              <a:off x="1005135" y="2126582"/>
              <a:ext cx="50350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7" name="Google Shape;416;p31"/>
            <p:cNvSpPr/>
            <p:nvPr/>
          </p:nvSpPr>
          <p:spPr>
            <a:xfrm rot="1273802">
              <a:off x="1167575" y="2375278"/>
              <a:ext cx="50439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8" name="Google Shape;417;p31"/>
            <p:cNvSpPr/>
            <p:nvPr/>
          </p:nvSpPr>
          <p:spPr>
            <a:xfrm rot="1273802">
              <a:off x="1394939" y="2278030"/>
              <a:ext cx="50440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9" name="Google Shape;418;p31"/>
            <p:cNvSpPr/>
            <p:nvPr/>
          </p:nvSpPr>
          <p:spPr>
            <a:xfrm rot="1273802">
              <a:off x="1557469" y="2526726"/>
              <a:ext cx="50349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0" name="Google Shape;419;p31"/>
            <p:cNvSpPr/>
            <p:nvPr/>
          </p:nvSpPr>
          <p:spPr>
            <a:xfrm rot="1273802">
              <a:off x="1784744" y="2429460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1" name="Google Shape;420;p31"/>
            <p:cNvSpPr/>
            <p:nvPr/>
          </p:nvSpPr>
          <p:spPr>
            <a:xfrm rot="1273802">
              <a:off x="1947271" y="2678172"/>
              <a:ext cx="50439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2" name="Google Shape;421;p31"/>
            <p:cNvSpPr/>
            <p:nvPr/>
          </p:nvSpPr>
          <p:spPr>
            <a:xfrm rot="1273802">
              <a:off x="2174637" y="2580908"/>
              <a:ext cx="50350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3" name="Google Shape;422;p31"/>
            <p:cNvSpPr/>
            <p:nvPr/>
          </p:nvSpPr>
          <p:spPr>
            <a:xfrm rot="1273802">
              <a:off x="2337164" y="2829620"/>
              <a:ext cx="50350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4" name="Google Shape;423;p31"/>
            <p:cNvSpPr/>
            <p:nvPr/>
          </p:nvSpPr>
          <p:spPr>
            <a:xfrm rot="1273802">
              <a:off x="2564439" y="2732354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5" name="Google Shape;424;p31"/>
            <p:cNvSpPr/>
            <p:nvPr/>
          </p:nvSpPr>
          <p:spPr>
            <a:xfrm rot="1273802">
              <a:off x="2726966" y="2981066"/>
              <a:ext cx="50439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425;p31"/>
            <p:cNvSpPr/>
            <p:nvPr/>
          </p:nvSpPr>
          <p:spPr>
            <a:xfrm rot="1273802">
              <a:off x="2953289" y="2883607"/>
              <a:ext cx="51433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426;p31"/>
            <p:cNvSpPr/>
            <p:nvPr/>
          </p:nvSpPr>
          <p:spPr>
            <a:xfrm rot="1273802">
              <a:off x="3115814" y="3132318"/>
              <a:ext cx="51432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427;p31"/>
            <p:cNvSpPr/>
            <p:nvPr/>
          </p:nvSpPr>
          <p:spPr>
            <a:xfrm rot="1273802">
              <a:off x="3343091" y="3035054"/>
              <a:ext cx="51522" cy="44827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428;p31"/>
            <p:cNvSpPr/>
            <p:nvPr/>
          </p:nvSpPr>
          <p:spPr>
            <a:xfrm rot="1273802">
              <a:off x="3505618" y="3283765"/>
              <a:ext cx="51522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429;p31"/>
            <p:cNvSpPr/>
            <p:nvPr/>
          </p:nvSpPr>
          <p:spPr>
            <a:xfrm rot="1273802">
              <a:off x="3732985" y="3186501"/>
              <a:ext cx="51432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430;p31"/>
            <p:cNvSpPr/>
            <p:nvPr/>
          </p:nvSpPr>
          <p:spPr>
            <a:xfrm rot="1273802">
              <a:off x="3895459" y="3435000"/>
              <a:ext cx="50439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431;p31"/>
            <p:cNvSpPr/>
            <p:nvPr/>
          </p:nvSpPr>
          <p:spPr>
            <a:xfrm rot="1273802">
              <a:off x="4122823" y="3337752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432;p31"/>
            <p:cNvSpPr/>
            <p:nvPr/>
          </p:nvSpPr>
          <p:spPr>
            <a:xfrm rot="1273802">
              <a:off x="265100" y="764694"/>
              <a:ext cx="4661667" cy="2337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4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54000" dir="294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4" name="Google Shape;433;p31"/>
            <p:cNvSpPr/>
            <p:nvPr/>
          </p:nvSpPr>
          <p:spPr>
            <a:xfrm rot="1273802">
              <a:off x="294776" y="1793356"/>
              <a:ext cx="51521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434;p31"/>
            <p:cNvSpPr/>
            <p:nvPr/>
          </p:nvSpPr>
          <p:spPr>
            <a:xfrm rot="1273802">
              <a:off x="457305" y="2042051"/>
              <a:ext cx="51432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435;p31"/>
            <p:cNvSpPr/>
            <p:nvPr/>
          </p:nvSpPr>
          <p:spPr>
            <a:xfrm rot="1273802">
              <a:off x="684619" y="1944592"/>
              <a:ext cx="50440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436;p31"/>
            <p:cNvSpPr/>
            <p:nvPr/>
          </p:nvSpPr>
          <p:spPr>
            <a:xfrm rot="1273802">
              <a:off x="847146" y="2193303"/>
              <a:ext cx="50439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437;p31"/>
            <p:cNvSpPr/>
            <p:nvPr/>
          </p:nvSpPr>
          <p:spPr>
            <a:xfrm rot="1273802">
              <a:off x="1074513" y="2096039"/>
              <a:ext cx="50349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" name="Google Shape;438;p31"/>
            <p:cNvSpPr/>
            <p:nvPr/>
          </p:nvSpPr>
          <p:spPr>
            <a:xfrm rot="1273802">
              <a:off x="1237037" y="2344749"/>
              <a:ext cx="5035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439;p31"/>
            <p:cNvSpPr/>
            <p:nvPr/>
          </p:nvSpPr>
          <p:spPr>
            <a:xfrm rot="1273802">
              <a:off x="1464314" y="2247486"/>
              <a:ext cx="50440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40;p31"/>
            <p:cNvSpPr/>
            <p:nvPr/>
          </p:nvSpPr>
          <p:spPr>
            <a:xfrm rot="1273802">
              <a:off x="1626841" y="2496197"/>
              <a:ext cx="5044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441;p31"/>
            <p:cNvSpPr/>
            <p:nvPr/>
          </p:nvSpPr>
          <p:spPr>
            <a:xfrm rot="1273802">
              <a:off x="1854208" y="2398933"/>
              <a:ext cx="50350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442;p31"/>
            <p:cNvSpPr/>
            <p:nvPr/>
          </p:nvSpPr>
          <p:spPr>
            <a:xfrm rot="1273802">
              <a:off x="2016646" y="2647627"/>
              <a:ext cx="50439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443;p31"/>
            <p:cNvSpPr/>
            <p:nvPr/>
          </p:nvSpPr>
          <p:spPr>
            <a:xfrm rot="1273802">
              <a:off x="2244010" y="2550380"/>
              <a:ext cx="50439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44;p31"/>
            <p:cNvSpPr/>
            <p:nvPr/>
          </p:nvSpPr>
          <p:spPr>
            <a:xfrm rot="1273802">
              <a:off x="2406536" y="2799091"/>
              <a:ext cx="5044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445;p31"/>
            <p:cNvSpPr/>
            <p:nvPr/>
          </p:nvSpPr>
          <p:spPr>
            <a:xfrm rot="1273802">
              <a:off x="2633903" y="2701827"/>
              <a:ext cx="50350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446;p31"/>
            <p:cNvSpPr/>
            <p:nvPr/>
          </p:nvSpPr>
          <p:spPr>
            <a:xfrm rot="1273802">
              <a:off x="2796341" y="2950521"/>
              <a:ext cx="50439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447;p31"/>
            <p:cNvSpPr/>
            <p:nvPr/>
          </p:nvSpPr>
          <p:spPr>
            <a:xfrm rot="1273802">
              <a:off x="3022662" y="2853079"/>
              <a:ext cx="51522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9" name="Google Shape;448;p31"/>
            <p:cNvSpPr/>
            <p:nvPr/>
          </p:nvSpPr>
          <p:spPr>
            <a:xfrm rot="1273802">
              <a:off x="3185191" y="3101774"/>
              <a:ext cx="51432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0" name="Google Shape;449;p31"/>
            <p:cNvSpPr/>
            <p:nvPr/>
          </p:nvSpPr>
          <p:spPr>
            <a:xfrm rot="1273802">
              <a:off x="3412553" y="3004526"/>
              <a:ext cx="51433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1" name="Google Shape;450;p31"/>
            <p:cNvSpPr/>
            <p:nvPr/>
          </p:nvSpPr>
          <p:spPr>
            <a:xfrm rot="1273802">
              <a:off x="3574993" y="3253220"/>
              <a:ext cx="51522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2" name="Google Shape;451;p31"/>
            <p:cNvSpPr/>
            <p:nvPr/>
          </p:nvSpPr>
          <p:spPr>
            <a:xfrm rot="1273802">
              <a:off x="3802357" y="3155973"/>
              <a:ext cx="51522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3" name="Google Shape;452;p31"/>
            <p:cNvSpPr/>
            <p:nvPr/>
          </p:nvSpPr>
          <p:spPr>
            <a:xfrm rot="1273802">
              <a:off x="3964923" y="3404472"/>
              <a:ext cx="5035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4" name="Google Shape;453;p31"/>
            <p:cNvSpPr/>
            <p:nvPr/>
          </p:nvSpPr>
          <p:spPr>
            <a:xfrm rot="1273802">
              <a:off x="4192198" y="3307208"/>
              <a:ext cx="50440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26" name="IMG_6495.png" descr="IMG_6495.png"/>
          <p:cNvPicPr>
            <a:picLocks noChangeAspect="1"/>
          </p:cNvPicPr>
          <p:nvPr/>
        </p:nvPicPr>
        <p:blipFill>
          <a:blip r:embed="rId3">
            <a:extLst/>
          </a:blip>
          <a:srcRect l="27984" t="67039" r="0" b="2978"/>
          <a:stretch>
            <a:fillRect/>
          </a:stretch>
        </p:blipFill>
        <p:spPr>
          <a:xfrm>
            <a:off x="3542606" y="6857999"/>
            <a:ext cx="6496684" cy="3242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IMG_6495.png" descr="IMG_6495.png"/>
          <p:cNvPicPr>
            <a:picLocks noChangeAspect="1"/>
          </p:cNvPicPr>
          <p:nvPr/>
        </p:nvPicPr>
        <p:blipFill>
          <a:blip r:embed="rId3">
            <a:extLst/>
          </a:blip>
          <a:srcRect l="40910" t="51333" r="1998" b="33212"/>
          <a:stretch>
            <a:fillRect/>
          </a:stretch>
        </p:blipFill>
        <p:spPr>
          <a:xfrm>
            <a:off x="4419647" y="4588606"/>
            <a:ext cx="5150246" cy="1671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repeatCount="2000" fill="hold">
                                  <p:stCondLst>
                                    <p:cond delay="100"/>
                                  </p:stCondLst>
                                  <p:childTnLst>
                                    <p:animRot by="30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6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7" grpId="5"/>
      <p:bldP build="whole" bldLvl="1" animBg="1" rev="0" advAuto="0" spid="476" grpId="1"/>
      <p:bldP build="whole" bldLvl="1" animBg="1" rev="0" advAuto="0" spid="477" grpId="2"/>
      <p:bldP build="whole" bldLvl="1" animBg="1" rev="0" advAuto="0" spid="525" grpId="3"/>
      <p:bldP build="whole" bldLvl="1" animBg="1" rev="0" advAuto="0" spid="526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355;p29"/>
          <p:cNvSpPr txBox="1"/>
          <p:nvPr>
            <p:ph type="title"/>
          </p:nvPr>
        </p:nvSpPr>
        <p:spPr>
          <a:xfrm>
            <a:off x="1759904" y="1313708"/>
            <a:ext cx="20544003" cy="1780143"/>
          </a:xfrm>
          <a:prstGeom prst="rect">
            <a:avLst/>
          </a:prstGeom>
        </p:spPr>
        <p:txBody>
          <a:bodyPr/>
          <a:lstStyle>
            <a:lvl1pPr defTabSz="1292351">
              <a:defRPr b="0" sz="7419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534" name="Google Shape;357;p29"/>
          <p:cNvGrpSpPr/>
          <p:nvPr/>
        </p:nvGrpSpPr>
        <p:grpSpPr>
          <a:xfrm>
            <a:off x="18094440" y="9104365"/>
            <a:ext cx="5772500" cy="9079632"/>
            <a:chOff x="0" y="0"/>
            <a:chExt cx="5772499" cy="9079630"/>
          </a:xfrm>
        </p:grpSpPr>
        <p:sp>
          <p:nvSpPr>
            <p:cNvPr id="530" name="Google Shape;358;p29"/>
            <p:cNvSpPr/>
            <p:nvPr/>
          </p:nvSpPr>
          <p:spPr>
            <a:xfrm rot="1820825">
              <a:off x="5308754" y="45801"/>
              <a:ext cx="285277" cy="38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359;p29"/>
            <p:cNvSpPr/>
            <p:nvPr/>
          </p:nvSpPr>
          <p:spPr>
            <a:xfrm rot="1820825">
              <a:off x="4635226" y="339175"/>
              <a:ext cx="968646" cy="93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360;p29"/>
            <p:cNvSpPr/>
            <p:nvPr/>
          </p:nvSpPr>
          <p:spPr>
            <a:xfrm rot="1820825">
              <a:off x="2166937" y="599994"/>
              <a:ext cx="968646" cy="884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361;p29"/>
            <p:cNvSpPr/>
            <p:nvPr/>
          </p:nvSpPr>
          <p:spPr>
            <a:xfrm rot="1820825">
              <a:off x="2478928" y="599998"/>
              <a:ext cx="344679" cy="8840606"/>
            </a:xfrm>
            <a:prstGeom prst="rect">
              <a:avLst/>
            </a:prstGeom>
            <a:solidFill>
              <a:schemeClr val="accent2"/>
            </a:solidFill>
            <a:ln w="508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53" name="Google Shape;1352;p52"/>
          <p:cNvGrpSpPr/>
          <p:nvPr/>
        </p:nvGrpSpPr>
        <p:grpSpPr>
          <a:xfrm>
            <a:off x="1443080" y="2341920"/>
            <a:ext cx="1074095" cy="1074177"/>
            <a:chOff x="88" y="0"/>
            <a:chExt cx="1074094" cy="1074176"/>
          </a:xfrm>
        </p:grpSpPr>
        <p:sp>
          <p:nvSpPr>
            <p:cNvPr id="535" name="Google Shape;1353;p52"/>
            <p:cNvSpPr/>
            <p:nvPr/>
          </p:nvSpPr>
          <p:spPr>
            <a:xfrm>
              <a:off x="88" y="0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1354;p52"/>
            <p:cNvSpPr/>
            <p:nvPr/>
          </p:nvSpPr>
          <p:spPr>
            <a:xfrm>
              <a:off x="245358" y="0"/>
              <a:ext cx="24509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1355;p52"/>
            <p:cNvSpPr/>
            <p:nvPr/>
          </p:nvSpPr>
          <p:spPr>
            <a:xfrm>
              <a:off x="583816" y="0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1356;p52"/>
            <p:cNvSpPr/>
            <p:nvPr/>
          </p:nvSpPr>
          <p:spPr>
            <a:xfrm>
              <a:off x="828911" y="0"/>
              <a:ext cx="245272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1357;p52"/>
            <p:cNvSpPr/>
            <p:nvPr/>
          </p:nvSpPr>
          <p:spPr>
            <a:xfrm>
              <a:off x="141854" y="141941"/>
              <a:ext cx="206744" cy="21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1358;p52"/>
            <p:cNvSpPr/>
            <p:nvPr/>
          </p:nvSpPr>
          <p:spPr>
            <a:xfrm>
              <a:off x="245183" y="140001"/>
              <a:ext cx="103415" cy="210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1359;p52"/>
            <p:cNvSpPr/>
            <p:nvPr/>
          </p:nvSpPr>
          <p:spPr>
            <a:xfrm>
              <a:off x="725758" y="210091"/>
              <a:ext cx="21009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1360;p52"/>
            <p:cNvSpPr/>
            <p:nvPr/>
          </p:nvSpPr>
          <p:spPr>
            <a:xfrm>
              <a:off x="828911" y="210091"/>
              <a:ext cx="10694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1361;p52"/>
            <p:cNvSpPr/>
            <p:nvPr/>
          </p:nvSpPr>
          <p:spPr>
            <a:xfrm>
              <a:off x="88" y="583725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1362;p52"/>
            <p:cNvSpPr/>
            <p:nvPr/>
          </p:nvSpPr>
          <p:spPr>
            <a:xfrm>
              <a:off x="245358" y="583725"/>
              <a:ext cx="245094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1363;p52"/>
            <p:cNvSpPr/>
            <p:nvPr/>
          </p:nvSpPr>
          <p:spPr>
            <a:xfrm>
              <a:off x="583816" y="583725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1364;p52"/>
            <p:cNvSpPr/>
            <p:nvPr/>
          </p:nvSpPr>
          <p:spPr>
            <a:xfrm>
              <a:off x="828911" y="583725"/>
              <a:ext cx="245272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1365;p52"/>
            <p:cNvSpPr/>
            <p:nvPr/>
          </p:nvSpPr>
          <p:spPr>
            <a:xfrm>
              <a:off x="725758" y="723819"/>
              <a:ext cx="21009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1366;p52"/>
            <p:cNvSpPr/>
            <p:nvPr/>
          </p:nvSpPr>
          <p:spPr>
            <a:xfrm>
              <a:off x="828911" y="723819"/>
              <a:ext cx="10694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1367;p52"/>
            <p:cNvSpPr/>
            <p:nvPr/>
          </p:nvSpPr>
          <p:spPr>
            <a:xfrm>
              <a:off x="725758" y="863820"/>
              <a:ext cx="21009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1368;p52"/>
            <p:cNvSpPr/>
            <p:nvPr/>
          </p:nvSpPr>
          <p:spPr>
            <a:xfrm>
              <a:off x="828911" y="863820"/>
              <a:ext cx="10694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1369;p52"/>
            <p:cNvSpPr/>
            <p:nvPr/>
          </p:nvSpPr>
          <p:spPr>
            <a:xfrm>
              <a:off x="159218" y="742862"/>
              <a:ext cx="170624" cy="172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1370;p52"/>
            <p:cNvSpPr/>
            <p:nvPr/>
          </p:nvSpPr>
          <p:spPr>
            <a:xfrm>
              <a:off x="245358" y="745682"/>
              <a:ext cx="83175" cy="166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54" name="IMG_4252.png" descr="IMG_4252.png"/>
          <p:cNvPicPr>
            <a:picLocks noChangeAspect="1"/>
          </p:cNvPicPr>
          <p:nvPr/>
        </p:nvPicPr>
        <p:blipFill>
          <a:blip r:embed="rId2">
            <a:extLst/>
          </a:blip>
          <a:srcRect l="74067" t="25553" r="2028" b="63537"/>
          <a:stretch>
            <a:fillRect/>
          </a:stretch>
        </p:blipFill>
        <p:spPr>
          <a:xfrm>
            <a:off x="18752932" y="1543908"/>
            <a:ext cx="3200211" cy="10670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7" name="تجميع"/>
          <p:cNvGrpSpPr/>
          <p:nvPr/>
        </p:nvGrpSpPr>
        <p:grpSpPr>
          <a:xfrm>
            <a:off x="18804391" y="3836058"/>
            <a:ext cx="3537616" cy="1017801"/>
            <a:chOff x="0" y="0"/>
            <a:chExt cx="3537614" cy="1017799"/>
          </a:xfrm>
        </p:grpSpPr>
        <p:sp>
          <p:nvSpPr>
            <p:cNvPr id="555" name="Google Shape;371;p30"/>
            <p:cNvSpPr/>
            <p:nvPr/>
          </p:nvSpPr>
          <p:spPr>
            <a:xfrm>
              <a:off x="0" y="32337"/>
              <a:ext cx="3537615" cy="985463"/>
            </a:xfrm>
            <a:prstGeom prst="rect">
              <a:avLst/>
            </a:prstGeom>
            <a:solidFill>
              <a:schemeClr val="accent4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b="1" sz="56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556" name="IMG_5604.png" descr="IMG_560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1054" t="25719" r="15115" b="67223"/>
            <a:stretch>
              <a:fillRect/>
            </a:stretch>
          </p:blipFill>
          <p:spPr>
            <a:xfrm>
              <a:off x="170386" y="0"/>
              <a:ext cx="3126983" cy="9418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0" name="تجميع"/>
          <p:cNvGrpSpPr/>
          <p:nvPr/>
        </p:nvGrpSpPr>
        <p:grpSpPr>
          <a:xfrm>
            <a:off x="14309384" y="9557135"/>
            <a:ext cx="3537615" cy="1160315"/>
            <a:chOff x="0" y="0"/>
            <a:chExt cx="3537614" cy="1160314"/>
          </a:xfrm>
        </p:grpSpPr>
        <p:sp>
          <p:nvSpPr>
            <p:cNvPr id="558" name="Google Shape;371;p30"/>
            <p:cNvSpPr/>
            <p:nvPr/>
          </p:nvSpPr>
          <p:spPr>
            <a:xfrm>
              <a:off x="0" y="72132"/>
              <a:ext cx="3537615" cy="985463"/>
            </a:xfrm>
            <a:prstGeom prst="rect">
              <a:avLst/>
            </a:prstGeom>
            <a:solidFill>
              <a:schemeClr val="accent4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b="1" sz="56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559" name="IMG_5604.png" descr="IMG_560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0953" t="60900" r="14540" b="30657"/>
            <a:stretch>
              <a:fillRect/>
            </a:stretch>
          </p:blipFill>
          <p:spPr>
            <a:xfrm>
              <a:off x="159771" y="0"/>
              <a:ext cx="3377741" cy="1160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61" name="IMG_6497.png" descr="IMG_6497.png"/>
          <p:cNvPicPr>
            <a:picLocks noChangeAspect="1"/>
          </p:cNvPicPr>
          <p:nvPr/>
        </p:nvPicPr>
        <p:blipFill>
          <a:blip r:embed="rId4">
            <a:extLst/>
          </a:blip>
          <a:srcRect l="14790" t="0" r="16361" b="81848"/>
          <a:stretch>
            <a:fillRect/>
          </a:stretch>
        </p:blipFill>
        <p:spPr>
          <a:xfrm>
            <a:off x="6279083" y="3187622"/>
            <a:ext cx="12127316" cy="2376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IMG_6497.png" descr="IMG_6497.png"/>
          <p:cNvPicPr>
            <a:picLocks noChangeAspect="1"/>
          </p:cNvPicPr>
          <p:nvPr/>
        </p:nvPicPr>
        <p:blipFill>
          <a:blip r:embed="rId4">
            <a:extLst/>
          </a:blip>
          <a:srcRect l="15576" t="17396" r="15576" b="65361"/>
          <a:stretch>
            <a:fillRect/>
          </a:stretch>
        </p:blipFill>
        <p:spPr>
          <a:xfrm>
            <a:off x="9347018" y="6078811"/>
            <a:ext cx="11878617" cy="2210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IMG_6497.png" descr="IMG_6497.png"/>
          <p:cNvPicPr>
            <a:picLocks noChangeAspect="1"/>
          </p:cNvPicPr>
          <p:nvPr/>
        </p:nvPicPr>
        <p:blipFill>
          <a:blip r:embed="rId4">
            <a:extLst/>
          </a:blip>
          <a:srcRect l="17688" t="34906" r="17688" b="25451"/>
          <a:stretch>
            <a:fillRect/>
          </a:stretch>
        </p:blipFill>
        <p:spPr>
          <a:xfrm>
            <a:off x="1350780" y="5276265"/>
            <a:ext cx="8440905" cy="3847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IMG_6497.png" descr="IMG_6497.png"/>
          <p:cNvPicPr>
            <a:picLocks noChangeAspect="1"/>
          </p:cNvPicPr>
          <p:nvPr/>
        </p:nvPicPr>
        <p:blipFill>
          <a:blip r:embed="rId4">
            <a:extLst/>
          </a:blip>
          <a:srcRect l="16167" t="75271" r="18618" b="1119"/>
          <a:stretch>
            <a:fillRect/>
          </a:stretch>
        </p:blipFill>
        <p:spPr>
          <a:xfrm>
            <a:off x="2913326" y="9368023"/>
            <a:ext cx="11148775" cy="2999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355;p29"/>
          <p:cNvSpPr txBox="1"/>
          <p:nvPr>
            <p:ph type="title"/>
          </p:nvPr>
        </p:nvSpPr>
        <p:spPr>
          <a:xfrm>
            <a:off x="1759904" y="1313708"/>
            <a:ext cx="20544003" cy="1780143"/>
          </a:xfrm>
          <a:prstGeom prst="rect">
            <a:avLst/>
          </a:prstGeom>
        </p:spPr>
        <p:txBody>
          <a:bodyPr/>
          <a:lstStyle>
            <a:lvl1pPr defTabSz="1292351">
              <a:defRPr b="0" sz="7419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571" name="Google Shape;357;p29"/>
          <p:cNvGrpSpPr/>
          <p:nvPr/>
        </p:nvGrpSpPr>
        <p:grpSpPr>
          <a:xfrm>
            <a:off x="18094440" y="9104365"/>
            <a:ext cx="5772500" cy="9079632"/>
            <a:chOff x="0" y="0"/>
            <a:chExt cx="5772499" cy="9079630"/>
          </a:xfrm>
        </p:grpSpPr>
        <p:sp>
          <p:nvSpPr>
            <p:cNvPr id="567" name="Google Shape;358;p29"/>
            <p:cNvSpPr/>
            <p:nvPr/>
          </p:nvSpPr>
          <p:spPr>
            <a:xfrm rot="1820825">
              <a:off x="5308754" y="45801"/>
              <a:ext cx="285277" cy="38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359;p29"/>
            <p:cNvSpPr/>
            <p:nvPr/>
          </p:nvSpPr>
          <p:spPr>
            <a:xfrm rot="1820825">
              <a:off x="4635226" y="339175"/>
              <a:ext cx="968646" cy="93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9" name="Google Shape;360;p29"/>
            <p:cNvSpPr/>
            <p:nvPr/>
          </p:nvSpPr>
          <p:spPr>
            <a:xfrm rot="1820825">
              <a:off x="2166937" y="599994"/>
              <a:ext cx="968646" cy="884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0" name="Google Shape;361;p29"/>
            <p:cNvSpPr/>
            <p:nvPr/>
          </p:nvSpPr>
          <p:spPr>
            <a:xfrm rot="1820825">
              <a:off x="2478928" y="599998"/>
              <a:ext cx="344679" cy="8840606"/>
            </a:xfrm>
            <a:prstGeom prst="rect">
              <a:avLst/>
            </a:prstGeom>
            <a:solidFill>
              <a:schemeClr val="accent2"/>
            </a:solidFill>
            <a:ln w="508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90" name="Google Shape;1352;p52"/>
          <p:cNvGrpSpPr/>
          <p:nvPr/>
        </p:nvGrpSpPr>
        <p:grpSpPr>
          <a:xfrm>
            <a:off x="1443080" y="2341920"/>
            <a:ext cx="1074095" cy="1074177"/>
            <a:chOff x="88" y="0"/>
            <a:chExt cx="1074094" cy="1074176"/>
          </a:xfrm>
        </p:grpSpPr>
        <p:sp>
          <p:nvSpPr>
            <p:cNvPr id="572" name="Google Shape;1353;p52"/>
            <p:cNvSpPr/>
            <p:nvPr/>
          </p:nvSpPr>
          <p:spPr>
            <a:xfrm>
              <a:off x="88" y="0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3" name="Google Shape;1354;p52"/>
            <p:cNvSpPr/>
            <p:nvPr/>
          </p:nvSpPr>
          <p:spPr>
            <a:xfrm>
              <a:off x="245358" y="0"/>
              <a:ext cx="24509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4" name="Google Shape;1355;p52"/>
            <p:cNvSpPr/>
            <p:nvPr/>
          </p:nvSpPr>
          <p:spPr>
            <a:xfrm>
              <a:off x="583816" y="0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5" name="Google Shape;1356;p52"/>
            <p:cNvSpPr/>
            <p:nvPr/>
          </p:nvSpPr>
          <p:spPr>
            <a:xfrm>
              <a:off x="828911" y="0"/>
              <a:ext cx="245272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6" name="Google Shape;1357;p52"/>
            <p:cNvSpPr/>
            <p:nvPr/>
          </p:nvSpPr>
          <p:spPr>
            <a:xfrm>
              <a:off x="141854" y="141941"/>
              <a:ext cx="206744" cy="21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7" name="Google Shape;1358;p52"/>
            <p:cNvSpPr/>
            <p:nvPr/>
          </p:nvSpPr>
          <p:spPr>
            <a:xfrm>
              <a:off x="245183" y="140001"/>
              <a:ext cx="103415" cy="210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8" name="Google Shape;1359;p52"/>
            <p:cNvSpPr/>
            <p:nvPr/>
          </p:nvSpPr>
          <p:spPr>
            <a:xfrm>
              <a:off x="725758" y="210091"/>
              <a:ext cx="21009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9" name="Google Shape;1360;p52"/>
            <p:cNvSpPr/>
            <p:nvPr/>
          </p:nvSpPr>
          <p:spPr>
            <a:xfrm>
              <a:off x="828911" y="210091"/>
              <a:ext cx="10694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0" name="Google Shape;1361;p52"/>
            <p:cNvSpPr/>
            <p:nvPr/>
          </p:nvSpPr>
          <p:spPr>
            <a:xfrm>
              <a:off x="88" y="583725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1" name="Google Shape;1362;p52"/>
            <p:cNvSpPr/>
            <p:nvPr/>
          </p:nvSpPr>
          <p:spPr>
            <a:xfrm>
              <a:off x="245358" y="583725"/>
              <a:ext cx="245094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2" name="Google Shape;1363;p52"/>
            <p:cNvSpPr/>
            <p:nvPr/>
          </p:nvSpPr>
          <p:spPr>
            <a:xfrm>
              <a:off x="583816" y="583725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3" name="Google Shape;1364;p52"/>
            <p:cNvSpPr/>
            <p:nvPr/>
          </p:nvSpPr>
          <p:spPr>
            <a:xfrm>
              <a:off x="828911" y="583725"/>
              <a:ext cx="245272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4" name="Google Shape;1365;p52"/>
            <p:cNvSpPr/>
            <p:nvPr/>
          </p:nvSpPr>
          <p:spPr>
            <a:xfrm>
              <a:off x="725758" y="723819"/>
              <a:ext cx="21009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5" name="Google Shape;1366;p52"/>
            <p:cNvSpPr/>
            <p:nvPr/>
          </p:nvSpPr>
          <p:spPr>
            <a:xfrm>
              <a:off x="828911" y="723819"/>
              <a:ext cx="10694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6" name="Google Shape;1367;p52"/>
            <p:cNvSpPr/>
            <p:nvPr/>
          </p:nvSpPr>
          <p:spPr>
            <a:xfrm>
              <a:off x="725758" y="863820"/>
              <a:ext cx="21009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7" name="Google Shape;1368;p52"/>
            <p:cNvSpPr/>
            <p:nvPr/>
          </p:nvSpPr>
          <p:spPr>
            <a:xfrm>
              <a:off x="828911" y="863820"/>
              <a:ext cx="10694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8" name="Google Shape;1369;p52"/>
            <p:cNvSpPr/>
            <p:nvPr/>
          </p:nvSpPr>
          <p:spPr>
            <a:xfrm>
              <a:off x="159218" y="742862"/>
              <a:ext cx="170624" cy="172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9" name="Google Shape;1370;p52"/>
            <p:cNvSpPr/>
            <p:nvPr/>
          </p:nvSpPr>
          <p:spPr>
            <a:xfrm>
              <a:off x="245358" y="745682"/>
              <a:ext cx="83175" cy="166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91" name="IMG_4252.png" descr="IMG_4252.png"/>
          <p:cNvPicPr>
            <a:picLocks noChangeAspect="1"/>
          </p:cNvPicPr>
          <p:nvPr/>
        </p:nvPicPr>
        <p:blipFill>
          <a:blip r:embed="rId2">
            <a:extLst/>
          </a:blip>
          <a:srcRect l="74067" t="25553" r="2028" b="63537"/>
          <a:stretch>
            <a:fillRect/>
          </a:stretch>
        </p:blipFill>
        <p:spPr>
          <a:xfrm>
            <a:off x="18752932" y="1543908"/>
            <a:ext cx="3200211" cy="10670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4" name="تجميع"/>
          <p:cNvGrpSpPr/>
          <p:nvPr/>
        </p:nvGrpSpPr>
        <p:grpSpPr>
          <a:xfrm>
            <a:off x="18415717" y="3872228"/>
            <a:ext cx="3537616" cy="985462"/>
            <a:chOff x="0" y="0"/>
            <a:chExt cx="3537614" cy="985461"/>
          </a:xfrm>
        </p:grpSpPr>
        <p:sp>
          <p:nvSpPr>
            <p:cNvPr id="592" name="Google Shape;371;p30"/>
            <p:cNvSpPr/>
            <p:nvPr/>
          </p:nvSpPr>
          <p:spPr>
            <a:xfrm>
              <a:off x="0" y="0"/>
              <a:ext cx="3537615" cy="985462"/>
            </a:xfrm>
            <a:prstGeom prst="rect">
              <a:avLst/>
            </a:prstGeom>
            <a:solidFill>
              <a:schemeClr val="accent4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b="1" sz="56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593" name="IMG_5605.png" descr="IMG_560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2174" t="52527" r="4235" b="38059"/>
            <a:stretch>
              <a:fillRect/>
            </a:stretch>
          </p:blipFill>
          <p:spPr>
            <a:xfrm>
              <a:off x="94987" y="0"/>
              <a:ext cx="3347634" cy="868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95" name="IMG_6498.png" descr="IMG_6498.png"/>
          <p:cNvPicPr>
            <a:picLocks noChangeAspect="1"/>
          </p:cNvPicPr>
          <p:nvPr/>
        </p:nvPicPr>
        <p:blipFill>
          <a:blip r:embed="rId4">
            <a:extLst/>
          </a:blip>
          <a:srcRect l="5275" t="1559" r="24353" b="80944"/>
          <a:stretch>
            <a:fillRect/>
          </a:stretch>
        </p:blipFill>
        <p:spPr>
          <a:xfrm>
            <a:off x="6202081" y="3631147"/>
            <a:ext cx="11892286" cy="24532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8" name="تجميع"/>
          <p:cNvGrpSpPr/>
          <p:nvPr/>
        </p:nvGrpSpPr>
        <p:grpSpPr>
          <a:xfrm>
            <a:off x="18415717" y="6858000"/>
            <a:ext cx="3537616" cy="985462"/>
            <a:chOff x="0" y="0"/>
            <a:chExt cx="3537614" cy="985461"/>
          </a:xfrm>
        </p:grpSpPr>
        <p:sp>
          <p:nvSpPr>
            <p:cNvPr id="596" name="تجميع"/>
            <p:cNvSpPr/>
            <p:nvPr/>
          </p:nvSpPr>
          <p:spPr>
            <a:xfrm>
              <a:off x="0" y="0"/>
              <a:ext cx="3537615" cy="985462"/>
            </a:xfrm>
            <a:prstGeom prst="rect">
              <a:avLst/>
            </a:prstGeom>
            <a:solidFill>
              <a:schemeClr val="accent4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b="1" sz="56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597" name="IMG_6498.png" descr="IMG_649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5450" t="20507" r="7067" b="73860"/>
            <a:stretch>
              <a:fillRect/>
            </a:stretch>
          </p:blipFill>
          <p:spPr>
            <a:xfrm>
              <a:off x="337214" y="109944"/>
              <a:ext cx="2864044" cy="765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99" name="IMG_6498.png" descr="IMG_6498.png"/>
          <p:cNvPicPr>
            <a:picLocks noChangeAspect="1"/>
          </p:cNvPicPr>
          <p:nvPr/>
        </p:nvPicPr>
        <p:blipFill>
          <a:blip r:embed="rId4">
            <a:extLst/>
          </a:blip>
          <a:srcRect l="6271" t="18706" r="24353" b="64654"/>
          <a:stretch>
            <a:fillRect/>
          </a:stretch>
        </p:blipFill>
        <p:spPr>
          <a:xfrm>
            <a:off x="6085725" y="6204130"/>
            <a:ext cx="11723982" cy="233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IMG_6498.png" descr="IMG_6498.png"/>
          <p:cNvPicPr>
            <a:picLocks noChangeAspect="1"/>
          </p:cNvPicPr>
          <p:nvPr/>
        </p:nvPicPr>
        <p:blipFill>
          <a:blip r:embed="rId4">
            <a:extLst/>
          </a:blip>
          <a:srcRect l="0" t="38884" r="0" b="0"/>
          <a:stretch>
            <a:fillRect/>
          </a:stretch>
        </p:blipFill>
        <p:spPr>
          <a:xfrm>
            <a:off x="1443213" y="7447545"/>
            <a:ext cx="8978745" cy="45530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355;p29"/>
          <p:cNvSpPr txBox="1"/>
          <p:nvPr>
            <p:ph type="title"/>
          </p:nvPr>
        </p:nvSpPr>
        <p:spPr>
          <a:xfrm>
            <a:off x="1759904" y="1313708"/>
            <a:ext cx="20544003" cy="1527201"/>
          </a:xfrm>
          <a:prstGeom prst="rect">
            <a:avLst/>
          </a:prstGeom>
        </p:spPr>
        <p:txBody>
          <a:bodyPr/>
          <a:lstStyle>
            <a:lvl1pPr defTabSz="1024127">
              <a:defRPr b="0" sz="588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607" name="Google Shape;357;p29"/>
          <p:cNvGrpSpPr/>
          <p:nvPr/>
        </p:nvGrpSpPr>
        <p:grpSpPr>
          <a:xfrm>
            <a:off x="18094440" y="9104365"/>
            <a:ext cx="5772500" cy="9079632"/>
            <a:chOff x="0" y="0"/>
            <a:chExt cx="5772499" cy="9079630"/>
          </a:xfrm>
        </p:grpSpPr>
        <p:sp>
          <p:nvSpPr>
            <p:cNvPr id="603" name="Google Shape;358;p29"/>
            <p:cNvSpPr/>
            <p:nvPr/>
          </p:nvSpPr>
          <p:spPr>
            <a:xfrm rot="1820825">
              <a:off x="5308754" y="45801"/>
              <a:ext cx="285277" cy="38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359;p29"/>
            <p:cNvSpPr/>
            <p:nvPr/>
          </p:nvSpPr>
          <p:spPr>
            <a:xfrm rot="1820825">
              <a:off x="4635226" y="339175"/>
              <a:ext cx="968646" cy="93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5" name="Google Shape;360;p29"/>
            <p:cNvSpPr/>
            <p:nvPr/>
          </p:nvSpPr>
          <p:spPr>
            <a:xfrm rot="1820825">
              <a:off x="2166937" y="599994"/>
              <a:ext cx="968646" cy="884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6" name="Google Shape;361;p29"/>
            <p:cNvSpPr/>
            <p:nvPr/>
          </p:nvSpPr>
          <p:spPr>
            <a:xfrm rot="1820825">
              <a:off x="2478928" y="599998"/>
              <a:ext cx="344679" cy="8840606"/>
            </a:xfrm>
            <a:prstGeom prst="rect">
              <a:avLst/>
            </a:prstGeom>
            <a:solidFill>
              <a:schemeClr val="accent2"/>
            </a:solidFill>
            <a:ln w="508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26" name="Google Shape;1352;p52"/>
          <p:cNvGrpSpPr/>
          <p:nvPr/>
        </p:nvGrpSpPr>
        <p:grpSpPr>
          <a:xfrm>
            <a:off x="533499" y="3835560"/>
            <a:ext cx="1074096" cy="1074178"/>
            <a:chOff x="88" y="0"/>
            <a:chExt cx="1074094" cy="1074176"/>
          </a:xfrm>
        </p:grpSpPr>
        <p:sp>
          <p:nvSpPr>
            <p:cNvPr id="608" name="Google Shape;1353;p52"/>
            <p:cNvSpPr/>
            <p:nvPr/>
          </p:nvSpPr>
          <p:spPr>
            <a:xfrm>
              <a:off x="88" y="0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1354;p52"/>
            <p:cNvSpPr/>
            <p:nvPr/>
          </p:nvSpPr>
          <p:spPr>
            <a:xfrm>
              <a:off x="245358" y="0"/>
              <a:ext cx="24509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1355;p52"/>
            <p:cNvSpPr/>
            <p:nvPr/>
          </p:nvSpPr>
          <p:spPr>
            <a:xfrm>
              <a:off x="583816" y="0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1356;p52"/>
            <p:cNvSpPr/>
            <p:nvPr/>
          </p:nvSpPr>
          <p:spPr>
            <a:xfrm>
              <a:off x="828911" y="0"/>
              <a:ext cx="245272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1357;p52"/>
            <p:cNvSpPr/>
            <p:nvPr/>
          </p:nvSpPr>
          <p:spPr>
            <a:xfrm>
              <a:off x="141854" y="141941"/>
              <a:ext cx="206744" cy="21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1358;p52"/>
            <p:cNvSpPr/>
            <p:nvPr/>
          </p:nvSpPr>
          <p:spPr>
            <a:xfrm>
              <a:off x="245183" y="140001"/>
              <a:ext cx="103415" cy="210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1359;p52"/>
            <p:cNvSpPr/>
            <p:nvPr/>
          </p:nvSpPr>
          <p:spPr>
            <a:xfrm>
              <a:off x="725758" y="210091"/>
              <a:ext cx="21009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1360;p52"/>
            <p:cNvSpPr/>
            <p:nvPr/>
          </p:nvSpPr>
          <p:spPr>
            <a:xfrm>
              <a:off x="828911" y="210091"/>
              <a:ext cx="10694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1361;p52"/>
            <p:cNvSpPr/>
            <p:nvPr/>
          </p:nvSpPr>
          <p:spPr>
            <a:xfrm>
              <a:off x="88" y="583725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1362;p52"/>
            <p:cNvSpPr/>
            <p:nvPr/>
          </p:nvSpPr>
          <p:spPr>
            <a:xfrm>
              <a:off x="245358" y="583725"/>
              <a:ext cx="245094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1363;p52"/>
            <p:cNvSpPr/>
            <p:nvPr/>
          </p:nvSpPr>
          <p:spPr>
            <a:xfrm>
              <a:off x="583816" y="583725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1364;p52"/>
            <p:cNvSpPr/>
            <p:nvPr/>
          </p:nvSpPr>
          <p:spPr>
            <a:xfrm>
              <a:off x="828911" y="583725"/>
              <a:ext cx="245272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1365;p52"/>
            <p:cNvSpPr/>
            <p:nvPr/>
          </p:nvSpPr>
          <p:spPr>
            <a:xfrm>
              <a:off x="725758" y="723819"/>
              <a:ext cx="21009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1366;p52"/>
            <p:cNvSpPr/>
            <p:nvPr/>
          </p:nvSpPr>
          <p:spPr>
            <a:xfrm>
              <a:off x="828911" y="723819"/>
              <a:ext cx="10694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1367;p52"/>
            <p:cNvSpPr/>
            <p:nvPr/>
          </p:nvSpPr>
          <p:spPr>
            <a:xfrm>
              <a:off x="725758" y="863820"/>
              <a:ext cx="21009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1368;p52"/>
            <p:cNvSpPr/>
            <p:nvPr/>
          </p:nvSpPr>
          <p:spPr>
            <a:xfrm>
              <a:off x="828911" y="863820"/>
              <a:ext cx="10694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1369;p52"/>
            <p:cNvSpPr/>
            <p:nvPr/>
          </p:nvSpPr>
          <p:spPr>
            <a:xfrm>
              <a:off x="159218" y="742862"/>
              <a:ext cx="170624" cy="172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1370;p52"/>
            <p:cNvSpPr/>
            <p:nvPr/>
          </p:nvSpPr>
          <p:spPr>
            <a:xfrm>
              <a:off x="245358" y="745682"/>
              <a:ext cx="83175" cy="166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27" name="IMG_4254.png" descr="IMG_4254.png"/>
          <p:cNvPicPr>
            <a:picLocks noChangeAspect="1"/>
          </p:cNvPicPr>
          <p:nvPr/>
        </p:nvPicPr>
        <p:blipFill>
          <a:blip r:embed="rId2">
            <a:extLst/>
          </a:blip>
          <a:srcRect l="0" t="0" r="79466" b="71392"/>
          <a:stretch>
            <a:fillRect/>
          </a:stretch>
        </p:blipFill>
        <p:spPr>
          <a:xfrm>
            <a:off x="1721804" y="1275608"/>
            <a:ext cx="3034868" cy="2112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IMG_4369.png" descr="IMG_4369.png"/>
          <p:cNvPicPr>
            <a:picLocks noChangeAspect="1"/>
          </p:cNvPicPr>
          <p:nvPr/>
        </p:nvPicPr>
        <p:blipFill>
          <a:blip r:embed="rId3">
            <a:extLst/>
          </a:blip>
          <a:srcRect l="75793" t="0" r="9446" b="75793"/>
          <a:stretch>
            <a:fillRect/>
          </a:stretch>
        </p:blipFill>
        <p:spPr>
          <a:xfrm>
            <a:off x="19265660" y="1347599"/>
            <a:ext cx="2686131" cy="1598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IMG_6502.png" descr="IMG_650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4288" y="3835560"/>
            <a:ext cx="21904636" cy="7897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531;p34"/>
          <p:cNvSpPr txBox="1"/>
          <p:nvPr>
            <p:ph type="title"/>
          </p:nvPr>
        </p:nvSpPr>
        <p:spPr>
          <a:xfrm>
            <a:off x="1919999" y="1186733"/>
            <a:ext cx="20544003" cy="1527201"/>
          </a:xfrm>
          <a:prstGeom prst="rect">
            <a:avLst/>
          </a:prstGeom>
        </p:spPr>
        <p:txBody>
          <a:bodyPr/>
          <a:lstStyle>
            <a:lvl1pPr defTabSz="2316479" rtl="0">
              <a:defRPr sz="6270"/>
            </a:lvl1pPr>
          </a:lstStyle>
          <a:p>
            <a:pPr/>
            <a:r>
              <a:t>  </a:t>
            </a:r>
          </a:p>
        </p:txBody>
      </p:sp>
      <p:sp>
        <p:nvSpPr>
          <p:cNvPr id="632" name="Google Shape;371;p30"/>
          <p:cNvSpPr/>
          <p:nvPr/>
        </p:nvSpPr>
        <p:spPr>
          <a:xfrm>
            <a:off x="20640023" y="1314804"/>
            <a:ext cx="2304720" cy="1271059"/>
          </a:xfrm>
          <a:prstGeom prst="rect">
            <a:avLst/>
          </a:prstGeom>
          <a:solidFill>
            <a:schemeClr val="accent4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rtl="0">
              <a:defRPr b="1" sz="8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633" name="تأكد"/>
          <p:cNvSpPr txBox="1"/>
          <p:nvPr/>
        </p:nvSpPr>
        <p:spPr>
          <a:xfrm>
            <a:off x="20422610" y="1005770"/>
            <a:ext cx="2739547" cy="19394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90000"/>
              </a:lnSpc>
              <a:spcBef>
                <a:spcPts val="2600"/>
              </a:spcBef>
              <a:defRPr sz="106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 sz="58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06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</a:p>
        </p:txBody>
      </p:sp>
      <p:pic>
        <p:nvPicPr>
          <p:cNvPr id="634" name="IMG_3212.jpeg" descr="IMG_3212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0822" t="14478" r="12751" b="14565"/>
          <a:stretch>
            <a:fillRect/>
          </a:stretch>
        </p:blipFill>
        <p:spPr>
          <a:xfrm>
            <a:off x="20640023" y="6256657"/>
            <a:ext cx="860713" cy="856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2" h="21534" fill="norm" stroke="1" extrusionOk="0">
                <a:moveTo>
                  <a:pt x="9916" y="1"/>
                </a:moveTo>
                <a:cubicBezTo>
                  <a:pt x="7301" y="-34"/>
                  <a:pt x="4770" y="1060"/>
                  <a:pt x="2848" y="3185"/>
                </a:cubicBezTo>
                <a:cubicBezTo>
                  <a:pt x="-1848" y="8375"/>
                  <a:pt x="-552" y="17304"/>
                  <a:pt x="5371" y="20544"/>
                </a:cubicBezTo>
                <a:cubicBezTo>
                  <a:pt x="6651" y="21244"/>
                  <a:pt x="8294" y="21566"/>
                  <a:pt x="9943" y="21532"/>
                </a:cubicBezTo>
                <a:lnTo>
                  <a:pt x="10125" y="21532"/>
                </a:lnTo>
                <a:cubicBezTo>
                  <a:pt x="11793" y="21470"/>
                  <a:pt x="13460" y="21044"/>
                  <a:pt x="14770" y="20254"/>
                </a:cubicBezTo>
                <a:cubicBezTo>
                  <a:pt x="18079" y="18259"/>
                  <a:pt x="19727" y="14570"/>
                  <a:pt x="19752" y="10881"/>
                </a:cubicBezTo>
                <a:lnTo>
                  <a:pt x="19752" y="10542"/>
                </a:lnTo>
                <a:cubicBezTo>
                  <a:pt x="19677" y="6835"/>
                  <a:pt x="17959" y="3181"/>
                  <a:pt x="14597" y="1298"/>
                </a:cubicBezTo>
                <a:cubicBezTo>
                  <a:pt x="13084" y="451"/>
                  <a:pt x="11484" y="22"/>
                  <a:pt x="991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35" name="IMG_6500.png" descr="IMG_6500.png"/>
          <p:cNvPicPr>
            <a:picLocks noChangeAspect="1"/>
          </p:cNvPicPr>
          <p:nvPr/>
        </p:nvPicPr>
        <p:blipFill>
          <a:blip r:embed="rId4">
            <a:extLst/>
          </a:blip>
          <a:srcRect l="7438" t="52736" r="6406" b="2051"/>
          <a:stretch>
            <a:fillRect/>
          </a:stretch>
        </p:blipFill>
        <p:spPr>
          <a:xfrm>
            <a:off x="2194409" y="3423840"/>
            <a:ext cx="18737458" cy="6868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IMG_3212.jpeg" descr="IMG_3212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0822" t="14478" r="12751" b="14565"/>
          <a:stretch>
            <a:fillRect/>
          </a:stretch>
        </p:blipFill>
        <p:spPr>
          <a:xfrm>
            <a:off x="20501316" y="8427365"/>
            <a:ext cx="860712" cy="856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2" h="21534" fill="norm" stroke="1" extrusionOk="0">
                <a:moveTo>
                  <a:pt x="9916" y="1"/>
                </a:moveTo>
                <a:cubicBezTo>
                  <a:pt x="7301" y="-34"/>
                  <a:pt x="4770" y="1060"/>
                  <a:pt x="2848" y="3185"/>
                </a:cubicBezTo>
                <a:cubicBezTo>
                  <a:pt x="-1848" y="8375"/>
                  <a:pt x="-552" y="17304"/>
                  <a:pt x="5371" y="20544"/>
                </a:cubicBezTo>
                <a:cubicBezTo>
                  <a:pt x="6651" y="21244"/>
                  <a:pt x="8294" y="21566"/>
                  <a:pt x="9943" y="21532"/>
                </a:cubicBezTo>
                <a:lnTo>
                  <a:pt x="10125" y="21532"/>
                </a:lnTo>
                <a:cubicBezTo>
                  <a:pt x="11793" y="21470"/>
                  <a:pt x="13460" y="21044"/>
                  <a:pt x="14770" y="20254"/>
                </a:cubicBezTo>
                <a:cubicBezTo>
                  <a:pt x="18079" y="18259"/>
                  <a:pt x="19727" y="14570"/>
                  <a:pt x="19752" y="10881"/>
                </a:cubicBezTo>
                <a:lnTo>
                  <a:pt x="19752" y="10542"/>
                </a:lnTo>
                <a:cubicBezTo>
                  <a:pt x="19677" y="6835"/>
                  <a:pt x="17959" y="3181"/>
                  <a:pt x="14597" y="1298"/>
                </a:cubicBezTo>
                <a:cubicBezTo>
                  <a:pt x="13084" y="451"/>
                  <a:pt x="11484" y="22"/>
                  <a:pt x="9916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6" grpId="4"/>
      <p:bldP build="whole" bldLvl="1" animBg="1" rev="0" advAuto="0" spid="632" grpId="1"/>
      <p:bldP build="whole" bldLvl="1" animBg="1" rev="0" advAuto="0" spid="634" grpId="3"/>
      <p:bldP build="whole" bldLvl="1" animBg="1" rev="0" advAuto="0" spid="63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531;p34"/>
          <p:cNvSpPr txBox="1"/>
          <p:nvPr>
            <p:ph type="title"/>
          </p:nvPr>
        </p:nvSpPr>
        <p:spPr>
          <a:xfrm>
            <a:off x="1919999" y="1186733"/>
            <a:ext cx="20544003" cy="1527201"/>
          </a:xfrm>
          <a:prstGeom prst="rect">
            <a:avLst/>
          </a:prstGeom>
        </p:spPr>
        <p:txBody>
          <a:bodyPr/>
          <a:lstStyle>
            <a:lvl1pPr defTabSz="2316479" rtl="0">
              <a:defRPr sz="6270"/>
            </a:lvl1pPr>
          </a:lstStyle>
          <a:p>
            <a:pPr/>
            <a:r>
              <a:t>  </a:t>
            </a:r>
          </a:p>
        </p:txBody>
      </p:sp>
      <p:sp>
        <p:nvSpPr>
          <p:cNvPr id="639" name="Google Shape;371;p30"/>
          <p:cNvSpPr/>
          <p:nvPr/>
        </p:nvSpPr>
        <p:spPr>
          <a:xfrm>
            <a:off x="20640023" y="1314804"/>
            <a:ext cx="2304720" cy="1271059"/>
          </a:xfrm>
          <a:prstGeom prst="rect">
            <a:avLst/>
          </a:prstGeom>
          <a:solidFill>
            <a:schemeClr val="accent4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rtl="0">
              <a:defRPr b="1" sz="8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640" name="تأكد"/>
          <p:cNvSpPr txBox="1"/>
          <p:nvPr/>
        </p:nvSpPr>
        <p:spPr>
          <a:xfrm>
            <a:off x="20422610" y="1005770"/>
            <a:ext cx="2739547" cy="19394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90000"/>
              </a:lnSpc>
              <a:spcBef>
                <a:spcPts val="2600"/>
              </a:spcBef>
              <a:defRPr sz="106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 sz="58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06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</a:p>
        </p:txBody>
      </p:sp>
      <p:sp>
        <p:nvSpPr>
          <p:cNvPr id="641" name="مراجعة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463705" y="12002556"/>
            <a:ext cx="657359" cy="657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642" name="IMG_6500.png" descr="IMG_6500.png"/>
          <p:cNvPicPr>
            <a:picLocks noChangeAspect="1"/>
          </p:cNvPicPr>
          <p:nvPr/>
        </p:nvPicPr>
        <p:blipFill>
          <a:blip r:embed="rId3">
            <a:extLst/>
          </a:blip>
          <a:srcRect l="38338" t="70622" r="6406" b="19778"/>
          <a:stretch>
            <a:fillRect/>
          </a:stretch>
        </p:blipFill>
        <p:spPr>
          <a:xfrm>
            <a:off x="7298508" y="3745219"/>
            <a:ext cx="14493991" cy="17588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5" name="تجميع"/>
          <p:cNvGrpSpPr/>
          <p:nvPr/>
        </p:nvGrpSpPr>
        <p:grpSpPr>
          <a:xfrm>
            <a:off x="3694207" y="5504169"/>
            <a:ext cx="17546906" cy="4025262"/>
            <a:chOff x="0" y="0"/>
            <a:chExt cx="17546904" cy="4025261"/>
          </a:xfrm>
        </p:grpSpPr>
        <p:pic>
          <p:nvPicPr>
            <p:cNvPr id="643" name="IMG_6505.png" descr="IMG_6505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3514" t="16404" r="28085" b="76997"/>
            <a:stretch>
              <a:fillRect/>
            </a:stretch>
          </p:blipFill>
          <p:spPr>
            <a:xfrm>
              <a:off x="1864530" y="0"/>
              <a:ext cx="13817687" cy="1315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4" name="IMG_6505.png" descr="IMG_6505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3514" t="22865" r="15023" b="64144"/>
            <a:stretch>
              <a:fillRect/>
            </a:stretch>
          </p:blipFill>
          <p:spPr>
            <a:xfrm>
              <a:off x="-1" y="1434808"/>
              <a:ext cx="17546906" cy="2590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9" grpId="1"/>
      <p:bldP build="whole" bldLvl="1" animBg="1" rev="0" advAuto="0" spid="64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531;p34"/>
          <p:cNvSpPr txBox="1"/>
          <p:nvPr>
            <p:ph type="title"/>
          </p:nvPr>
        </p:nvSpPr>
        <p:spPr>
          <a:xfrm>
            <a:off x="1919999" y="1186733"/>
            <a:ext cx="20544003" cy="1527201"/>
          </a:xfrm>
          <a:prstGeom prst="rect">
            <a:avLst/>
          </a:prstGeom>
        </p:spPr>
        <p:txBody>
          <a:bodyPr/>
          <a:lstStyle>
            <a:lvl1pPr defTabSz="2316479" rtl="0">
              <a:defRPr sz="6270"/>
            </a:lvl1pPr>
          </a:lstStyle>
          <a:p>
            <a:pPr/>
            <a:r>
              <a:t>  </a:t>
            </a:r>
          </a:p>
        </p:txBody>
      </p:sp>
      <p:sp>
        <p:nvSpPr>
          <p:cNvPr id="648" name="Google Shape;371;p30"/>
          <p:cNvSpPr/>
          <p:nvPr/>
        </p:nvSpPr>
        <p:spPr>
          <a:xfrm>
            <a:off x="20640023" y="1314804"/>
            <a:ext cx="2304720" cy="1271059"/>
          </a:xfrm>
          <a:prstGeom prst="rect">
            <a:avLst/>
          </a:prstGeom>
          <a:solidFill>
            <a:schemeClr val="accent4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rtl="0">
              <a:defRPr b="1" sz="8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649" name="تأكد"/>
          <p:cNvSpPr txBox="1"/>
          <p:nvPr/>
        </p:nvSpPr>
        <p:spPr>
          <a:xfrm>
            <a:off x="20422610" y="1005770"/>
            <a:ext cx="2739547" cy="19394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90000"/>
              </a:lnSpc>
              <a:spcBef>
                <a:spcPts val="2600"/>
              </a:spcBef>
              <a:defRPr sz="106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 sz="58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06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</a:p>
        </p:txBody>
      </p:sp>
      <p:sp>
        <p:nvSpPr>
          <p:cNvPr id="650" name="مراجعة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463705" y="12002556"/>
            <a:ext cx="657359" cy="657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651" name="IMG_6500.png" descr="IMG_6500.png"/>
          <p:cNvPicPr>
            <a:picLocks noChangeAspect="1"/>
          </p:cNvPicPr>
          <p:nvPr/>
        </p:nvPicPr>
        <p:blipFill>
          <a:blip r:embed="rId3">
            <a:extLst/>
          </a:blip>
          <a:srcRect l="18860" t="79676" r="6956" b="10723"/>
          <a:stretch>
            <a:fillRect/>
          </a:stretch>
        </p:blipFill>
        <p:spPr>
          <a:xfrm>
            <a:off x="2333516" y="3745219"/>
            <a:ext cx="19458983" cy="17588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4" name="تجميع"/>
          <p:cNvGrpSpPr/>
          <p:nvPr/>
        </p:nvGrpSpPr>
        <p:grpSpPr>
          <a:xfrm>
            <a:off x="3665720" y="5135131"/>
            <a:ext cx="16794771" cy="1616690"/>
            <a:chOff x="0" y="0"/>
            <a:chExt cx="16794770" cy="1616689"/>
          </a:xfrm>
        </p:grpSpPr>
        <p:pic>
          <p:nvPicPr>
            <p:cNvPr id="652" name="IMG_6505.png" descr="IMG_6505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3851" t="38298" r="27993" b="53594"/>
            <a:stretch>
              <a:fillRect/>
            </a:stretch>
          </p:blipFill>
          <p:spPr>
            <a:xfrm>
              <a:off x="3046747" y="0"/>
              <a:ext cx="13748024" cy="16166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3" name="IMG_6505.png" descr="IMG_6505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2192" t="45050" r="15402" b="48650"/>
            <a:stretch>
              <a:fillRect/>
            </a:stretch>
          </p:blipFill>
          <p:spPr>
            <a:xfrm>
              <a:off x="0" y="180379"/>
              <a:ext cx="3541539" cy="1256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55" name="IMG_6500.png" descr="IMG_6500.png"/>
          <p:cNvPicPr>
            <a:picLocks noChangeAspect="1"/>
          </p:cNvPicPr>
          <p:nvPr/>
        </p:nvPicPr>
        <p:blipFill>
          <a:blip r:embed="rId3">
            <a:extLst/>
          </a:blip>
          <a:srcRect l="38246" t="89715" r="7047" b="2390"/>
          <a:stretch>
            <a:fillRect/>
          </a:stretch>
        </p:blipFill>
        <p:spPr>
          <a:xfrm>
            <a:off x="7107546" y="7245147"/>
            <a:ext cx="14349731" cy="14462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8" name="تجميع"/>
          <p:cNvGrpSpPr/>
          <p:nvPr/>
        </p:nvGrpSpPr>
        <p:grpSpPr>
          <a:xfrm>
            <a:off x="3665720" y="8691359"/>
            <a:ext cx="16933795" cy="3640027"/>
            <a:chOff x="0" y="0"/>
            <a:chExt cx="16933794" cy="3640026"/>
          </a:xfrm>
        </p:grpSpPr>
        <p:pic>
          <p:nvPicPr>
            <p:cNvPr id="656" name="IMG_6505.png" descr="IMG_6505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3851" t="55901" r="28245" b="38824"/>
            <a:stretch>
              <a:fillRect/>
            </a:stretch>
          </p:blipFill>
          <p:spPr>
            <a:xfrm>
              <a:off x="2306303" y="0"/>
              <a:ext cx="13675893" cy="1051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7" name="IMG_6505.png" descr="IMG_6505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5830" t="61026" r="14855" b="26345"/>
            <a:stretch>
              <a:fillRect/>
            </a:stretch>
          </p:blipFill>
          <p:spPr>
            <a:xfrm>
              <a:off x="0" y="1121704"/>
              <a:ext cx="16933795" cy="25183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9" grpId="2"/>
      <p:bldP build="whole" bldLvl="1" animBg="1" rev="0" advAuto="0" spid="64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" name="تجميع"/>
          <p:cNvGrpSpPr/>
          <p:nvPr/>
        </p:nvGrpSpPr>
        <p:grpSpPr>
          <a:xfrm>
            <a:off x="2805434" y="-1616110"/>
            <a:ext cx="20019144" cy="16554197"/>
            <a:chOff x="0" y="0"/>
            <a:chExt cx="20019142" cy="16554195"/>
          </a:xfrm>
        </p:grpSpPr>
        <p:grpSp>
          <p:nvGrpSpPr>
            <p:cNvPr id="668" name="Google Shape;1053;p46"/>
            <p:cNvGrpSpPr/>
            <p:nvPr/>
          </p:nvGrpSpPr>
          <p:grpSpPr>
            <a:xfrm>
              <a:off x="0" y="9902852"/>
              <a:ext cx="5706008" cy="6651344"/>
              <a:chOff x="0" y="0"/>
              <a:chExt cx="5706007" cy="6651342"/>
            </a:xfrm>
          </p:grpSpPr>
          <p:sp>
            <p:nvSpPr>
              <p:cNvPr id="660" name="Google Shape;1054;p46"/>
              <p:cNvSpPr/>
              <p:nvPr/>
            </p:nvSpPr>
            <p:spPr>
              <a:xfrm rot="20610811">
                <a:off x="1249114" y="412478"/>
                <a:ext cx="3728686" cy="5672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30" y="0"/>
                    </a:moveTo>
                    <a:cubicBezTo>
                      <a:pt x="20027" y="0"/>
                      <a:pt x="20024" y="0"/>
                      <a:pt x="20021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20021" y="21600"/>
                    </a:lnTo>
                    <a:cubicBezTo>
                      <a:pt x="20889" y="21600"/>
                      <a:pt x="21600" y="21136"/>
                      <a:pt x="21600" y="20566"/>
                    </a:cubicBezTo>
                    <a:lnTo>
                      <a:pt x="21600" y="1034"/>
                    </a:lnTo>
                    <a:cubicBezTo>
                      <a:pt x="21600" y="466"/>
                      <a:pt x="20899" y="0"/>
                      <a:pt x="20030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5400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1" name="Google Shape;1055;p46"/>
              <p:cNvSpPr/>
              <p:nvPr/>
            </p:nvSpPr>
            <p:spPr>
              <a:xfrm rot="20610811">
                <a:off x="793690" y="1018641"/>
                <a:ext cx="543241" cy="5672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0749" y="0"/>
                    </a:moveTo>
                    <a:cubicBezTo>
                      <a:pt x="4800" y="0"/>
                      <a:pt x="-35" y="464"/>
                      <a:pt x="0" y="1034"/>
                    </a:cubicBezTo>
                    <a:lnTo>
                      <a:pt x="0" y="20566"/>
                    </a:lnTo>
                    <a:cubicBezTo>
                      <a:pt x="-35" y="21136"/>
                      <a:pt x="4800" y="21600"/>
                      <a:pt x="10784" y="21600"/>
                    </a:cubicBezTo>
                    <a:lnTo>
                      <a:pt x="21565" y="21600"/>
                    </a:lnTo>
                    <a:lnTo>
                      <a:pt x="21565" y="0"/>
                    </a:lnTo>
                    <a:close/>
                  </a:path>
                </a:pathLst>
              </a:custGeom>
              <a:solidFill>
                <a:srgbClr val="143E63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5400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2" name="Google Shape;1056;p46"/>
              <p:cNvSpPr/>
              <p:nvPr/>
            </p:nvSpPr>
            <p:spPr>
              <a:xfrm rot="20610811">
                <a:off x="1539195" y="1341292"/>
                <a:ext cx="2340604" cy="1090963"/>
              </a:xfrm>
              <a:prstGeom prst="rect">
                <a:avLst/>
              </a:prstGeom>
              <a:solidFill>
                <a:srgbClr val="F8F3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3" name="Google Shape;1057;p46"/>
              <p:cNvSpPr/>
              <p:nvPr/>
            </p:nvSpPr>
            <p:spPr>
              <a:xfrm rot="20610811">
                <a:off x="1670107" y="1542028"/>
                <a:ext cx="1894593" cy="64032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4" name="Google Shape;1058;p46"/>
              <p:cNvSpPr/>
              <p:nvPr/>
            </p:nvSpPr>
            <p:spPr>
              <a:xfrm rot="20610811">
                <a:off x="1716360" y="1698349"/>
                <a:ext cx="1894593" cy="63959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5" name="Google Shape;1059;p46"/>
              <p:cNvSpPr/>
              <p:nvPr/>
            </p:nvSpPr>
            <p:spPr>
              <a:xfrm rot="20610811">
                <a:off x="1762624" y="1854669"/>
                <a:ext cx="1894593" cy="63959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6" name="Google Shape;1060;p46"/>
              <p:cNvSpPr/>
              <p:nvPr/>
            </p:nvSpPr>
            <p:spPr>
              <a:xfrm rot="20610811">
                <a:off x="1808867" y="2010918"/>
                <a:ext cx="1894593" cy="63959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7" name="Google Shape;1061;p46"/>
              <p:cNvSpPr/>
              <p:nvPr/>
            </p:nvSpPr>
            <p:spPr>
              <a:xfrm rot="20610811">
                <a:off x="1855131" y="2167238"/>
                <a:ext cx="1894593" cy="63959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00" name="Google Shape;1062;p46"/>
            <p:cNvGrpSpPr/>
            <p:nvPr/>
          </p:nvGrpSpPr>
          <p:grpSpPr>
            <a:xfrm>
              <a:off x="12960035" y="0"/>
              <a:ext cx="7059108" cy="7013851"/>
              <a:chOff x="0" y="0"/>
              <a:chExt cx="7059106" cy="7013850"/>
            </a:xfrm>
          </p:grpSpPr>
          <p:sp>
            <p:nvSpPr>
              <p:cNvPr id="669" name="Google Shape;1063;p46"/>
              <p:cNvSpPr/>
              <p:nvPr/>
            </p:nvSpPr>
            <p:spPr>
              <a:xfrm rot="11309870">
                <a:off x="421236" y="425378"/>
                <a:ext cx="6215098" cy="6162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17059" y="9108"/>
                    </a:moveTo>
                    <a:cubicBezTo>
                      <a:pt x="17106" y="9108"/>
                      <a:pt x="17149" y="9145"/>
                      <a:pt x="17149" y="9202"/>
                    </a:cubicBezTo>
                    <a:lnTo>
                      <a:pt x="17083" y="17181"/>
                    </a:lnTo>
                    <a:lnTo>
                      <a:pt x="9198" y="17108"/>
                    </a:lnTo>
                    <a:cubicBezTo>
                      <a:pt x="9195" y="17108"/>
                      <a:pt x="9193" y="17108"/>
                      <a:pt x="9191" y="17108"/>
                    </a:cubicBezTo>
                    <a:cubicBezTo>
                      <a:pt x="9112" y="17108"/>
                      <a:pt x="9077" y="17005"/>
                      <a:pt x="9136" y="16950"/>
                    </a:cubicBezTo>
                    <a:lnTo>
                      <a:pt x="16994" y="9135"/>
                    </a:lnTo>
                    <a:cubicBezTo>
                      <a:pt x="17013" y="9117"/>
                      <a:pt x="17037" y="9108"/>
                      <a:pt x="17059" y="9108"/>
                    </a:cubicBezTo>
                    <a:close/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74" y="20993"/>
                    </a:lnTo>
                    <a:cubicBezTo>
                      <a:pt x="-82" y="21145"/>
                      <a:pt x="24" y="21409"/>
                      <a:pt x="240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54000" dir="5400000">
                  <a:srgbClr val="143E63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0" name="Google Shape;1064;p46"/>
              <p:cNvSpPr/>
              <p:nvPr/>
            </p:nvSpPr>
            <p:spPr>
              <a:xfrm rot="11309870">
                <a:off x="421227" y="425494"/>
                <a:ext cx="6216656" cy="6162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20032" y="1133"/>
                    </a:lnTo>
                    <a:lnTo>
                      <a:pt x="19866" y="20110"/>
                    </a:lnTo>
                    <a:lnTo>
                      <a:pt x="1128" y="19941"/>
                    </a:lnTo>
                    <a:lnTo>
                      <a:pt x="74" y="20993"/>
                    </a:lnTo>
                    <a:cubicBezTo>
                      <a:pt x="-82" y="21145"/>
                      <a:pt x="24" y="21409"/>
                      <a:pt x="246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50800" cap="flat">
                <a:solidFill>
                  <a:srgbClr val="2C1738"/>
                </a:solidFill>
                <a:prstDash val="solid"/>
                <a:miter lim="11906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1" name="Google Shape;1065;p46"/>
              <p:cNvSpPr/>
              <p:nvPr/>
            </p:nvSpPr>
            <p:spPr>
              <a:xfrm rot="11309870">
                <a:off x="1137918" y="43889"/>
                <a:ext cx="89732" cy="267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95" y="0"/>
                    </a:moveTo>
                    <a:cubicBezTo>
                      <a:pt x="5676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54" y="21600"/>
                    </a:lnTo>
                    <a:lnTo>
                      <a:pt x="21600" y="3591"/>
                    </a:lnTo>
                    <a:cubicBezTo>
                      <a:pt x="21600" y="1197"/>
                      <a:pt x="16314" y="0"/>
                      <a:pt x="1099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2" name="Google Shape;1066;p46"/>
              <p:cNvSpPr/>
              <p:nvPr/>
            </p:nvSpPr>
            <p:spPr>
              <a:xfrm rot="11309870">
                <a:off x="1507073" y="102324"/>
                <a:ext cx="89867" cy="267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0" y="0"/>
                    </a:moveTo>
                    <a:cubicBezTo>
                      <a:pt x="5700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591"/>
                    </a:lnTo>
                    <a:cubicBezTo>
                      <a:pt x="21600" y="1197"/>
                      <a:pt x="16321" y="0"/>
                      <a:pt x="110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3" name="Google Shape;1067;p46"/>
              <p:cNvSpPr/>
              <p:nvPr/>
            </p:nvSpPr>
            <p:spPr>
              <a:xfrm rot="11309870">
                <a:off x="1877497" y="160705"/>
                <a:ext cx="88426" cy="270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0"/>
                      <a:pt x="382" y="3762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62"/>
                    </a:lnTo>
                    <a:cubicBezTo>
                      <a:pt x="21409" y="1250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4" name="Google Shape;1068;p46"/>
              <p:cNvSpPr/>
              <p:nvPr/>
            </p:nvSpPr>
            <p:spPr>
              <a:xfrm rot="11309870">
                <a:off x="2247103" y="219170"/>
                <a:ext cx="88249" cy="26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4" y="0"/>
                    </a:moveTo>
                    <a:cubicBezTo>
                      <a:pt x="5705" y="0"/>
                      <a:pt x="396" y="1169"/>
                      <a:pt x="396" y="3518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18"/>
                    </a:lnTo>
                    <a:cubicBezTo>
                      <a:pt x="21600" y="1169"/>
                      <a:pt x="16291" y="0"/>
                      <a:pt x="11014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5" name="Google Shape;1069;p46"/>
              <p:cNvSpPr/>
              <p:nvPr/>
            </p:nvSpPr>
            <p:spPr>
              <a:xfrm rot="11309870">
                <a:off x="2614540" y="277468"/>
                <a:ext cx="89868" cy="267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8" y="0"/>
                    </a:moveTo>
                    <a:cubicBezTo>
                      <a:pt x="5700" y="0"/>
                      <a:pt x="389" y="1163"/>
                      <a:pt x="389" y="3488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488"/>
                    </a:lnTo>
                    <a:cubicBezTo>
                      <a:pt x="21600" y="1163"/>
                      <a:pt x="16289" y="0"/>
                      <a:pt x="1097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6" name="Google Shape;1070;p46"/>
              <p:cNvSpPr/>
              <p:nvPr/>
            </p:nvSpPr>
            <p:spPr>
              <a:xfrm rot="11309870">
                <a:off x="2985366" y="337634"/>
                <a:ext cx="88252" cy="263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870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7" name="Google Shape;1071;p46"/>
              <p:cNvSpPr/>
              <p:nvPr/>
            </p:nvSpPr>
            <p:spPr>
              <a:xfrm rot="11309870">
                <a:off x="3352995" y="394333"/>
                <a:ext cx="89732" cy="267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89" y="0"/>
                    </a:moveTo>
                    <a:cubicBezTo>
                      <a:pt x="5384" y="0"/>
                      <a:pt x="778" y="1554"/>
                      <a:pt x="778" y="3488"/>
                    </a:cubicBezTo>
                    <a:lnTo>
                      <a:pt x="0" y="21600"/>
                    </a:lnTo>
                    <a:lnTo>
                      <a:pt x="21243" y="21600"/>
                    </a:lnTo>
                    <a:lnTo>
                      <a:pt x="21600" y="3618"/>
                    </a:lnTo>
                    <a:cubicBezTo>
                      <a:pt x="21600" y="1684"/>
                      <a:pt x="16995" y="0"/>
                      <a:pt x="1118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8" name="Google Shape;1072;p46"/>
              <p:cNvSpPr/>
              <p:nvPr/>
            </p:nvSpPr>
            <p:spPr>
              <a:xfrm rot="11309870">
                <a:off x="3723377" y="452845"/>
                <a:ext cx="88290" cy="27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3" h="21600" fill="norm" stroke="1" extrusionOk="0">
                    <a:moveTo>
                      <a:pt x="10639" y="0"/>
                    </a:moveTo>
                    <a:cubicBezTo>
                      <a:pt x="5304" y="0"/>
                      <a:pt x="0" y="1215"/>
                      <a:pt x="354" y="3688"/>
                    </a:cubicBezTo>
                    <a:lnTo>
                      <a:pt x="0" y="21600"/>
                    </a:lnTo>
                    <a:lnTo>
                      <a:pt x="20636" y="21600"/>
                    </a:lnTo>
                    <a:lnTo>
                      <a:pt x="21021" y="3806"/>
                    </a:lnTo>
                    <a:cubicBezTo>
                      <a:pt x="21600" y="1279"/>
                      <a:pt x="16104" y="0"/>
                      <a:pt x="106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9" name="Google Shape;1073;p46"/>
              <p:cNvSpPr/>
              <p:nvPr/>
            </p:nvSpPr>
            <p:spPr>
              <a:xfrm rot="11309870">
                <a:off x="4092371" y="512753"/>
                <a:ext cx="88430" cy="269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0" name="Google Shape;1074;p46"/>
              <p:cNvSpPr/>
              <p:nvPr/>
            </p:nvSpPr>
            <p:spPr>
              <a:xfrm rot="11309870">
                <a:off x="4461761" y="569698"/>
                <a:ext cx="90047" cy="269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4" h="21600" fill="norm" stroke="1" extrusionOk="0">
                    <a:moveTo>
                      <a:pt x="10910" y="0"/>
                    </a:moveTo>
                    <a:cubicBezTo>
                      <a:pt x="5550" y="0"/>
                      <a:pt x="189" y="1251"/>
                      <a:pt x="757" y="3753"/>
                    </a:cubicBezTo>
                    <a:lnTo>
                      <a:pt x="0" y="21600"/>
                    </a:lnTo>
                    <a:lnTo>
                      <a:pt x="20654" y="21600"/>
                    </a:lnTo>
                    <a:lnTo>
                      <a:pt x="21032" y="3753"/>
                    </a:lnTo>
                    <a:cubicBezTo>
                      <a:pt x="21600" y="1251"/>
                      <a:pt x="16239" y="0"/>
                      <a:pt x="109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1" name="Google Shape;1075;p46"/>
              <p:cNvSpPr/>
              <p:nvPr/>
            </p:nvSpPr>
            <p:spPr>
              <a:xfrm rot="11309870">
                <a:off x="4830696" y="629608"/>
                <a:ext cx="88426" cy="269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593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59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2" name="Google Shape;1076;p46"/>
              <p:cNvSpPr/>
              <p:nvPr/>
            </p:nvSpPr>
            <p:spPr>
              <a:xfrm rot="11309870">
                <a:off x="5200473" y="688080"/>
                <a:ext cx="88252" cy="263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903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3" name="Google Shape;1077;p46"/>
              <p:cNvSpPr/>
              <p:nvPr/>
            </p:nvSpPr>
            <p:spPr>
              <a:xfrm rot="11309870">
                <a:off x="5569455" y="746493"/>
                <a:ext cx="88252" cy="266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111" y="0"/>
                      <a:pt x="396" y="1563"/>
                      <a:pt x="396" y="3520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20"/>
                    </a:lnTo>
                    <a:cubicBezTo>
                      <a:pt x="21600" y="1563"/>
                      <a:pt x="16884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4" name="Google Shape;1078;p46"/>
              <p:cNvSpPr/>
              <p:nvPr/>
            </p:nvSpPr>
            <p:spPr>
              <a:xfrm rot="11309870">
                <a:off x="5938313" y="804763"/>
                <a:ext cx="88295" cy="270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600" fill="norm" stroke="1" extrusionOk="0">
                    <a:moveTo>
                      <a:pt x="10609" y="0"/>
                    </a:moveTo>
                    <a:cubicBezTo>
                      <a:pt x="5193" y="0"/>
                      <a:pt x="-191" y="1261"/>
                      <a:pt x="382" y="3762"/>
                    </a:cubicBezTo>
                    <a:lnTo>
                      <a:pt x="0" y="21600"/>
                    </a:lnTo>
                    <a:lnTo>
                      <a:pt x="20485" y="21600"/>
                    </a:lnTo>
                    <a:lnTo>
                      <a:pt x="20836" y="3762"/>
                    </a:lnTo>
                    <a:cubicBezTo>
                      <a:pt x="21409" y="1261"/>
                      <a:pt x="16025" y="0"/>
                      <a:pt x="1060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5" name="Google Shape;1079;p46"/>
              <p:cNvSpPr/>
              <p:nvPr/>
            </p:nvSpPr>
            <p:spPr>
              <a:xfrm rot="11309870">
                <a:off x="6307483" y="863200"/>
                <a:ext cx="88430" cy="269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6" name="Google Shape;1080;p46"/>
              <p:cNvSpPr/>
              <p:nvPr/>
            </p:nvSpPr>
            <p:spPr>
              <a:xfrm rot="11309870">
                <a:off x="239123" y="4538119"/>
                <a:ext cx="289071" cy="8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44"/>
                      <a:pt x="3119" y="21244"/>
                    </a:cubicBezTo>
                    <a:cubicBezTo>
                      <a:pt x="3186" y="21244"/>
                      <a:pt x="3263" y="21211"/>
                      <a:pt x="3339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339" y="0"/>
                    </a:lnTo>
                    <a:cubicBezTo>
                      <a:pt x="3263" y="0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7" name="Google Shape;1081;p46"/>
              <p:cNvSpPr/>
              <p:nvPr/>
            </p:nvSpPr>
            <p:spPr>
              <a:xfrm rot="11309870">
                <a:off x="299039" y="4168902"/>
                <a:ext cx="285602" cy="8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21" y="0"/>
                    </a:moveTo>
                    <a:cubicBezTo>
                      <a:pt x="-1040" y="0"/>
                      <a:pt x="-1040" y="21211"/>
                      <a:pt x="3121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121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8" name="Google Shape;1082;p46"/>
              <p:cNvSpPr/>
              <p:nvPr/>
            </p:nvSpPr>
            <p:spPr>
              <a:xfrm rot="11309870">
                <a:off x="357453" y="3799987"/>
                <a:ext cx="289203" cy="89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1" h="21600" fill="norm" stroke="1" extrusionOk="0">
                    <a:moveTo>
                      <a:pt x="3118" y="0"/>
                    </a:moveTo>
                    <a:cubicBezTo>
                      <a:pt x="-1039" y="0"/>
                      <a:pt x="-1039" y="21244"/>
                      <a:pt x="3118" y="21244"/>
                    </a:cubicBezTo>
                    <a:cubicBezTo>
                      <a:pt x="3195" y="21244"/>
                      <a:pt x="3262" y="21244"/>
                      <a:pt x="3338" y="21211"/>
                    </a:cubicBezTo>
                    <a:lnTo>
                      <a:pt x="20561" y="21600"/>
                    </a:lnTo>
                    <a:lnTo>
                      <a:pt x="20561" y="777"/>
                    </a:lnTo>
                    <a:lnTo>
                      <a:pt x="3338" y="0"/>
                    </a:lnTo>
                    <a:cubicBezTo>
                      <a:pt x="3262" y="0"/>
                      <a:pt x="3195" y="0"/>
                      <a:pt x="311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9" name="Google Shape;1083;p46"/>
              <p:cNvSpPr/>
              <p:nvPr/>
            </p:nvSpPr>
            <p:spPr>
              <a:xfrm rot="11309870">
                <a:off x="415903" y="3430627"/>
                <a:ext cx="286713" cy="89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8" h="21600" fill="norm" stroke="1" extrusionOk="0">
                    <a:moveTo>
                      <a:pt x="3185" y="0"/>
                    </a:moveTo>
                    <a:cubicBezTo>
                      <a:pt x="-1062" y="0"/>
                      <a:pt x="-1062" y="21211"/>
                      <a:pt x="3185" y="21211"/>
                    </a:cubicBezTo>
                    <a:lnTo>
                      <a:pt x="20538" y="21600"/>
                    </a:lnTo>
                    <a:lnTo>
                      <a:pt x="20538" y="746"/>
                    </a:lnTo>
                    <a:lnTo>
                      <a:pt x="318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0" name="Google Shape;1084;p46"/>
              <p:cNvSpPr/>
              <p:nvPr/>
            </p:nvSpPr>
            <p:spPr>
              <a:xfrm rot="11309870">
                <a:off x="474311" y="3061604"/>
                <a:ext cx="290685" cy="90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6" h="21600" fill="norm" stroke="1" extrusionOk="0">
                    <a:moveTo>
                      <a:pt x="3103" y="0"/>
                    </a:moveTo>
                    <a:cubicBezTo>
                      <a:pt x="-1034" y="0"/>
                      <a:pt x="-1034" y="21212"/>
                      <a:pt x="3103" y="21212"/>
                    </a:cubicBezTo>
                    <a:cubicBezTo>
                      <a:pt x="3170" y="21212"/>
                      <a:pt x="3246" y="21212"/>
                      <a:pt x="3322" y="21212"/>
                    </a:cubicBezTo>
                    <a:lnTo>
                      <a:pt x="20566" y="21600"/>
                    </a:lnTo>
                    <a:lnTo>
                      <a:pt x="20566" y="808"/>
                    </a:lnTo>
                    <a:lnTo>
                      <a:pt x="3427" y="32"/>
                    </a:lnTo>
                    <a:lnTo>
                      <a:pt x="3322" y="32"/>
                    </a:lnTo>
                    <a:cubicBezTo>
                      <a:pt x="3246" y="0"/>
                      <a:pt x="3170" y="0"/>
                      <a:pt x="310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1" name="Google Shape;1085;p46"/>
              <p:cNvSpPr/>
              <p:nvPr/>
            </p:nvSpPr>
            <p:spPr>
              <a:xfrm rot="11309870">
                <a:off x="532748" y="2692308"/>
                <a:ext cx="289071" cy="90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12"/>
                      <a:pt x="3119" y="21212"/>
                    </a:cubicBezTo>
                    <a:cubicBezTo>
                      <a:pt x="3186" y="21212"/>
                      <a:pt x="3263" y="21212"/>
                      <a:pt x="3339" y="21212"/>
                    </a:cubicBezTo>
                    <a:lnTo>
                      <a:pt x="20560" y="21600"/>
                    </a:lnTo>
                    <a:lnTo>
                      <a:pt x="20560" y="808"/>
                    </a:lnTo>
                    <a:lnTo>
                      <a:pt x="3339" y="32"/>
                    </a:lnTo>
                    <a:cubicBezTo>
                      <a:pt x="3263" y="32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2" name="Google Shape;1086;p46"/>
              <p:cNvSpPr/>
              <p:nvPr/>
            </p:nvSpPr>
            <p:spPr>
              <a:xfrm rot="11309870">
                <a:off x="589468" y="2322732"/>
                <a:ext cx="287216" cy="89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5" h="21600" fill="norm" stroke="1" extrusionOk="0">
                    <a:moveTo>
                      <a:pt x="3104" y="0"/>
                    </a:moveTo>
                    <a:cubicBezTo>
                      <a:pt x="-1035" y="0"/>
                      <a:pt x="-1035" y="21211"/>
                      <a:pt x="3104" y="21211"/>
                    </a:cubicBezTo>
                    <a:lnTo>
                      <a:pt x="20565" y="21600"/>
                    </a:lnTo>
                    <a:lnTo>
                      <a:pt x="20565" y="777"/>
                    </a:lnTo>
                    <a:lnTo>
                      <a:pt x="310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3" name="Google Shape;1087;p46"/>
              <p:cNvSpPr/>
              <p:nvPr/>
            </p:nvSpPr>
            <p:spPr>
              <a:xfrm rot="11309870">
                <a:off x="649494" y="1953782"/>
                <a:ext cx="287117" cy="89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4" y="0"/>
                    </a:moveTo>
                    <a:cubicBezTo>
                      <a:pt x="1561" y="0"/>
                      <a:pt x="122" y="4631"/>
                      <a:pt x="0" y="10428"/>
                    </a:cubicBezTo>
                    <a:cubicBezTo>
                      <a:pt x="0" y="16192"/>
                      <a:pt x="1439" y="20823"/>
                      <a:pt x="3254" y="20823"/>
                    </a:cubicBezTo>
                    <a:lnTo>
                      <a:pt x="21600" y="21600"/>
                    </a:lnTo>
                    <a:lnTo>
                      <a:pt x="21600" y="389"/>
                    </a:lnTo>
                    <a:lnTo>
                      <a:pt x="325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4" name="Google Shape;1088;p46"/>
              <p:cNvSpPr/>
              <p:nvPr/>
            </p:nvSpPr>
            <p:spPr>
              <a:xfrm rot="11309870">
                <a:off x="707903" y="1584813"/>
                <a:ext cx="289961" cy="90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2" h="21600" fill="norm" stroke="1" extrusionOk="0">
                    <a:moveTo>
                      <a:pt x="3065" y="0"/>
                    </a:moveTo>
                    <a:cubicBezTo>
                      <a:pt x="-982" y="0"/>
                      <a:pt x="-1058" y="21244"/>
                      <a:pt x="3056" y="21244"/>
                    </a:cubicBezTo>
                    <a:cubicBezTo>
                      <a:pt x="3123" y="21244"/>
                      <a:pt x="3199" y="21244"/>
                      <a:pt x="3266" y="21212"/>
                    </a:cubicBezTo>
                    <a:lnTo>
                      <a:pt x="20542" y="21600"/>
                    </a:lnTo>
                    <a:lnTo>
                      <a:pt x="20542" y="808"/>
                    </a:lnTo>
                    <a:lnTo>
                      <a:pt x="3266" y="32"/>
                    </a:lnTo>
                    <a:lnTo>
                      <a:pt x="3380" y="32"/>
                    </a:lnTo>
                    <a:cubicBezTo>
                      <a:pt x="3275" y="32"/>
                      <a:pt x="3170" y="0"/>
                      <a:pt x="306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5" name="Google Shape;1089;p46"/>
              <p:cNvSpPr/>
              <p:nvPr/>
            </p:nvSpPr>
            <p:spPr>
              <a:xfrm rot="11309870">
                <a:off x="766444" y="1215698"/>
                <a:ext cx="290755" cy="88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3007" y="0"/>
                    </a:moveTo>
                    <a:cubicBezTo>
                      <a:pt x="-1002" y="0"/>
                      <a:pt x="-1002" y="21271"/>
                      <a:pt x="3007" y="21271"/>
                    </a:cubicBezTo>
                    <a:cubicBezTo>
                      <a:pt x="3112" y="21271"/>
                      <a:pt x="3217" y="21238"/>
                      <a:pt x="3322" y="21205"/>
                    </a:cubicBezTo>
                    <a:lnTo>
                      <a:pt x="20598" y="21600"/>
                    </a:lnTo>
                    <a:lnTo>
                      <a:pt x="20598" y="428"/>
                    </a:lnTo>
                    <a:lnTo>
                      <a:pt x="3322" y="33"/>
                    </a:lnTo>
                    <a:cubicBezTo>
                      <a:pt x="3217" y="33"/>
                      <a:pt x="3112" y="0"/>
                      <a:pt x="3007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6" name="Google Shape;1090;p46"/>
              <p:cNvSpPr/>
              <p:nvPr/>
            </p:nvSpPr>
            <p:spPr>
              <a:xfrm rot="11309870">
                <a:off x="824903" y="846254"/>
                <a:ext cx="287116" cy="88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1" y="0"/>
                    </a:moveTo>
                    <a:cubicBezTo>
                      <a:pt x="1338" y="0"/>
                      <a:pt x="0" y="4584"/>
                      <a:pt x="0" y="10619"/>
                    </a:cubicBezTo>
                    <a:cubicBezTo>
                      <a:pt x="0" y="16522"/>
                      <a:pt x="1449" y="21237"/>
                      <a:pt x="3264" y="21237"/>
                    </a:cubicBezTo>
                    <a:lnTo>
                      <a:pt x="21478" y="21600"/>
                    </a:lnTo>
                    <a:lnTo>
                      <a:pt x="21600" y="429"/>
                    </a:lnTo>
                    <a:lnTo>
                      <a:pt x="3264" y="33"/>
                    </a:lnTo>
                    <a:cubicBezTo>
                      <a:pt x="3193" y="0"/>
                      <a:pt x="3122" y="0"/>
                      <a:pt x="305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7" name="Google Shape;1091;p46"/>
              <p:cNvSpPr/>
              <p:nvPr/>
            </p:nvSpPr>
            <p:spPr>
              <a:xfrm rot="11309870">
                <a:off x="883213" y="476935"/>
                <a:ext cx="287336" cy="88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6" h="21600" fill="norm" stroke="1" extrusionOk="0">
                    <a:moveTo>
                      <a:pt x="3039" y="0"/>
                    </a:moveTo>
                    <a:cubicBezTo>
                      <a:pt x="1337" y="0"/>
                      <a:pt x="7" y="4577"/>
                      <a:pt x="7" y="10602"/>
                    </a:cubicBezTo>
                    <a:cubicBezTo>
                      <a:pt x="-114" y="16496"/>
                      <a:pt x="1448" y="21205"/>
                      <a:pt x="3251" y="21205"/>
                    </a:cubicBezTo>
                    <a:lnTo>
                      <a:pt x="21486" y="21600"/>
                    </a:lnTo>
                    <a:lnTo>
                      <a:pt x="21486" y="428"/>
                    </a:lnTo>
                    <a:lnTo>
                      <a:pt x="3251" y="33"/>
                    </a:lnTo>
                    <a:cubicBezTo>
                      <a:pt x="3180" y="0"/>
                      <a:pt x="3110" y="0"/>
                      <a:pt x="30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8" name="Google Shape;1092;p46"/>
              <p:cNvSpPr/>
              <p:nvPr/>
            </p:nvSpPr>
            <p:spPr>
              <a:xfrm rot="11309870">
                <a:off x="421236" y="425378"/>
                <a:ext cx="6215095" cy="6162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520" fill="norm" stroke="1" extrusionOk="0">
                    <a:moveTo>
                      <a:pt x="240" y="21335"/>
                    </a:moveTo>
                    <a:lnTo>
                      <a:pt x="21329" y="21520"/>
                    </a:lnTo>
                    <a:lnTo>
                      <a:pt x="21512" y="245"/>
                    </a:lnTo>
                    <a:cubicBezTo>
                      <a:pt x="21518" y="26"/>
                      <a:pt x="21257" y="-80"/>
                      <a:pt x="21102" y="71"/>
                    </a:cubicBezTo>
                    <a:lnTo>
                      <a:pt x="74" y="20915"/>
                    </a:lnTo>
                    <a:cubicBezTo>
                      <a:pt x="-82" y="21066"/>
                      <a:pt x="24" y="21329"/>
                      <a:pt x="240" y="21335"/>
                    </a:cubicBezTo>
                    <a:close/>
                    <a:moveTo>
                      <a:pt x="9136" y="16888"/>
                    </a:moveTo>
                    <a:lnTo>
                      <a:pt x="16992" y="9101"/>
                    </a:lnTo>
                    <a:cubicBezTo>
                      <a:pt x="17054" y="9045"/>
                      <a:pt x="17148" y="9084"/>
                      <a:pt x="17148" y="9168"/>
                    </a:cubicBezTo>
                    <a:lnTo>
                      <a:pt x="17082" y="17117"/>
                    </a:lnTo>
                    <a:lnTo>
                      <a:pt x="9197" y="17044"/>
                    </a:lnTo>
                    <a:cubicBezTo>
                      <a:pt x="9113" y="17050"/>
                      <a:pt x="9075" y="16944"/>
                      <a:pt x="9136" y="1688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9" name="Google Shape;1093;p46"/>
              <p:cNvSpPr/>
              <p:nvPr/>
            </p:nvSpPr>
            <p:spPr>
              <a:xfrm rot="11309870">
                <a:off x="841117" y="857932"/>
                <a:ext cx="5467036" cy="5419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10" y="21600"/>
                    </a:moveTo>
                    <a:lnTo>
                      <a:pt x="21600" y="0"/>
                    </a:lnTo>
                    <a:lnTo>
                      <a:pt x="0" y="21408"/>
                    </a:lnTo>
                    <a:close/>
                    <a:moveTo>
                      <a:pt x="9165" y="18007"/>
                    </a:moveTo>
                    <a:lnTo>
                      <a:pt x="18133" y="9118"/>
                    </a:lnTo>
                    <a:cubicBezTo>
                      <a:pt x="18203" y="9048"/>
                      <a:pt x="18310" y="9099"/>
                      <a:pt x="18310" y="9189"/>
                    </a:cubicBezTo>
                    <a:lnTo>
                      <a:pt x="18235" y="18269"/>
                    </a:lnTo>
                    <a:lnTo>
                      <a:pt x="9235" y="18185"/>
                    </a:lnTo>
                    <a:cubicBezTo>
                      <a:pt x="9146" y="18185"/>
                      <a:pt x="9102" y="18070"/>
                      <a:pt x="9165" y="1800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05" name="Google Shape;1094;p46"/>
            <p:cNvGrpSpPr/>
            <p:nvPr/>
          </p:nvGrpSpPr>
          <p:grpSpPr>
            <a:xfrm>
              <a:off x="12955273" y="6578695"/>
              <a:ext cx="5217973" cy="9371066"/>
              <a:chOff x="0" y="0"/>
              <a:chExt cx="5217972" cy="9371065"/>
            </a:xfrm>
          </p:grpSpPr>
          <p:sp>
            <p:nvSpPr>
              <p:cNvPr id="701" name="Google Shape;1095;p46"/>
              <p:cNvSpPr/>
              <p:nvPr/>
            </p:nvSpPr>
            <p:spPr>
              <a:xfrm rot="1586459">
                <a:off x="4727042" y="43461"/>
                <a:ext cx="285274" cy="383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9" y="0"/>
                    </a:lnTo>
                    <a:close/>
                  </a:path>
                </a:pathLst>
              </a:custGeom>
              <a:solidFill>
                <a:srgbClr val="143E63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2860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2" name="Google Shape;1096;p46"/>
              <p:cNvSpPr/>
              <p:nvPr/>
            </p:nvSpPr>
            <p:spPr>
              <a:xfrm rot="1586459">
                <a:off x="4092903" y="358120"/>
                <a:ext cx="968635" cy="930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3981" y="0"/>
                    </a:lnTo>
                    <a:close/>
                  </a:path>
                </a:pathLst>
              </a:custGeom>
              <a:solidFill>
                <a:srgbClr val="F8F3DE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2860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3" name="Google Shape;1097;p46"/>
              <p:cNvSpPr/>
              <p:nvPr/>
            </p:nvSpPr>
            <p:spPr>
              <a:xfrm rot="1586459">
                <a:off x="1917570" y="777285"/>
                <a:ext cx="968635" cy="8840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266"/>
                    </a:lnTo>
                    <a:cubicBezTo>
                      <a:pt x="0" y="21455"/>
                      <a:pt x="1391" y="21600"/>
                      <a:pt x="3050" y="21600"/>
                    </a:cubicBezTo>
                    <a:lnTo>
                      <a:pt x="18556" y="21600"/>
                    </a:lnTo>
                    <a:cubicBezTo>
                      <a:pt x="20209" y="21600"/>
                      <a:pt x="21600" y="21455"/>
                      <a:pt x="21600" y="2126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0F3FF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2860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4" name="Google Shape;1098;p46"/>
              <p:cNvSpPr/>
              <p:nvPr/>
            </p:nvSpPr>
            <p:spPr>
              <a:xfrm rot="1586459">
                <a:off x="2229557" y="777288"/>
                <a:ext cx="344676" cy="8840515"/>
              </a:xfrm>
              <a:prstGeom prst="rect">
                <a:avLst/>
              </a:prstGeom>
              <a:solidFill>
                <a:srgbClr val="34679A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707" name="Google Shape;1052;p46"/>
          <p:cNvSpPr txBox="1"/>
          <p:nvPr>
            <p:ph type="title"/>
          </p:nvPr>
        </p:nvSpPr>
        <p:spPr>
          <a:xfrm>
            <a:off x="4637999" y="2248801"/>
            <a:ext cx="15108002" cy="9218398"/>
          </a:xfrm>
          <a:prstGeom prst="rect">
            <a:avLst/>
          </a:prstGeom>
        </p:spPr>
        <p:txBody>
          <a:bodyPr/>
          <a:lstStyle/>
          <a:p>
            <a:pPr rtl="0">
              <a:defRPr b="0">
                <a:latin typeface="Abdo Free"/>
                <a:ea typeface="Abdo Free"/>
                <a:cs typeface="Abdo Free"/>
                <a:sym typeface="Abdo Free"/>
              </a:defRPr>
            </a:pPr>
            <a:r>
              <a:rPr sz="16800">
                <a:ln w="12700" cap="flat">
                  <a:solidFill>
                    <a:schemeClr val="accent2"/>
                  </a:solidFill>
                  <a:prstDash val="solid"/>
                  <a:miter lim="400000"/>
                </a:ln>
              </a:rPr>
              <a:t>الواجب</a:t>
            </a:r>
            <a:r>
              <a:t> </a:t>
            </a:r>
          </a:p>
          <a:p>
            <a:pPr rtl="0">
              <a:defRPr b="0">
                <a:latin typeface="Abdo Free"/>
                <a:ea typeface="Abdo Free"/>
                <a:cs typeface="Abdo Free"/>
                <a:sym typeface="Abdo Free"/>
              </a:defRPr>
            </a:pPr>
          </a:p>
        </p:txBody>
      </p:sp>
      <p:sp>
        <p:nvSpPr>
          <p:cNvPr id="708" name="ص ٢٩"/>
          <p:cNvSpPr txBox="1"/>
          <p:nvPr>
            <p:ph type="body" sz="quarter" idx="4294967295"/>
          </p:nvPr>
        </p:nvSpPr>
        <p:spPr>
          <a:xfrm>
            <a:off x="7542626" y="7839122"/>
            <a:ext cx="8670281" cy="266538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 rtl="0">
              <a:buClrTx/>
              <a:buSzTx/>
              <a:buNone/>
              <a:defRPr sz="16000">
                <a:solidFill>
                  <a:schemeClr val="accent2"/>
                </a:solidFill>
                <a:latin typeface="Abdo Free"/>
                <a:ea typeface="Abdo Free"/>
                <a:cs typeface="Abdo Free"/>
                <a:sym typeface="Abdo Free"/>
              </a:defRPr>
            </a:pPr>
            <a:r>
              <a:rPr>
                <a:solidFill>
                  <a:schemeClr val="accent1">
                    <a:lumOff val="-2392"/>
                  </a:schemeClr>
                </a:solidFill>
              </a:rPr>
              <a:t>ص</a:t>
            </a:r>
            <a:r>
              <a:t> ٢٩</a:t>
            </a:r>
          </a:p>
        </p:txBody>
      </p:sp>
      <p:sp>
        <p:nvSpPr>
          <p:cNvPr id="709" name="٥ ،٩"/>
          <p:cNvSpPr txBox="1"/>
          <p:nvPr/>
        </p:nvSpPr>
        <p:spPr>
          <a:xfrm>
            <a:off x="8475605" y="5525308"/>
            <a:ext cx="6374122" cy="26653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ctr">
              <a:defRPr sz="16000">
                <a:solidFill>
                  <a:schemeClr val="accent2"/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٥ ،٩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7" grpId="1"/>
      <p:bldP build="whole" bldLvl="1" animBg="1" rev="0" advAuto="0" spid="709" grpId="2"/>
      <p:bldP build="whole" bldLvl="1" animBg="1" rev="0" advAuto="0" spid="708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143E63"/>
      </a:dk1>
      <a:lt1>
        <a:srgbClr val="ECB8CA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