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Shape 18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2" name="Shape 18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7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3" name="Google Shape;11;p2"/>
          <p:cNvGrpSpPr/>
          <p:nvPr/>
        </p:nvGrpSpPr>
        <p:grpSpPr>
          <a:xfrm>
            <a:off x="4855504" y="1815546"/>
            <a:ext cx="1931878" cy="1778991"/>
            <a:chOff x="0" y="0"/>
            <a:chExt cx="1931876" cy="1778990"/>
          </a:xfrm>
        </p:grpSpPr>
        <p:sp>
          <p:nvSpPr>
            <p:cNvPr id="18" name="Google Shape;12;p2"/>
            <p:cNvSpPr/>
            <p:nvPr/>
          </p:nvSpPr>
          <p:spPr>
            <a:xfrm>
              <a:off x="1522131" y="187441"/>
              <a:ext cx="350705" cy="33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" name="Google Shape;13;p2"/>
            <p:cNvSpPr/>
            <p:nvPr/>
          </p:nvSpPr>
          <p:spPr>
            <a:xfrm>
              <a:off x="0" y="0"/>
              <a:ext cx="1931877" cy="1778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" name="Google Shape;14;p2"/>
            <p:cNvSpPr/>
            <p:nvPr/>
          </p:nvSpPr>
          <p:spPr>
            <a:xfrm>
              <a:off x="1253131" y="198164"/>
              <a:ext cx="214704" cy="22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15;p2"/>
            <p:cNvSpPr/>
            <p:nvPr/>
          </p:nvSpPr>
          <p:spPr>
            <a:xfrm>
              <a:off x="453049" y="612470"/>
              <a:ext cx="515821" cy="55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" name="Google Shape;16;p2"/>
            <p:cNvSpPr/>
            <p:nvPr/>
          </p:nvSpPr>
          <p:spPr>
            <a:xfrm>
              <a:off x="1141725" y="757027"/>
              <a:ext cx="743006" cy="101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30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24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39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37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33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42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1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55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8" name="Google Shape;55;p2"/>
          <p:cNvGrpSpPr/>
          <p:nvPr/>
        </p:nvGrpSpPr>
        <p:grpSpPr>
          <a:xfrm>
            <a:off x="306865" y="391144"/>
            <a:ext cx="2497924" cy="2449363"/>
            <a:chOff x="0" y="0"/>
            <a:chExt cx="2497923" cy="2449361"/>
          </a:xfrm>
        </p:grpSpPr>
        <p:sp>
          <p:nvSpPr>
            <p:cNvPr id="62" name="Google Shape;56;p2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57;p2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58;p2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59;p2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60;p2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" name="Google Shape;61;p2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0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78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5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69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6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9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1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2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3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4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5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6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7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88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306865" y="12158419"/>
            <a:ext cx="2985050" cy="758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631519" y="2705041"/>
            <a:ext cx="2751762" cy="2480603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24;p11"/>
          <p:cNvGrpSpPr/>
          <p:nvPr/>
        </p:nvGrpSpPr>
        <p:grpSpPr>
          <a:xfrm>
            <a:off x="20086713" y="9711255"/>
            <a:ext cx="2352405" cy="4004309"/>
            <a:chOff x="0" y="0"/>
            <a:chExt cx="2352403" cy="4004307"/>
          </a:xfrm>
        </p:grpSpPr>
        <p:sp>
          <p:nvSpPr>
            <p:cNvPr id="442" name="Google Shape;425;p11"/>
            <p:cNvSpPr/>
            <p:nvPr/>
          </p:nvSpPr>
          <p:spPr>
            <a:xfrm flipH="1">
              <a:off x="691734" y="911851"/>
              <a:ext cx="243795" cy="309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426;p11"/>
            <p:cNvSpPr/>
            <p:nvPr/>
          </p:nvSpPr>
          <p:spPr>
            <a:xfrm flipH="1">
              <a:off x="-1" y="0"/>
              <a:ext cx="1383903" cy="137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427;p11"/>
            <p:cNvSpPr/>
            <p:nvPr/>
          </p:nvSpPr>
          <p:spPr>
            <a:xfrm flipH="1">
              <a:off x="1126859" y="1662307"/>
              <a:ext cx="491766" cy="2258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428;p11"/>
            <p:cNvSpPr/>
            <p:nvPr/>
          </p:nvSpPr>
          <p:spPr>
            <a:xfrm flipH="1">
              <a:off x="964463" y="960191"/>
              <a:ext cx="1387941" cy="136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429;p11"/>
            <p:cNvSpPr/>
            <p:nvPr/>
          </p:nvSpPr>
          <p:spPr>
            <a:xfrm flipH="1">
              <a:off x="377160" y="366807"/>
              <a:ext cx="618802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430;p11"/>
            <p:cNvSpPr/>
            <p:nvPr/>
          </p:nvSpPr>
          <p:spPr>
            <a:xfrm flipH="1">
              <a:off x="1352403" y="1352027"/>
              <a:ext cx="618371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9" name="xx%"/>
          <p:cNvSpPr txBox="1"/>
          <p:nvPr>
            <p:ph type="title" hasCustomPrompt="1"/>
          </p:nvPr>
        </p:nvSpPr>
        <p:spPr>
          <a:xfrm>
            <a:off x="4665999" y="4892733"/>
            <a:ext cx="15052002" cy="3523201"/>
          </a:xfrm>
          <a:prstGeom prst="rect">
            <a:avLst/>
          </a:prstGeom>
        </p:spPr>
        <p:txBody>
          <a:bodyPr/>
          <a:lstStyle>
            <a:lvl1pPr algn="ctr">
              <a:defRPr sz="21600"/>
            </a:lvl1pPr>
          </a:lstStyle>
          <a:p>
            <a:pPr/>
            <a:r>
              <a:t>xx%</a:t>
            </a:r>
          </a:p>
        </p:txBody>
      </p:sp>
      <p:sp>
        <p:nvSpPr>
          <p:cNvPr id="450" name="مستوى النص الأول…"/>
          <p:cNvSpPr txBox="1"/>
          <p:nvPr>
            <p:ph type="body" sz="quarter" idx="1"/>
          </p:nvPr>
        </p:nvSpPr>
        <p:spPr>
          <a:xfrm>
            <a:off x="4113999" y="8564333"/>
            <a:ext cx="16156001" cy="1415201"/>
          </a:xfrm>
          <a:prstGeom prst="rect">
            <a:avLst/>
          </a:prstGeom>
        </p:spPr>
        <p:txBody>
          <a:bodyPr/>
          <a:lstStyle>
            <a:lvl1pPr marL="973137" indent="-833437" algn="ctr">
              <a:buClr>
                <a:srgbClr val="000000"/>
              </a:buClr>
              <a:buSzPts val="4200"/>
              <a:buFont typeface="Helvetica"/>
              <a:buChar char="●"/>
              <a:defRPr sz="4200"/>
            </a:lvl1pPr>
            <a:lvl2pPr marL="1549400" indent="-952500" algn="ctr">
              <a:buClr>
                <a:srgbClr val="000000"/>
              </a:buClr>
              <a:buSzPts val="4200"/>
              <a:buFont typeface="Helvetica"/>
              <a:buChar char="○"/>
              <a:defRPr sz="4200"/>
            </a:lvl2pPr>
            <a:lvl3pPr marL="2006600" indent="-952500" algn="ctr">
              <a:buClr>
                <a:srgbClr val="000000"/>
              </a:buClr>
              <a:buSzPts val="4200"/>
              <a:buFont typeface="Helvetica"/>
              <a:buChar char="■"/>
              <a:defRPr sz="4200"/>
            </a:lvl3pPr>
            <a:lvl4pPr marL="2463800" indent="-952500" algn="ctr">
              <a:buClr>
                <a:srgbClr val="000000"/>
              </a:buClr>
              <a:buSzPts val="4200"/>
              <a:buFont typeface="Helvetica"/>
              <a:buChar char="●"/>
              <a:defRPr sz="4200"/>
            </a:lvl4pPr>
            <a:lvl5pPr marL="2921000" indent="-952500" algn="ctr">
              <a:buClr>
                <a:srgbClr val="000000"/>
              </a:buClr>
              <a:buSzPts val="4200"/>
              <a:buFont typeface="Helvetica"/>
              <a:buChar char="○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59" name="Google Shape;433;p11"/>
          <p:cNvGrpSpPr/>
          <p:nvPr/>
        </p:nvGrpSpPr>
        <p:grpSpPr>
          <a:xfrm>
            <a:off x="20618450" y="2887951"/>
            <a:ext cx="5416595" cy="4295477"/>
            <a:chOff x="0" y="0"/>
            <a:chExt cx="5416594" cy="4295475"/>
          </a:xfrm>
        </p:grpSpPr>
        <p:grpSp>
          <p:nvGrpSpPr>
            <p:cNvPr id="457" name="Google Shape;434;p11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451" name="Google Shape;435;p11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2" name="Google Shape;436;p11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" name="Google Shape;437;p11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" name="Google Shape;438;p11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5" name="Google Shape;439;p11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6" name="Google Shape;440;p11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58" name="Google Shape;441;p11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1" name="Google Shape;442;p11"/>
          <p:cNvGrpSpPr/>
          <p:nvPr/>
        </p:nvGrpSpPr>
        <p:grpSpPr>
          <a:xfrm>
            <a:off x="7729221" y="-1831300"/>
            <a:ext cx="6694352" cy="4295463"/>
            <a:chOff x="0" y="0"/>
            <a:chExt cx="6694351" cy="4295462"/>
          </a:xfrm>
        </p:grpSpPr>
        <p:grpSp>
          <p:nvGrpSpPr>
            <p:cNvPr id="469" name="Google Shape;443;p11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466" name="Google Shape;444;p11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460" name="Google Shape;445;p11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1" name="Google Shape;446;p11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2" name="Google Shape;447;p11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3" name="Google Shape;448;p11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4" name="Google Shape;449;p11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5" name="Google Shape;450;p11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7" name="Google Shape;451;p11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452;p11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70" name="Google Shape;453;p11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86" name="Google Shape;454;p11"/>
          <p:cNvGrpSpPr/>
          <p:nvPr/>
        </p:nvGrpSpPr>
        <p:grpSpPr>
          <a:xfrm>
            <a:off x="523706" y="2971094"/>
            <a:ext cx="4771350" cy="3612724"/>
            <a:chOff x="0" y="0"/>
            <a:chExt cx="4771349" cy="3612723"/>
          </a:xfrm>
        </p:grpSpPr>
        <p:sp>
          <p:nvSpPr>
            <p:cNvPr id="472" name="Google Shape;455;p11"/>
            <p:cNvSpPr/>
            <p:nvPr/>
          </p:nvSpPr>
          <p:spPr>
            <a:xfrm flipH="1" rot="2303379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456;p11"/>
            <p:cNvSpPr/>
            <p:nvPr/>
          </p:nvSpPr>
          <p:spPr>
            <a:xfrm flipH="1" rot="2303379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457;p11"/>
            <p:cNvSpPr/>
            <p:nvPr/>
          </p:nvSpPr>
          <p:spPr>
            <a:xfrm flipH="1" rot="2303379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458;p11"/>
            <p:cNvSpPr/>
            <p:nvPr/>
          </p:nvSpPr>
          <p:spPr>
            <a:xfrm flipH="1" rot="2303379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459;p11"/>
            <p:cNvSpPr/>
            <p:nvPr/>
          </p:nvSpPr>
          <p:spPr>
            <a:xfrm flipH="1" rot="2303379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60;p11"/>
            <p:cNvSpPr/>
            <p:nvPr/>
          </p:nvSpPr>
          <p:spPr>
            <a:xfrm flipH="1" rot="2303379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61;p11"/>
            <p:cNvSpPr/>
            <p:nvPr/>
          </p:nvSpPr>
          <p:spPr>
            <a:xfrm flipH="1" rot="2303379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62;p11"/>
            <p:cNvSpPr/>
            <p:nvPr/>
          </p:nvSpPr>
          <p:spPr>
            <a:xfrm flipH="1" rot="2303379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63;p11"/>
            <p:cNvSpPr/>
            <p:nvPr/>
          </p:nvSpPr>
          <p:spPr>
            <a:xfrm flipH="1" rot="2303379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64;p11"/>
            <p:cNvSpPr/>
            <p:nvPr/>
          </p:nvSpPr>
          <p:spPr>
            <a:xfrm flipH="1" rot="2303379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65;p11"/>
            <p:cNvSpPr/>
            <p:nvPr/>
          </p:nvSpPr>
          <p:spPr>
            <a:xfrm flipH="1" rot="2303379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66;p11"/>
            <p:cNvSpPr/>
            <p:nvPr/>
          </p:nvSpPr>
          <p:spPr>
            <a:xfrm flipH="1" rot="2303379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67;p11"/>
            <p:cNvSpPr/>
            <p:nvPr/>
          </p:nvSpPr>
          <p:spPr>
            <a:xfrm flipH="1" rot="2303379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68;p11"/>
            <p:cNvSpPr/>
            <p:nvPr/>
          </p:nvSpPr>
          <p:spPr>
            <a:xfrm flipH="1" rot="2303379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3" name="Google Shape;469;p11"/>
          <p:cNvGrpSpPr/>
          <p:nvPr/>
        </p:nvGrpSpPr>
        <p:grpSpPr>
          <a:xfrm>
            <a:off x="2341161" y="9255295"/>
            <a:ext cx="2713256" cy="4618717"/>
            <a:chOff x="0" y="0"/>
            <a:chExt cx="2713255" cy="4618716"/>
          </a:xfrm>
        </p:grpSpPr>
        <p:sp>
          <p:nvSpPr>
            <p:cNvPr id="487" name="Google Shape;470;p11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471;p11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72;p11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473;p11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474;p11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475;p11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94" name="Google Shape;476;p11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5" name="Google Shape;477;p11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6" name="Google Shape;478;p11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7" name="Google Shape;479;p11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8" name="Google Shape;480;p11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9" name="Google Shape;481;p11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00" name="Google Shape;482;p11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484;p12"/>
          <p:cNvSpPr/>
          <p:nvPr/>
        </p:nvSpPr>
        <p:spPr>
          <a:xfrm flipH="1" rot="1356522">
            <a:off x="19623854" y="-276802"/>
            <a:ext cx="33868" cy="92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4" h="21600" fill="norm" stroke="1" extrusionOk="0">
                <a:moveTo>
                  <a:pt x="19113" y="0"/>
                </a:moveTo>
                <a:cubicBezTo>
                  <a:pt x="21114" y="3956"/>
                  <a:pt x="19113" y="7259"/>
                  <a:pt x="17171" y="11215"/>
                </a:cubicBezTo>
                <a:cubicBezTo>
                  <a:pt x="15228" y="14519"/>
                  <a:pt x="9343" y="17822"/>
                  <a:pt x="1456" y="20453"/>
                </a:cubicBezTo>
                <a:cubicBezTo>
                  <a:pt x="-486" y="20453"/>
                  <a:pt x="-486" y="21105"/>
                  <a:pt x="1456" y="21105"/>
                </a:cubicBezTo>
                <a:cubicBezTo>
                  <a:pt x="1456" y="21442"/>
                  <a:pt x="1456" y="21600"/>
                  <a:pt x="1692" y="21600"/>
                </a:cubicBezTo>
                <a:cubicBezTo>
                  <a:pt x="1986" y="21600"/>
                  <a:pt x="2457" y="21442"/>
                  <a:pt x="3457" y="21105"/>
                </a:cubicBezTo>
                <a:cubicBezTo>
                  <a:pt x="11285" y="18475"/>
                  <a:pt x="17171" y="15171"/>
                  <a:pt x="19113" y="11215"/>
                </a:cubicBezTo>
                <a:cubicBezTo>
                  <a:pt x="21114" y="7259"/>
                  <a:pt x="21114" y="3956"/>
                  <a:pt x="19113" y="0"/>
                </a:cubicBezTo>
                <a:close/>
              </a:path>
            </a:pathLst>
          </a:custGeom>
          <a:solidFill>
            <a:srgbClr val="1167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09" name="Google Shape;485;p12"/>
          <p:cNvSpPr/>
          <p:nvPr/>
        </p:nvSpPr>
        <p:spPr>
          <a:xfrm>
            <a:off x="17987485" y="13877058"/>
            <a:ext cx="1304636" cy="14353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xx%"/>
          <p:cNvSpPr txBox="1"/>
          <p:nvPr>
            <p:ph type="title" hasCustomPrompt="1"/>
          </p:nvPr>
        </p:nvSpPr>
        <p:spPr>
          <a:xfrm>
            <a:off x="4239466" y="8070967"/>
            <a:ext cx="2344001" cy="1071201"/>
          </a:xfrm>
          <a:prstGeom prst="rect">
            <a:avLst/>
          </a:prstGeom>
        </p:spPr>
        <p:txBody>
          <a:bodyPr/>
          <a:lstStyle>
            <a:lvl1pPr algn="ctr">
              <a:defRPr sz="6400"/>
            </a:lvl1pPr>
          </a:lstStyle>
          <a:p>
            <a:pPr/>
            <a:r>
              <a:t>xx%</a:t>
            </a:r>
          </a:p>
        </p:txBody>
      </p:sp>
      <p:sp>
        <p:nvSpPr>
          <p:cNvPr id="518" name="Google Shape;488;p13"/>
          <p:cNvSpPr/>
          <p:nvPr/>
        </p:nvSpPr>
        <p:spPr>
          <a:xfrm flipH="1" rot="1356522">
            <a:off x="19623854" y="-276802"/>
            <a:ext cx="33868" cy="92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4" h="21600" fill="norm" stroke="1" extrusionOk="0">
                <a:moveTo>
                  <a:pt x="19113" y="0"/>
                </a:moveTo>
                <a:cubicBezTo>
                  <a:pt x="21114" y="3956"/>
                  <a:pt x="19113" y="7259"/>
                  <a:pt x="17171" y="11215"/>
                </a:cubicBezTo>
                <a:cubicBezTo>
                  <a:pt x="15228" y="14519"/>
                  <a:pt x="9343" y="17822"/>
                  <a:pt x="1456" y="20453"/>
                </a:cubicBezTo>
                <a:cubicBezTo>
                  <a:pt x="-486" y="20453"/>
                  <a:pt x="-486" y="21105"/>
                  <a:pt x="1456" y="21105"/>
                </a:cubicBezTo>
                <a:cubicBezTo>
                  <a:pt x="1456" y="21442"/>
                  <a:pt x="1456" y="21600"/>
                  <a:pt x="1692" y="21600"/>
                </a:cubicBezTo>
                <a:cubicBezTo>
                  <a:pt x="1986" y="21600"/>
                  <a:pt x="2457" y="21442"/>
                  <a:pt x="3457" y="21105"/>
                </a:cubicBezTo>
                <a:cubicBezTo>
                  <a:pt x="11285" y="18475"/>
                  <a:pt x="17171" y="15171"/>
                  <a:pt x="19113" y="11215"/>
                </a:cubicBezTo>
                <a:cubicBezTo>
                  <a:pt x="21114" y="7259"/>
                  <a:pt x="21114" y="3956"/>
                  <a:pt x="19113" y="0"/>
                </a:cubicBezTo>
                <a:close/>
              </a:path>
            </a:pathLst>
          </a:custGeom>
          <a:solidFill>
            <a:srgbClr val="1167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19" name="مستوى النص الأول…"/>
          <p:cNvSpPr txBox="1"/>
          <p:nvPr>
            <p:ph type="body" sz="quarter" idx="1"/>
          </p:nvPr>
        </p:nvSpPr>
        <p:spPr>
          <a:xfrm>
            <a:off x="2111866" y="6021933"/>
            <a:ext cx="6599201" cy="14992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528" name="Google Shape;507;p13"/>
          <p:cNvGrpSpPr/>
          <p:nvPr/>
        </p:nvGrpSpPr>
        <p:grpSpPr>
          <a:xfrm>
            <a:off x="-725713" y="3102034"/>
            <a:ext cx="2727231" cy="2162753"/>
            <a:chOff x="0" y="0"/>
            <a:chExt cx="2727230" cy="2162751"/>
          </a:xfrm>
        </p:grpSpPr>
        <p:grpSp>
          <p:nvGrpSpPr>
            <p:cNvPr id="526" name="Google Shape;508;p13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520" name="Google Shape;509;p13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510;p13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511;p13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512;p13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513;p13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514;p13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7" name="Google Shape;515;p13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37" name="Google Shape;516;p13"/>
          <p:cNvGrpSpPr/>
          <p:nvPr/>
        </p:nvGrpSpPr>
        <p:grpSpPr>
          <a:xfrm>
            <a:off x="19218039" y="410394"/>
            <a:ext cx="4362141" cy="1919927"/>
            <a:chOff x="0" y="0"/>
            <a:chExt cx="4362140" cy="1919926"/>
          </a:xfrm>
        </p:grpSpPr>
        <p:grpSp>
          <p:nvGrpSpPr>
            <p:cNvPr id="535" name="Google Shape;517;p13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33" name="Google Shape;518;p13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529" name="Google Shape;519;p13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0" name="Google Shape;520;p13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1" name="Google Shape;521;p13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2" name="Google Shape;522;p13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34" name="Google Shape;523;p13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6" name="Google Shape;524;p13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6" name="Google Shape;525;p13"/>
          <p:cNvGrpSpPr/>
          <p:nvPr/>
        </p:nvGrpSpPr>
        <p:grpSpPr>
          <a:xfrm>
            <a:off x="13998216" y="282920"/>
            <a:ext cx="3882959" cy="1302964"/>
            <a:chOff x="0" y="0"/>
            <a:chExt cx="3882957" cy="1302963"/>
          </a:xfrm>
        </p:grpSpPr>
        <p:sp>
          <p:nvSpPr>
            <p:cNvPr id="538" name="Google Shape;526;p13"/>
            <p:cNvSpPr/>
            <p:nvPr/>
          </p:nvSpPr>
          <p:spPr>
            <a:xfrm>
              <a:off x="3658435" y="405405"/>
              <a:ext cx="224523" cy="200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527;p13"/>
            <p:cNvSpPr/>
            <p:nvPr/>
          </p:nvSpPr>
          <p:spPr>
            <a:xfrm>
              <a:off x="2929148" y="0"/>
              <a:ext cx="812649" cy="99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528;p13"/>
            <p:cNvSpPr/>
            <p:nvPr/>
          </p:nvSpPr>
          <p:spPr>
            <a:xfrm>
              <a:off x="3051030" y="166330"/>
              <a:ext cx="305868" cy="41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529;p13"/>
            <p:cNvSpPr/>
            <p:nvPr/>
          </p:nvSpPr>
          <p:spPr>
            <a:xfrm>
              <a:off x="3521887" y="328899"/>
              <a:ext cx="136540" cy="13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530;p13"/>
            <p:cNvSpPr/>
            <p:nvPr/>
          </p:nvSpPr>
          <p:spPr>
            <a:xfrm>
              <a:off x="3233481" y="849401"/>
              <a:ext cx="155023" cy="6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531;p13"/>
            <p:cNvSpPr/>
            <p:nvPr/>
          </p:nvSpPr>
          <p:spPr>
            <a:xfrm>
              <a:off x="3201167" y="715864"/>
              <a:ext cx="155731" cy="6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532;p13"/>
            <p:cNvSpPr/>
            <p:nvPr/>
          </p:nvSpPr>
          <p:spPr>
            <a:xfrm>
              <a:off x="3425355" y="715864"/>
              <a:ext cx="156073" cy="6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533;p13"/>
            <p:cNvSpPr/>
            <p:nvPr/>
          </p:nvSpPr>
          <p:spPr>
            <a:xfrm>
              <a:off x="0" y="775631"/>
              <a:ext cx="2668954" cy="527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53" name="Google Shape;534;p13"/>
          <p:cNvGrpSpPr/>
          <p:nvPr/>
        </p:nvGrpSpPr>
        <p:grpSpPr>
          <a:xfrm>
            <a:off x="526521" y="11741416"/>
            <a:ext cx="1294217" cy="1473319"/>
            <a:chOff x="0" y="0"/>
            <a:chExt cx="1294215" cy="1473317"/>
          </a:xfrm>
        </p:grpSpPr>
        <p:sp>
          <p:nvSpPr>
            <p:cNvPr id="547" name="Google Shape;535;p13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536;p13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537;p13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538;p13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539;p13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540;p13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67" name="Google Shape;541;p13"/>
          <p:cNvGrpSpPr/>
          <p:nvPr/>
        </p:nvGrpSpPr>
        <p:grpSpPr>
          <a:xfrm>
            <a:off x="22179412" y="11186380"/>
            <a:ext cx="1752348" cy="2595252"/>
            <a:chOff x="0" y="0"/>
            <a:chExt cx="1752347" cy="2595250"/>
          </a:xfrm>
        </p:grpSpPr>
        <p:sp>
          <p:nvSpPr>
            <p:cNvPr id="554" name="Google Shape;542;p13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543;p13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544;p13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545;p13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546;p13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547;p13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548;p13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549;p13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550;p13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551;p13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552;p13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553;p13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554;p13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نص العنوان"/>
          <p:cNvSpPr txBox="1"/>
          <p:nvPr>
            <p:ph type="title"/>
          </p:nvPr>
        </p:nvSpPr>
        <p:spPr>
          <a:xfrm>
            <a:off x="14253999" y="6753733"/>
            <a:ext cx="6900002" cy="16744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576" name="مستوى النص الأول…"/>
          <p:cNvSpPr txBox="1"/>
          <p:nvPr>
            <p:ph type="body" sz="quarter" idx="1"/>
          </p:nvPr>
        </p:nvSpPr>
        <p:spPr>
          <a:xfrm>
            <a:off x="13796399" y="8570567"/>
            <a:ext cx="7357602" cy="1348001"/>
          </a:xfrm>
          <a:prstGeom prst="rect">
            <a:avLst/>
          </a:prstGeom>
        </p:spPr>
        <p:txBody>
          <a:bodyPr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585" name="Google Shape;559;p14"/>
          <p:cNvGrpSpPr/>
          <p:nvPr/>
        </p:nvGrpSpPr>
        <p:grpSpPr>
          <a:xfrm>
            <a:off x="229517" y="3690952"/>
            <a:ext cx="5416595" cy="4295476"/>
            <a:chOff x="0" y="0"/>
            <a:chExt cx="5416594" cy="4295475"/>
          </a:xfrm>
        </p:grpSpPr>
        <p:grpSp>
          <p:nvGrpSpPr>
            <p:cNvPr id="583" name="Google Shape;560;p14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577" name="Google Shape;561;p14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562;p14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563;p14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564;p14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565;p14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66;p14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567;p14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7" name="Google Shape;568;p14"/>
          <p:cNvGrpSpPr/>
          <p:nvPr/>
        </p:nvGrpSpPr>
        <p:grpSpPr>
          <a:xfrm>
            <a:off x="8103488" y="276033"/>
            <a:ext cx="6694352" cy="4295464"/>
            <a:chOff x="0" y="0"/>
            <a:chExt cx="6694351" cy="4295462"/>
          </a:xfrm>
        </p:grpSpPr>
        <p:grpSp>
          <p:nvGrpSpPr>
            <p:cNvPr id="595" name="Google Shape;569;p14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592" name="Google Shape;570;p14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586" name="Google Shape;571;p14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7" name="Google Shape;572;p14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8" name="Google Shape;573;p14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9" name="Google Shape;574;p14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0" name="Google Shape;575;p14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1" name="Google Shape;576;p14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93" name="Google Shape;577;p14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4" name="Google Shape;578;p14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96" name="Google Shape;579;p14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04" name="Google Shape;580;p14"/>
          <p:cNvGrpSpPr/>
          <p:nvPr/>
        </p:nvGrpSpPr>
        <p:grpSpPr>
          <a:xfrm>
            <a:off x="1934761" y="9255295"/>
            <a:ext cx="2713256" cy="4618717"/>
            <a:chOff x="0" y="0"/>
            <a:chExt cx="2713255" cy="4618716"/>
          </a:xfrm>
        </p:grpSpPr>
        <p:sp>
          <p:nvSpPr>
            <p:cNvPr id="598" name="Google Shape;581;p14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582;p14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583;p14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584;p14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585;p14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586;p14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05" name="Google Shape;587;p14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6" name="Google Shape;588;p14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7" name="Google Shape;589;p14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8" name="Google Shape;590;p14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9" name="Google Shape;591;p14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10" name="Google Shape;592;p14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11" name="Google Shape;593;p14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23" name="Google Shape;594;p14"/>
          <p:cNvGrpSpPr/>
          <p:nvPr/>
        </p:nvGrpSpPr>
        <p:grpSpPr>
          <a:xfrm>
            <a:off x="20905421" y="33"/>
            <a:ext cx="6694352" cy="4295464"/>
            <a:chOff x="0" y="0"/>
            <a:chExt cx="6694351" cy="4295462"/>
          </a:xfrm>
        </p:grpSpPr>
        <p:grpSp>
          <p:nvGrpSpPr>
            <p:cNvPr id="621" name="Google Shape;595;p14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618" name="Google Shape;596;p14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612" name="Google Shape;597;p14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3" name="Google Shape;598;p14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4" name="Google Shape;599;p14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5" name="Google Shape;600;p14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6" name="Google Shape;601;p14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7" name="Google Shape;602;p14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19" name="Google Shape;603;p14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604;p14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2" name="Google Shape;605;p14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نص العنوان"/>
          <p:cNvSpPr txBox="1"/>
          <p:nvPr>
            <p:ph type="title"/>
          </p:nvPr>
        </p:nvSpPr>
        <p:spPr>
          <a:xfrm>
            <a:off x="3636399" y="7566533"/>
            <a:ext cx="6900002" cy="1674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32" name="مستوى النص الأول…"/>
          <p:cNvSpPr txBox="1"/>
          <p:nvPr>
            <p:ph type="body" sz="quarter" idx="1"/>
          </p:nvPr>
        </p:nvSpPr>
        <p:spPr>
          <a:xfrm>
            <a:off x="3636399" y="9383368"/>
            <a:ext cx="7357602" cy="1348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644" name="Google Shape;610;p15"/>
          <p:cNvGrpSpPr/>
          <p:nvPr/>
        </p:nvGrpSpPr>
        <p:grpSpPr>
          <a:xfrm>
            <a:off x="21507950" y="-27"/>
            <a:ext cx="3219225" cy="2315290"/>
            <a:chOff x="0" y="0"/>
            <a:chExt cx="3219224" cy="2315288"/>
          </a:xfrm>
        </p:grpSpPr>
        <p:sp>
          <p:nvSpPr>
            <p:cNvPr id="633" name="Google Shape;611;p15"/>
            <p:cNvSpPr/>
            <p:nvPr/>
          </p:nvSpPr>
          <p:spPr>
            <a:xfrm>
              <a:off x="234535" y="0"/>
              <a:ext cx="2984690" cy="161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612;p15"/>
            <p:cNvSpPr/>
            <p:nvPr/>
          </p:nvSpPr>
          <p:spPr>
            <a:xfrm>
              <a:off x="587533" y="1066617"/>
              <a:ext cx="868937" cy="1040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613;p15"/>
            <p:cNvSpPr/>
            <p:nvPr/>
          </p:nvSpPr>
          <p:spPr>
            <a:xfrm>
              <a:off x="1324228" y="621120"/>
              <a:ext cx="877569" cy="1226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614;p15"/>
            <p:cNvSpPr/>
            <p:nvPr/>
          </p:nvSpPr>
          <p:spPr>
            <a:xfrm>
              <a:off x="2061541" y="287002"/>
              <a:ext cx="807587" cy="88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615;p15"/>
            <p:cNvSpPr/>
            <p:nvPr/>
          </p:nvSpPr>
          <p:spPr>
            <a:xfrm>
              <a:off x="2471708" y="101521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616;p15"/>
            <p:cNvSpPr/>
            <p:nvPr/>
          </p:nvSpPr>
          <p:spPr>
            <a:xfrm>
              <a:off x="1898759" y="78173"/>
              <a:ext cx="338417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617;p15"/>
            <p:cNvSpPr/>
            <p:nvPr/>
          </p:nvSpPr>
          <p:spPr>
            <a:xfrm>
              <a:off x="1144826" y="46905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618;p15"/>
            <p:cNvSpPr/>
            <p:nvPr/>
          </p:nvSpPr>
          <p:spPr>
            <a:xfrm>
              <a:off x="1587120" y="1690951"/>
              <a:ext cx="364120" cy="36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619;p15"/>
            <p:cNvSpPr/>
            <p:nvPr/>
          </p:nvSpPr>
          <p:spPr>
            <a:xfrm>
              <a:off x="389817" y="884562"/>
              <a:ext cx="364120" cy="33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620;p15"/>
            <p:cNvSpPr/>
            <p:nvPr/>
          </p:nvSpPr>
          <p:spPr>
            <a:xfrm>
              <a:off x="0" y="1301143"/>
              <a:ext cx="364118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621;p15"/>
            <p:cNvSpPr/>
            <p:nvPr/>
          </p:nvSpPr>
          <p:spPr>
            <a:xfrm>
              <a:off x="546174" y="1977953"/>
              <a:ext cx="364120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53" name="Google Shape;622;p15"/>
          <p:cNvGrpSpPr/>
          <p:nvPr/>
        </p:nvGrpSpPr>
        <p:grpSpPr>
          <a:xfrm>
            <a:off x="21517669" y="4822647"/>
            <a:ext cx="3397145" cy="2694010"/>
            <a:chOff x="0" y="0"/>
            <a:chExt cx="3397143" cy="2694008"/>
          </a:xfrm>
        </p:grpSpPr>
        <p:grpSp>
          <p:nvGrpSpPr>
            <p:cNvPr id="651" name="Google Shape;623;p15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645" name="Google Shape;624;p15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625;p15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626;p15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627;p15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628;p15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629;p15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52" name="Google Shape;630;p15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62" name="Google Shape;631;p15"/>
          <p:cNvGrpSpPr/>
          <p:nvPr/>
        </p:nvGrpSpPr>
        <p:grpSpPr>
          <a:xfrm>
            <a:off x="184154" y="1725850"/>
            <a:ext cx="4913952" cy="2162797"/>
            <a:chOff x="0" y="0"/>
            <a:chExt cx="4913951" cy="2162795"/>
          </a:xfrm>
        </p:grpSpPr>
        <p:grpSp>
          <p:nvGrpSpPr>
            <p:cNvPr id="660" name="Google Shape;632;p15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658" name="Google Shape;633;p15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654" name="Google Shape;634;p15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5" name="Google Shape;635;p15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6" name="Google Shape;636;p15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7" name="Google Shape;637;p15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59" name="Google Shape;638;p15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1" name="Google Shape;639;p15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4" name="Google Shape;640;p15"/>
          <p:cNvGrpSpPr/>
          <p:nvPr/>
        </p:nvGrpSpPr>
        <p:grpSpPr>
          <a:xfrm>
            <a:off x="10993889" y="-406767"/>
            <a:ext cx="6694352" cy="4295464"/>
            <a:chOff x="0" y="0"/>
            <a:chExt cx="6694351" cy="4295462"/>
          </a:xfrm>
        </p:grpSpPr>
        <p:grpSp>
          <p:nvGrpSpPr>
            <p:cNvPr id="672" name="Google Shape;641;p15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669" name="Google Shape;642;p15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663" name="Google Shape;643;p15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4" name="Google Shape;644;p15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5" name="Google Shape;645;p15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6" name="Google Shape;646;p15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7" name="Google Shape;647;p15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8" name="Google Shape;648;p15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70" name="Google Shape;649;p15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650;p15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3" name="Google Shape;651;p15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9" name="Google Shape;652;p15"/>
          <p:cNvGrpSpPr/>
          <p:nvPr/>
        </p:nvGrpSpPr>
        <p:grpSpPr>
          <a:xfrm>
            <a:off x="-607872" y="10023989"/>
            <a:ext cx="5810045" cy="3585341"/>
            <a:chOff x="0" y="0"/>
            <a:chExt cx="5810043" cy="3585339"/>
          </a:xfrm>
        </p:grpSpPr>
        <p:sp>
          <p:nvSpPr>
            <p:cNvPr id="675" name="Google Shape;653;p15"/>
            <p:cNvSpPr/>
            <p:nvPr/>
          </p:nvSpPr>
          <p:spPr>
            <a:xfrm rot="4034152">
              <a:off x="4074553" y="2150413"/>
              <a:ext cx="985410" cy="1065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654;p15"/>
            <p:cNvSpPr/>
            <p:nvPr/>
          </p:nvSpPr>
          <p:spPr>
            <a:xfrm rot="4034152">
              <a:off x="4210689" y="1372161"/>
              <a:ext cx="793051" cy="115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655;p15"/>
            <p:cNvSpPr/>
            <p:nvPr/>
          </p:nvSpPr>
          <p:spPr>
            <a:xfrm rot="4034152">
              <a:off x="4860116" y="1862372"/>
              <a:ext cx="852907" cy="77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656;p15"/>
            <p:cNvSpPr/>
            <p:nvPr/>
          </p:nvSpPr>
          <p:spPr>
            <a:xfrm rot="4034152">
              <a:off x="527478" y="334817"/>
              <a:ext cx="2664709" cy="291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نص العنوان"/>
          <p:cNvSpPr txBox="1"/>
          <p:nvPr>
            <p:ph type="title"/>
          </p:nvPr>
        </p:nvSpPr>
        <p:spPr>
          <a:xfrm>
            <a:off x="11267634" y="2541866"/>
            <a:ext cx="6997601" cy="1798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88" name="مستوى النص الأول…"/>
          <p:cNvSpPr txBox="1"/>
          <p:nvPr>
            <p:ph type="body" sz="quarter" idx="1"/>
          </p:nvPr>
        </p:nvSpPr>
        <p:spPr>
          <a:xfrm>
            <a:off x="11267666" y="4367600"/>
            <a:ext cx="6997601" cy="1481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697" name="Google Shape;661;p16"/>
          <p:cNvGrpSpPr/>
          <p:nvPr/>
        </p:nvGrpSpPr>
        <p:grpSpPr>
          <a:xfrm>
            <a:off x="-498929" y="6106093"/>
            <a:ext cx="5416596" cy="4295477"/>
            <a:chOff x="0" y="0"/>
            <a:chExt cx="5416594" cy="4295475"/>
          </a:xfrm>
        </p:grpSpPr>
        <p:grpSp>
          <p:nvGrpSpPr>
            <p:cNvPr id="695" name="Google Shape;662;p16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689" name="Google Shape;663;p16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664;p16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665;p16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666;p16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667;p16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668;p16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96" name="Google Shape;669;p16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06" name="Google Shape;670;p16"/>
          <p:cNvGrpSpPr/>
          <p:nvPr/>
        </p:nvGrpSpPr>
        <p:grpSpPr>
          <a:xfrm>
            <a:off x="14721675" y="416727"/>
            <a:ext cx="4362141" cy="1919927"/>
            <a:chOff x="0" y="0"/>
            <a:chExt cx="4362140" cy="1919926"/>
          </a:xfrm>
        </p:grpSpPr>
        <p:grpSp>
          <p:nvGrpSpPr>
            <p:cNvPr id="704" name="Google Shape;671;p16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702" name="Google Shape;672;p16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698" name="Google Shape;673;p16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674;p16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675;p16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676;p16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03" name="Google Shape;677;p16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5" name="Google Shape;678;p16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13" name="Google Shape;679;p16"/>
          <p:cNvGrpSpPr/>
          <p:nvPr/>
        </p:nvGrpSpPr>
        <p:grpSpPr>
          <a:xfrm>
            <a:off x="306865" y="391144"/>
            <a:ext cx="2497924" cy="2449363"/>
            <a:chOff x="0" y="0"/>
            <a:chExt cx="2497923" cy="2449361"/>
          </a:xfrm>
        </p:grpSpPr>
        <p:sp>
          <p:nvSpPr>
            <p:cNvPr id="707" name="Google Shape;680;p16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681;p16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682;p16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683;p16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684;p16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685;p16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25" name="Google Shape;686;p16"/>
          <p:cNvGrpSpPr/>
          <p:nvPr/>
        </p:nvGrpSpPr>
        <p:grpSpPr>
          <a:xfrm>
            <a:off x="19305508" y="5789668"/>
            <a:ext cx="6694352" cy="4295464"/>
            <a:chOff x="0" y="0"/>
            <a:chExt cx="6694351" cy="4295462"/>
          </a:xfrm>
        </p:grpSpPr>
        <p:grpSp>
          <p:nvGrpSpPr>
            <p:cNvPr id="723" name="Google Shape;687;p16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20" name="Google Shape;688;p16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714" name="Google Shape;689;p16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690;p16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691;p16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692;p16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693;p16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694;p16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21" name="Google Shape;695;p16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696;p16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24" name="Google Shape;697;p16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726" name="Google Shape;698;p16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27" name="Google Shape;699;p16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28" name="Google Shape;700;p16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29" name="Google Shape;701;p16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0" name="Google Shape;702;p16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1" name="Google Shape;703;p16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2" name="Google Shape;704;p16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نص العنوان"/>
          <p:cNvSpPr txBox="1"/>
          <p:nvPr>
            <p:ph type="title"/>
          </p:nvPr>
        </p:nvSpPr>
        <p:spPr>
          <a:xfrm>
            <a:off x="14447367" y="2002066"/>
            <a:ext cx="6997601" cy="1798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1" name="مستوى النص الأول…"/>
          <p:cNvSpPr txBox="1"/>
          <p:nvPr>
            <p:ph type="body" sz="quarter" idx="1"/>
          </p:nvPr>
        </p:nvSpPr>
        <p:spPr>
          <a:xfrm>
            <a:off x="14447400" y="3827799"/>
            <a:ext cx="6997601" cy="1424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50" name="Google Shape;709;p17"/>
          <p:cNvGrpSpPr/>
          <p:nvPr/>
        </p:nvGrpSpPr>
        <p:grpSpPr>
          <a:xfrm>
            <a:off x="534469" y="6547084"/>
            <a:ext cx="5416595" cy="4295477"/>
            <a:chOff x="0" y="0"/>
            <a:chExt cx="5416594" cy="4295475"/>
          </a:xfrm>
        </p:grpSpPr>
        <p:grpSp>
          <p:nvGrpSpPr>
            <p:cNvPr id="748" name="Google Shape;710;p17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742" name="Google Shape;711;p17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12;p17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713;p17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714;p17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15;p17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716;p17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49" name="Google Shape;717;p17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62" name="Google Shape;718;p17"/>
          <p:cNvGrpSpPr/>
          <p:nvPr/>
        </p:nvGrpSpPr>
        <p:grpSpPr>
          <a:xfrm>
            <a:off x="21120410" y="4270566"/>
            <a:ext cx="6694352" cy="4295464"/>
            <a:chOff x="0" y="0"/>
            <a:chExt cx="6694351" cy="4295462"/>
          </a:xfrm>
        </p:grpSpPr>
        <p:grpSp>
          <p:nvGrpSpPr>
            <p:cNvPr id="760" name="Google Shape;719;p1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57" name="Google Shape;720;p1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751" name="Google Shape;721;p1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2" name="Google Shape;722;p1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3" name="Google Shape;723;p1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4" name="Google Shape;724;p1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5" name="Google Shape;725;p1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6" name="Google Shape;726;p1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58" name="Google Shape;727;p1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728;p1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61" name="Google Shape;729;p1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68" name="Google Shape;730;p17"/>
          <p:cNvGrpSpPr/>
          <p:nvPr/>
        </p:nvGrpSpPr>
        <p:grpSpPr>
          <a:xfrm>
            <a:off x="19443013" y="9130329"/>
            <a:ext cx="5512336" cy="6125122"/>
            <a:chOff x="0" y="0"/>
            <a:chExt cx="5512335" cy="6125120"/>
          </a:xfrm>
        </p:grpSpPr>
        <p:sp>
          <p:nvSpPr>
            <p:cNvPr id="763" name="Google Shape;731;p17"/>
            <p:cNvSpPr/>
            <p:nvPr/>
          </p:nvSpPr>
          <p:spPr>
            <a:xfrm flipH="1" rot="20327443">
              <a:off x="164125" y="519479"/>
              <a:ext cx="683238" cy="1035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4" name="Google Shape;732;p17"/>
            <p:cNvSpPr/>
            <p:nvPr/>
          </p:nvSpPr>
          <p:spPr>
            <a:xfrm flipH="1" rot="20327443">
              <a:off x="814342" y="222851"/>
              <a:ext cx="666547" cy="1018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5" name="Google Shape;733;p17"/>
            <p:cNvSpPr/>
            <p:nvPr/>
          </p:nvSpPr>
          <p:spPr>
            <a:xfrm flipH="1" rot="20327443">
              <a:off x="247665" y="211722"/>
              <a:ext cx="409298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734;p17"/>
            <p:cNvSpPr/>
            <p:nvPr/>
          </p:nvSpPr>
          <p:spPr>
            <a:xfrm flipH="1" rot="20327443">
              <a:off x="618557" y="52326"/>
              <a:ext cx="375098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735;p17"/>
            <p:cNvSpPr/>
            <p:nvPr/>
          </p:nvSpPr>
          <p:spPr>
            <a:xfrm flipH="1" rot="20327443">
              <a:off x="1739141" y="1025205"/>
              <a:ext cx="3023114" cy="4712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77" name="Google Shape;736;p17"/>
          <p:cNvGrpSpPr/>
          <p:nvPr/>
        </p:nvGrpSpPr>
        <p:grpSpPr>
          <a:xfrm>
            <a:off x="3385389" y="787517"/>
            <a:ext cx="4913952" cy="2162796"/>
            <a:chOff x="0" y="0"/>
            <a:chExt cx="4913951" cy="2162795"/>
          </a:xfrm>
        </p:grpSpPr>
        <p:grpSp>
          <p:nvGrpSpPr>
            <p:cNvPr id="775" name="Google Shape;737;p17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773" name="Google Shape;738;p17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769" name="Google Shape;739;p17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0" name="Google Shape;740;p17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1" name="Google Shape;741;p17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2" name="Google Shape;742;p17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4" name="Google Shape;743;p17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6" name="Google Shape;744;p17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778" name="Google Shape;745;p17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79" name="Google Shape;746;p17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0" name="Google Shape;747;p17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1" name="Google Shape;748;p17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2" name="Google Shape;749;p17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3" name="Google Shape;750;p17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4" name="Google Shape;751;p17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05" name="Google Shape;754;p18"/>
          <p:cNvGrpSpPr/>
          <p:nvPr/>
        </p:nvGrpSpPr>
        <p:grpSpPr>
          <a:xfrm>
            <a:off x="-894205" y="10034713"/>
            <a:ext cx="2714379" cy="3750190"/>
            <a:chOff x="0" y="0"/>
            <a:chExt cx="2714377" cy="3750188"/>
          </a:xfrm>
        </p:grpSpPr>
        <p:sp>
          <p:nvSpPr>
            <p:cNvPr id="793" name="Google Shape;755;p18"/>
            <p:cNvSpPr/>
            <p:nvPr/>
          </p:nvSpPr>
          <p:spPr>
            <a:xfrm flipH="1" rot="19535934">
              <a:off x="209774" y="1878310"/>
              <a:ext cx="2113746" cy="139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756;p18"/>
            <p:cNvSpPr/>
            <p:nvPr/>
          </p:nvSpPr>
          <p:spPr>
            <a:xfrm flipH="1" rot="19535934">
              <a:off x="1049823" y="279195"/>
              <a:ext cx="1322534" cy="149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757;p18"/>
            <p:cNvSpPr/>
            <p:nvPr/>
          </p:nvSpPr>
          <p:spPr>
            <a:xfrm flipH="1" rot="19535934">
              <a:off x="1020102" y="254013"/>
              <a:ext cx="1377914" cy="154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758;p18"/>
            <p:cNvSpPr/>
            <p:nvPr/>
          </p:nvSpPr>
          <p:spPr>
            <a:xfrm flipH="1" rot="19535934">
              <a:off x="1506304" y="802556"/>
              <a:ext cx="434179" cy="446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759;p18"/>
            <p:cNvSpPr/>
            <p:nvPr/>
          </p:nvSpPr>
          <p:spPr>
            <a:xfrm flipH="1" rot="19535934">
              <a:off x="1704325" y="1907383"/>
              <a:ext cx="514328" cy="434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fill="norm" stroke="1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8" name="Google Shape;760;p18"/>
            <p:cNvSpPr/>
            <p:nvPr/>
          </p:nvSpPr>
          <p:spPr>
            <a:xfrm flipH="1" rot="19535934">
              <a:off x="1655334" y="1962552"/>
              <a:ext cx="318621" cy="307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761;p18"/>
            <p:cNvSpPr/>
            <p:nvPr/>
          </p:nvSpPr>
          <p:spPr>
            <a:xfrm flipH="1" rot="19535934">
              <a:off x="1307118" y="2969687"/>
              <a:ext cx="514380" cy="43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fill="norm" stroke="1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762;p18"/>
            <p:cNvSpPr/>
            <p:nvPr/>
          </p:nvSpPr>
          <p:spPr>
            <a:xfrm flipH="1" rot="19535934">
              <a:off x="1256504" y="3025415"/>
              <a:ext cx="318899" cy="30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763;p18"/>
            <p:cNvSpPr/>
            <p:nvPr/>
          </p:nvSpPr>
          <p:spPr>
            <a:xfrm flipH="1" rot="19535934">
              <a:off x="904145" y="1722151"/>
              <a:ext cx="362913" cy="48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fill="norm" stroke="1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764;p18"/>
            <p:cNvSpPr/>
            <p:nvPr/>
          </p:nvSpPr>
          <p:spPr>
            <a:xfrm flipH="1" rot="19535934">
              <a:off x="1008896" y="1921519"/>
              <a:ext cx="161643" cy="34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fill="norm" stroke="1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765;p18"/>
            <p:cNvSpPr/>
            <p:nvPr/>
          </p:nvSpPr>
          <p:spPr>
            <a:xfrm flipH="1" rot="19535934">
              <a:off x="875490" y="2538469"/>
              <a:ext cx="317916" cy="507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fill="norm" stroke="1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766;p18"/>
            <p:cNvSpPr/>
            <p:nvPr/>
          </p:nvSpPr>
          <p:spPr>
            <a:xfrm flipH="1" rot="19535934">
              <a:off x="1070467" y="2677511"/>
              <a:ext cx="153502" cy="337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fill="norm" stroke="1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6" name="Google Shape;767;p18"/>
          <p:cNvGrpSpPr/>
          <p:nvPr/>
        </p:nvGrpSpPr>
        <p:grpSpPr>
          <a:xfrm>
            <a:off x="164826" y="-113844"/>
            <a:ext cx="1580903" cy="1794291"/>
            <a:chOff x="0" y="0"/>
            <a:chExt cx="1580902" cy="1794289"/>
          </a:xfrm>
        </p:grpSpPr>
        <p:sp>
          <p:nvSpPr>
            <p:cNvPr id="806" name="Google Shape;768;p18"/>
            <p:cNvSpPr/>
            <p:nvPr/>
          </p:nvSpPr>
          <p:spPr>
            <a:xfrm rot="8099880">
              <a:off x="803525" y="1142858"/>
              <a:ext cx="423303" cy="587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fill="norm" stroke="1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769;p18"/>
            <p:cNvSpPr/>
            <p:nvPr/>
          </p:nvSpPr>
          <p:spPr>
            <a:xfrm rot="8099880">
              <a:off x="114970" y="1124138"/>
              <a:ext cx="490273" cy="386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fill="norm" stroke="1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770;p18"/>
            <p:cNvSpPr/>
            <p:nvPr/>
          </p:nvSpPr>
          <p:spPr>
            <a:xfrm rot="8099880">
              <a:off x="86040" y="537292"/>
              <a:ext cx="534458" cy="303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fill="norm" stroke="1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771;p18"/>
            <p:cNvSpPr/>
            <p:nvPr/>
          </p:nvSpPr>
          <p:spPr>
            <a:xfrm rot="8099880">
              <a:off x="812912" y="731021"/>
              <a:ext cx="297905" cy="5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fill="norm" stroke="1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772;p18"/>
            <p:cNvSpPr/>
            <p:nvPr/>
          </p:nvSpPr>
          <p:spPr>
            <a:xfrm rot="8099880">
              <a:off x="304344" y="158689"/>
              <a:ext cx="972215" cy="126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773;p18"/>
            <p:cNvSpPr/>
            <p:nvPr/>
          </p:nvSpPr>
          <p:spPr>
            <a:xfrm rot="8099880">
              <a:off x="175371" y="1081557"/>
              <a:ext cx="473240" cy="137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fill="norm" stroke="1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774;p18"/>
            <p:cNvSpPr/>
            <p:nvPr/>
          </p:nvSpPr>
          <p:spPr>
            <a:xfrm rot="8099880">
              <a:off x="771789" y="681537"/>
              <a:ext cx="77302" cy="455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fill="norm" stroke="1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3" name="Google Shape;775;p18"/>
            <p:cNvSpPr/>
            <p:nvPr/>
          </p:nvSpPr>
          <p:spPr>
            <a:xfrm rot="8099880">
              <a:off x="970809" y="251881"/>
              <a:ext cx="301935" cy="546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fill="norm" stroke="1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4" name="Google Shape;776;p18"/>
            <p:cNvSpPr/>
            <p:nvPr/>
          </p:nvSpPr>
          <p:spPr>
            <a:xfrm rot="8099880">
              <a:off x="926384" y="195226"/>
              <a:ext cx="77117" cy="46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fill="norm" stroke="1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5" name="Google Shape;777;p18"/>
            <p:cNvSpPr/>
            <p:nvPr/>
          </p:nvSpPr>
          <p:spPr>
            <a:xfrm rot="8099880">
              <a:off x="330028" y="507663"/>
              <a:ext cx="410194" cy="24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24" name="Google Shape;778;p18"/>
          <p:cNvGrpSpPr/>
          <p:nvPr/>
        </p:nvGrpSpPr>
        <p:grpSpPr>
          <a:xfrm>
            <a:off x="18968604" y="-481540"/>
            <a:ext cx="5360540" cy="3771836"/>
            <a:chOff x="0" y="0"/>
            <a:chExt cx="5360539" cy="3771834"/>
          </a:xfrm>
        </p:grpSpPr>
        <p:grpSp>
          <p:nvGrpSpPr>
            <p:cNvPr id="822" name="Google Shape;779;p18"/>
            <p:cNvGrpSpPr/>
            <p:nvPr/>
          </p:nvGrpSpPr>
          <p:grpSpPr>
            <a:xfrm>
              <a:off x="3553812" y="1052215"/>
              <a:ext cx="1806727" cy="1762106"/>
              <a:chOff x="0" y="0"/>
              <a:chExt cx="1806726" cy="1762104"/>
            </a:xfrm>
          </p:grpSpPr>
          <p:sp>
            <p:nvSpPr>
              <p:cNvPr id="817" name="Google Shape;780;p18"/>
              <p:cNvSpPr/>
              <p:nvPr/>
            </p:nvSpPr>
            <p:spPr>
              <a:xfrm rot="1685294">
                <a:off x="1415911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fill="norm" stroke="1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781;p18"/>
              <p:cNvSpPr/>
              <p:nvPr/>
            </p:nvSpPr>
            <p:spPr>
              <a:xfrm rot="1685294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fill="norm" stroke="1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782;p18"/>
              <p:cNvSpPr/>
              <p:nvPr/>
            </p:nvSpPr>
            <p:spPr>
              <a:xfrm rot="1685294">
                <a:off x="1267981" y="570065"/>
                <a:ext cx="152597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fill="norm" stroke="1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783;p18"/>
              <p:cNvSpPr/>
              <p:nvPr/>
            </p:nvSpPr>
            <p:spPr>
              <a:xfrm rot="1685294">
                <a:off x="560474" y="598881"/>
                <a:ext cx="366609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fill="norm" stroke="1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784;p18"/>
              <p:cNvSpPr/>
              <p:nvPr/>
            </p:nvSpPr>
            <p:spPr>
              <a:xfrm rot="1685294">
                <a:off x="856154" y="938428"/>
                <a:ext cx="528076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fill="norm" stroke="1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23" name="Google Shape;785;p18"/>
            <p:cNvSpPr/>
            <p:nvPr/>
          </p:nvSpPr>
          <p:spPr>
            <a:xfrm rot="18900000">
              <a:off x="930893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33" name="Google Shape;786;p18"/>
          <p:cNvGrpSpPr/>
          <p:nvPr/>
        </p:nvGrpSpPr>
        <p:grpSpPr>
          <a:xfrm>
            <a:off x="22570535" y="8251447"/>
            <a:ext cx="3397145" cy="2694009"/>
            <a:chOff x="0" y="0"/>
            <a:chExt cx="3397143" cy="2694008"/>
          </a:xfrm>
        </p:grpSpPr>
        <p:grpSp>
          <p:nvGrpSpPr>
            <p:cNvPr id="831" name="Google Shape;787;p18"/>
            <p:cNvGrpSpPr/>
            <p:nvPr/>
          </p:nvGrpSpPr>
          <p:grpSpPr>
            <a:xfrm>
              <a:off x="-1" y="0"/>
              <a:ext cx="3209673" cy="2694009"/>
              <a:chOff x="0" y="0"/>
              <a:chExt cx="3209671" cy="2694008"/>
            </a:xfrm>
          </p:grpSpPr>
          <p:sp>
            <p:nvSpPr>
              <p:cNvPr id="825" name="Google Shape;788;p18"/>
              <p:cNvSpPr/>
              <p:nvPr/>
            </p:nvSpPr>
            <p:spPr>
              <a:xfrm>
                <a:off x="850849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789;p18"/>
              <p:cNvSpPr/>
              <p:nvPr/>
            </p:nvSpPr>
            <p:spPr>
              <a:xfrm>
                <a:off x="1389708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790;p18"/>
              <p:cNvSpPr/>
              <p:nvPr/>
            </p:nvSpPr>
            <p:spPr>
              <a:xfrm>
                <a:off x="11347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791;p18"/>
              <p:cNvSpPr/>
              <p:nvPr/>
            </p:nvSpPr>
            <p:spPr>
              <a:xfrm>
                <a:off x="0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792;p18"/>
              <p:cNvSpPr/>
              <p:nvPr/>
            </p:nvSpPr>
            <p:spPr>
              <a:xfrm>
                <a:off x="595558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793;p18"/>
              <p:cNvSpPr/>
              <p:nvPr/>
            </p:nvSpPr>
            <p:spPr>
              <a:xfrm>
                <a:off x="1418029" y="1162839"/>
                <a:ext cx="1791643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2" name="Google Shape;794;p18"/>
            <p:cNvSpPr/>
            <p:nvPr/>
          </p:nvSpPr>
          <p:spPr>
            <a:xfrm>
              <a:off x="224449" y="8128"/>
              <a:ext cx="3172695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42" name="Google Shape;795;p18"/>
          <p:cNvGrpSpPr/>
          <p:nvPr/>
        </p:nvGrpSpPr>
        <p:grpSpPr>
          <a:xfrm>
            <a:off x="9579785" y="-684723"/>
            <a:ext cx="4200304" cy="1848699"/>
            <a:chOff x="0" y="0"/>
            <a:chExt cx="4200303" cy="1848698"/>
          </a:xfrm>
        </p:grpSpPr>
        <p:grpSp>
          <p:nvGrpSpPr>
            <p:cNvPr id="840" name="Google Shape;796;p18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838" name="Google Shape;797;p18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834" name="Google Shape;798;p18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799;p18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800;p18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801;p18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39" name="Google Shape;802;p18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41" name="Google Shape;803;p18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59" name="Google Shape;806;p19"/>
          <p:cNvGrpSpPr/>
          <p:nvPr/>
        </p:nvGrpSpPr>
        <p:grpSpPr>
          <a:xfrm>
            <a:off x="22562156" y="2471133"/>
            <a:ext cx="2727231" cy="2162752"/>
            <a:chOff x="0" y="0"/>
            <a:chExt cx="2727230" cy="2162751"/>
          </a:xfrm>
        </p:grpSpPr>
        <p:grpSp>
          <p:nvGrpSpPr>
            <p:cNvPr id="857" name="Google Shape;807;p19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851" name="Google Shape;808;p19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809;p19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810;p19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811;p19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812;p19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813;p19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58" name="Google Shape;814;p19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66" name="Google Shape;815;p19"/>
          <p:cNvGrpSpPr/>
          <p:nvPr/>
        </p:nvGrpSpPr>
        <p:grpSpPr>
          <a:xfrm>
            <a:off x="471388" y="11965083"/>
            <a:ext cx="1294217" cy="1473319"/>
            <a:chOff x="0" y="0"/>
            <a:chExt cx="1294215" cy="1473317"/>
          </a:xfrm>
        </p:grpSpPr>
        <p:sp>
          <p:nvSpPr>
            <p:cNvPr id="860" name="Google Shape;816;p19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817;p19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818;p19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819;p19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820;p19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821;p19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0" name="Google Shape;822;p19"/>
          <p:cNvGrpSpPr/>
          <p:nvPr/>
        </p:nvGrpSpPr>
        <p:grpSpPr>
          <a:xfrm>
            <a:off x="22585812" y="11186380"/>
            <a:ext cx="1752348" cy="2595252"/>
            <a:chOff x="0" y="0"/>
            <a:chExt cx="1752347" cy="2595250"/>
          </a:xfrm>
        </p:grpSpPr>
        <p:sp>
          <p:nvSpPr>
            <p:cNvPr id="867" name="Google Shape;823;p19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824;p19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825;p19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826;p19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827;p19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828;p19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829;p19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4" name="Google Shape;830;p19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831;p19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832;p19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833;p19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834;p19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835;p19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9" name="Google Shape;836;p19"/>
          <p:cNvGrpSpPr/>
          <p:nvPr/>
        </p:nvGrpSpPr>
        <p:grpSpPr>
          <a:xfrm>
            <a:off x="-548550" y="-591923"/>
            <a:ext cx="4200305" cy="1848699"/>
            <a:chOff x="0" y="0"/>
            <a:chExt cx="4200303" cy="1848698"/>
          </a:xfrm>
        </p:grpSpPr>
        <p:grpSp>
          <p:nvGrpSpPr>
            <p:cNvPr id="887" name="Google Shape;837;p19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885" name="Google Shape;838;p19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881" name="Google Shape;839;p19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840;p19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3" name="Google Shape;841;p19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842;p19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6" name="Google Shape;843;p19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88" name="Google Shape;844;p19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94" name="Google Shape;845;p19"/>
          <p:cNvGrpSpPr/>
          <p:nvPr/>
        </p:nvGrpSpPr>
        <p:grpSpPr>
          <a:xfrm>
            <a:off x="20251608" y="-43300"/>
            <a:ext cx="3403744" cy="2259786"/>
            <a:chOff x="0" y="0"/>
            <a:chExt cx="3403742" cy="2259785"/>
          </a:xfrm>
        </p:grpSpPr>
        <p:sp>
          <p:nvSpPr>
            <p:cNvPr id="890" name="Google Shape;846;p19"/>
            <p:cNvSpPr/>
            <p:nvPr/>
          </p:nvSpPr>
          <p:spPr>
            <a:xfrm flipH="1" rot="18760735">
              <a:off x="350997" y="775243"/>
              <a:ext cx="565838" cy="61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847;p19"/>
            <p:cNvSpPr/>
            <p:nvPr/>
          </p:nvSpPr>
          <p:spPr>
            <a:xfrm flipH="1" rot="18760735">
              <a:off x="527798" y="345680"/>
              <a:ext cx="455383" cy="66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848;p19"/>
            <p:cNvSpPr/>
            <p:nvPr/>
          </p:nvSpPr>
          <p:spPr>
            <a:xfrm flipH="1" rot="18760735">
              <a:off x="85220" y="484002"/>
              <a:ext cx="489753" cy="44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849;p19"/>
            <p:cNvSpPr/>
            <p:nvPr/>
          </p:nvSpPr>
          <p:spPr>
            <a:xfrm flipH="1" rot="18760735">
              <a:off x="1504665" y="292810"/>
              <a:ext cx="1530119" cy="167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911" name="Google Shape;852;p20"/>
          <p:cNvGrpSpPr/>
          <p:nvPr/>
        </p:nvGrpSpPr>
        <p:grpSpPr>
          <a:xfrm>
            <a:off x="-1093580" y="442599"/>
            <a:ext cx="2727232" cy="2162753"/>
            <a:chOff x="0" y="0"/>
            <a:chExt cx="2727230" cy="2162751"/>
          </a:xfrm>
        </p:grpSpPr>
        <p:grpSp>
          <p:nvGrpSpPr>
            <p:cNvPr id="909" name="Google Shape;853;p20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903" name="Google Shape;854;p20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855;p20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856;p20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857;p20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858;p20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859;p20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0" name="Google Shape;860;p20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20" name="Google Shape;861;p20"/>
          <p:cNvGrpSpPr/>
          <p:nvPr/>
        </p:nvGrpSpPr>
        <p:grpSpPr>
          <a:xfrm>
            <a:off x="19970173" y="650898"/>
            <a:ext cx="4598222" cy="1260580"/>
            <a:chOff x="0" y="0"/>
            <a:chExt cx="4598221" cy="1260579"/>
          </a:xfrm>
        </p:grpSpPr>
        <p:sp>
          <p:nvSpPr>
            <p:cNvPr id="912" name="Google Shape;862;p20"/>
            <p:cNvSpPr/>
            <p:nvPr/>
          </p:nvSpPr>
          <p:spPr>
            <a:xfrm flipH="1">
              <a:off x="0" y="392212"/>
              <a:ext cx="217218" cy="19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863;p20"/>
            <p:cNvSpPr/>
            <p:nvPr/>
          </p:nvSpPr>
          <p:spPr>
            <a:xfrm flipH="1">
              <a:off x="136569" y="0"/>
              <a:ext cx="786211" cy="963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864;p20"/>
            <p:cNvSpPr/>
            <p:nvPr/>
          </p:nvSpPr>
          <p:spPr>
            <a:xfrm flipH="1">
              <a:off x="508945" y="160917"/>
              <a:ext cx="295917" cy="40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5" name="Google Shape;865;p20"/>
            <p:cNvSpPr/>
            <p:nvPr/>
          </p:nvSpPr>
          <p:spPr>
            <a:xfrm flipH="1">
              <a:off x="217225" y="318196"/>
              <a:ext cx="132099" cy="131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6" name="Google Shape;866;p20"/>
            <p:cNvSpPr/>
            <p:nvPr/>
          </p:nvSpPr>
          <p:spPr>
            <a:xfrm flipH="1">
              <a:off x="478367" y="821760"/>
              <a:ext cx="149980" cy="6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7" name="Google Shape;867;p20"/>
            <p:cNvSpPr/>
            <p:nvPr/>
          </p:nvSpPr>
          <p:spPr>
            <a:xfrm flipH="1">
              <a:off x="508945" y="692569"/>
              <a:ext cx="150665" cy="6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8" name="Google Shape;868;p20"/>
            <p:cNvSpPr/>
            <p:nvPr/>
          </p:nvSpPr>
          <p:spPr>
            <a:xfrm flipH="1">
              <a:off x="291719" y="692569"/>
              <a:ext cx="150996" cy="6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9" name="Google Shape;869;p20"/>
            <p:cNvSpPr/>
            <p:nvPr/>
          </p:nvSpPr>
          <p:spPr>
            <a:xfrm flipH="1">
              <a:off x="1174500" y="750373"/>
              <a:ext cx="3423722" cy="51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27" name="Google Shape;870;p20"/>
          <p:cNvGrpSpPr/>
          <p:nvPr/>
        </p:nvGrpSpPr>
        <p:grpSpPr>
          <a:xfrm>
            <a:off x="346588" y="12046683"/>
            <a:ext cx="1294217" cy="1473319"/>
            <a:chOff x="0" y="0"/>
            <a:chExt cx="1294215" cy="1473317"/>
          </a:xfrm>
        </p:grpSpPr>
        <p:sp>
          <p:nvSpPr>
            <p:cNvPr id="921" name="Google Shape;871;p20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2" name="Google Shape;872;p20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3" name="Google Shape;873;p20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4" name="Google Shape;874;p20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5" name="Google Shape;875;p20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6" name="Google Shape;876;p20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41" name="Google Shape;877;p20"/>
          <p:cNvGrpSpPr/>
          <p:nvPr/>
        </p:nvGrpSpPr>
        <p:grpSpPr>
          <a:xfrm>
            <a:off x="22657077" y="11267947"/>
            <a:ext cx="1752349" cy="2595251"/>
            <a:chOff x="0" y="0"/>
            <a:chExt cx="1752347" cy="2595250"/>
          </a:xfrm>
        </p:grpSpPr>
        <p:sp>
          <p:nvSpPr>
            <p:cNvPr id="928" name="Google Shape;878;p20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9" name="Google Shape;879;p20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0" name="Google Shape;880;p20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1" name="Google Shape;881;p20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2" name="Google Shape;882;p20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3" name="Google Shape;883;p20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4" name="Google Shape;884;p20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5" name="Google Shape;885;p20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6" name="Google Shape;886;p20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7" name="Google Shape;887;p20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8" name="Google Shape;888;p20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9" name="Google Shape;889;p20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0" name="Google Shape;890;p20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نص العنوان"/>
          <p:cNvSpPr txBox="1"/>
          <p:nvPr>
            <p:ph type="title"/>
          </p:nvPr>
        </p:nvSpPr>
        <p:spPr>
          <a:xfrm>
            <a:off x="8741999" y="6753733"/>
            <a:ext cx="6900002" cy="16744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98" name="مستوى النص الأول…"/>
          <p:cNvSpPr txBox="1"/>
          <p:nvPr>
            <p:ph type="body" sz="quarter" idx="1"/>
          </p:nvPr>
        </p:nvSpPr>
        <p:spPr>
          <a:xfrm>
            <a:off x="8513199" y="8570567"/>
            <a:ext cx="7357602" cy="1348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7" name="Google Shape;85;p3"/>
          <p:cNvGrpSpPr/>
          <p:nvPr/>
        </p:nvGrpSpPr>
        <p:grpSpPr>
          <a:xfrm>
            <a:off x="1307202" y="5443218"/>
            <a:ext cx="5416595" cy="4295477"/>
            <a:chOff x="0" y="0"/>
            <a:chExt cx="5416594" cy="4295475"/>
          </a:xfrm>
        </p:grpSpPr>
        <p:grpSp>
          <p:nvGrpSpPr>
            <p:cNvPr id="105" name="Google Shape;86;p3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99" name="Google Shape;87;p3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" name="Google Shape;88;p3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" name="Google Shape;89;p3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" name="Google Shape;90;p3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" name="Google Shape;91;p3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" name="Google Shape;92;p3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" name="Google Shape;93;p3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" name="Google Shape;94;p3"/>
          <p:cNvGrpSpPr/>
          <p:nvPr/>
        </p:nvGrpSpPr>
        <p:grpSpPr>
          <a:xfrm>
            <a:off x="16357843" y="572500"/>
            <a:ext cx="6694352" cy="4295463"/>
            <a:chOff x="0" y="0"/>
            <a:chExt cx="6694351" cy="4295462"/>
          </a:xfrm>
        </p:grpSpPr>
        <p:grpSp>
          <p:nvGrpSpPr>
            <p:cNvPr id="117" name="Google Shape;95;p3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14" name="Google Shape;96;p3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08" name="Google Shape;97;p3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98;p3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99;p3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100;p3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101;p3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102;p3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5" name="Google Shape;103;p3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" name="Google Shape;104;p3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8" name="Google Shape;105;p3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0" name="Google Shape;106;p3"/>
          <p:cNvSpPr/>
          <p:nvPr/>
        </p:nvSpPr>
        <p:spPr>
          <a:xfrm>
            <a:off x="1894414" y="12079078"/>
            <a:ext cx="7356605" cy="1691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مستوى النص الأول…"/>
          <p:cNvSpPr txBox="1"/>
          <p:nvPr>
            <p:ph type="body" sz="quarter" idx="1"/>
          </p:nvPr>
        </p:nvSpPr>
        <p:spPr>
          <a:xfrm>
            <a:off x="5107199" y="5016602"/>
            <a:ext cx="14169601" cy="25264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800"/>
            </a:lvl1pPr>
            <a:lvl2pPr marL="846666" indent="-249766" algn="ctr">
              <a:buClrTx/>
              <a:buSzTx/>
              <a:buNone/>
              <a:defRPr sz="4800"/>
            </a:lvl2pPr>
            <a:lvl3pPr marL="846666" indent="207433" algn="ctr">
              <a:buClrTx/>
              <a:buSzTx/>
              <a:buNone/>
              <a:defRPr sz="4800"/>
            </a:lvl3pPr>
            <a:lvl4pPr marL="846666" indent="664633" algn="ctr">
              <a:buClrTx/>
              <a:buSzTx/>
              <a:buNone/>
              <a:defRPr sz="4800"/>
            </a:lvl4pPr>
            <a:lvl5pPr marL="846666" indent="1121833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1" name="Google Shape;894;p21"/>
          <p:cNvGrpSpPr/>
          <p:nvPr/>
        </p:nvGrpSpPr>
        <p:grpSpPr>
          <a:xfrm>
            <a:off x="21305085" y="602373"/>
            <a:ext cx="3219225" cy="2315290"/>
            <a:chOff x="0" y="0"/>
            <a:chExt cx="3219224" cy="2315288"/>
          </a:xfrm>
        </p:grpSpPr>
        <p:sp>
          <p:nvSpPr>
            <p:cNvPr id="950" name="Google Shape;895;p21"/>
            <p:cNvSpPr/>
            <p:nvPr/>
          </p:nvSpPr>
          <p:spPr>
            <a:xfrm>
              <a:off x="234535" y="0"/>
              <a:ext cx="2984690" cy="161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896;p21"/>
            <p:cNvSpPr/>
            <p:nvPr/>
          </p:nvSpPr>
          <p:spPr>
            <a:xfrm>
              <a:off x="587533" y="1066617"/>
              <a:ext cx="868937" cy="1040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897;p21"/>
            <p:cNvSpPr/>
            <p:nvPr/>
          </p:nvSpPr>
          <p:spPr>
            <a:xfrm>
              <a:off x="1324228" y="621120"/>
              <a:ext cx="877569" cy="1226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898;p21"/>
            <p:cNvSpPr/>
            <p:nvPr/>
          </p:nvSpPr>
          <p:spPr>
            <a:xfrm>
              <a:off x="2061541" y="287002"/>
              <a:ext cx="807587" cy="88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899;p21"/>
            <p:cNvSpPr/>
            <p:nvPr/>
          </p:nvSpPr>
          <p:spPr>
            <a:xfrm>
              <a:off x="2471708" y="101521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900;p21"/>
            <p:cNvSpPr/>
            <p:nvPr/>
          </p:nvSpPr>
          <p:spPr>
            <a:xfrm>
              <a:off x="1898759" y="78173"/>
              <a:ext cx="338417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901;p21"/>
            <p:cNvSpPr/>
            <p:nvPr/>
          </p:nvSpPr>
          <p:spPr>
            <a:xfrm>
              <a:off x="1144826" y="46905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902;p21"/>
            <p:cNvSpPr/>
            <p:nvPr/>
          </p:nvSpPr>
          <p:spPr>
            <a:xfrm>
              <a:off x="1587120" y="1690951"/>
              <a:ext cx="364120" cy="36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903;p21"/>
            <p:cNvSpPr/>
            <p:nvPr/>
          </p:nvSpPr>
          <p:spPr>
            <a:xfrm>
              <a:off x="389817" y="884562"/>
              <a:ext cx="364120" cy="33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904;p21"/>
            <p:cNvSpPr/>
            <p:nvPr/>
          </p:nvSpPr>
          <p:spPr>
            <a:xfrm>
              <a:off x="0" y="1301143"/>
              <a:ext cx="364118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905;p21"/>
            <p:cNvSpPr/>
            <p:nvPr/>
          </p:nvSpPr>
          <p:spPr>
            <a:xfrm>
              <a:off x="546174" y="1977953"/>
              <a:ext cx="364120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67" name="Google Shape;906;p21"/>
          <p:cNvGrpSpPr/>
          <p:nvPr/>
        </p:nvGrpSpPr>
        <p:grpSpPr>
          <a:xfrm>
            <a:off x="18232181" y="8907862"/>
            <a:ext cx="5512336" cy="6125122"/>
            <a:chOff x="0" y="0"/>
            <a:chExt cx="5512335" cy="6125120"/>
          </a:xfrm>
        </p:grpSpPr>
        <p:sp>
          <p:nvSpPr>
            <p:cNvPr id="962" name="Google Shape;907;p21"/>
            <p:cNvSpPr/>
            <p:nvPr/>
          </p:nvSpPr>
          <p:spPr>
            <a:xfrm flipH="1" rot="20327443">
              <a:off x="164125" y="519479"/>
              <a:ext cx="683238" cy="1035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908;p21"/>
            <p:cNvSpPr/>
            <p:nvPr/>
          </p:nvSpPr>
          <p:spPr>
            <a:xfrm flipH="1" rot="20327443">
              <a:off x="814342" y="222851"/>
              <a:ext cx="666547" cy="1018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909;p21"/>
            <p:cNvSpPr/>
            <p:nvPr/>
          </p:nvSpPr>
          <p:spPr>
            <a:xfrm flipH="1" rot="20327443">
              <a:off x="247665" y="211722"/>
              <a:ext cx="409298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910;p21"/>
            <p:cNvSpPr/>
            <p:nvPr/>
          </p:nvSpPr>
          <p:spPr>
            <a:xfrm flipH="1" rot="20327443">
              <a:off x="618557" y="52326"/>
              <a:ext cx="375098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11;p21"/>
            <p:cNvSpPr/>
            <p:nvPr/>
          </p:nvSpPr>
          <p:spPr>
            <a:xfrm flipH="1" rot="20327443">
              <a:off x="1739141" y="1025205"/>
              <a:ext cx="3023114" cy="4712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6" name="Google Shape;912;p21"/>
          <p:cNvGrpSpPr/>
          <p:nvPr/>
        </p:nvGrpSpPr>
        <p:grpSpPr>
          <a:xfrm>
            <a:off x="21517669" y="4822647"/>
            <a:ext cx="3397145" cy="2694010"/>
            <a:chOff x="0" y="0"/>
            <a:chExt cx="3397143" cy="2694008"/>
          </a:xfrm>
        </p:grpSpPr>
        <p:grpSp>
          <p:nvGrpSpPr>
            <p:cNvPr id="974" name="Google Shape;913;p21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968" name="Google Shape;914;p21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915;p21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916;p21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917;p21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918;p21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919;p21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5" name="Google Shape;920;p21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85" name="Google Shape;921;p21"/>
          <p:cNvGrpSpPr/>
          <p:nvPr/>
        </p:nvGrpSpPr>
        <p:grpSpPr>
          <a:xfrm>
            <a:off x="1149922" y="1523983"/>
            <a:ext cx="4913952" cy="2162797"/>
            <a:chOff x="0" y="0"/>
            <a:chExt cx="4913951" cy="2162795"/>
          </a:xfrm>
        </p:grpSpPr>
        <p:grpSp>
          <p:nvGrpSpPr>
            <p:cNvPr id="983" name="Google Shape;922;p21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981" name="Google Shape;923;p21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977" name="Google Shape;924;p21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925;p21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926;p21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927;p21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2" name="Google Shape;928;p21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84" name="Google Shape;929;p21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مستوى النص الأول…"/>
          <p:cNvSpPr txBox="1"/>
          <p:nvPr>
            <p:ph type="body" sz="quarter" idx="1"/>
          </p:nvPr>
        </p:nvSpPr>
        <p:spPr>
          <a:xfrm>
            <a:off x="3390634" y="9528400"/>
            <a:ext cx="8015202" cy="1864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9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03" name="Google Shape;934;p22"/>
          <p:cNvGrpSpPr/>
          <p:nvPr/>
        </p:nvGrpSpPr>
        <p:grpSpPr>
          <a:xfrm>
            <a:off x="-1686446" y="4502554"/>
            <a:ext cx="4742473" cy="3760629"/>
            <a:chOff x="0" y="0"/>
            <a:chExt cx="4742472" cy="3760628"/>
          </a:xfrm>
        </p:grpSpPr>
        <p:grpSp>
          <p:nvGrpSpPr>
            <p:cNvPr id="1001" name="Google Shape;935;p22"/>
            <p:cNvGrpSpPr/>
            <p:nvPr/>
          </p:nvGrpSpPr>
          <p:grpSpPr>
            <a:xfrm>
              <a:off x="-1" y="-1"/>
              <a:ext cx="4480758" cy="3760630"/>
              <a:chOff x="0" y="0"/>
              <a:chExt cx="4480756" cy="3760628"/>
            </a:xfrm>
          </p:grpSpPr>
          <p:sp>
            <p:nvSpPr>
              <p:cNvPr id="995" name="Google Shape;936;p22"/>
              <p:cNvSpPr/>
              <p:nvPr/>
            </p:nvSpPr>
            <p:spPr>
              <a:xfrm>
                <a:off x="1187800" y="-1"/>
                <a:ext cx="1979233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937;p22"/>
              <p:cNvSpPr/>
              <p:nvPr/>
            </p:nvSpPr>
            <p:spPr>
              <a:xfrm>
                <a:off x="1940056" y="673057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938;p22"/>
              <p:cNvSpPr/>
              <p:nvPr/>
            </p:nvSpPr>
            <p:spPr>
              <a:xfrm>
                <a:off x="158406" y="712631"/>
                <a:ext cx="1979233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939;p22"/>
              <p:cNvSpPr/>
              <p:nvPr/>
            </p:nvSpPr>
            <p:spPr>
              <a:xfrm>
                <a:off x="-1" y="1583559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940;p22"/>
              <p:cNvSpPr/>
              <p:nvPr/>
            </p:nvSpPr>
            <p:spPr>
              <a:xfrm>
                <a:off x="831409" y="1781529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941;p22"/>
              <p:cNvSpPr/>
              <p:nvPr/>
            </p:nvSpPr>
            <p:spPr>
              <a:xfrm>
                <a:off x="1979593" y="1623233"/>
                <a:ext cx="250116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2" name="Google Shape;942;p22"/>
            <p:cNvSpPr/>
            <p:nvPr/>
          </p:nvSpPr>
          <p:spPr>
            <a:xfrm>
              <a:off x="313335" y="11346"/>
              <a:ext cx="4429138" cy="339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15" name="Google Shape;943;p22"/>
          <p:cNvGrpSpPr/>
          <p:nvPr/>
        </p:nvGrpSpPr>
        <p:grpSpPr>
          <a:xfrm>
            <a:off x="20229157" y="448773"/>
            <a:ext cx="5189460" cy="3329844"/>
            <a:chOff x="0" y="0"/>
            <a:chExt cx="5189458" cy="3329842"/>
          </a:xfrm>
        </p:grpSpPr>
        <p:grpSp>
          <p:nvGrpSpPr>
            <p:cNvPr id="1013" name="Google Shape;944;p22"/>
            <p:cNvGrpSpPr/>
            <p:nvPr/>
          </p:nvGrpSpPr>
          <p:grpSpPr>
            <a:xfrm>
              <a:off x="188728" y="-1"/>
              <a:ext cx="5000731" cy="3207507"/>
              <a:chOff x="0" y="11"/>
              <a:chExt cx="5000730" cy="3207505"/>
            </a:xfrm>
          </p:grpSpPr>
          <p:grpSp>
            <p:nvGrpSpPr>
              <p:cNvPr id="1010" name="Google Shape;945;p22"/>
              <p:cNvGrpSpPr/>
              <p:nvPr/>
            </p:nvGrpSpPr>
            <p:grpSpPr>
              <a:xfrm>
                <a:off x="0" y="11"/>
                <a:ext cx="5000731" cy="3207506"/>
                <a:chOff x="0" y="11"/>
                <a:chExt cx="5000729" cy="3207505"/>
              </a:xfrm>
            </p:grpSpPr>
            <p:sp>
              <p:nvSpPr>
                <p:cNvPr id="1004" name="Google Shape;946;p22"/>
                <p:cNvSpPr/>
                <p:nvPr/>
              </p:nvSpPr>
              <p:spPr>
                <a:xfrm rot="20118682">
                  <a:off x="989624" y="195628"/>
                  <a:ext cx="1306678" cy="169073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947;p22"/>
                <p:cNvSpPr/>
                <p:nvPr/>
              </p:nvSpPr>
              <p:spPr>
                <a:xfrm>
                  <a:off x="1986803" y="421096"/>
                  <a:ext cx="1693836" cy="149611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948;p22"/>
                <p:cNvSpPr/>
                <p:nvPr/>
              </p:nvSpPr>
              <p:spPr>
                <a:xfrm>
                  <a:off x="0" y="962219"/>
                  <a:ext cx="1496118" cy="149611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949;p22"/>
                <p:cNvSpPr/>
                <p:nvPr/>
              </p:nvSpPr>
              <p:spPr>
                <a:xfrm>
                  <a:off x="419699" y="1651013"/>
                  <a:ext cx="1425958" cy="142595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950;p22"/>
                <p:cNvSpPr/>
                <p:nvPr/>
              </p:nvSpPr>
              <p:spPr>
                <a:xfrm>
                  <a:off x="1486853" y="1615946"/>
                  <a:ext cx="1496118" cy="149611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951;p22"/>
                <p:cNvSpPr/>
                <p:nvPr/>
              </p:nvSpPr>
              <p:spPr>
                <a:xfrm rot="18632664">
                  <a:off x="2872051" y="1254296"/>
                  <a:ext cx="1890892" cy="149666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11" name="Google Shape;952;p22"/>
              <p:cNvSpPr/>
              <p:nvPr/>
            </p:nvSpPr>
            <p:spPr>
              <a:xfrm>
                <a:off x="1110338" y="1197552"/>
                <a:ext cx="1496086" cy="149609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2" name="Google Shape;953;p22"/>
              <p:cNvSpPr/>
              <p:nvPr/>
            </p:nvSpPr>
            <p:spPr>
              <a:xfrm>
                <a:off x="2072594" y="1197552"/>
                <a:ext cx="1496086" cy="149609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4" name="Google Shape;954;p22"/>
            <p:cNvSpPr/>
            <p:nvPr/>
          </p:nvSpPr>
          <p:spPr>
            <a:xfrm>
              <a:off x="0" y="574838"/>
              <a:ext cx="4587636" cy="2755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0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7" name="Google Shape;955;p22"/>
          <p:cNvGrpSpPr/>
          <p:nvPr/>
        </p:nvGrpSpPr>
        <p:grpSpPr>
          <a:xfrm>
            <a:off x="21974556" y="10554302"/>
            <a:ext cx="1883522" cy="3275754"/>
            <a:chOff x="0" y="0"/>
            <a:chExt cx="1883520" cy="3275753"/>
          </a:xfrm>
        </p:grpSpPr>
        <p:sp>
          <p:nvSpPr>
            <p:cNvPr id="1016" name="Google Shape;956;p22"/>
            <p:cNvSpPr/>
            <p:nvPr/>
          </p:nvSpPr>
          <p:spPr>
            <a:xfrm flipH="1">
              <a:off x="553857" y="730130"/>
              <a:ext cx="195201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957;p22"/>
            <p:cNvSpPr/>
            <p:nvPr/>
          </p:nvSpPr>
          <p:spPr>
            <a:xfrm flipH="1">
              <a:off x="-1" y="0"/>
              <a:ext cx="1108062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958;p22"/>
            <p:cNvSpPr/>
            <p:nvPr/>
          </p:nvSpPr>
          <p:spPr>
            <a:xfrm flipH="1">
              <a:off x="90225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959;p22"/>
            <p:cNvSpPr/>
            <p:nvPr/>
          </p:nvSpPr>
          <p:spPr>
            <a:xfrm flipH="1">
              <a:off x="772226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960;p22"/>
            <p:cNvSpPr/>
            <p:nvPr/>
          </p:nvSpPr>
          <p:spPr>
            <a:xfrm flipH="1">
              <a:off x="301984" y="293707"/>
              <a:ext cx="495462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961;p22"/>
            <p:cNvSpPr/>
            <p:nvPr/>
          </p:nvSpPr>
          <p:spPr>
            <a:xfrm flipH="1">
              <a:off x="1082840" y="1082585"/>
              <a:ext cx="495118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962;p22"/>
            <p:cNvSpPr/>
            <p:nvPr/>
          </p:nvSpPr>
          <p:spPr>
            <a:xfrm flipH="1">
              <a:off x="149197" y="2707677"/>
              <a:ext cx="1504427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963;p22"/>
            <p:cNvSpPr/>
            <p:nvPr/>
          </p:nvSpPr>
          <p:spPr>
            <a:xfrm flipH="1">
              <a:off x="315929" y="2958890"/>
              <a:ext cx="67944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fill="norm" stroke="1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964;p22"/>
            <p:cNvSpPr/>
            <p:nvPr/>
          </p:nvSpPr>
          <p:spPr>
            <a:xfrm flipH="1">
              <a:off x="708837" y="2870433"/>
              <a:ext cx="71685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fill="norm" stroke="1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965;p22"/>
            <p:cNvSpPr/>
            <p:nvPr/>
          </p:nvSpPr>
          <p:spPr>
            <a:xfrm flipH="1">
              <a:off x="112464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966;p22"/>
            <p:cNvSpPr/>
            <p:nvPr/>
          </p:nvSpPr>
          <p:spPr>
            <a:xfrm flipH="1">
              <a:off x="1440129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fill="norm" stroke="1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7" name="Google Shape;967;p22"/>
          <p:cNvGrpSpPr/>
          <p:nvPr/>
        </p:nvGrpSpPr>
        <p:grpSpPr>
          <a:xfrm>
            <a:off x="247318" y="11930939"/>
            <a:ext cx="1431317" cy="1481637"/>
            <a:chOff x="0" y="0"/>
            <a:chExt cx="1431316" cy="1481636"/>
          </a:xfrm>
        </p:grpSpPr>
        <p:sp>
          <p:nvSpPr>
            <p:cNvPr id="1028" name="Google Shape;968;p22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969;p22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970;p22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971;p22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972;p22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973;p22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974;p22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975;p22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976;p22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مستوى النص الأول…"/>
          <p:cNvSpPr txBox="1"/>
          <p:nvPr>
            <p:ph type="body" sz="quarter" idx="1"/>
          </p:nvPr>
        </p:nvSpPr>
        <p:spPr>
          <a:xfrm>
            <a:off x="15072301" y="10814866"/>
            <a:ext cx="7280002" cy="2032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58" name="Google Shape;982;p23"/>
          <p:cNvGrpSpPr/>
          <p:nvPr/>
        </p:nvGrpSpPr>
        <p:grpSpPr>
          <a:xfrm>
            <a:off x="18474444" y="21"/>
            <a:ext cx="5327365" cy="3418332"/>
            <a:chOff x="0" y="0"/>
            <a:chExt cx="5327363" cy="3418330"/>
          </a:xfrm>
        </p:grpSpPr>
        <p:grpSp>
          <p:nvGrpSpPr>
            <p:cNvPr id="1056" name="Google Shape;983;p23"/>
            <p:cNvGrpSpPr/>
            <p:nvPr/>
          </p:nvGrpSpPr>
          <p:grpSpPr>
            <a:xfrm>
              <a:off x="0" y="-1"/>
              <a:ext cx="5133621" cy="3292743"/>
              <a:chOff x="0" y="0"/>
              <a:chExt cx="5133619" cy="3292741"/>
            </a:xfrm>
          </p:grpSpPr>
          <p:grpSp>
            <p:nvGrpSpPr>
              <p:cNvPr id="1053" name="Google Shape;984;p23"/>
              <p:cNvGrpSpPr/>
              <p:nvPr/>
            </p:nvGrpSpPr>
            <p:grpSpPr>
              <a:xfrm>
                <a:off x="0" y="-1"/>
                <a:ext cx="5133621" cy="3292743"/>
                <a:chOff x="0" y="0"/>
                <a:chExt cx="5133620" cy="3292741"/>
              </a:xfrm>
            </p:grpSpPr>
            <p:sp>
              <p:nvSpPr>
                <p:cNvPr id="1047" name="Google Shape;985;p23"/>
                <p:cNvSpPr/>
                <p:nvPr/>
              </p:nvSpPr>
              <p:spPr>
                <a:xfrm flipH="1" rot="1481318">
                  <a:off x="2776295" y="200815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8" name="Google Shape;986;p23"/>
                <p:cNvSpPr/>
                <p:nvPr/>
              </p:nvSpPr>
              <p:spPr>
                <a:xfrm flipH="1">
                  <a:off x="1355170" y="432275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9" name="Google Shape;987;p23"/>
                <p:cNvSpPr/>
                <p:nvPr/>
              </p:nvSpPr>
              <p:spPr>
                <a:xfrm flipH="1">
                  <a:off x="3597742" y="987778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0" name="Google Shape;988;p23"/>
                <p:cNvSpPr/>
                <p:nvPr/>
              </p:nvSpPr>
              <p:spPr>
                <a:xfrm flipH="1">
                  <a:off x="3238917" y="1694876"/>
                  <a:ext cx="1463851" cy="146385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1" name="Google Shape;989;p23"/>
                <p:cNvSpPr/>
                <p:nvPr/>
              </p:nvSpPr>
              <p:spPr>
                <a:xfrm flipH="1">
                  <a:off x="2071377" y="1658877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2" name="Google Shape;990;p23"/>
                <p:cNvSpPr/>
                <p:nvPr/>
              </p:nvSpPr>
              <p:spPr>
                <a:xfrm flipH="1" rot="2967336">
                  <a:off x="244105" y="1287617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54" name="Google Shape;991;p23"/>
              <p:cNvSpPr/>
              <p:nvPr/>
            </p:nvSpPr>
            <p:spPr>
              <a:xfrm flipH="1">
                <a:off x="2457930" y="1229365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992;p23"/>
              <p:cNvSpPr/>
              <p:nvPr/>
            </p:nvSpPr>
            <p:spPr>
              <a:xfrm flipH="1">
                <a:off x="1470102" y="1229365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57" name="Google Shape;993;p23"/>
            <p:cNvSpPr/>
            <p:nvPr/>
          </p:nvSpPr>
          <p:spPr>
            <a:xfrm flipH="1">
              <a:off x="617815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65" name="Google Shape;994;p23"/>
          <p:cNvGrpSpPr/>
          <p:nvPr/>
        </p:nvGrpSpPr>
        <p:grpSpPr>
          <a:xfrm>
            <a:off x="-99877" y="11678798"/>
            <a:ext cx="2473561" cy="1918211"/>
            <a:chOff x="0" y="0"/>
            <a:chExt cx="2473559" cy="1918209"/>
          </a:xfrm>
        </p:grpSpPr>
        <p:sp>
          <p:nvSpPr>
            <p:cNvPr id="1059" name="Google Shape;995;p23"/>
            <p:cNvSpPr/>
            <p:nvPr/>
          </p:nvSpPr>
          <p:spPr>
            <a:xfrm rot="2398771">
              <a:off x="1654554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996;p23"/>
            <p:cNvSpPr/>
            <p:nvPr/>
          </p:nvSpPr>
          <p:spPr>
            <a:xfrm rot="2398771">
              <a:off x="1848442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997;p23"/>
            <p:cNvSpPr/>
            <p:nvPr/>
          </p:nvSpPr>
          <p:spPr>
            <a:xfrm rot="2398771">
              <a:off x="1750564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998;p23"/>
            <p:cNvSpPr/>
            <p:nvPr/>
          </p:nvSpPr>
          <p:spPr>
            <a:xfrm rot="2398771">
              <a:off x="1608532" y="1148445"/>
              <a:ext cx="788641" cy="52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3" name="Google Shape;999;p23"/>
            <p:cNvSpPr/>
            <p:nvPr/>
          </p:nvSpPr>
          <p:spPr>
            <a:xfrm rot="2398771">
              <a:off x="158334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4" name="Google Shape;1000;p23"/>
            <p:cNvSpPr/>
            <p:nvPr/>
          </p:nvSpPr>
          <p:spPr>
            <a:xfrm rot="2398771">
              <a:off x="453629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0" name="Google Shape;1001;p23"/>
          <p:cNvGrpSpPr/>
          <p:nvPr/>
        </p:nvGrpSpPr>
        <p:grpSpPr>
          <a:xfrm>
            <a:off x="502010" y="422479"/>
            <a:ext cx="1318083" cy="1251369"/>
            <a:chOff x="0" y="0"/>
            <a:chExt cx="1318082" cy="1251368"/>
          </a:xfrm>
        </p:grpSpPr>
        <p:sp>
          <p:nvSpPr>
            <p:cNvPr id="1066" name="Google Shape;1002;p23"/>
            <p:cNvSpPr/>
            <p:nvPr/>
          </p:nvSpPr>
          <p:spPr>
            <a:xfrm flipH="1">
              <a:off x="46674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7" name="Google Shape;1003;p23"/>
            <p:cNvSpPr/>
            <p:nvPr/>
          </p:nvSpPr>
          <p:spPr>
            <a:xfrm flipH="1">
              <a:off x="462957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8" name="Google Shape;1004;p23"/>
            <p:cNvSpPr/>
            <p:nvPr/>
          </p:nvSpPr>
          <p:spPr>
            <a:xfrm flipH="1">
              <a:off x="747943" y="0"/>
              <a:ext cx="570140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fill="norm" stroke="1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9" name="Google Shape;1005;p23"/>
            <p:cNvSpPr/>
            <p:nvPr/>
          </p:nvSpPr>
          <p:spPr>
            <a:xfrm flipH="1">
              <a:off x="-1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fill="norm" stroke="1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2" name="Google Shape;1006;p23"/>
          <p:cNvGrpSpPr/>
          <p:nvPr/>
        </p:nvGrpSpPr>
        <p:grpSpPr>
          <a:xfrm>
            <a:off x="22518134" y="11598116"/>
            <a:ext cx="2085810" cy="2135754"/>
            <a:chOff x="0" y="0"/>
            <a:chExt cx="2085809" cy="2135753"/>
          </a:xfrm>
        </p:grpSpPr>
        <p:sp>
          <p:nvSpPr>
            <p:cNvPr id="1071" name="Google Shape;1007;p23"/>
            <p:cNvSpPr/>
            <p:nvPr/>
          </p:nvSpPr>
          <p:spPr>
            <a:xfrm rot="3680024">
              <a:off x="250165" y="559982"/>
              <a:ext cx="1878756" cy="1015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1008;p23"/>
            <p:cNvSpPr/>
            <p:nvPr/>
          </p:nvSpPr>
          <p:spPr>
            <a:xfrm rot="3680024">
              <a:off x="272365" y="586533"/>
              <a:ext cx="546964" cy="655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1009;p23"/>
            <p:cNvSpPr/>
            <p:nvPr/>
          </p:nvSpPr>
          <p:spPr>
            <a:xfrm rot="3680024">
              <a:off x="688278" y="830954"/>
              <a:ext cx="552399" cy="771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1010;p23"/>
            <p:cNvSpPr/>
            <p:nvPr/>
          </p:nvSpPr>
          <p:spPr>
            <a:xfrm rot="3680024">
              <a:off x="1201232" y="1173909"/>
              <a:ext cx="508347" cy="556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1011;p23"/>
            <p:cNvSpPr/>
            <p:nvPr/>
          </p:nvSpPr>
          <p:spPr>
            <a:xfrm rot="3680024">
              <a:off x="1139253" y="1583075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1012;p23"/>
            <p:cNvSpPr/>
            <p:nvPr/>
          </p:nvSpPr>
          <p:spPr>
            <a:xfrm rot="3680024">
              <a:off x="1487952" y="976606"/>
              <a:ext cx="21302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7" name="Google Shape;1013;p23"/>
            <p:cNvSpPr/>
            <p:nvPr/>
          </p:nvSpPr>
          <p:spPr>
            <a:xfrm rot="3680024">
              <a:off x="1040216" y="685320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1014;p23"/>
            <p:cNvSpPr/>
            <p:nvPr/>
          </p:nvSpPr>
          <p:spPr>
            <a:xfrm rot="3680024">
              <a:off x="498659" y="1298362"/>
              <a:ext cx="229201" cy="22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1015;p23"/>
            <p:cNvSpPr/>
            <p:nvPr/>
          </p:nvSpPr>
          <p:spPr>
            <a:xfrm rot="3680024">
              <a:off x="589860" y="397986"/>
              <a:ext cx="229200" cy="21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016;p23"/>
            <p:cNvSpPr/>
            <p:nvPr/>
          </p:nvSpPr>
          <p:spPr>
            <a:xfrm rot="3680024">
              <a:off x="234990" y="304258"/>
              <a:ext cx="229200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017;p23"/>
            <p:cNvSpPr/>
            <p:nvPr/>
          </p:nvSpPr>
          <p:spPr>
            <a:xfrm rot="3680024">
              <a:off x="33524" y="814653"/>
              <a:ext cx="229201" cy="212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مستوى النص الأول…"/>
          <p:cNvSpPr txBox="1"/>
          <p:nvPr>
            <p:ph type="body" sz="quarter" idx="1"/>
          </p:nvPr>
        </p:nvSpPr>
        <p:spPr>
          <a:xfrm>
            <a:off x="3007948" y="5116066"/>
            <a:ext cx="5031201" cy="984001"/>
          </a:xfrm>
          <a:prstGeom prst="rect">
            <a:avLst/>
          </a:prstGeom>
        </p:spPr>
        <p:txBody>
          <a:bodyPr/>
          <a:lstStyle>
            <a:lvl1pPr marL="846666" indent="-706966" algn="r">
              <a:buClrTx/>
              <a:buSzTx/>
              <a:buNone/>
              <a:defRPr sz="5800"/>
            </a:lvl1pPr>
            <a:lvl2pPr marL="846666" indent="-249766" algn="r">
              <a:buClrTx/>
              <a:buSzTx/>
              <a:buNone/>
              <a:defRPr sz="5800"/>
            </a:lvl2pPr>
            <a:lvl3pPr marL="846666" indent="207433" algn="r">
              <a:buClrTx/>
              <a:buSzTx/>
              <a:buNone/>
              <a:defRPr sz="5800"/>
            </a:lvl3pPr>
            <a:lvl4pPr marL="846666" indent="664633" algn="r">
              <a:buClrTx/>
              <a:buSzTx/>
              <a:buNone/>
              <a:defRPr sz="5800"/>
            </a:lvl4pPr>
            <a:lvl5pPr marL="846666" indent="1121833" algn="r">
              <a:buClrTx/>
              <a:buSzTx/>
              <a:buNone/>
              <a:defRPr sz="5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04" name="Google Shape;1028;p24"/>
          <p:cNvGrpSpPr/>
          <p:nvPr/>
        </p:nvGrpSpPr>
        <p:grpSpPr>
          <a:xfrm>
            <a:off x="21706320" y="10913872"/>
            <a:ext cx="2830539" cy="2553468"/>
            <a:chOff x="0" y="0"/>
            <a:chExt cx="2830538" cy="2553466"/>
          </a:xfrm>
        </p:grpSpPr>
        <p:sp>
          <p:nvSpPr>
            <p:cNvPr id="1092" name="Google Shape;1029;p24"/>
            <p:cNvSpPr/>
            <p:nvPr/>
          </p:nvSpPr>
          <p:spPr>
            <a:xfrm>
              <a:off x="827059" y="1045776"/>
              <a:ext cx="2003480" cy="1324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1030;p24"/>
            <p:cNvSpPr/>
            <p:nvPr/>
          </p:nvSpPr>
          <p:spPr>
            <a:xfrm>
              <a:off x="23112" y="25434"/>
              <a:ext cx="1253543" cy="141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031;p24"/>
            <p:cNvSpPr/>
            <p:nvPr/>
          </p:nvSpPr>
          <p:spPr>
            <a:xfrm>
              <a:off x="-1" y="0"/>
              <a:ext cx="1306034" cy="1465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032;p24"/>
            <p:cNvSpPr/>
            <p:nvPr/>
          </p:nvSpPr>
          <p:spPr>
            <a:xfrm>
              <a:off x="435300" y="527832"/>
              <a:ext cx="411530" cy="42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033;p24"/>
            <p:cNvSpPr/>
            <p:nvPr/>
          </p:nvSpPr>
          <p:spPr>
            <a:xfrm>
              <a:off x="799431" y="1520406"/>
              <a:ext cx="487497" cy="411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fill="norm" stroke="1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1034;p24"/>
            <p:cNvSpPr/>
            <p:nvPr/>
          </p:nvSpPr>
          <p:spPr>
            <a:xfrm>
              <a:off x="1002514" y="1495455"/>
              <a:ext cx="301999" cy="29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1035;p24"/>
            <p:cNvSpPr/>
            <p:nvPr/>
          </p:nvSpPr>
          <p:spPr>
            <a:xfrm>
              <a:off x="1679965" y="2138167"/>
              <a:ext cx="487547" cy="41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fill="norm" stroke="1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036;p24"/>
            <p:cNvSpPr/>
            <p:nvPr/>
          </p:nvSpPr>
          <p:spPr>
            <a:xfrm>
              <a:off x="1883222" y="2113217"/>
              <a:ext cx="302264" cy="29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1037;p24"/>
            <p:cNvSpPr/>
            <p:nvPr/>
          </p:nvSpPr>
          <p:spPr>
            <a:xfrm>
              <a:off x="1470959" y="902173"/>
              <a:ext cx="343981" cy="460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fill="norm" stroke="1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038;p24"/>
            <p:cNvSpPr/>
            <p:nvPr/>
          </p:nvSpPr>
          <p:spPr>
            <a:xfrm>
              <a:off x="1631580" y="1072154"/>
              <a:ext cx="153210" cy="32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fill="norm" stroke="1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1039;p24"/>
            <p:cNvSpPr/>
            <p:nvPr/>
          </p:nvSpPr>
          <p:spPr>
            <a:xfrm>
              <a:off x="1975023" y="1511461"/>
              <a:ext cx="301331" cy="480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fill="norm" stroke="1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1040;p24"/>
            <p:cNvSpPr/>
            <p:nvPr/>
          </p:nvSpPr>
          <p:spPr>
            <a:xfrm>
              <a:off x="1993848" y="1694630"/>
              <a:ext cx="145495" cy="32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fill="norm" stroke="1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5" name="Google Shape;1041;p24"/>
          <p:cNvGrpSpPr/>
          <p:nvPr/>
        </p:nvGrpSpPr>
        <p:grpSpPr>
          <a:xfrm>
            <a:off x="-179915" y="11233046"/>
            <a:ext cx="2132613" cy="1899603"/>
            <a:chOff x="0" y="0"/>
            <a:chExt cx="2132611" cy="1899602"/>
          </a:xfrm>
        </p:grpSpPr>
        <p:sp>
          <p:nvSpPr>
            <p:cNvPr id="1105" name="Google Shape;1042;p24"/>
            <p:cNvSpPr/>
            <p:nvPr/>
          </p:nvSpPr>
          <p:spPr>
            <a:xfrm rot="4477982">
              <a:off x="1461107" y="569512"/>
              <a:ext cx="515728" cy="71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fill="norm" stroke="1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1043;p24"/>
            <p:cNvSpPr/>
            <p:nvPr/>
          </p:nvSpPr>
          <p:spPr>
            <a:xfrm rot="4477982">
              <a:off x="899038" y="1314058"/>
              <a:ext cx="597320" cy="47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fill="norm" stroke="1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1044;p24"/>
            <p:cNvSpPr/>
            <p:nvPr/>
          </p:nvSpPr>
          <p:spPr>
            <a:xfrm rot="4477982">
              <a:off x="202750" y="993232"/>
              <a:ext cx="651155" cy="36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fill="norm" stroke="1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1045;p24"/>
            <p:cNvSpPr/>
            <p:nvPr/>
          </p:nvSpPr>
          <p:spPr>
            <a:xfrm rot="4477982">
              <a:off x="1047355" y="390596"/>
              <a:ext cx="362951" cy="665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fill="norm" stroke="1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046;p24"/>
            <p:cNvSpPr/>
            <p:nvPr/>
          </p:nvSpPr>
          <p:spPr>
            <a:xfrm rot="4477982">
              <a:off x="306876" y="6521"/>
              <a:ext cx="1184493" cy="153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1047;p24"/>
            <p:cNvSpPr/>
            <p:nvPr/>
          </p:nvSpPr>
          <p:spPr>
            <a:xfrm rot="4477982">
              <a:off x="763745" y="1310137"/>
              <a:ext cx="576569" cy="167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fill="norm" stroke="1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048;p24"/>
            <p:cNvSpPr/>
            <p:nvPr/>
          </p:nvSpPr>
          <p:spPr>
            <a:xfrm rot="4477982">
              <a:off x="989849" y="549212"/>
              <a:ext cx="94180" cy="554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fill="norm" stroke="1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1049;p24"/>
            <p:cNvSpPr/>
            <p:nvPr/>
          </p:nvSpPr>
          <p:spPr>
            <a:xfrm rot="4477982">
              <a:off x="634062" y="-67529"/>
              <a:ext cx="367861" cy="66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fill="norm" stroke="1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050;p24"/>
            <p:cNvSpPr/>
            <p:nvPr/>
          </p:nvSpPr>
          <p:spPr>
            <a:xfrm rot="4477982">
              <a:off x="571175" y="90806"/>
              <a:ext cx="93955" cy="561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fill="norm" stroke="1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1051;p24"/>
            <p:cNvSpPr/>
            <p:nvPr/>
          </p:nvSpPr>
          <p:spPr>
            <a:xfrm rot="4477982">
              <a:off x="326241" y="800475"/>
              <a:ext cx="499758" cy="29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3" name="Google Shape;1052;p24"/>
          <p:cNvGrpSpPr/>
          <p:nvPr/>
        </p:nvGrpSpPr>
        <p:grpSpPr>
          <a:xfrm>
            <a:off x="17749404" y="-481540"/>
            <a:ext cx="5360540" cy="3771836"/>
            <a:chOff x="0" y="0"/>
            <a:chExt cx="5360539" cy="3771834"/>
          </a:xfrm>
        </p:grpSpPr>
        <p:grpSp>
          <p:nvGrpSpPr>
            <p:cNvPr id="1121" name="Google Shape;1053;p24"/>
            <p:cNvGrpSpPr/>
            <p:nvPr/>
          </p:nvGrpSpPr>
          <p:grpSpPr>
            <a:xfrm>
              <a:off x="3553812" y="1052215"/>
              <a:ext cx="1806727" cy="1762106"/>
              <a:chOff x="0" y="0"/>
              <a:chExt cx="1806726" cy="1762104"/>
            </a:xfrm>
          </p:grpSpPr>
          <p:sp>
            <p:nvSpPr>
              <p:cNvPr id="1116" name="Google Shape;1054;p24"/>
              <p:cNvSpPr/>
              <p:nvPr/>
            </p:nvSpPr>
            <p:spPr>
              <a:xfrm rot="1685294">
                <a:off x="1415911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fill="norm" stroke="1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1055;p24"/>
              <p:cNvSpPr/>
              <p:nvPr/>
            </p:nvSpPr>
            <p:spPr>
              <a:xfrm rot="1685294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fill="norm" stroke="1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1056;p24"/>
              <p:cNvSpPr/>
              <p:nvPr/>
            </p:nvSpPr>
            <p:spPr>
              <a:xfrm rot="1685294">
                <a:off x="1267981" y="570065"/>
                <a:ext cx="152597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fill="norm" stroke="1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1057;p24"/>
              <p:cNvSpPr/>
              <p:nvPr/>
            </p:nvSpPr>
            <p:spPr>
              <a:xfrm rot="1685294">
                <a:off x="560474" y="598881"/>
                <a:ext cx="366609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fill="norm" stroke="1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1058;p24"/>
              <p:cNvSpPr/>
              <p:nvPr/>
            </p:nvSpPr>
            <p:spPr>
              <a:xfrm rot="1685294">
                <a:off x="856154" y="938428"/>
                <a:ext cx="528076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fill="norm" stroke="1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22" name="Google Shape;1059;p24"/>
            <p:cNvSpPr/>
            <p:nvPr/>
          </p:nvSpPr>
          <p:spPr>
            <a:xfrm rot="18900000">
              <a:off x="930893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2" name="Google Shape;1060;p24"/>
          <p:cNvGrpSpPr/>
          <p:nvPr/>
        </p:nvGrpSpPr>
        <p:grpSpPr>
          <a:xfrm>
            <a:off x="-971332" y="4764581"/>
            <a:ext cx="3397145" cy="2694010"/>
            <a:chOff x="0" y="0"/>
            <a:chExt cx="3397143" cy="2694008"/>
          </a:xfrm>
        </p:grpSpPr>
        <p:grpSp>
          <p:nvGrpSpPr>
            <p:cNvPr id="1130" name="Google Shape;1061;p24"/>
            <p:cNvGrpSpPr/>
            <p:nvPr/>
          </p:nvGrpSpPr>
          <p:grpSpPr>
            <a:xfrm>
              <a:off x="-1" y="0"/>
              <a:ext cx="3209673" cy="2694009"/>
              <a:chOff x="0" y="0"/>
              <a:chExt cx="3209671" cy="2694008"/>
            </a:xfrm>
          </p:grpSpPr>
          <p:sp>
            <p:nvSpPr>
              <p:cNvPr id="1124" name="Google Shape;1062;p24"/>
              <p:cNvSpPr/>
              <p:nvPr/>
            </p:nvSpPr>
            <p:spPr>
              <a:xfrm>
                <a:off x="850849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1063;p24"/>
              <p:cNvSpPr/>
              <p:nvPr/>
            </p:nvSpPr>
            <p:spPr>
              <a:xfrm>
                <a:off x="1389708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1064;p24"/>
              <p:cNvSpPr/>
              <p:nvPr/>
            </p:nvSpPr>
            <p:spPr>
              <a:xfrm>
                <a:off x="11347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1065;p24"/>
              <p:cNvSpPr/>
              <p:nvPr/>
            </p:nvSpPr>
            <p:spPr>
              <a:xfrm>
                <a:off x="0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1066;p24"/>
              <p:cNvSpPr/>
              <p:nvPr/>
            </p:nvSpPr>
            <p:spPr>
              <a:xfrm>
                <a:off x="595558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1067;p24"/>
              <p:cNvSpPr/>
              <p:nvPr/>
            </p:nvSpPr>
            <p:spPr>
              <a:xfrm>
                <a:off x="1418029" y="1162839"/>
                <a:ext cx="1791643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31" name="Google Shape;1068;p24"/>
            <p:cNvSpPr/>
            <p:nvPr/>
          </p:nvSpPr>
          <p:spPr>
            <a:xfrm>
              <a:off x="224449" y="8128"/>
              <a:ext cx="3172695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1" name="Google Shape;1069;p24"/>
          <p:cNvGrpSpPr/>
          <p:nvPr/>
        </p:nvGrpSpPr>
        <p:grpSpPr>
          <a:xfrm>
            <a:off x="11742184" y="-498190"/>
            <a:ext cx="4200305" cy="1848699"/>
            <a:chOff x="0" y="0"/>
            <a:chExt cx="4200303" cy="1848698"/>
          </a:xfrm>
        </p:grpSpPr>
        <p:grpSp>
          <p:nvGrpSpPr>
            <p:cNvPr id="1139" name="Google Shape;1070;p24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1137" name="Google Shape;1071;p24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133" name="Google Shape;1072;p24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1073;p24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1074;p24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1075;p24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38" name="Google Shape;1076;p24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40" name="Google Shape;1077;p24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079;p25"/>
          <p:cNvSpPr/>
          <p:nvPr/>
        </p:nvSpPr>
        <p:spPr>
          <a:xfrm>
            <a:off x="15898437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0" name="Google Shape;1080;p25"/>
          <p:cNvSpPr/>
          <p:nvPr/>
        </p:nvSpPr>
        <p:spPr>
          <a:xfrm>
            <a:off x="2516837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rgbClr val="B4D5C9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1" name="Google Shape;1081;p25"/>
          <p:cNvSpPr/>
          <p:nvPr/>
        </p:nvSpPr>
        <p:spPr>
          <a:xfrm>
            <a:off x="9207637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2" name="Google Shape;1082;p25"/>
          <p:cNvSpPr/>
          <p:nvPr/>
        </p:nvSpPr>
        <p:spPr>
          <a:xfrm>
            <a:off x="15898381" y="8076965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3" name="Google Shape;1083;p25"/>
          <p:cNvSpPr/>
          <p:nvPr/>
        </p:nvSpPr>
        <p:spPr>
          <a:xfrm>
            <a:off x="2516837" y="8076965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4" name="Google Shape;1084;p25"/>
          <p:cNvSpPr/>
          <p:nvPr/>
        </p:nvSpPr>
        <p:spPr>
          <a:xfrm>
            <a:off x="9207610" y="8076965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5" name="Google Shape;1085;p25"/>
          <p:cNvSpPr/>
          <p:nvPr/>
        </p:nvSpPr>
        <p:spPr>
          <a:xfrm>
            <a:off x="15715915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6" name="Google Shape;1086;p25"/>
          <p:cNvSpPr/>
          <p:nvPr/>
        </p:nvSpPr>
        <p:spPr>
          <a:xfrm>
            <a:off x="2334316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7" name="Google Shape;1087;p25"/>
          <p:cNvSpPr/>
          <p:nvPr/>
        </p:nvSpPr>
        <p:spPr>
          <a:xfrm>
            <a:off x="9025117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8" name="Google Shape;1088;p25"/>
          <p:cNvSpPr/>
          <p:nvPr/>
        </p:nvSpPr>
        <p:spPr>
          <a:xfrm>
            <a:off x="15715860" y="8265909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9" name="Google Shape;1089;p25"/>
          <p:cNvSpPr/>
          <p:nvPr/>
        </p:nvSpPr>
        <p:spPr>
          <a:xfrm>
            <a:off x="2334316" y="8265909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60" name="Google Shape;1090;p25"/>
          <p:cNvSpPr/>
          <p:nvPr/>
        </p:nvSpPr>
        <p:spPr>
          <a:xfrm>
            <a:off x="9025088" y="8265909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62" name="Google Shape;1095;p25"/>
          <p:cNvSpPr/>
          <p:nvPr/>
        </p:nvSpPr>
        <p:spPr>
          <a:xfrm>
            <a:off x="15716274" y="4726845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3" name="Google Shape;1096;p25"/>
          <p:cNvSpPr/>
          <p:nvPr/>
        </p:nvSpPr>
        <p:spPr>
          <a:xfrm>
            <a:off x="9025085" y="4726845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4" name="Google Shape;1097;p25"/>
          <p:cNvSpPr/>
          <p:nvPr/>
        </p:nvSpPr>
        <p:spPr>
          <a:xfrm>
            <a:off x="2333866" y="4726845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5" name="Google Shape;1101;p25"/>
          <p:cNvSpPr/>
          <p:nvPr/>
        </p:nvSpPr>
        <p:spPr>
          <a:xfrm>
            <a:off x="15716274" y="9466702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6" name="Google Shape;1102;p25"/>
          <p:cNvSpPr/>
          <p:nvPr/>
        </p:nvSpPr>
        <p:spPr>
          <a:xfrm>
            <a:off x="9025085" y="9466702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7" name="Google Shape;1103;p25"/>
          <p:cNvSpPr/>
          <p:nvPr/>
        </p:nvSpPr>
        <p:spPr>
          <a:xfrm>
            <a:off x="2333866" y="9466702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8" name="مستوى النص الأول…"/>
          <p:cNvSpPr txBox="1"/>
          <p:nvPr>
            <p:ph type="body" sz="quarter" idx="1"/>
          </p:nvPr>
        </p:nvSpPr>
        <p:spPr>
          <a:xfrm>
            <a:off x="3033911" y="5533002"/>
            <a:ext cx="5032001" cy="1355202"/>
          </a:xfrm>
          <a:prstGeom prst="rect">
            <a:avLst/>
          </a:prstGeom>
        </p:spPr>
        <p:txBody>
          <a:bodyPr anchor="ctr"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5" name="Google Shape;1110;p25"/>
          <p:cNvGrpSpPr/>
          <p:nvPr/>
        </p:nvGrpSpPr>
        <p:grpSpPr>
          <a:xfrm>
            <a:off x="471388" y="11965083"/>
            <a:ext cx="1294217" cy="1473319"/>
            <a:chOff x="0" y="0"/>
            <a:chExt cx="1294215" cy="1473317"/>
          </a:xfrm>
        </p:grpSpPr>
        <p:sp>
          <p:nvSpPr>
            <p:cNvPr id="1169" name="Google Shape;1111;p25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1112;p25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1" name="Google Shape;1113;p25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2" name="Google Shape;1114;p25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1115;p25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1116;p25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9" name="Google Shape;1117;p25"/>
          <p:cNvGrpSpPr/>
          <p:nvPr/>
        </p:nvGrpSpPr>
        <p:grpSpPr>
          <a:xfrm>
            <a:off x="22585812" y="11186380"/>
            <a:ext cx="1752348" cy="2595252"/>
            <a:chOff x="0" y="0"/>
            <a:chExt cx="1752347" cy="2595250"/>
          </a:xfrm>
        </p:grpSpPr>
        <p:sp>
          <p:nvSpPr>
            <p:cNvPr id="1176" name="Google Shape;1118;p25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1119;p25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1120;p25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1121;p25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1122;p25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1123;p25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1124;p25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125;p25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126;p25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127;p25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128;p25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129;p25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130;p25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4" name="Google Shape;1131;p25"/>
          <p:cNvGrpSpPr/>
          <p:nvPr/>
        </p:nvGrpSpPr>
        <p:grpSpPr>
          <a:xfrm>
            <a:off x="19783691" y="-111745"/>
            <a:ext cx="4625478" cy="3070877"/>
            <a:chOff x="0" y="0"/>
            <a:chExt cx="4625476" cy="3070876"/>
          </a:xfrm>
        </p:grpSpPr>
        <p:sp>
          <p:nvSpPr>
            <p:cNvPr id="1190" name="Google Shape;1132;p25"/>
            <p:cNvSpPr/>
            <p:nvPr/>
          </p:nvSpPr>
          <p:spPr>
            <a:xfrm flipH="1" rot="18760627">
              <a:off x="477015" y="1053506"/>
              <a:ext cx="768916" cy="8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133;p25"/>
            <p:cNvSpPr/>
            <p:nvPr/>
          </p:nvSpPr>
          <p:spPr>
            <a:xfrm flipH="1" rot="18760627">
              <a:off x="717244" y="469760"/>
              <a:ext cx="618818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1134;p25"/>
            <p:cNvSpPr/>
            <p:nvPr/>
          </p:nvSpPr>
          <p:spPr>
            <a:xfrm flipH="1" rot="18760627">
              <a:off x="115815" y="657738"/>
              <a:ext cx="665523" cy="606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135;p25"/>
            <p:cNvSpPr/>
            <p:nvPr/>
          </p:nvSpPr>
          <p:spPr>
            <a:xfrm flipH="1" rot="18760627">
              <a:off x="2044789" y="397878"/>
              <a:ext cx="2079273" cy="227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03" name="Google Shape;1136;p25"/>
          <p:cNvGrpSpPr/>
          <p:nvPr/>
        </p:nvGrpSpPr>
        <p:grpSpPr>
          <a:xfrm>
            <a:off x="-262750" y="-616256"/>
            <a:ext cx="4200305" cy="1848699"/>
            <a:chOff x="0" y="0"/>
            <a:chExt cx="4200303" cy="1848698"/>
          </a:xfrm>
        </p:grpSpPr>
        <p:grpSp>
          <p:nvGrpSpPr>
            <p:cNvPr id="1201" name="Google Shape;1137;p25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1199" name="Google Shape;1138;p25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195" name="Google Shape;1139;p25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6" name="Google Shape;1140;p25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7" name="Google Shape;1141;p25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8" name="Google Shape;1142;p25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00" name="Google Shape;1143;p25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2" name="Google Shape;1144;p25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212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24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213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1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3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33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231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225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6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32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42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240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238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234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39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1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243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4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253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58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254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7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265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259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66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79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1277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274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268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75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6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78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93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1291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1280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2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05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1303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1300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1294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01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04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306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2633352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7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13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نص العنوان"/>
          <p:cNvSpPr txBox="1"/>
          <p:nvPr>
            <p:ph type="title"/>
          </p:nvPr>
        </p:nvSpPr>
        <p:spPr>
          <a:xfrm>
            <a:off x="4744399" y="3187266"/>
            <a:ext cx="14895202" cy="4776001"/>
          </a:xfrm>
          <a:prstGeom prst="rect">
            <a:avLst/>
          </a:prstGeom>
        </p:spPr>
        <p:txBody>
          <a:bodyPr/>
          <a:lstStyle>
            <a:lvl1pPr algn="ctr">
              <a:defRPr sz="3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16" name="مستوى النص الأول…"/>
          <p:cNvSpPr txBox="1"/>
          <p:nvPr>
            <p:ph type="body" sz="quarter" idx="1"/>
          </p:nvPr>
        </p:nvSpPr>
        <p:spPr>
          <a:xfrm>
            <a:off x="4882800" y="7788933"/>
            <a:ext cx="14618401" cy="1724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25" name="Google Shape;1242;p28"/>
          <p:cNvGrpSpPr/>
          <p:nvPr/>
        </p:nvGrpSpPr>
        <p:grpSpPr>
          <a:xfrm>
            <a:off x="19984539" y="1717485"/>
            <a:ext cx="5416596" cy="4295476"/>
            <a:chOff x="0" y="0"/>
            <a:chExt cx="5416594" cy="4295475"/>
          </a:xfrm>
        </p:grpSpPr>
        <p:grpSp>
          <p:nvGrpSpPr>
            <p:cNvPr id="1323" name="Google Shape;1243;p28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1317" name="Google Shape;1244;p28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8" name="Google Shape;1245;p28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1246;p28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1247;p28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1248;p28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1249;p28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24" name="Google Shape;1250;p28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7" name="Google Shape;1251;p28"/>
          <p:cNvGrpSpPr/>
          <p:nvPr/>
        </p:nvGrpSpPr>
        <p:grpSpPr>
          <a:xfrm>
            <a:off x="118042" y="8743633"/>
            <a:ext cx="6694352" cy="4295463"/>
            <a:chOff x="0" y="0"/>
            <a:chExt cx="6694351" cy="4295462"/>
          </a:xfrm>
        </p:grpSpPr>
        <p:grpSp>
          <p:nvGrpSpPr>
            <p:cNvPr id="1335" name="Google Shape;1252;p28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1332" name="Google Shape;1253;p28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1326" name="Google Shape;1254;p28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1255;p28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1256;p28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1257;p28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1258;p28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1259;p28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3" name="Google Shape;1260;p28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1261;p28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36" name="Google Shape;1262;p28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0" name="Google Shape;1263;p28"/>
          <p:cNvGrpSpPr/>
          <p:nvPr/>
        </p:nvGrpSpPr>
        <p:grpSpPr>
          <a:xfrm>
            <a:off x="996204" y="1943920"/>
            <a:ext cx="4965929" cy="4516971"/>
            <a:chOff x="0" y="0"/>
            <a:chExt cx="4965927" cy="4516969"/>
          </a:xfrm>
        </p:grpSpPr>
        <p:sp>
          <p:nvSpPr>
            <p:cNvPr id="1338" name="Google Shape;1264;p28"/>
            <p:cNvSpPr/>
            <p:nvPr/>
          </p:nvSpPr>
          <p:spPr>
            <a:xfrm flipH="1" rot="1688080">
              <a:off x="4046910" y="1027542"/>
              <a:ext cx="772179" cy="772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1265;p28"/>
            <p:cNvSpPr/>
            <p:nvPr/>
          </p:nvSpPr>
          <p:spPr>
            <a:xfrm flipH="1" rot="1688080">
              <a:off x="3750404" y="134625"/>
              <a:ext cx="764613" cy="77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0" name="Google Shape;1266;p28"/>
            <p:cNvSpPr/>
            <p:nvPr/>
          </p:nvSpPr>
          <p:spPr>
            <a:xfrm flipH="1" rot="1688080">
              <a:off x="3394866" y="837850"/>
              <a:ext cx="642788" cy="624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1" name="Google Shape;1267;p28"/>
            <p:cNvSpPr/>
            <p:nvPr/>
          </p:nvSpPr>
          <p:spPr>
            <a:xfrm flipH="1" rot="1688080">
              <a:off x="3732798" y="934345"/>
              <a:ext cx="332264" cy="350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2" name="Google Shape;1268;p28"/>
            <p:cNvSpPr/>
            <p:nvPr/>
          </p:nvSpPr>
          <p:spPr>
            <a:xfrm flipH="1" rot="1688080">
              <a:off x="3697916" y="897285"/>
              <a:ext cx="398394" cy="42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3" name="Google Shape;1269;p28"/>
            <p:cNvSpPr/>
            <p:nvPr/>
          </p:nvSpPr>
          <p:spPr>
            <a:xfrm flipH="1" rot="1688080">
              <a:off x="3518315" y="933497"/>
              <a:ext cx="367579" cy="420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4" name="Google Shape;1270;p28"/>
            <p:cNvSpPr/>
            <p:nvPr/>
          </p:nvSpPr>
          <p:spPr>
            <a:xfrm flipH="1" rot="1688080">
              <a:off x="3479693" y="911368"/>
              <a:ext cx="451005" cy="480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271;p28"/>
            <p:cNvSpPr/>
            <p:nvPr/>
          </p:nvSpPr>
          <p:spPr>
            <a:xfrm flipH="1" rot="1688080">
              <a:off x="4442200" y="898204"/>
              <a:ext cx="504957" cy="20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272;p28"/>
            <p:cNvSpPr/>
            <p:nvPr/>
          </p:nvSpPr>
          <p:spPr>
            <a:xfrm flipH="1" rot="1688080">
              <a:off x="3400550" y="999930"/>
              <a:ext cx="280371" cy="333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273;p28"/>
            <p:cNvSpPr/>
            <p:nvPr/>
          </p:nvSpPr>
          <p:spPr>
            <a:xfrm flipH="1" rot="1688080">
              <a:off x="3366167" y="964492"/>
              <a:ext cx="363255" cy="406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274;p28"/>
            <p:cNvSpPr/>
            <p:nvPr/>
          </p:nvSpPr>
          <p:spPr>
            <a:xfrm flipH="1" rot="1688080">
              <a:off x="4483469" y="489065"/>
              <a:ext cx="226859" cy="503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275;p28"/>
            <p:cNvSpPr/>
            <p:nvPr/>
          </p:nvSpPr>
          <p:spPr>
            <a:xfrm flipH="1" rot="1688080">
              <a:off x="812063" y="648800"/>
              <a:ext cx="1330497" cy="377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8" name="Google Shape;1276;p28"/>
          <p:cNvGrpSpPr/>
          <p:nvPr/>
        </p:nvGrpSpPr>
        <p:grpSpPr>
          <a:xfrm>
            <a:off x="19984539" y="8336478"/>
            <a:ext cx="2938101" cy="5109773"/>
            <a:chOff x="0" y="0"/>
            <a:chExt cx="2938099" cy="5109772"/>
          </a:xfrm>
        </p:grpSpPr>
        <p:sp>
          <p:nvSpPr>
            <p:cNvPr id="1351" name="Google Shape;1277;p28"/>
            <p:cNvSpPr/>
            <p:nvPr/>
          </p:nvSpPr>
          <p:spPr>
            <a:xfrm>
              <a:off x="1769645" y="1138913"/>
              <a:ext cx="304494" cy="3862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278;p28"/>
            <p:cNvSpPr/>
            <p:nvPr/>
          </p:nvSpPr>
          <p:spPr>
            <a:xfrm>
              <a:off x="1209638" y="0"/>
              <a:ext cx="1728462" cy="1715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279;p28"/>
            <p:cNvSpPr/>
            <p:nvPr/>
          </p:nvSpPr>
          <p:spPr>
            <a:xfrm>
              <a:off x="916474" y="2076243"/>
              <a:ext cx="614204" cy="2820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280;p28"/>
            <p:cNvSpPr/>
            <p:nvPr/>
          </p:nvSpPr>
          <p:spPr>
            <a:xfrm>
              <a:off x="0" y="1199291"/>
              <a:ext cx="1733506" cy="1707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281;p28"/>
            <p:cNvSpPr/>
            <p:nvPr/>
          </p:nvSpPr>
          <p:spPr>
            <a:xfrm>
              <a:off x="1694165" y="458147"/>
              <a:ext cx="772870" cy="7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282;p28"/>
            <p:cNvSpPr/>
            <p:nvPr/>
          </p:nvSpPr>
          <p:spPr>
            <a:xfrm>
              <a:off x="476648" y="1688700"/>
              <a:ext cx="772331" cy="75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283;p28"/>
            <p:cNvSpPr/>
            <p:nvPr/>
          </p:nvSpPr>
          <p:spPr>
            <a:xfrm>
              <a:off x="358615" y="4223644"/>
              <a:ext cx="2346752" cy="886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0" name="Google Shape;1284;p28"/>
          <p:cNvGrpSpPr/>
          <p:nvPr/>
        </p:nvGrpSpPr>
        <p:grpSpPr>
          <a:xfrm>
            <a:off x="-126321" y="214007"/>
            <a:ext cx="2397092" cy="1724007"/>
            <a:chOff x="0" y="0"/>
            <a:chExt cx="2397091" cy="1724005"/>
          </a:xfrm>
        </p:grpSpPr>
        <p:sp>
          <p:nvSpPr>
            <p:cNvPr id="1359" name="Google Shape;1285;p28"/>
            <p:cNvSpPr/>
            <p:nvPr/>
          </p:nvSpPr>
          <p:spPr>
            <a:xfrm flipH="1">
              <a:off x="-1" y="0"/>
              <a:ext cx="2222453" cy="1201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1286;p28"/>
            <p:cNvSpPr/>
            <p:nvPr/>
          </p:nvSpPr>
          <p:spPr>
            <a:xfrm flipH="1">
              <a:off x="1312578" y="794222"/>
              <a:ext cx="647026" cy="77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1287;p28"/>
            <p:cNvSpPr/>
            <p:nvPr/>
          </p:nvSpPr>
          <p:spPr>
            <a:xfrm flipH="1">
              <a:off x="757594" y="462497"/>
              <a:ext cx="653454" cy="91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288;p28"/>
            <p:cNvSpPr/>
            <p:nvPr/>
          </p:nvSpPr>
          <p:spPr>
            <a:xfrm flipH="1">
              <a:off x="260688" y="213707"/>
              <a:ext cx="601343" cy="658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1289;p28"/>
            <p:cNvSpPr/>
            <p:nvPr/>
          </p:nvSpPr>
          <p:spPr>
            <a:xfrm flipH="1">
              <a:off x="285483" y="755945"/>
              <a:ext cx="271131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290;p28"/>
            <p:cNvSpPr/>
            <p:nvPr/>
          </p:nvSpPr>
          <p:spPr>
            <a:xfrm flipH="1">
              <a:off x="731250" y="58209"/>
              <a:ext cx="251992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1291;p28"/>
            <p:cNvSpPr/>
            <p:nvPr/>
          </p:nvSpPr>
          <p:spPr>
            <a:xfrm flipH="1">
              <a:off x="1273503" y="349264"/>
              <a:ext cx="271130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1292;p28"/>
            <p:cNvSpPr/>
            <p:nvPr/>
          </p:nvSpPr>
          <p:spPr>
            <a:xfrm flipH="1">
              <a:off x="944163" y="1259112"/>
              <a:ext cx="271130" cy="271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1293;p28"/>
            <p:cNvSpPr/>
            <p:nvPr/>
          </p:nvSpPr>
          <p:spPr>
            <a:xfrm flipH="1">
              <a:off x="1835696" y="658660"/>
              <a:ext cx="271131" cy="25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1294;p28"/>
            <p:cNvSpPr/>
            <p:nvPr/>
          </p:nvSpPr>
          <p:spPr>
            <a:xfrm flipH="1">
              <a:off x="2125962" y="968854"/>
              <a:ext cx="271130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295;p28"/>
            <p:cNvSpPr/>
            <p:nvPr/>
          </p:nvSpPr>
          <p:spPr>
            <a:xfrm flipH="1">
              <a:off x="1719270" y="1472819"/>
              <a:ext cx="271130" cy="25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9" name="Google Shape;1296;p28"/>
          <p:cNvGrpSpPr/>
          <p:nvPr/>
        </p:nvGrpSpPr>
        <p:grpSpPr>
          <a:xfrm>
            <a:off x="9711155" y="442583"/>
            <a:ext cx="4913952" cy="2162797"/>
            <a:chOff x="0" y="0"/>
            <a:chExt cx="4913951" cy="2162795"/>
          </a:xfrm>
        </p:grpSpPr>
        <p:grpSp>
          <p:nvGrpSpPr>
            <p:cNvPr id="1377" name="Google Shape;1297;p28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1375" name="Google Shape;1298;p28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1371" name="Google Shape;1299;p28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2" name="Google Shape;1300;p28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3" name="Google Shape;1301;p28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4" name="Google Shape;1302;p28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76" name="Google Shape;1303;p28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8" name="Google Shape;1304;p28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مستوى النص الأول…"/>
          <p:cNvSpPr txBox="1"/>
          <p:nvPr>
            <p:ph type="body" sz="half" idx="1"/>
          </p:nvPr>
        </p:nvSpPr>
        <p:spPr>
          <a:xfrm>
            <a:off x="2010199" y="2892866"/>
            <a:ext cx="10181602" cy="9880001"/>
          </a:xfrm>
          <a:prstGeom prst="rect">
            <a:avLst/>
          </a:prstGeom>
        </p:spPr>
        <p:txBody>
          <a:bodyPr/>
          <a:lstStyle>
            <a:lvl1pPr marL="928254" indent="-775854">
              <a:buClr>
                <a:srgbClr val="000000"/>
              </a:buClr>
              <a:buFont typeface="Helvetica"/>
              <a:buChar char="●"/>
            </a:lvl1pPr>
            <a:lvl2pPr>
              <a:buClr>
                <a:srgbClr val="000000"/>
              </a:buClr>
              <a:buFont typeface="Helvetica"/>
              <a:buChar char="○"/>
            </a:lvl2pPr>
            <a:lvl3pPr>
              <a:buClr>
                <a:srgbClr val="000000"/>
              </a:buClr>
              <a:buFont typeface="Helvetica"/>
              <a:buChar char="■"/>
            </a:lvl3pPr>
            <a:lvl4pPr>
              <a:buClr>
                <a:srgbClr val="000000"/>
              </a:buClr>
              <a:buFont typeface="Helvetica"/>
              <a:buChar char="●"/>
            </a:lvl4pPr>
            <a:lvl5pPr>
              <a:buClr>
                <a:srgbClr val="000000"/>
              </a:buClr>
              <a:buFont typeface="Helvetica"/>
              <a:buChar char="○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8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403" name="Google Shape;1308;p29"/>
          <p:cNvGrpSpPr/>
          <p:nvPr/>
        </p:nvGrpSpPr>
        <p:grpSpPr>
          <a:xfrm>
            <a:off x="20928012" y="608369"/>
            <a:ext cx="3651419" cy="3321304"/>
            <a:chOff x="0" y="0"/>
            <a:chExt cx="3651418" cy="3321302"/>
          </a:xfrm>
        </p:grpSpPr>
        <p:sp>
          <p:nvSpPr>
            <p:cNvPr id="1389" name="Google Shape;1309;p29"/>
            <p:cNvSpPr/>
            <p:nvPr/>
          </p:nvSpPr>
          <p:spPr>
            <a:xfrm rot="19911920">
              <a:off x="1194170" y="2098890"/>
              <a:ext cx="592494" cy="592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310;p29"/>
            <p:cNvSpPr/>
            <p:nvPr/>
          </p:nvSpPr>
          <p:spPr>
            <a:xfrm rot="19911920">
              <a:off x="1542138" y="156695"/>
              <a:ext cx="374607" cy="37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311;p29"/>
            <p:cNvSpPr/>
            <p:nvPr/>
          </p:nvSpPr>
          <p:spPr>
            <a:xfrm rot="19911920">
              <a:off x="107969" y="755546"/>
              <a:ext cx="567779" cy="56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1312;p29"/>
            <p:cNvSpPr/>
            <p:nvPr/>
          </p:nvSpPr>
          <p:spPr>
            <a:xfrm rot="19911920">
              <a:off x="331552" y="98989"/>
              <a:ext cx="562216" cy="568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313;p29"/>
            <p:cNvSpPr/>
            <p:nvPr/>
          </p:nvSpPr>
          <p:spPr>
            <a:xfrm rot="19911920">
              <a:off x="682554" y="616066"/>
              <a:ext cx="472639" cy="458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1314;p29"/>
            <p:cNvSpPr/>
            <p:nvPr/>
          </p:nvSpPr>
          <p:spPr>
            <a:xfrm rot="19911920">
              <a:off x="662402" y="687018"/>
              <a:ext cx="244311" cy="25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315;p29"/>
            <p:cNvSpPr/>
            <p:nvPr/>
          </p:nvSpPr>
          <p:spPr>
            <a:xfrm rot="19911920">
              <a:off x="639425" y="659769"/>
              <a:ext cx="292936" cy="310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316;p29"/>
            <p:cNvSpPr/>
            <p:nvPr/>
          </p:nvSpPr>
          <p:spPr>
            <a:xfrm rot="19911920">
              <a:off x="794142" y="686395"/>
              <a:ext cx="270279" cy="308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317;p29"/>
            <p:cNvSpPr/>
            <p:nvPr/>
          </p:nvSpPr>
          <p:spPr>
            <a:xfrm rot="19911920">
              <a:off x="761198" y="670124"/>
              <a:ext cx="331622" cy="35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1318;p29"/>
            <p:cNvSpPr/>
            <p:nvPr/>
          </p:nvSpPr>
          <p:spPr>
            <a:xfrm rot="19911920">
              <a:off x="13802" y="660444"/>
              <a:ext cx="371292" cy="151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1319;p29"/>
            <p:cNvSpPr/>
            <p:nvPr/>
          </p:nvSpPr>
          <p:spPr>
            <a:xfrm rot="19911920">
              <a:off x="944858" y="735243"/>
              <a:ext cx="206156" cy="2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0" name="Google Shape;1320;p29"/>
            <p:cNvSpPr/>
            <p:nvPr/>
          </p:nvSpPr>
          <p:spPr>
            <a:xfrm rot="19911920">
              <a:off x="909196" y="709186"/>
              <a:ext cx="267099" cy="298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1321;p29"/>
            <p:cNvSpPr/>
            <p:nvPr/>
          </p:nvSpPr>
          <p:spPr>
            <a:xfrm rot="19911920">
              <a:off x="187940" y="359606"/>
              <a:ext cx="166809" cy="3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1322;p29"/>
            <p:cNvSpPr/>
            <p:nvPr/>
          </p:nvSpPr>
          <p:spPr>
            <a:xfrm rot="19911920">
              <a:off x="2076006" y="477059"/>
              <a:ext cx="978307" cy="277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11" name="Google Shape;1323;p29"/>
          <p:cNvGrpSpPr/>
          <p:nvPr/>
        </p:nvGrpSpPr>
        <p:grpSpPr>
          <a:xfrm>
            <a:off x="249736" y="10554302"/>
            <a:ext cx="1883521" cy="3275754"/>
            <a:chOff x="0" y="0"/>
            <a:chExt cx="1883520" cy="3275753"/>
          </a:xfrm>
        </p:grpSpPr>
        <p:sp>
          <p:nvSpPr>
            <p:cNvPr id="1404" name="Google Shape;1324;p29"/>
            <p:cNvSpPr/>
            <p:nvPr/>
          </p:nvSpPr>
          <p:spPr>
            <a:xfrm>
              <a:off x="1134462" y="730130"/>
              <a:ext cx="195202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325;p29"/>
            <p:cNvSpPr/>
            <p:nvPr/>
          </p:nvSpPr>
          <p:spPr>
            <a:xfrm>
              <a:off x="775460" y="0"/>
              <a:ext cx="1108061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1326;p29"/>
            <p:cNvSpPr/>
            <p:nvPr/>
          </p:nvSpPr>
          <p:spPr>
            <a:xfrm>
              <a:off x="58752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1327;p29"/>
            <p:cNvSpPr/>
            <p:nvPr/>
          </p:nvSpPr>
          <p:spPr>
            <a:xfrm>
              <a:off x="0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1328;p29"/>
            <p:cNvSpPr/>
            <p:nvPr/>
          </p:nvSpPr>
          <p:spPr>
            <a:xfrm>
              <a:off x="1086074" y="293707"/>
              <a:ext cx="495463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9" name="Google Shape;1329;p29"/>
            <p:cNvSpPr/>
            <p:nvPr/>
          </p:nvSpPr>
          <p:spPr>
            <a:xfrm>
              <a:off x="305563" y="1082585"/>
              <a:ext cx="495117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330;p29"/>
            <p:cNvSpPr/>
            <p:nvPr/>
          </p:nvSpPr>
          <p:spPr>
            <a:xfrm>
              <a:off x="229897" y="2707677"/>
              <a:ext cx="1504426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21" name="Google Shape;1331;p29"/>
          <p:cNvGrpSpPr/>
          <p:nvPr/>
        </p:nvGrpSpPr>
        <p:grpSpPr>
          <a:xfrm>
            <a:off x="430250" y="244359"/>
            <a:ext cx="1323897" cy="1813817"/>
            <a:chOff x="0" y="0"/>
            <a:chExt cx="1323895" cy="1813815"/>
          </a:xfrm>
        </p:grpSpPr>
        <p:sp>
          <p:nvSpPr>
            <p:cNvPr id="1412" name="Google Shape;1332;p29"/>
            <p:cNvSpPr/>
            <p:nvPr/>
          </p:nvSpPr>
          <p:spPr>
            <a:xfrm rot="9492052">
              <a:off x="831797" y="17437"/>
              <a:ext cx="209580" cy="600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333;p29"/>
            <p:cNvSpPr/>
            <p:nvPr/>
          </p:nvSpPr>
          <p:spPr>
            <a:xfrm rot="9492052">
              <a:off x="647640" y="219505"/>
              <a:ext cx="651968" cy="2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334;p29"/>
            <p:cNvSpPr/>
            <p:nvPr/>
          </p:nvSpPr>
          <p:spPr>
            <a:xfrm rot="9492052">
              <a:off x="677841" y="172158"/>
              <a:ext cx="548471" cy="351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335;p29"/>
            <p:cNvSpPr/>
            <p:nvPr/>
          </p:nvSpPr>
          <p:spPr>
            <a:xfrm rot="9492052">
              <a:off x="774596" y="78950"/>
              <a:ext cx="354845" cy="590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336;p29"/>
            <p:cNvSpPr/>
            <p:nvPr/>
          </p:nvSpPr>
          <p:spPr>
            <a:xfrm rot="9492052">
              <a:off x="252499" y="1166201"/>
              <a:ext cx="563113" cy="56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337;p29"/>
            <p:cNvSpPr/>
            <p:nvPr/>
          </p:nvSpPr>
          <p:spPr>
            <a:xfrm rot="9492052">
              <a:off x="115535" y="705710"/>
              <a:ext cx="116164" cy="332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338;p29"/>
            <p:cNvSpPr/>
            <p:nvPr/>
          </p:nvSpPr>
          <p:spPr>
            <a:xfrm rot="9492052">
              <a:off x="13462" y="817714"/>
              <a:ext cx="361371" cy="14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339;p29"/>
            <p:cNvSpPr/>
            <p:nvPr/>
          </p:nvSpPr>
          <p:spPr>
            <a:xfrm rot="9492052">
              <a:off x="30203" y="791472"/>
              <a:ext cx="304005" cy="19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340;p29"/>
            <p:cNvSpPr/>
            <p:nvPr/>
          </p:nvSpPr>
          <p:spPr>
            <a:xfrm rot="9492052">
              <a:off x="83830" y="739804"/>
              <a:ext cx="196682" cy="327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31" name="Google Shape;1341;p29"/>
          <p:cNvGrpSpPr/>
          <p:nvPr/>
        </p:nvGrpSpPr>
        <p:grpSpPr>
          <a:xfrm>
            <a:off x="22684742" y="12012283"/>
            <a:ext cx="1528201" cy="1533200"/>
            <a:chOff x="0" y="0"/>
            <a:chExt cx="1528199" cy="1533198"/>
          </a:xfrm>
        </p:grpSpPr>
        <p:sp>
          <p:nvSpPr>
            <p:cNvPr id="1422" name="Google Shape;1342;p29"/>
            <p:cNvSpPr/>
            <p:nvPr/>
          </p:nvSpPr>
          <p:spPr>
            <a:xfrm rot="10232062">
              <a:off x="128225" y="902286"/>
              <a:ext cx="559387" cy="5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8" h="21600" fill="norm" stroke="1" extrusionOk="0">
                  <a:moveTo>
                    <a:pt x="15492" y="0"/>
                  </a:moveTo>
                  <a:cubicBezTo>
                    <a:pt x="13998" y="0"/>
                    <a:pt x="11622" y="1983"/>
                    <a:pt x="5929" y="3058"/>
                  </a:cubicBezTo>
                  <a:cubicBezTo>
                    <a:pt x="-2417" y="4883"/>
                    <a:pt x="489" y="18442"/>
                    <a:pt x="489" y="19458"/>
                  </a:cubicBezTo>
                  <a:cubicBezTo>
                    <a:pt x="2604" y="20875"/>
                    <a:pt x="4965" y="21600"/>
                    <a:pt x="7363" y="21600"/>
                  </a:cubicBezTo>
                  <a:cubicBezTo>
                    <a:pt x="9074" y="21600"/>
                    <a:pt x="10800" y="21225"/>
                    <a:pt x="12466" y="20467"/>
                  </a:cubicBezTo>
                  <a:cubicBezTo>
                    <a:pt x="19183" y="17433"/>
                    <a:pt x="19183" y="5692"/>
                    <a:pt x="17367" y="1842"/>
                  </a:cubicBezTo>
                  <a:cubicBezTo>
                    <a:pt x="16762" y="492"/>
                    <a:pt x="16239" y="0"/>
                    <a:pt x="154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343;p29"/>
            <p:cNvSpPr/>
            <p:nvPr/>
          </p:nvSpPr>
          <p:spPr>
            <a:xfrm rot="10232062">
              <a:off x="309515" y="1010570"/>
              <a:ext cx="319124" cy="267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20070" y="0"/>
                  </a:moveTo>
                  <a:cubicBezTo>
                    <a:pt x="19542" y="0"/>
                    <a:pt x="19075" y="422"/>
                    <a:pt x="18819" y="1065"/>
                  </a:cubicBezTo>
                  <a:cubicBezTo>
                    <a:pt x="15882" y="9551"/>
                    <a:pt x="518" y="18918"/>
                    <a:pt x="518" y="18918"/>
                  </a:cubicBezTo>
                  <a:cubicBezTo>
                    <a:pt x="157" y="19359"/>
                    <a:pt x="-220" y="20259"/>
                    <a:pt x="157" y="21141"/>
                  </a:cubicBezTo>
                  <a:cubicBezTo>
                    <a:pt x="518" y="21600"/>
                    <a:pt x="880" y="21600"/>
                    <a:pt x="1256" y="21600"/>
                  </a:cubicBezTo>
                  <a:lnTo>
                    <a:pt x="1618" y="21600"/>
                  </a:lnTo>
                  <a:cubicBezTo>
                    <a:pt x="2356" y="21141"/>
                    <a:pt x="17343" y="11773"/>
                    <a:pt x="21003" y="1965"/>
                  </a:cubicBezTo>
                  <a:cubicBezTo>
                    <a:pt x="21380" y="1506"/>
                    <a:pt x="21003" y="624"/>
                    <a:pt x="20642" y="184"/>
                  </a:cubicBezTo>
                  <a:cubicBezTo>
                    <a:pt x="20446" y="55"/>
                    <a:pt x="20250" y="0"/>
                    <a:pt x="2007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344;p29"/>
            <p:cNvSpPr/>
            <p:nvPr/>
          </p:nvSpPr>
          <p:spPr>
            <a:xfrm rot="10232062">
              <a:off x="41581" y="117112"/>
              <a:ext cx="601989" cy="5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6" h="21600" fill="norm" stroke="1" extrusionOk="0">
                  <a:moveTo>
                    <a:pt x="7541" y="0"/>
                  </a:moveTo>
                  <a:cubicBezTo>
                    <a:pt x="4548" y="0"/>
                    <a:pt x="1866" y="936"/>
                    <a:pt x="1541" y="1034"/>
                  </a:cubicBezTo>
                  <a:cubicBezTo>
                    <a:pt x="-389" y="5548"/>
                    <a:pt x="-570" y="10698"/>
                    <a:pt x="1360" y="15204"/>
                  </a:cubicBezTo>
                  <a:cubicBezTo>
                    <a:pt x="3189" y="19921"/>
                    <a:pt x="7707" y="21600"/>
                    <a:pt x="11661" y="21600"/>
                  </a:cubicBezTo>
                  <a:cubicBezTo>
                    <a:pt x="14177" y="21600"/>
                    <a:pt x="16469" y="20920"/>
                    <a:pt x="17697" y="19921"/>
                  </a:cubicBezTo>
                  <a:cubicBezTo>
                    <a:pt x="21030" y="17130"/>
                    <a:pt x="17871" y="16273"/>
                    <a:pt x="15941" y="6405"/>
                  </a:cubicBezTo>
                  <a:cubicBezTo>
                    <a:pt x="14813" y="1237"/>
                    <a:pt x="10975" y="0"/>
                    <a:pt x="75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345;p29"/>
            <p:cNvSpPr/>
            <p:nvPr/>
          </p:nvSpPr>
          <p:spPr>
            <a:xfrm rot="10232062">
              <a:off x="260339" y="294275"/>
              <a:ext cx="287185" cy="30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372" y="0"/>
                  </a:moveTo>
                  <a:cubicBezTo>
                    <a:pt x="1154" y="0"/>
                    <a:pt x="919" y="48"/>
                    <a:pt x="668" y="176"/>
                  </a:cubicBezTo>
                  <a:cubicBezTo>
                    <a:pt x="-138" y="561"/>
                    <a:pt x="-138" y="1331"/>
                    <a:pt x="265" y="2117"/>
                  </a:cubicBezTo>
                  <a:cubicBezTo>
                    <a:pt x="668" y="2502"/>
                    <a:pt x="10452" y="18088"/>
                    <a:pt x="19431" y="21600"/>
                  </a:cubicBezTo>
                  <a:lnTo>
                    <a:pt x="19834" y="21600"/>
                  </a:lnTo>
                  <a:cubicBezTo>
                    <a:pt x="20237" y="21600"/>
                    <a:pt x="20656" y="21199"/>
                    <a:pt x="21059" y="20814"/>
                  </a:cubicBezTo>
                  <a:cubicBezTo>
                    <a:pt x="21462" y="20029"/>
                    <a:pt x="21059" y="19259"/>
                    <a:pt x="20237" y="19259"/>
                  </a:cubicBezTo>
                  <a:cubicBezTo>
                    <a:pt x="12500" y="16132"/>
                    <a:pt x="2715" y="561"/>
                    <a:pt x="2715" y="561"/>
                  </a:cubicBezTo>
                  <a:cubicBezTo>
                    <a:pt x="2430" y="289"/>
                    <a:pt x="1926" y="0"/>
                    <a:pt x="137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346;p29"/>
            <p:cNvSpPr/>
            <p:nvPr/>
          </p:nvSpPr>
          <p:spPr>
            <a:xfrm rot="10232062">
              <a:off x="910721" y="43412"/>
              <a:ext cx="574835" cy="56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4" h="21600" fill="norm" stroke="1" extrusionOk="0">
                  <a:moveTo>
                    <a:pt x="11096" y="0"/>
                  </a:moveTo>
                  <a:cubicBezTo>
                    <a:pt x="9649" y="0"/>
                    <a:pt x="8203" y="277"/>
                    <a:pt x="6824" y="858"/>
                  </a:cubicBezTo>
                  <a:cubicBezTo>
                    <a:pt x="51" y="3389"/>
                    <a:pt x="-868" y="15385"/>
                    <a:pt x="601" y="19598"/>
                  </a:cubicBezTo>
                  <a:cubicBezTo>
                    <a:pt x="1181" y="21080"/>
                    <a:pt x="1694" y="21600"/>
                    <a:pt x="2500" y="21600"/>
                  </a:cubicBezTo>
                  <a:cubicBezTo>
                    <a:pt x="3976" y="21600"/>
                    <a:pt x="6440" y="19858"/>
                    <a:pt x="12128" y="19182"/>
                  </a:cubicBezTo>
                  <a:cubicBezTo>
                    <a:pt x="20732" y="18332"/>
                    <a:pt x="18901" y="3805"/>
                    <a:pt x="18901" y="2964"/>
                  </a:cubicBezTo>
                  <a:cubicBezTo>
                    <a:pt x="16618" y="1031"/>
                    <a:pt x="13861" y="0"/>
                    <a:pt x="1109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347;p29"/>
            <p:cNvSpPr/>
            <p:nvPr/>
          </p:nvSpPr>
          <p:spPr>
            <a:xfrm rot="10232062">
              <a:off x="968951" y="244343"/>
              <a:ext cx="336997" cy="245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20288" y="0"/>
                  </a:moveTo>
                  <a:cubicBezTo>
                    <a:pt x="20115" y="0"/>
                    <a:pt x="19929" y="60"/>
                    <a:pt x="19743" y="200"/>
                  </a:cubicBezTo>
                  <a:cubicBezTo>
                    <a:pt x="19040" y="681"/>
                    <a:pt x="4066" y="9429"/>
                    <a:pt x="237" y="19158"/>
                  </a:cubicBezTo>
                  <a:cubicBezTo>
                    <a:pt x="-122" y="20139"/>
                    <a:pt x="-122" y="21100"/>
                    <a:pt x="581" y="21600"/>
                  </a:cubicBezTo>
                  <a:lnTo>
                    <a:pt x="1284" y="21600"/>
                  </a:lnTo>
                  <a:cubicBezTo>
                    <a:pt x="1628" y="21600"/>
                    <a:pt x="1972" y="21100"/>
                    <a:pt x="1972" y="21100"/>
                  </a:cubicBezTo>
                  <a:cubicBezTo>
                    <a:pt x="5802" y="11871"/>
                    <a:pt x="20790" y="3123"/>
                    <a:pt x="20790" y="3123"/>
                  </a:cubicBezTo>
                  <a:cubicBezTo>
                    <a:pt x="21134" y="2622"/>
                    <a:pt x="21478" y="1662"/>
                    <a:pt x="21134" y="1181"/>
                  </a:cubicBezTo>
                  <a:cubicBezTo>
                    <a:pt x="21134" y="460"/>
                    <a:pt x="20761" y="0"/>
                    <a:pt x="20288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348;p29"/>
            <p:cNvSpPr/>
            <p:nvPr/>
          </p:nvSpPr>
          <p:spPr>
            <a:xfrm rot="10232062">
              <a:off x="255105" y="225677"/>
              <a:ext cx="1074809" cy="904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600" fill="norm" stroke="1" extrusionOk="0">
                  <a:moveTo>
                    <a:pt x="7969" y="0"/>
                  </a:moveTo>
                  <a:cubicBezTo>
                    <a:pt x="7754" y="0"/>
                    <a:pt x="7531" y="16"/>
                    <a:pt x="7287" y="49"/>
                  </a:cubicBezTo>
                  <a:cubicBezTo>
                    <a:pt x="5103" y="288"/>
                    <a:pt x="4190" y="2751"/>
                    <a:pt x="4194" y="4851"/>
                  </a:cubicBezTo>
                  <a:cubicBezTo>
                    <a:pt x="4020" y="4786"/>
                    <a:pt x="3837" y="4720"/>
                    <a:pt x="3642" y="4661"/>
                  </a:cubicBezTo>
                  <a:cubicBezTo>
                    <a:pt x="3480" y="4617"/>
                    <a:pt x="3325" y="4596"/>
                    <a:pt x="3175" y="4596"/>
                  </a:cubicBezTo>
                  <a:cubicBezTo>
                    <a:pt x="-105" y="4596"/>
                    <a:pt x="-1079" y="15127"/>
                    <a:pt x="1373" y="16261"/>
                  </a:cubicBezTo>
                  <a:cubicBezTo>
                    <a:pt x="1665" y="16413"/>
                    <a:pt x="1933" y="16478"/>
                    <a:pt x="2173" y="16478"/>
                  </a:cubicBezTo>
                  <a:cubicBezTo>
                    <a:pt x="2266" y="16478"/>
                    <a:pt x="2359" y="16467"/>
                    <a:pt x="2445" y="16451"/>
                  </a:cubicBezTo>
                  <a:cubicBezTo>
                    <a:pt x="3293" y="18741"/>
                    <a:pt x="5156" y="21274"/>
                    <a:pt x="7576" y="21274"/>
                  </a:cubicBezTo>
                  <a:cubicBezTo>
                    <a:pt x="7645" y="21274"/>
                    <a:pt x="7714" y="21274"/>
                    <a:pt x="7783" y="21269"/>
                  </a:cubicBezTo>
                  <a:cubicBezTo>
                    <a:pt x="8493" y="21204"/>
                    <a:pt x="9033" y="21063"/>
                    <a:pt x="9435" y="20868"/>
                  </a:cubicBezTo>
                  <a:cubicBezTo>
                    <a:pt x="9792" y="21307"/>
                    <a:pt x="10283" y="21600"/>
                    <a:pt x="10937" y="21600"/>
                  </a:cubicBezTo>
                  <a:cubicBezTo>
                    <a:pt x="11383" y="21600"/>
                    <a:pt x="11907" y="21459"/>
                    <a:pt x="12516" y="21139"/>
                  </a:cubicBezTo>
                  <a:cubicBezTo>
                    <a:pt x="14878" y="19918"/>
                    <a:pt x="16015" y="18035"/>
                    <a:pt x="16222" y="16462"/>
                  </a:cubicBezTo>
                  <a:cubicBezTo>
                    <a:pt x="16640" y="16402"/>
                    <a:pt x="17115" y="16218"/>
                    <a:pt x="17643" y="15865"/>
                  </a:cubicBezTo>
                  <a:cubicBezTo>
                    <a:pt x="20521" y="13998"/>
                    <a:pt x="18873" y="9007"/>
                    <a:pt x="17103" y="7026"/>
                  </a:cubicBezTo>
                  <a:cubicBezTo>
                    <a:pt x="17582" y="5567"/>
                    <a:pt x="17127" y="3055"/>
                    <a:pt x="14489" y="971"/>
                  </a:cubicBezTo>
                  <a:cubicBezTo>
                    <a:pt x="13612" y="282"/>
                    <a:pt x="12881" y="16"/>
                    <a:pt x="12272" y="16"/>
                  </a:cubicBezTo>
                  <a:cubicBezTo>
                    <a:pt x="11400" y="16"/>
                    <a:pt x="10778" y="564"/>
                    <a:pt x="10356" y="1194"/>
                  </a:cubicBezTo>
                  <a:cubicBezTo>
                    <a:pt x="9934" y="521"/>
                    <a:pt x="9179" y="0"/>
                    <a:pt x="796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349;p29"/>
            <p:cNvSpPr/>
            <p:nvPr/>
          </p:nvSpPr>
          <p:spPr>
            <a:xfrm rot="10232062">
              <a:off x="233819" y="206920"/>
              <a:ext cx="1106801" cy="947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11380" y="2342"/>
                  </a:moveTo>
                  <a:cubicBezTo>
                    <a:pt x="11484" y="2596"/>
                    <a:pt x="11589" y="2974"/>
                    <a:pt x="11484" y="3352"/>
                  </a:cubicBezTo>
                  <a:cubicBezTo>
                    <a:pt x="11484" y="3601"/>
                    <a:pt x="11484" y="3855"/>
                    <a:pt x="11271" y="3979"/>
                  </a:cubicBezTo>
                  <a:lnTo>
                    <a:pt x="11062" y="3979"/>
                  </a:lnTo>
                  <a:cubicBezTo>
                    <a:pt x="10953" y="3979"/>
                    <a:pt x="10848" y="3730"/>
                    <a:pt x="10848" y="3477"/>
                  </a:cubicBezTo>
                  <a:cubicBezTo>
                    <a:pt x="10953" y="3098"/>
                    <a:pt x="11166" y="2720"/>
                    <a:pt x="11380" y="2342"/>
                  </a:cubicBezTo>
                  <a:close/>
                  <a:moveTo>
                    <a:pt x="5239" y="5741"/>
                  </a:moveTo>
                  <a:cubicBezTo>
                    <a:pt x="6612" y="6373"/>
                    <a:pt x="7039" y="7254"/>
                    <a:pt x="6930" y="7502"/>
                  </a:cubicBezTo>
                  <a:cubicBezTo>
                    <a:pt x="6930" y="7632"/>
                    <a:pt x="6721" y="7632"/>
                    <a:pt x="6612" y="7632"/>
                  </a:cubicBezTo>
                  <a:cubicBezTo>
                    <a:pt x="6403" y="7632"/>
                    <a:pt x="6294" y="7632"/>
                    <a:pt x="6084" y="7502"/>
                  </a:cubicBezTo>
                  <a:cubicBezTo>
                    <a:pt x="5553" y="7254"/>
                    <a:pt x="5239" y="6497"/>
                    <a:pt x="5239" y="5741"/>
                  </a:cubicBezTo>
                  <a:close/>
                  <a:moveTo>
                    <a:pt x="17094" y="6751"/>
                  </a:moveTo>
                  <a:cubicBezTo>
                    <a:pt x="17203" y="6751"/>
                    <a:pt x="17307" y="6875"/>
                    <a:pt x="17516" y="6875"/>
                  </a:cubicBezTo>
                  <a:cubicBezTo>
                    <a:pt x="17730" y="7000"/>
                    <a:pt x="17944" y="7124"/>
                    <a:pt x="18262" y="7378"/>
                  </a:cubicBezTo>
                  <a:cubicBezTo>
                    <a:pt x="18048" y="7632"/>
                    <a:pt x="17730" y="7880"/>
                    <a:pt x="17412" y="8005"/>
                  </a:cubicBezTo>
                  <a:cubicBezTo>
                    <a:pt x="17333" y="8041"/>
                    <a:pt x="17246" y="8057"/>
                    <a:pt x="17159" y="8057"/>
                  </a:cubicBezTo>
                  <a:cubicBezTo>
                    <a:pt x="16902" y="8057"/>
                    <a:pt x="16645" y="7912"/>
                    <a:pt x="16566" y="7632"/>
                  </a:cubicBezTo>
                  <a:cubicBezTo>
                    <a:pt x="16462" y="7378"/>
                    <a:pt x="16462" y="7254"/>
                    <a:pt x="16566" y="7000"/>
                  </a:cubicBezTo>
                  <a:cubicBezTo>
                    <a:pt x="16671" y="6875"/>
                    <a:pt x="16884" y="6751"/>
                    <a:pt x="17094" y="6751"/>
                  </a:cubicBezTo>
                  <a:close/>
                  <a:moveTo>
                    <a:pt x="3330" y="13165"/>
                  </a:moveTo>
                  <a:cubicBezTo>
                    <a:pt x="3753" y="13165"/>
                    <a:pt x="3966" y="13543"/>
                    <a:pt x="3966" y="13922"/>
                  </a:cubicBezTo>
                  <a:cubicBezTo>
                    <a:pt x="4071" y="14678"/>
                    <a:pt x="3753" y="15434"/>
                    <a:pt x="3121" y="15683"/>
                  </a:cubicBezTo>
                  <a:cubicBezTo>
                    <a:pt x="2803" y="15056"/>
                    <a:pt x="2698" y="14175"/>
                    <a:pt x="2907" y="13419"/>
                  </a:cubicBezTo>
                  <a:cubicBezTo>
                    <a:pt x="2907" y="13295"/>
                    <a:pt x="3012" y="13165"/>
                    <a:pt x="3225" y="13165"/>
                  </a:cubicBezTo>
                  <a:close/>
                  <a:moveTo>
                    <a:pt x="15943" y="13994"/>
                  </a:moveTo>
                  <a:cubicBezTo>
                    <a:pt x="15974" y="13994"/>
                    <a:pt x="16004" y="14010"/>
                    <a:pt x="16035" y="14051"/>
                  </a:cubicBezTo>
                  <a:lnTo>
                    <a:pt x="16353" y="14051"/>
                  </a:lnTo>
                  <a:cubicBezTo>
                    <a:pt x="16989" y="14175"/>
                    <a:pt x="17516" y="15056"/>
                    <a:pt x="17412" y="15813"/>
                  </a:cubicBezTo>
                  <a:cubicBezTo>
                    <a:pt x="17329" y="15828"/>
                    <a:pt x="17251" y="15833"/>
                    <a:pt x="17168" y="15833"/>
                  </a:cubicBezTo>
                  <a:cubicBezTo>
                    <a:pt x="16619" y="15833"/>
                    <a:pt x="16100" y="15476"/>
                    <a:pt x="15825" y="14932"/>
                  </a:cubicBezTo>
                  <a:cubicBezTo>
                    <a:pt x="15721" y="14678"/>
                    <a:pt x="15612" y="14424"/>
                    <a:pt x="15721" y="14175"/>
                  </a:cubicBezTo>
                  <a:cubicBezTo>
                    <a:pt x="15795" y="14087"/>
                    <a:pt x="15869" y="13994"/>
                    <a:pt x="15943" y="13994"/>
                  </a:cubicBezTo>
                  <a:close/>
                  <a:moveTo>
                    <a:pt x="10107" y="17320"/>
                  </a:moveTo>
                  <a:cubicBezTo>
                    <a:pt x="10744" y="17574"/>
                    <a:pt x="11166" y="18326"/>
                    <a:pt x="11271" y="19082"/>
                  </a:cubicBezTo>
                  <a:cubicBezTo>
                    <a:pt x="11271" y="19460"/>
                    <a:pt x="11062" y="19714"/>
                    <a:pt x="10530" y="19963"/>
                  </a:cubicBezTo>
                  <a:cubicBezTo>
                    <a:pt x="10212" y="19460"/>
                    <a:pt x="10003" y="18704"/>
                    <a:pt x="10003" y="17953"/>
                  </a:cubicBezTo>
                  <a:cubicBezTo>
                    <a:pt x="10003" y="17445"/>
                    <a:pt x="10107" y="17320"/>
                    <a:pt x="10107" y="17320"/>
                  </a:cubicBezTo>
                  <a:close/>
                  <a:moveTo>
                    <a:pt x="13345" y="974"/>
                  </a:moveTo>
                  <a:cubicBezTo>
                    <a:pt x="14008" y="974"/>
                    <a:pt x="14745" y="1259"/>
                    <a:pt x="15507" y="1839"/>
                  </a:cubicBezTo>
                  <a:cubicBezTo>
                    <a:pt x="17730" y="3477"/>
                    <a:pt x="18471" y="5238"/>
                    <a:pt x="18366" y="6621"/>
                  </a:cubicBezTo>
                  <a:cubicBezTo>
                    <a:pt x="18048" y="6373"/>
                    <a:pt x="17835" y="6243"/>
                    <a:pt x="17516" y="6119"/>
                  </a:cubicBezTo>
                  <a:cubicBezTo>
                    <a:pt x="17307" y="5995"/>
                    <a:pt x="17094" y="5995"/>
                    <a:pt x="16884" y="5995"/>
                  </a:cubicBezTo>
                  <a:cubicBezTo>
                    <a:pt x="16462" y="5995"/>
                    <a:pt x="16035" y="6243"/>
                    <a:pt x="15825" y="6751"/>
                  </a:cubicBezTo>
                  <a:cubicBezTo>
                    <a:pt x="15612" y="7124"/>
                    <a:pt x="15612" y="7632"/>
                    <a:pt x="15825" y="8134"/>
                  </a:cubicBezTo>
                  <a:cubicBezTo>
                    <a:pt x="16035" y="8637"/>
                    <a:pt x="16566" y="8891"/>
                    <a:pt x="17094" y="8891"/>
                  </a:cubicBezTo>
                  <a:lnTo>
                    <a:pt x="17307" y="8891"/>
                  </a:lnTo>
                  <a:cubicBezTo>
                    <a:pt x="17835" y="8891"/>
                    <a:pt x="18366" y="8513"/>
                    <a:pt x="18684" y="8005"/>
                  </a:cubicBezTo>
                  <a:cubicBezTo>
                    <a:pt x="19848" y="9264"/>
                    <a:pt x="20484" y="11155"/>
                    <a:pt x="20484" y="13165"/>
                  </a:cubicBezTo>
                  <a:cubicBezTo>
                    <a:pt x="20376" y="14175"/>
                    <a:pt x="19744" y="15056"/>
                    <a:pt x="19003" y="15434"/>
                  </a:cubicBezTo>
                  <a:cubicBezTo>
                    <a:pt x="18684" y="15683"/>
                    <a:pt x="18366" y="15813"/>
                    <a:pt x="18048" y="15813"/>
                  </a:cubicBezTo>
                  <a:cubicBezTo>
                    <a:pt x="18048" y="14678"/>
                    <a:pt x="17412" y="13543"/>
                    <a:pt x="16353" y="13295"/>
                  </a:cubicBezTo>
                  <a:cubicBezTo>
                    <a:pt x="16253" y="13264"/>
                    <a:pt x="16148" y="13248"/>
                    <a:pt x="16039" y="13248"/>
                  </a:cubicBezTo>
                  <a:cubicBezTo>
                    <a:pt x="15690" y="13248"/>
                    <a:pt x="15324" y="13414"/>
                    <a:pt x="15084" y="13797"/>
                  </a:cubicBezTo>
                  <a:cubicBezTo>
                    <a:pt x="14871" y="14300"/>
                    <a:pt x="14871" y="14932"/>
                    <a:pt x="15189" y="15434"/>
                  </a:cubicBezTo>
                  <a:cubicBezTo>
                    <a:pt x="15612" y="16186"/>
                    <a:pt x="16353" y="16693"/>
                    <a:pt x="17203" y="16818"/>
                  </a:cubicBezTo>
                  <a:cubicBezTo>
                    <a:pt x="16462" y="18455"/>
                    <a:pt x="15189" y="19714"/>
                    <a:pt x="13707" y="20341"/>
                  </a:cubicBezTo>
                  <a:cubicBezTo>
                    <a:pt x="13210" y="20636"/>
                    <a:pt x="12714" y="20761"/>
                    <a:pt x="12217" y="20761"/>
                  </a:cubicBezTo>
                  <a:cubicBezTo>
                    <a:pt x="11868" y="20761"/>
                    <a:pt x="11515" y="20698"/>
                    <a:pt x="11166" y="20595"/>
                  </a:cubicBezTo>
                  <a:cubicBezTo>
                    <a:pt x="11589" y="20217"/>
                    <a:pt x="11803" y="19714"/>
                    <a:pt x="11907" y="19206"/>
                  </a:cubicBezTo>
                  <a:cubicBezTo>
                    <a:pt x="11803" y="18077"/>
                    <a:pt x="11166" y="17072"/>
                    <a:pt x="10212" y="16693"/>
                  </a:cubicBezTo>
                  <a:cubicBezTo>
                    <a:pt x="10160" y="16626"/>
                    <a:pt x="10133" y="16595"/>
                    <a:pt x="10107" y="16595"/>
                  </a:cubicBezTo>
                  <a:cubicBezTo>
                    <a:pt x="10081" y="16595"/>
                    <a:pt x="10055" y="16626"/>
                    <a:pt x="10003" y="16693"/>
                  </a:cubicBezTo>
                  <a:cubicBezTo>
                    <a:pt x="9684" y="16693"/>
                    <a:pt x="9366" y="16942"/>
                    <a:pt x="9366" y="17320"/>
                  </a:cubicBezTo>
                  <a:cubicBezTo>
                    <a:pt x="9048" y="18326"/>
                    <a:pt x="9262" y="19460"/>
                    <a:pt x="9789" y="20465"/>
                  </a:cubicBezTo>
                  <a:cubicBezTo>
                    <a:pt x="9366" y="20465"/>
                    <a:pt x="8944" y="20595"/>
                    <a:pt x="8625" y="20595"/>
                  </a:cubicBezTo>
                  <a:cubicBezTo>
                    <a:pt x="6403" y="20595"/>
                    <a:pt x="4389" y="19082"/>
                    <a:pt x="3439" y="16693"/>
                  </a:cubicBezTo>
                  <a:cubicBezTo>
                    <a:pt x="4180" y="16186"/>
                    <a:pt x="4707" y="15181"/>
                    <a:pt x="4603" y="14175"/>
                  </a:cubicBezTo>
                  <a:cubicBezTo>
                    <a:pt x="4603" y="13191"/>
                    <a:pt x="4040" y="12492"/>
                    <a:pt x="3339" y="12492"/>
                  </a:cubicBezTo>
                  <a:cubicBezTo>
                    <a:pt x="3234" y="12492"/>
                    <a:pt x="3125" y="12507"/>
                    <a:pt x="3012" y="12538"/>
                  </a:cubicBezTo>
                  <a:cubicBezTo>
                    <a:pt x="2698" y="12538"/>
                    <a:pt x="2380" y="12916"/>
                    <a:pt x="2166" y="13295"/>
                  </a:cubicBezTo>
                  <a:cubicBezTo>
                    <a:pt x="1957" y="14175"/>
                    <a:pt x="1957" y="15181"/>
                    <a:pt x="2380" y="16061"/>
                  </a:cubicBezTo>
                  <a:cubicBezTo>
                    <a:pt x="2166" y="16061"/>
                    <a:pt x="1957" y="15937"/>
                    <a:pt x="1848" y="15937"/>
                  </a:cubicBezTo>
                  <a:cubicBezTo>
                    <a:pt x="789" y="15434"/>
                    <a:pt x="366" y="12916"/>
                    <a:pt x="789" y="10145"/>
                  </a:cubicBezTo>
                  <a:cubicBezTo>
                    <a:pt x="1107" y="8005"/>
                    <a:pt x="2062" y="5492"/>
                    <a:pt x="3648" y="5492"/>
                  </a:cubicBezTo>
                  <a:lnTo>
                    <a:pt x="4071" y="5492"/>
                  </a:lnTo>
                  <a:lnTo>
                    <a:pt x="4389" y="5616"/>
                  </a:lnTo>
                  <a:cubicBezTo>
                    <a:pt x="4284" y="6751"/>
                    <a:pt x="4921" y="7880"/>
                    <a:pt x="5766" y="8513"/>
                  </a:cubicBezTo>
                  <a:cubicBezTo>
                    <a:pt x="6023" y="8611"/>
                    <a:pt x="6254" y="8658"/>
                    <a:pt x="6464" y="8658"/>
                  </a:cubicBezTo>
                  <a:cubicBezTo>
                    <a:pt x="7030" y="8658"/>
                    <a:pt x="7409" y="8310"/>
                    <a:pt x="7566" y="7756"/>
                  </a:cubicBezTo>
                  <a:cubicBezTo>
                    <a:pt x="7780" y="6875"/>
                    <a:pt x="6930" y="5741"/>
                    <a:pt x="5130" y="4984"/>
                  </a:cubicBezTo>
                  <a:cubicBezTo>
                    <a:pt x="5130" y="2974"/>
                    <a:pt x="6403" y="1212"/>
                    <a:pt x="8094" y="1083"/>
                  </a:cubicBezTo>
                  <a:cubicBezTo>
                    <a:pt x="8342" y="1021"/>
                    <a:pt x="8586" y="990"/>
                    <a:pt x="8830" y="990"/>
                  </a:cubicBezTo>
                  <a:cubicBezTo>
                    <a:pt x="9528" y="990"/>
                    <a:pt x="10194" y="1249"/>
                    <a:pt x="10744" y="1715"/>
                  </a:cubicBezTo>
                  <a:cubicBezTo>
                    <a:pt x="10425" y="2218"/>
                    <a:pt x="10212" y="2720"/>
                    <a:pt x="10003" y="3352"/>
                  </a:cubicBezTo>
                  <a:cubicBezTo>
                    <a:pt x="10003" y="3352"/>
                    <a:pt x="10003" y="3477"/>
                    <a:pt x="10003" y="3477"/>
                  </a:cubicBezTo>
                  <a:cubicBezTo>
                    <a:pt x="10107" y="3979"/>
                    <a:pt x="10321" y="4984"/>
                    <a:pt x="10953" y="4984"/>
                  </a:cubicBezTo>
                  <a:cubicBezTo>
                    <a:pt x="11166" y="4860"/>
                    <a:pt x="11380" y="4860"/>
                    <a:pt x="11589" y="4736"/>
                  </a:cubicBezTo>
                  <a:cubicBezTo>
                    <a:pt x="11803" y="4482"/>
                    <a:pt x="12012" y="3979"/>
                    <a:pt x="12121" y="3601"/>
                  </a:cubicBezTo>
                  <a:cubicBezTo>
                    <a:pt x="12225" y="2974"/>
                    <a:pt x="12012" y="2218"/>
                    <a:pt x="11694" y="1715"/>
                  </a:cubicBezTo>
                  <a:cubicBezTo>
                    <a:pt x="12156" y="1228"/>
                    <a:pt x="12718" y="974"/>
                    <a:pt x="13345" y="974"/>
                  </a:cubicBezTo>
                  <a:close/>
                  <a:moveTo>
                    <a:pt x="8808" y="0"/>
                  </a:moveTo>
                  <a:cubicBezTo>
                    <a:pt x="8573" y="0"/>
                    <a:pt x="8333" y="26"/>
                    <a:pt x="8094" y="78"/>
                  </a:cubicBezTo>
                  <a:cubicBezTo>
                    <a:pt x="6189" y="332"/>
                    <a:pt x="4603" y="2218"/>
                    <a:pt x="4498" y="4611"/>
                  </a:cubicBezTo>
                  <a:lnTo>
                    <a:pt x="4284" y="4611"/>
                  </a:lnTo>
                  <a:cubicBezTo>
                    <a:pt x="4071" y="4611"/>
                    <a:pt x="3862" y="4482"/>
                    <a:pt x="3753" y="4482"/>
                  </a:cubicBezTo>
                  <a:cubicBezTo>
                    <a:pt x="1639" y="4482"/>
                    <a:pt x="471" y="7378"/>
                    <a:pt x="157" y="9896"/>
                  </a:cubicBezTo>
                  <a:cubicBezTo>
                    <a:pt x="-270" y="12663"/>
                    <a:pt x="157" y="15813"/>
                    <a:pt x="1639" y="16564"/>
                  </a:cubicBezTo>
                  <a:cubicBezTo>
                    <a:pt x="2062" y="16693"/>
                    <a:pt x="2380" y="16818"/>
                    <a:pt x="2803" y="16818"/>
                  </a:cubicBezTo>
                  <a:cubicBezTo>
                    <a:pt x="3862" y="19336"/>
                    <a:pt x="5980" y="21097"/>
                    <a:pt x="8412" y="21222"/>
                  </a:cubicBezTo>
                  <a:lnTo>
                    <a:pt x="8730" y="21222"/>
                  </a:lnTo>
                  <a:cubicBezTo>
                    <a:pt x="9262" y="21222"/>
                    <a:pt x="9789" y="21097"/>
                    <a:pt x="10321" y="20973"/>
                  </a:cubicBezTo>
                  <a:cubicBezTo>
                    <a:pt x="10848" y="21346"/>
                    <a:pt x="11484" y="21600"/>
                    <a:pt x="12121" y="21600"/>
                  </a:cubicBezTo>
                  <a:cubicBezTo>
                    <a:pt x="12753" y="21600"/>
                    <a:pt x="13389" y="21346"/>
                    <a:pt x="14025" y="21097"/>
                  </a:cubicBezTo>
                  <a:cubicBezTo>
                    <a:pt x="15825" y="20341"/>
                    <a:pt x="17307" y="18704"/>
                    <a:pt x="18048" y="16564"/>
                  </a:cubicBezTo>
                  <a:cubicBezTo>
                    <a:pt x="18471" y="16440"/>
                    <a:pt x="18894" y="16315"/>
                    <a:pt x="19316" y="16061"/>
                  </a:cubicBezTo>
                  <a:cubicBezTo>
                    <a:pt x="20376" y="15559"/>
                    <a:pt x="21116" y="14424"/>
                    <a:pt x="21225" y="13041"/>
                  </a:cubicBezTo>
                  <a:cubicBezTo>
                    <a:pt x="21330" y="10777"/>
                    <a:pt x="20484" y="8513"/>
                    <a:pt x="19107" y="7000"/>
                  </a:cubicBezTo>
                  <a:cubicBezTo>
                    <a:pt x="19530" y="5362"/>
                    <a:pt x="18684" y="2974"/>
                    <a:pt x="16035" y="1083"/>
                  </a:cubicBezTo>
                  <a:cubicBezTo>
                    <a:pt x="15084" y="456"/>
                    <a:pt x="14208" y="140"/>
                    <a:pt x="13428" y="140"/>
                  </a:cubicBezTo>
                  <a:cubicBezTo>
                    <a:pt x="12648" y="140"/>
                    <a:pt x="11960" y="456"/>
                    <a:pt x="11380" y="1083"/>
                  </a:cubicBezTo>
                  <a:cubicBezTo>
                    <a:pt x="10622" y="383"/>
                    <a:pt x="9728" y="0"/>
                    <a:pt x="8808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350;p29"/>
            <p:cNvSpPr/>
            <p:nvPr/>
          </p:nvSpPr>
          <p:spPr>
            <a:xfrm rot="10232062">
              <a:off x="609279" y="499531"/>
              <a:ext cx="353254" cy="35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4723" y="0"/>
                    <a:pt x="0" y="4979"/>
                    <a:pt x="0" y="10957"/>
                  </a:cubicBezTo>
                  <a:cubicBezTo>
                    <a:pt x="0" y="16935"/>
                    <a:pt x="4723" y="21600"/>
                    <a:pt x="10793" y="21600"/>
                  </a:cubicBezTo>
                  <a:cubicBezTo>
                    <a:pt x="16877" y="21600"/>
                    <a:pt x="21600" y="16935"/>
                    <a:pt x="21600" y="10957"/>
                  </a:cubicBezTo>
                  <a:cubicBezTo>
                    <a:pt x="21600" y="4979"/>
                    <a:pt x="16877" y="0"/>
                    <a:pt x="1079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32" name="Google Shape;1351;p29"/>
          <p:cNvSpPr txBox="1"/>
          <p:nvPr>
            <p:ph type="body" sz="half" idx="21"/>
          </p:nvPr>
        </p:nvSpPr>
        <p:spPr>
          <a:xfrm>
            <a:off x="12341932" y="4962999"/>
            <a:ext cx="11258402" cy="7228802"/>
          </a:xfrm>
          <a:prstGeom prst="rect">
            <a:avLst/>
          </a:prstGeom>
        </p:spPr>
        <p:txBody>
          <a:bodyPr/>
          <a:lstStyle/>
          <a:p>
            <a:pPr marL="918440" indent="-759690" rtl="0">
              <a:buClr>
                <a:srgbClr val="000000"/>
              </a:buClr>
              <a:buFont typeface="Arial"/>
              <a:buChar char="●"/>
              <a:defRPr/>
            </a:pPr>
          </a:p>
        </p:txBody>
      </p:sp>
      <p:sp>
        <p:nvSpPr>
          <p:cNvPr id="14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353;p30"/>
          <p:cNvSpPr/>
          <p:nvPr/>
        </p:nvSpPr>
        <p:spPr>
          <a:xfrm>
            <a:off x="13035999" y="2960599"/>
            <a:ext cx="9016001" cy="8715202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41" name="Google Shape;1354;p30"/>
          <p:cNvSpPr/>
          <p:nvPr/>
        </p:nvSpPr>
        <p:spPr>
          <a:xfrm>
            <a:off x="2860533" y="2960599"/>
            <a:ext cx="9016001" cy="8715202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42" name="xx%"/>
          <p:cNvSpPr txBox="1"/>
          <p:nvPr>
            <p:ph type="title" hasCustomPrompt="1"/>
          </p:nvPr>
        </p:nvSpPr>
        <p:spPr>
          <a:xfrm>
            <a:off x="2395466" y="3989999"/>
            <a:ext cx="9412802" cy="2208801"/>
          </a:xfrm>
          <a:prstGeom prst="rect">
            <a:avLst/>
          </a:prstGeom>
        </p:spPr>
        <p:txBody>
          <a:bodyPr anchor="ctr"/>
          <a:lstStyle>
            <a:lvl1pPr algn="ctr">
              <a:defRPr sz="14800"/>
            </a:lvl1pPr>
          </a:lstStyle>
          <a:p>
            <a:pPr/>
            <a:r>
              <a:t>xx%</a:t>
            </a:r>
          </a:p>
        </p:txBody>
      </p:sp>
      <p:sp>
        <p:nvSpPr>
          <p:cNvPr id="1443" name="مستوى النص الأول…"/>
          <p:cNvSpPr txBox="1"/>
          <p:nvPr>
            <p:ph type="body" sz="quarter" idx="1"/>
          </p:nvPr>
        </p:nvSpPr>
        <p:spPr>
          <a:xfrm>
            <a:off x="2395466" y="5956600"/>
            <a:ext cx="9412802" cy="1187201"/>
          </a:xfrm>
          <a:prstGeom prst="rect">
            <a:avLst/>
          </a:prstGeom>
        </p:spPr>
        <p:txBody>
          <a:bodyPr anchor="ctr"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57" name="Google Shape;1360;p30"/>
          <p:cNvGrpSpPr/>
          <p:nvPr/>
        </p:nvGrpSpPr>
        <p:grpSpPr>
          <a:xfrm>
            <a:off x="21453250" y="264717"/>
            <a:ext cx="2720898" cy="3836563"/>
            <a:chOff x="0" y="0"/>
            <a:chExt cx="2720897" cy="3836562"/>
          </a:xfrm>
        </p:grpSpPr>
        <p:sp>
          <p:nvSpPr>
            <p:cNvPr id="1444" name="Google Shape;1361;p30"/>
            <p:cNvSpPr/>
            <p:nvPr/>
          </p:nvSpPr>
          <p:spPr>
            <a:xfrm rot="21157311">
              <a:off x="1627625" y="489704"/>
              <a:ext cx="374610" cy="37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362;p30"/>
            <p:cNvSpPr/>
            <p:nvPr/>
          </p:nvSpPr>
          <p:spPr>
            <a:xfrm rot="21157311">
              <a:off x="34129" y="569441"/>
              <a:ext cx="567782" cy="56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363;p30"/>
            <p:cNvSpPr/>
            <p:nvPr/>
          </p:nvSpPr>
          <p:spPr>
            <a:xfrm rot="21157311">
              <a:off x="476065" y="33747"/>
              <a:ext cx="562219" cy="5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364;p30"/>
            <p:cNvSpPr/>
            <p:nvPr/>
          </p:nvSpPr>
          <p:spPr>
            <a:xfrm rot="21157311">
              <a:off x="643289" y="629331"/>
              <a:ext cx="472641" cy="45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365;p30"/>
            <p:cNvSpPr/>
            <p:nvPr/>
          </p:nvSpPr>
          <p:spPr>
            <a:xfrm rot="21157311">
              <a:off x="642396" y="654613"/>
              <a:ext cx="244313" cy="25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366;p30"/>
            <p:cNvSpPr/>
            <p:nvPr/>
          </p:nvSpPr>
          <p:spPr>
            <a:xfrm rot="21157311">
              <a:off x="619692" y="627902"/>
              <a:ext cx="292938" cy="31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367;p30"/>
            <p:cNvSpPr/>
            <p:nvPr/>
          </p:nvSpPr>
          <p:spPr>
            <a:xfrm rot="21157311">
              <a:off x="755855" y="703652"/>
              <a:ext cx="270281" cy="308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368;p30"/>
            <p:cNvSpPr/>
            <p:nvPr/>
          </p:nvSpPr>
          <p:spPr>
            <a:xfrm rot="21157311">
              <a:off x="721030" y="686203"/>
              <a:ext cx="331624" cy="352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369;p30"/>
            <p:cNvSpPr/>
            <p:nvPr/>
          </p:nvSpPr>
          <p:spPr>
            <a:xfrm rot="21157311">
              <a:off x="59970" y="425840"/>
              <a:ext cx="371295" cy="15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370;p30"/>
            <p:cNvSpPr/>
            <p:nvPr/>
          </p:nvSpPr>
          <p:spPr>
            <a:xfrm rot="21157311">
              <a:off x="892922" y="793462"/>
              <a:ext cx="206157" cy="24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371;p30"/>
            <p:cNvSpPr/>
            <p:nvPr/>
          </p:nvSpPr>
          <p:spPr>
            <a:xfrm rot="21157311">
              <a:off x="857252" y="765502"/>
              <a:ext cx="267101" cy="298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372;p30"/>
            <p:cNvSpPr/>
            <p:nvPr/>
          </p:nvSpPr>
          <p:spPr>
            <a:xfrm rot="21157311">
              <a:off x="297274" y="162904"/>
              <a:ext cx="166809" cy="37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373;p30"/>
            <p:cNvSpPr/>
            <p:nvPr/>
          </p:nvSpPr>
          <p:spPr>
            <a:xfrm rot="21157311">
              <a:off x="1568283" y="1007541"/>
              <a:ext cx="978313" cy="2777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69" name="Google Shape;1374;p30"/>
          <p:cNvGrpSpPr/>
          <p:nvPr/>
        </p:nvGrpSpPr>
        <p:grpSpPr>
          <a:xfrm>
            <a:off x="-8318" y="10554302"/>
            <a:ext cx="1883522" cy="3275754"/>
            <a:chOff x="0" y="0"/>
            <a:chExt cx="1883520" cy="3275753"/>
          </a:xfrm>
        </p:grpSpPr>
        <p:sp>
          <p:nvSpPr>
            <p:cNvPr id="1458" name="Google Shape;1375;p30"/>
            <p:cNvSpPr/>
            <p:nvPr/>
          </p:nvSpPr>
          <p:spPr>
            <a:xfrm>
              <a:off x="1134462" y="730130"/>
              <a:ext cx="195202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1376;p30"/>
            <p:cNvSpPr/>
            <p:nvPr/>
          </p:nvSpPr>
          <p:spPr>
            <a:xfrm>
              <a:off x="775460" y="0"/>
              <a:ext cx="1108061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377;p30"/>
            <p:cNvSpPr/>
            <p:nvPr/>
          </p:nvSpPr>
          <p:spPr>
            <a:xfrm>
              <a:off x="58752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378;p30"/>
            <p:cNvSpPr/>
            <p:nvPr/>
          </p:nvSpPr>
          <p:spPr>
            <a:xfrm>
              <a:off x="0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1379;p30"/>
            <p:cNvSpPr/>
            <p:nvPr/>
          </p:nvSpPr>
          <p:spPr>
            <a:xfrm>
              <a:off x="1086074" y="293707"/>
              <a:ext cx="495463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1380;p30"/>
            <p:cNvSpPr/>
            <p:nvPr/>
          </p:nvSpPr>
          <p:spPr>
            <a:xfrm>
              <a:off x="305563" y="1082585"/>
              <a:ext cx="495117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1381;p30"/>
            <p:cNvSpPr/>
            <p:nvPr/>
          </p:nvSpPr>
          <p:spPr>
            <a:xfrm>
              <a:off x="229897" y="2707677"/>
              <a:ext cx="1504426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1382;p30"/>
            <p:cNvSpPr/>
            <p:nvPr/>
          </p:nvSpPr>
          <p:spPr>
            <a:xfrm>
              <a:off x="1499648" y="2958890"/>
              <a:ext cx="67943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fill="norm" stroke="1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1383;p30"/>
            <p:cNvSpPr/>
            <p:nvPr/>
          </p:nvSpPr>
          <p:spPr>
            <a:xfrm>
              <a:off x="1102999" y="2870433"/>
              <a:ext cx="71684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fill="norm" stroke="1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1384;p30"/>
            <p:cNvSpPr/>
            <p:nvPr/>
          </p:nvSpPr>
          <p:spPr>
            <a:xfrm>
              <a:off x="70013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1385;p30"/>
            <p:cNvSpPr/>
            <p:nvPr/>
          </p:nvSpPr>
          <p:spPr>
            <a:xfrm>
              <a:off x="362224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fill="norm" stroke="1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79" name="Google Shape;1386;p30"/>
          <p:cNvGrpSpPr/>
          <p:nvPr/>
        </p:nvGrpSpPr>
        <p:grpSpPr>
          <a:xfrm>
            <a:off x="22171127" y="11892472"/>
            <a:ext cx="1431317" cy="1481638"/>
            <a:chOff x="0" y="0"/>
            <a:chExt cx="1431315" cy="1481636"/>
          </a:xfrm>
        </p:grpSpPr>
        <p:sp>
          <p:nvSpPr>
            <p:cNvPr id="1470" name="Google Shape;1387;p30"/>
            <p:cNvSpPr/>
            <p:nvPr/>
          </p:nvSpPr>
          <p:spPr>
            <a:xfrm>
              <a:off x="244469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1388;p30"/>
            <p:cNvSpPr/>
            <p:nvPr/>
          </p:nvSpPr>
          <p:spPr>
            <a:xfrm>
              <a:off x="0" y="1011611"/>
              <a:ext cx="651958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1389;p30"/>
            <p:cNvSpPr/>
            <p:nvPr/>
          </p:nvSpPr>
          <p:spPr>
            <a:xfrm>
              <a:off x="71892" y="971548"/>
              <a:ext cx="548463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1390;p30"/>
            <p:cNvSpPr/>
            <p:nvPr/>
          </p:nvSpPr>
          <p:spPr>
            <a:xfrm>
              <a:off x="178537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1391;p30"/>
            <p:cNvSpPr/>
            <p:nvPr/>
          </p:nvSpPr>
          <p:spPr>
            <a:xfrm>
              <a:off x="861082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1392;p30"/>
            <p:cNvSpPr/>
            <p:nvPr/>
          </p:nvSpPr>
          <p:spPr>
            <a:xfrm>
              <a:off x="1205456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1393;p30"/>
            <p:cNvSpPr/>
            <p:nvPr/>
          </p:nvSpPr>
          <p:spPr>
            <a:xfrm>
              <a:off x="1069951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1394;p30"/>
            <p:cNvSpPr/>
            <p:nvPr/>
          </p:nvSpPr>
          <p:spPr>
            <a:xfrm>
              <a:off x="1109799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8" name="Google Shape;1395;p30"/>
            <p:cNvSpPr/>
            <p:nvPr/>
          </p:nvSpPr>
          <p:spPr>
            <a:xfrm>
              <a:off x="1168910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8" name="Google Shape;1396;p30"/>
          <p:cNvGrpSpPr/>
          <p:nvPr/>
        </p:nvGrpSpPr>
        <p:grpSpPr>
          <a:xfrm>
            <a:off x="403272" y="430301"/>
            <a:ext cx="822765" cy="1445125"/>
            <a:chOff x="0" y="0"/>
            <a:chExt cx="822764" cy="1445123"/>
          </a:xfrm>
        </p:grpSpPr>
        <p:sp>
          <p:nvSpPr>
            <p:cNvPr id="1480" name="Google Shape;1397;p30"/>
            <p:cNvSpPr/>
            <p:nvPr/>
          </p:nvSpPr>
          <p:spPr>
            <a:xfrm rot="7204672">
              <a:off x="326317" y="45337"/>
              <a:ext cx="209576" cy="600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1" name="Google Shape;1398;p30"/>
            <p:cNvSpPr/>
            <p:nvPr/>
          </p:nvSpPr>
          <p:spPr>
            <a:xfrm rot="7204672">
              <a:off x="152731" y="218148"/>
              <a:ext cx="651956" cy="25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399;p30"/>
            <p:cNvSpPr/>
            <p:nvPr/>
          </p:nvSpPr>
          <p:spPr>
            <a:xfrm rot="7204672">
              <a:off x="187758" y="184027"/>
              <a:ext cx="548461" cy="35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3" name="Google Shape;1400;p30"/>
            <p:cNvSpPr/>
            <p:nvPr/>
          </p:nvSpPr>
          <p:spPr>
            <a:xfrm rot="7204672">
              <a:off x="300781" y="85241"/>
              <a:ext cx="354839" cy="59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4" name="Google Shape;1401;p30"/>
            <p:cNvSpPr/>
            <p:nvPr/>
          </p:nvSpPr>
          <p:spPr>
            <a:xfrm rot="7204672">
              <a:off x="115070" y="1086340"/>
              <a:ext cx="116161" cy="332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1402;p30"/>
            <p:cNvSpPr/>
            <p:nvPr/>
          </p:nvSpPr>
          <p:spPr>
            <a:xfrm rot="7204672">
              <a:off x="18856" y="1182127"/>
              <a:ext cx="361365" cy="14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1403;p30"/>
            <p:cNvSpPr/>
            <p:nvPr/>
          </p:nvSpPr>
          <p:spPr>
            <a:xfrm rot="7204672">
              <a:off x="38273" y="1163214"/>
              <a:ext cx="304000" cy="19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1404;p30"/>
            <p:cNvSpPr/>
            <p:nvPr/>
          </p:nvSpPr>
          <p:spPr>
            <a:xfrm rot="7204672">
              <a:off x="100916" y="1108457"/>
              <a:ext cx="196677" cy="327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89" name="Google Shape;1405;p30"/>
          <p:cNvSpPr/>
          <p:nvPr/>
        </p:nvSpPr>
        <p:spPr>
          <a:xfrm>
            <a:off x="12511599" y="3429733"/>
            <a:ext cx="9016001" cy="8715201"/>
          </a:xfrm>
          <a:prstGeom prst="roundRect">
            <a:avLst>
              <a:gd name="adj" fmla="val 455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90" name="Google Shape;1406;p30"/>
          <p:cNvSpPr/>
          <p:nvPr/>
        </p:nvSpPr>
        <p:spPr>
          <a:xfrm>
            <a:off x="2336132" y="3429733"/>
            <a:ext cx="9016002" cy="8715201"/>
          </a:xfrm>
          <a:prstGeom prst="roundRect">
            <a:avLst>
              <a:gd name="adj" fmla="val 455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مستوى النص الأول…"/>
          <p:cNvSpPr txBox="1"/>
          <p:nvPr>
            <p:ph type="body" sz="quarter" idx="1"/>
          </p:nvPr>
        </p:nvSpPr>
        <p:spPr>
          <a:xfrm>
            <a:off x="2705199" y="6023635"/>
            <a:ext cx="8813601" cy="2426400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99" name="Google Shape;1410;p31"/>
          <p:cNvSpPr txBox="1"/>
          <p:nvPr/>
        </p:nvSpPr>
        <p:spPr>
          <a:xfrm>
            <a:off x="2888799" y="8486301"/>
            <a:ext cx="8446402" cy="20705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/>
          <a:p>
            <a:pPr algn="ctr" rtl="0">
              <a:lnSpc>
                <a:spcPct val="114000"/>
              </a:lnSpc>
              <a:defRPr b="1" sz="3200">
                <a:latin typeface="+mj-lt"/>
                <a:ea typeface="+mj-ea"/>
                <a:cs typeface="+mj-cs"/>
                <a:sym typeface="Helvetica"/>
              </a:defRPr>
            </a:pPr>
            <a:r>
              <a:t>CREDITS:</a:t>
            </a:r>
            <a:r>
              <a:rPr b="0"/>
              <a:t> This presentation template was created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</a:t>
            </a:r>
            <a:r>
              <a:rPr b="0"/>
              <a:t> including icons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</a:t>
            </a:r>
            <a:r>
              <a:rPr b="0"/>
              <a:t>infographics &amp; images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 </a:t>
            </a:r>
          </a:p>
        </p:txBody>
      </p:sp>
      <p:sp>
        <p:nvSpPr>
          <p:cNvPr id="1500" name="نص العنوان"/>
          <p:cNvSpPr txBox="1"/>
          <p:nvPr>
            <p:ph type="title"/>
          </p:nvPr>
        </p:nvSpPr>
        <p:spPr>
          <a:xfrm>
            <a:off x="1761199" y="1971634"/>
            <a:ext cx="10701601" cy="2426401"/>
          </a:xfrm>
          <a:prstGeom prst="rect">
            <a:avLst/>
          </a:prstGeom>
          <a:ln w="12700"/>
        </p:spPr>
        <p:txBody>
          <a:bodyPr lIns="0" tIns="0" rIns="0" bIns="0"/>
          <a:lstStyle>
            <a:lvl1pPr algn="ctr">
              <a:defRPr sz="192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1512" name="Google Shape;1412;p31"/>
          <p:cNvGrpSpPr/>
          <p:nvPr/>
        </p:nvGrpSpPr>
        <p:grpSpPr>
          <a:xfrm>
            <a:off x="20632576" y="1728233"/>
            <a:ext cx="6694352" cy="4295464"/>
            <a:chOff x="0" y="0"/>
            <a:chExt cx="6694351" cy="4295462"/>
          </a:xfrm>
        </p:grpSpPr>
        <p:grpSp>
          <p:nvGrpSpPr>
            <p:cNvPr id="1510" name="Google Shape;1413;p31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507" name="Google Shape;1414;p31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501" name="Google Shape;1415;p31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2" name="Google Shape;1416;p31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3" name="Google Shape;1417;p31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4" name="Google Shape;1418;p31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5" name="Google Shape;1419;p31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6" name="Google Shape;1420;p31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08" name="Google Shape;1421;p31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9" name="Google Shape;1422;p31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11" name="Google Shape;1423;p31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21" name="Google Shape;1424;p31"/>
          <p:cNvGrpSpPr/>
          <p:nvPr/>
        </p:nvGrpSpPr>
        <p:grpSpPr>
          <a:xfrm>
            <a:off x="12780047" y="656943"/>
            <a:ext cx="3939886" cy="1734081"/>
            <a:chOff x="0" y="0"/>
            <a:chExt cx="3939884" cy="1734079"/>
          </a:xfrm>
        </p:grpSpPr>
        <p:grpSp>
          <p:nvGrpSpPr>
            <p:cNvPr id="1519" name="Google Shape;1425;p31"/>
            <p:cNvGrpSpPr/>
            <p:nvPr/>
          </p:nvGrpSpPr>
          <p:grpSpPr>
            <a:xfrm>
              <a:off x="-1" y="0"/>
              <a:ext cx="3484717" cy="1734080"/>
              <a:chOff x="0" y="0"/>
              <a:chExt cx="3484716" cy="1734079"/>
            </a:xfrm>
          </p:grpSpPr>
          <p:grpSp>
            <p:nvGrpSpPr>
              <p:cNvPr id="1517" name="Google Shape;1426;p31"/>
              <p:cNvGrpSpPr/>
              <p:nvPr/>
            </p:nvGrpSpPr>
            <p:grpSpPr>
              <a:xfrm>
                <a:off x="-1" y="0"/>
                <a:ext cx="3484315" cy="1514329"/>
                <a:chOff x="0" y="0"/>
                <a:chExt cx="3484313" cy="1514328"/>
              </a:xfrm>
            </p:grpSpPr>
            <p:sp>
              <p:nvSpPr>
                <p:cNvPr id="1513" name="Google Shape;1427;p31"/>
                <p:cNvSpPr/>
                <p:nvPr/>
              </p:nvSpPr>
              <p:spPr>
                <a:xfrm>
                  <a:off x="600864" y="95034"/>
                  <a:ext cx="1568135" cy="140770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4" name="Google Shape;1428;p31"/>
                <p:cNvSpPr/>
                <p:nvPr/>
              </p:nvSpPr>
              <p:spPr>
                <a:xfrm>
                  <a:off x="1466011" y="-1"/>
                  <a:ext cx="1240903" cy="111395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5" name="Google Shape;1429;p31"/>
                <p:cNvSpPr/>
                <p:nvPr/>
              </p:nvSpPr>
              <p:spPr>
                <a:xfrm>
                  <a:off x="-1" y="712389"/>
                  <a:ext cx="1240903" cy="80188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6" name="Google Shape;1430;p31"/>
                <p:cNvSpPr/>
                <p:nvPr/>
              </p:nvSpPr>
              <p:spPr>
                <a:xfrm>
                  <a:off x="1916180" y="400376"/>
                  <a:ext cx="1568134" cy="11139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18" name="Google Shape;1431;p31"/>
              <p:cNvSpPr/>
              <p:nvPr/>
            </p:nvSpPr>
            <p:spPr>
              <a:xfrm>
                <a:off x="49185" y="759199"/>
                <a:ext cx="3435532" cy="97488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20" name="Google Shape;1432;p31"/>
            <p:cNvSpPr/>
            <p:nvPr/>
          </p:nvSpPr>
          <p:spPr>
            <a:xfrm>
              <a:off x="140088" y="854"/>
              <a:ext cx="3799797" cy="1589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31" name="Google Shape;1433;p31"/>
          <p:cNvGrpSpPr/>
          <p:nvPr/>
        </p:nvGrpSpPr>
        <p:grpSpPr>
          <a:xfrm>
            <a:off x="450517" y="11930939"/>
            <a:ext cx="1431318" cy="1481637"/>
            <a:chOff x="0" y="0"/>
            <a:chExt cx="1431316" cy="1481636"/>
          </a:xfrm>
        </p:grpSpPr>
        <p:sp>
          <p:nvSpPr>
            <p:cNvPr id="1522" name="Google Shape;1434;p31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435;p31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1436;p31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1437;p31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1438;p31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439;p31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440;p31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441;p31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442;p31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0" name="Google Shape;1443;p31"/>
          <p:cNvGrpSpPr/>
          <p:nvPr/>
        </p:nvGrpSpPr>
        <p:grpSpPr>
          <a:xfrm>
            <a:off x="-3887852" y="2588751"/>
            <a:ext cx="6117264" cy="4851107"/>
            <a:chOff x="0" y="0"/>
            <a:chExt cx="6117263" cy="4851105"/>
          </a:xfrm>
        </p:grpSpPr>
        <p:grpSp>
          <p:nvGrpSpPr>
            <p:cNvPr id="1538" name="Google Shape;1444;p31"/>
            <p:cNvGrpSpPr/>
            <p:nvPr/>
          </p:nvGrpSpPr>
          <p:grpSpPr>
            <a:xfrm>
              <a:off x="-1" y="-1"/>
              <a:ext cx="5779657" cy="4851107"/>
              <a:chOff x="0" y="0"/>
              <a:chExt cx="5779655" cy="4851105"/>
            </a:xfrm>
          </p:grpSpPr>
          <p:sp>
            <p:nvSpPr>
              <p:cNvPr id="1532" name="Google Shape;1445;p31"/>
              <p:cNvSpPr/>
              <p:nvPr/>
            </p:nvSpPr>
            <p:spPr>
              <a:xfrm>
                <a:off x="1532125" y="0"/>
                <a:ext cx="2552982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3" name="Google Shape;1446;p31"/>
              <p:cNvSpPr/>
              <p:nvPr/>
            </p:nvSpPr>
            <p:spPr>
              <a:xfrm>
                <a:off x="2502449" y="868226"/>
                <a:ext cx="2552982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4" name="Google Shape;1447;p31"/>
              <p:cNvSpPr/>
              <p:nvPr/>
            </p:nvSpPr>
            <p:spPr>
              <a:xfrm>
                <a:off x="204326" y="919275"/>
                <a:ext cx="2552982" cy="2552983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5" name="Google Shape;1448;p31"/>
              <p:cNvSpPr/>
              <p:nvPr/>
            </p:nvSpPr>
            <p:spPr>
              <a:xfrm>
                <a:off x="-1" y="2042748"/>
                <a:ext cx="2552983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6" name="Google Shape;1449;p31"/>
              <p:cNvSpPr/>
              <p:nvPr/>
            </p:nvSpPr>
            <p:spPr>
              <a:xfrm>
                <a:off x="1072422" y="2298124"/>
                <a:ext cx="2552983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7" name="Google Shape;1450;p31"/>
              <p:cNvSpPr/>
              <p:nvPr/>
            </p:nvSpPr>
            <p:spPr>
              <a:xfrm>
                <a:off x="2553447" y="2093927"/>
                <a:ext cx="3226209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39" name="Google Shape;1451;p31"/>
            <p:cNvSpPr/>
            <p:nvPr/>
          </p:nvSpPr>
          <p:spPr>
            <a:xfrm>
              <a:off x="404175" y="14655"/>
              <a:ext cx="5713089" cy="4382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453;p32"/>
          <p:cNvSpPr/>
          <p:nvPr/>
        </p:nvSpPr>
        <p:spPr>
          <a:xfrm>
            <a:off x="19565199" y="13669266"/>
            <a:ext cx="291334" cy="4673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1557" name="Google Shape;1454;p32"/>
          <p:cNvGrpSpPr/>
          <p:nvPr/>
        </p:nvGrpSpPr>
        <p:grpSpPr>
          <a:xfrm>
            <a:off x="-783828" y="2471133"/>
            <a:ext cx="2727231" cy="2162752"/>
            <a:chOff x="0" y="0"/>
            <a:chExt cx="2727230" cy="2162751"/>
          </a:xfrm>
        </p:grpSpPr>
        <p:grpSp>
          <p:nvGrpSpPr>
            <p:cNvPr id="1555" name="Google Shape;1455;p32"/>
            <p:cNvGrpSpPr/>
            <p:nvPr/>
          </p:nvGrpSpPr>
          <p:grpSpPr>
            <a:xfrm>
              <a:off x="150504" y="0"/>
              <a:ext cx="2576727" cy="2162752"/>
              <a:chOff x="0" y="0"/>
              <a:chExt cx="2576725" cy="2162751"/>
            </a:xfrm>
          </p:grpSpPr>
          <p:sp>
            <p:nvSpPr>
              <p:cNvPr id="1549" name="Google Shape;1456;p32"/>
              <p:cNvSpPr/>
              <p:nvPr/>
            </p:nvSpPr>
            <p:spPr>
              <a:xfrm flipH="1">
                <a:off x="755476" y="0"/>
                <a:ext cx="1138188" cy="113818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0" name="Google Shape;1457;p32"/>
              <p:cNvSpPr/>
              <p:nvPr/>
            </p:nvSpPr>
            <p:spPr>
              <a:xfrm flipH="1">
                <a:off x="322880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1" name="Google Shape;1458;p32"/>
              <p:cNvSpPr/>
              <p:nvPr/>
            </p:nvSpPr>
            <p:spPr>
              <a:xfrm flipH="1">
                <a:off x="1347444" y="409837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2" name="Google Shape;1459;p32"/>
              <p:cNvSpPr/>
              <p:nvPr/>
            </p:nvSpPr>
            <p:spPr>
              <a:xfrm flipH="1">
                <a:off x="1438538" y="91071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3" name="Google Shape;1460;p32"/>
              <p:cNvSpPr/>
              <p:nvPr/>
            </p:nvSpPr>
            <p:spPr>
              <a:xfrm flipH="1">
                <a:off x="960424" y="1024564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4" name="Google Shape;1461;p32"/>
              <p:cNvSpPr/>
              <p:nvPr/>
            </p:nvSpPr>
            <p:spPr>
              <a:xfrm flipH="1">
                <a:off x="0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56" name="Google Shape;1462;p32"/>
            <p:cNvSpPr/>
            <p:nvPr/>
          </p:nvSpPr>
          <p:spPr>
            <a:xfrm flipH="1">
              <a:off x="-1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4" name="Google Shape;1463;p32"/>
          <p:cNvGrpSpPr/>
          <p:nvPr/>
        </p:nvGrpSpPr>
        <p:grpSpPr>
          <a:xfrm>
            <a:off x="22739954" y="11965083"/>
            <a:ext cx="1294217" cy="1473319"/>
            <a:chOff x="0" y="0"/>
            <a:chExt cx="1294215" cy="1473318"/>
          </a:xfrm>
        </p:grpSpPr>
        <p:sp>
          <p:nvSpPr>
            <p:cNvPr id="1558" name="Google Shape;1464;p32"/>
            <p:cNvSpPr/>
            <p:nvPr/>
          </p:nvSpPr>
          <p:spPr>
            <a:xfrm flipH="1" rot="17982578">
              <a:off x="-4709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465;p32"/>
            <p:cNvSpPr/>
            <p:nvPr/>
          </p:nvSpPr>
          <p:spPr>
            <a:xfrm flipH="1" rot="17982578">
              <a:off x="199950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466;p32"/>
            <p:cNvSpPr/>
            <p:nvPr/>
          </p:nvSpPr>
          <p:spPr>
            <a:xfrm flipH="1" rot="17982578">
              <a:off x="115615" y="958361"/>
              <a:ext cx="332421" cy="44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467;p32"/>
            <p:cNvSpPr/>
            <p:nvPr/>
          </p:nvSpPr>
          <p:spPr>
            <a:xfrm flipH="1" rot="17982578">
              <a:off x="33919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468;p32"/>
            <p:cNvSpPr/>
            <p:nvPr/>
          </p:nvSpPr>
          <p:spPr>
            <a:xfrm flipH="1" rot="17982578">
              <a:off x="708915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469;p32"/>
            <p:cNvSpPr/>
            <p:nvPr/>
          </p:nvSpPr>
          <p:spPr>
            <a:xfrm flipH="1" rot="17982578">
              <a:off x="918704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8" name="Google Shape;1470;p32"/>
          <p:cNvGrpSpPr/>
          <p:nvPr/>
        </p:nvGrpSpPr>
        <p:grpSpPr>
          <a:xfrm>
            <a:off x="167398" y="11186380"/>
            <a:ext cx="1752349" cy="2595252"/>
            <a:chOff x="0" y="0"/>
            <a:chExt cx="1752347" cy="2595250"/>
          </a:xfrm>
        </p:grpSpPr>
        <p:sp>
          <p:nvSpPr>
            <p:cNvPr id="1565" name="Google Shape;1471;p32"/>
            <p:cNvSpPr/>
            <p:nvPr/>
          </p:nvSpPr>
          <p:spPr>
            <a:xfrm flipH="1">
              <a:off x="996835" y="1821960"/>
              <a:ext cx="561195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472;p32"/>
            <p:cNvSpPr/>
            <p:nvPr/>
          </p:nvSpPr>
          <p:spPr>
            <a:xfrm flipH="1">
              <a:off x="982242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473;p32"/>
            <p:cNvSpPr/>
            <p:nvPr/>
          </p:nvSpPr>
          <p:spPr>
            <a:xfrm flipH="1">
              <a:off x="915666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474;p32"/>
            <p:cNvSpPr/>
            <p:nvPr/>
          </p:nvSpPr>
          <p:spPr>
            <a:xfrm flipH="1">
              <a:off x="942272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475;p32"/>
            <p:cNvSpPr/>
            <p:nvPr/>
          </p:nvSpPr>
          <p:spPr>
            <a:xfrm flipH="1">
              <a:off x="979245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476;p32"/>
            <p:cNvSpPr/>
            <p:nvPr/>
          </p:nvSpPr>
          <p:spPr>
            <a:xfrm flipH="1">
              <a:off x="612874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477;p32"/>
            <p:cNvSpPr/>
            <p:nvPr/>
          </p:nvSpPr>
          <p:spPr>
            <a:xfrm flipH="1">
              <a:off x="598284" y="1467234"/>
              <a:ext cx="320404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478;p32"/>
            <p:cNvSpPr/>
            <p:nvPr/>
          </p:nvSpPr>
          <p:spPr>
            <a:xfrm flipH="1">
              <a:off x="103362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479;p32"/>
            <p:cNvSpPr/>
            <p:nvPr/>
          </p:nvSpPr>
          <p:spPr>
            <a:xfrm flipH="1">
              <a:off x="265700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480;p32"/>
            <p:cNvSpPr/>
            <p:nvPr/>
          </p:nvSpPr>
          <p:spPr>
            <a:xfrm flipH="1">
              <a:off x="577905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481;p32"/>
            <p:cNvSpPr/>
            <p:nvPr/>
          </p:nvSpPr>
          <p:spPr>
            <a:xfrm flipH="1">
              <a:off x="420484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482;p32"/>
            <p:cNvSpPr/>
            <p:nvPr/>
          </p:nvSpPr>
          <p:spPr>
            <a:xfrm flipH="1">
              <a:off x="420744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483;p32"/>
            <p:cNvSpPr/>
            <p:nvPr/>
          </p:nvSpPr>
          <p:spPr>
            <a:xfrm flipH="1">
              <a:off x="-1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7" name="Google Shape;1484;p32"/>
          <p:cNvGrpSpPr/>
          <p:nvPr/>
        </p:nvGrpSpPr>
        <p:grpSpPr>
          <a:xfrm>
            <a:off x="20853801" y="-591923"/>
            <a:ext cx="4200305" cy="1848699"/>
            <a:chOff x="0" y="0"/>
            <a:chExt cx="4200303" cy="1848698"/>
          </a:xfrm>
        </p:grpSpPr>
        <p:grpSp>
          <p:nvGrpSpPr>
            <p:cNvPr id="1585" name="Google Shape;1485;p32"/>
            <p:cNvGrpSpPr/>
            <p:nvPr/>
          </p:nvGrpSpPr>
          <p:grpSpPr>
            <a:xfrm>
              <a:off x="0" y="-1"/>
              <a:ext cx="3715050" cy="1848700"/>
              <a:chOff x="0" y="0"/>
              <a:chExt cx="3715049" cy="1848698"/>
            </a:xfrm>
          </p:grpSpPr>
          <p:grpSp>
            <p:nvGrpSpPr>
              <p:cNvPr id="1583" name="Google Shape;1486;p32"/>
              <p:cNvGrpSpPr/>
              <p:nvPr/>
            </p:nvGrpSpPr>
            <p:grpSpPr>
              <a:xfrm>
                <a:off x="0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579" name="Google Shape;1487;p32"/>
                <p:cNvSpPr/>
                <p:nvPr/>
              </p:nvSpPr>
              <p:spPr>
                <a:xfrm flipH="1" rot="10800000">
                  <a:off x="640580" y="12356"/>
                  <a:ext cx="1671783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1488;p32"/>
                <p:cNvSpPr/>
                <p:nvPr/>
              </p:nvSpPr>
              <p:spPr>
                <a:xfrm flipH="1" rot="10800000">
                  <a:off x="1562912" y="426840"/>
                  <a:ext cx="1322924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1489;p32"/>
                <p:cNvSpPr/>
                <p:nvPr/>
              </p:nvSpPr>
              <p:spPr>
                <a:xfrm flipH="1" rot="10800000">
                  <a:off x="0" y="62"/>
                  <a:ext cx="1322923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1490;p32"/>
                <p:cNvSpPr/>
                <p:nvPr/>
              </p:nvSpPr>
              <p:spPr>
                <a:xfrm flipH="1" rot="10800000">
                  <a:off x="2042835" y="0"/>
                  <a:ext cx="167178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84" name="Google Shape;1491;p32"/>
              <p:cNvSpPr/>
              <p:nvPr/>
            </p:nvSpPr>
            <p:spPr>
              <a:xfrm flipH="1" rot="10800000">
                <a:off x="52436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86" name="Google Shape;1492;p32"/>
            <p:cNvSpPr/>
            <p:nvPr/>
          </p:nvSpPr>
          <p:spPr>
            <a:xfrm flipH="1" rot="10800000">
              <a:off x="149348" y="152969"/>
              <a:ext cx="4050956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92" name="Google Shape;1493;p32"/>
          <p:cNvGrpSpPr/>
          <p:nvPr/>
        </p:nvGrpSpPr>
        <p:grpSpPr>
          <a:xfrm>
            <a:off x="850208" y="-43300"/>
            <a:ext cx="3403743" cy="2259786"/>
            <a:chOff x="0" y="0"/>
            <a:chExt cx="3403741" cy="2259785"/>
          </a:xfrm>
        </p:grpSpPr>
        <p:sp>
          <p:nvSpPr>
            <p:cNvPr id="1588" name="Google Shape;1494;p32"/>
            <p:cNvSpPr/>
            <p:nvPr/>
          </p:nvSpPr>
          <p:spPr>
            <a:xfrm rot="2839265">
              <a:off x="2486907" y="775243"/>
              <a:ext cx="565838" cy="61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1495;p32"/>
            <p:cNvSpPr/>
            <p:nvPr/>
          </p:nvSpPr>
          <p:spPr>
            <a:xfrm rot="2839265">
              <a:off x="2420561" y="345680"/>
              <a:ext cx="455383" cy="66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1496;p32"/>
            <p:cNvSpPr/>
            <p:nvPr/>
          </p:nvSpPr>
          <p:spPr>
            <a:xfrm rot="2839265">
              <a:off x="2828769" y="484002"/>
              <a:ext cx="489753" cy="44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1497;p32"/>
            <p:cNvSpPr/>
            <p:nvPr/>
          </p:nvSpPr>
          <p:spPr>
            <a:xfrm rot="2839265">
              <a:off x="368958" y="292810"/>
              <a:ext cx="1530119" cy="167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6" name="Google Shape;1499;p33"/>
          <p:cNvGrpSpPr/>
          <p:nvPr/>
        </p:nvGrpSpPr>
        <p:grpSpPr>
          <a:xfrm>
            <a:off x="20086713" y="9711255"/>
            <a:ext cx="2352405" cy="4004309"/>
            <a:chOff x="0" y="0"/>
            <a:chExt cx="2352403" cy="4004307"/>
          </a:xfrm>
        </p:grpSpPr>
        <p:sp>
          <p:nvSpPr>
            <p:cNvPr id="1600" name="Google Shape;1500;p33"/>
            <p:cNvSpPr/>
            <p:nvPr/>
          </p:nvSpPr>
          <p:spPr>
            <a:xfrm flipH="1">
              <a:off x="691734" y="911851"/>
              <a:ext cx="243795" cy="309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1501;p33"/>
            <p:cNvSpPr/>
            <p:nvPr/>
          </p:nvSpPr>
          <p:spPr>
            <a:xfrm flipH="1">
              <a:off x="-1" y="0"/>
              <a:ext cx="1383903" cy="137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502;p33"/>
            <p:cNvSpPr/>
            <p:nvPr/>
          </p:nvSpPr>
          <p:spPr>
            <a:xfrm flipH="1">
              <a:off x="1126859" y="1662307"/>
              <a:ext cx="491766" cy="2258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1503;p33"/>
            <p:cNvSpPr/>
            <p:nvPr/>
          </p:nvSpPr>
          <p:spPr>
            <a:xfrm flipH="1">
              <a:off x="964463" y="960191"/>
              <a:ext cx="1387941" cy="136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1504;p33"/>
            <p:cNvSpPr/>
            <p:nvPr/>
          </p:nvSpPr>
          <p:spPr>
            <a:xfrm flipH="1">
              <a:off x="377160" y="366807"/>
              <a:ext cx="618802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1505;p33"/>
            <p:cNvSpPr/>
            <p:nvPr/>
          </p:nvSpPr>
          <p:spPr>
            <a:xfrm flipH="1">
              <a:off x="1352403" y="1352027"/>
              <a:ext cx="618371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15" name="Google Shape;1506;p33"/>
          <p:cNvGrpSpPr/>
          <p:nvPr/>
        </p:nvGrpSpPr>
        <p:grpSpPr>
          <a:xfrm>
            <a:off x="20618450" y="2887951"/>
            <a:ext cx="5416595" cy="4295477"/>
            <a:chOff x="0" y="0"/>
            <a:chExt cx="5416594" cy="4295475"/>
          </a:xfrm>
        </p:grpSpPr>
        <p:grpSp>
          <p:nvGrpSpPr>
            <p:cNvPr id="1613" name="Google Shape;1507;p33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1607" name="Google Shape;1508;p33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1509;p33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9" name="Google Shape;1510;p33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0" name="Google Shape;1511;p33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1" name="Google Shape;1512;p33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2" name="Google Shape;1513;p33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4" name="Google Shape;1514;p33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27" name="Google Shape;1515;p33"/>
          <p:cNvGrpSpPr/>
          <p:nvPr/>
        </p:nvGrpSpPr>
        <p:grpSpPr>
          <a:xfrm>
            <a:off x="7729221" y="-1831300"/>
            <a:ext cx="6694352" cy="4295463"/>
            <a:chOff x="0" y="0"/>
            <a:chExt cx="6694351" cy="4295462"/>
          </a:xfrm>
        </p:grpSpPr>
        <p:grpSp>
          <p:nvGrpSpPr>
            <p:cNvPr id="1625" name="Google Shape;1516;p33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1622" name="Google Shape;1517;p33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1616" name="Google Shape;1518;p33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1519;p33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1520;p33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1521;p33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1522;p33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1523;p33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23" name="Google Shape;1524;p33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4" name="Google Shape;1525;p33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26" name="Google Shape;1526;p33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42" name="Google Shape;1527;p33"/>
          <p:cNvGrpSpPr/>
          <p:nvPr/>
        </p:nvGrpSpPr>
        <p:grpSpPr>
          <a:xfrm>
            <a:off x="523706" y="2971094"/>
            <a:ext cx="4771350" cy="3612724"/>
            <a:chOff x="0" y="0"/>
            <a:chExt cx="4771349" cy="3612723"/>
          </a:xfrm>
        </p:grpSpPr>
        <p:sp>
          <p:nvSpPr>
            <p:cNvPr id="1628" name="Google Shape;1528;p33"/>
            <p:cNvSpPr/>
            <p:nvPr/>
          </p:nvSpPr>
          <p:spPr>
            <a:xfrm flipH="1" rot="2303379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529;p33"/>
            <p:cNvSpPr/>
            <p:nvPr/>
          </p:nvSpPr>
          <p:spPr>
            <a:xfrm flipH="1" rot="2303379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530;p33"/>
            <p:cNvSpPr/>
            <p:nvPr/>
          </p:nvSpPr>
          <p:spPr>
            <a:xfrm flipH="1" rot="2303379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531;p33"/>
            <p:cNvSpPr/>
            <p:nvPr/>
          </p:nvSpPr>
          <p:spPr>
            <a:xfrm flipH="1" rot="2303379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532;p33"/>
            <p:cNvSpPr/>
            <p:nvPr/>
          </p:nvSpPr>
          <p:spPr>
            <a:xfrm flipH="1" rot="2303379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533;p33"/>
            <p:cNvSpPr/>
            <p:nvPr/>
          </p:nvSpPr>
          <p:spPr>
            <a:xfrm flipH="1" rot="2303379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1534;p33"/>
            <p:cNvSpPr/>
            <p:nvPr/>
          </p:nvSpPr>
          <p:spPr>
            <a:xfrm flipH="1" rot="2303379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535;p33"/>
            <p:cNvSpPr/>
            <p:nvPr/>
          </p:nvSpPr>
          <p:spPr>
            <a:xfrm flipH="1" rot="2303379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536;p33"/>
            <p:cNvSpPr/>
            <p:nvPr/>
          </p:nvSpPr>
          <p:spPr>
            <a:xfrm flipH="1" rot="2303379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537;p33"/>
            <p:cNvSpPr/>
            <p:nvPr/>
          </p:nvSpPr>
          <p:spPr>
            <a:xfrm flipH="1" rot="2303379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538;p33"/>
            <p:cNvSpPr/>
            <p:nvPr/>
          </p:nvSpPr>
          <p:spPr>
            <a:xfrm flipH="1" rot="2303379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539;p33"/>
            <p:cNvSpPr/>
            <p:nvPr/>
          </p:nvSpPr>
          <p:spPr>
            <a:xfrm flipH="1" rot="2303379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540;p33"/>
            <p:cNvSpPr/>
            <p:nvPr/>
          </p:nvSpPr>
          <p:spPr>
            <a:xfrm flipH="1" rot="2303379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541;p33"/>
            <p:cNvSpPr/>
            <p:nvPr/>
          </p:nvSpPr>
          <p:spPr>
            <a:xfrm flipH="1" rot="2303379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49" name="Google Shape;1542;p33"/>
          <p:cNvGrpSpPr/>
          <p:nvPr/>
        </p:nvGrpSpPr>
        <p:grpSpPr>
          <a:xfrm>
            <a:off x="2341161" y="9255295"/>
            <a:ext cx="2713256" cy="4618717"/>
            <a:chOff x="0" y="0"/>
            <a:chExt cx="2713255" cy="4618716"/>
          </a:xfrm>
        </p:grpSpPr>
        <p:sp>
          <p:nvSpPr>
            <p:cNvPr id="1643" name="Google Shape;1543;p33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544;p33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545;p33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546;p33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547;p33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548;p33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50" name="Google Shape;1549;p33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1" name="Google Shape;1550;p33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2" name="Google Shape;1551;p33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3" name="Google Shape;1552;p33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4" name="Google Shape;1553;p33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5" name="Google Shape;1554;p33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6" name="Google Shape;1555;p33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557;p34"/>
          <p:cNvGrpSpPr/>
          <p:nvPr/>
        </p:nvGrpSpPr>
        <p:grpSpPr>
          <a:xfrm>
            <a:off x="-151441" y="10913872"/>
            <a:ext cx="2830540" cy="2553468"/>
            <a:chOff x="0" y="0"/>
            <a:chExt cx="2830538" cy="2553466"/>
          </a:xfrm>
        </p:grpSpPr>
        <p:sp>
          <p:nvSpPr>
            <p:cNvPr id="1664" name="Google Shape;1558;p34"/>
            <p:cNvSpPr/>
            <p:nvPr/>
          </p:nvSpPr>
          <p:spPr>
            <a:xfrm flipH="1">
              <a:off x="-1" y="1045776"/>
              <a:ext cx="2003481" cy="1324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559;p34"/>
            <p:cNvSpPr/>
            <p:nvPr/>
          </p:nvSpPr>
          <p:spPr>
            <a:xfrm flipH="1">
              <a:off x="1553883" y="25434"/>
              <a:ext cx="1253543" cy="141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560;p34"/>
            <p:cNvSpPr/>
            <p:nvPr/>
          </p:nvSpPr>
          <p:spPr>
            <a:xfrm flipH="1">
              <a:off x="1524506" y="0"/>
              <a:ext cx="1306033" cy="1465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561;p34"/>
            <p:cNvSpPr/>
            <p:nvPr/>
          </p:nvSpPr>
          <p:spPr>
            <a:xfrm flipH="1">
              <a:off x="1983708" y="527832"/>
              <a:ext cx="411531" cy="42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562;p34"/>
            <p:cNvSpPr/>
            <p:nvPr/>
          </p:nvSpPr>
          <p:spPr>
            <a:xfrm flipH="1">
              <a:off x="1543611" y="1520406"/>
              <a:ext cx="487497" cy="411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fill="norm" stroke="1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563;p34"/>
            <p:cNvSpPr/>
            <p:nvPr/>
          </p:nvSpPr>
          <p:spPr>
            <a:xfrm flipH="1">
              <a:off x="1526026" y="1495455"/>
              <a:ext cx="301999" cy="29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564;p34"/>
            <p:cNvSpPr/>
            <p:nvPr/>
          </p:nvSpPr>
          <p:spPr>
            <a:xfrm flipH="1">
              <a:off x="663026" y="2138167"/>
              <a:ext cx="487548" cy="41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fill="norm" stroke="1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565;p34"/>
            <p:cNvSpPr/>
            <p:nvPr/>
          </p:nvSpPr>
          <p:spPr>
            <a:xfrm flipH="1">
              <a:off x="645053" y="2113217"/>
              <a:ext cx="302263" cy="29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566;p34"/>
            <p:cNvSpPr/>
            <p:nvPr/>
          </p:nvSpPr>
          <p:spPr>
            <a:xfrm flipH="1">
              <a:off x="1015598" y="902173"/>
              <a:ext cx="343982" cy="460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fill="norm" stroke="1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567;p34"/>
            <p:cNvSpPr/>
            <p:nvPr/>
          </p:nvSpPr>
          <p:spPr>
            <a:xfrm flipH="1">
              <a:off x="1045748" y="1072154"/>
              <a:ext cx="153211" cy="32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fill="norm" stroke="1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568;p34"/>
            <p:cNvSpPr/>
            <p:nvPr/>
          </p:nvSpPr>
          <p:spPr>
            <a:xfrm flipH="1">
              <a:off x="554184" y="1511461"/>
              <a:ext cx="301332" cy="480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fill="norm" stroke="1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569;p34"/>
            <p:cNvSpPr/>
            <p:nvPr/>
          </p:nvSpPr>
          <p:spPr>
            <a:xfrm flipH="1">
              <a:off x="691195" y="1694630"/>
              <a:ext cx="145495" cy="32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fill="norm" stroke="1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7" name="Google Shape;1570;p34"/>
          <p:cNvGrpSpPr/>
          <p:nvPr/>
        </p:nvGrpSpPr>
        <p:grpSpPr>
          <a:xfrm>
            <a:off x="22432719" y="11233046"/>
            <a:ext cx="2132612" cy="1899603"/>
            <a:chOff x="0" y="0"/>
            <a:chExt cx="2132611" cy="1899602"/>
          </a:xfrm>
        </p:grpSpPr>
        <p:sp>
          <p:nvSpPr>
            <p:cNvPr id="1677" name="Google Shape;1571;p34"/>
            <p:cNvSpPr/>
            <p:nvPr/>
          </p:nvSpPr>
          <p:spPr>
            <a:xfrm flipH="1" rot="17122018">
              <a:off x="155777" y="569512"/>
              <a:ext cx="515728" cy="71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fill="norm" stroke="1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572;p34"/>
            <p:cNvSpPr/>
            <p:nvPr/>
          </p:nvSpPr>
          <p:spPr>
            <a:xfrm flipH="1" rot="17122018">
              <a:off x="636254" y="1314058"/>
              <a:ext cx="597321" cy="47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fill="norm" stroke="1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573;p34"/>
            <p:cNvSpPr/>
            <p:nvPr/>
          </p:nvSpPr>
          <p:spPr>
            <a:xfrm flipH="1" rot="17122018">
              <a:off x="1278707" y="993232"/>
              <a:ext cx="651155" cy="36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fill="norm" stroke="1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574;p34"/>
            <p:cNvSpPr/>
            <p:nvPr/>
          </p:nvSpPr>
          <p:spPr>
            <a:xfrm flipH="1" rot="17122018">
              <a:off x="722306" y="390596"/>
              <a:ext cx="362951" cy="665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fill="norm" stroke="1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575;p34"/>
            <p:cNvSpPr/>
            <p:nvPr/>
          </p:nvSpPr>
          <p:spPr>
            <a:xfrm flipH="1" rot="17122018">
              <a:off x="641243" y="6521"/>
              <a:ext cx="1184493" cy="153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576;p34"/>
            <p:cNvSpPr/>
            <p:nvPr/>
          </p:nvSpPr>
          <p:spPr>
            <a:xfrm flipH="1" rot="17122018">
              <a:off x="792298" y="1310137"/>
              <a:ext cx="576569" cy="167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fill="norm" stroke="1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577;p34"/>
            <p:cNvSpPr/>
            <p:nvPr/>
          </p:nvSpPr>
          <p:spPr>
            <a:xfrm flipH="1" rot="17122018">
              <a:off x="1048583" y="549212"/>
              <a:ext cx="94180" cy="554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fill="norm" stroke="1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578;p34"/>
            <p:cNvSpPr/>
            <p:nvPr/>
          </p:nvSpPr>
          <p:spPr>
            <a:xfrm flipH="1" rot="17122018">
              <a:off x="1130689" y="-67529"/>
              <a:ext cx="367860" cy="66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fill="norm" stroke="1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579;p34"/>
            <p:cNvSpPr/>
            <p:nvPr/>
          </p:nvSpPr>
          <p:spPr>
            <a:xfrm flipH="1" rot="17122018">
              <a:off x="1467482" y="90806"/>
              <a:ext cx="93955" cy="561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fill="norm" stroke="1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580;p34"/>
            <p:cNvSpPr/>
            <p:nvPr/>
          </p:nvSpPr>
          <p:spPr>
            <a:xfrm flipH="1" rot="17122018">
              <a:off x="1306613" y="800475"/>
              <a:ext cx="499757" cy="29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95" name="Google Shape;1581;p34"/>
          <p:cNvGrpSpPr/>
          <p:nvPr/>
        </p:nvGrpSpPr>
        <p:grpSpPr>
          <a:xfrm>
            <a:off x="1275470" y="-481540"/>
            <a:ext cx="5360540" cy="3771836"/>
            <a:chOff x="0" y="0"/>
            <a:chExt cx="5360539" cy="3771834"/>
          </a:xfrm>
        </p:grpSpPr>
        <p:grpSp>
          <p:nvGrpSpPr>
            <p:cNvPr id="1693" name="Google Shape;1582;p34"/>
            <p:cNvGrpSpPr/>
            <p:nvPr/>
          </p:nvGrpSpPr>
          <p:grpSpPr>
            <a:xfrm>
              <a:off x="-1" y="1052215"/>
              <a:ext cx="1806728" cy="1762106"/>
              <a:chOff x="0" y="0"/>
              <a:chExt cx="1806726" cy="1762104"/>
            </a:xfrm>
          </p:grpSpPr>
          <p:sp>
            <p:nvSpPr>
              <p:cNvPr id="1688" name="Google Shape;1583;p34"/>
              <p:cNvSpPr/>
              <p:nvPr/>
            </p:nvSpPr>
            <p:spPr>
              <a:xfrm flipH="1" rot="19914706">
                <a:off x="141559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fill="norm" stroke="1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9" name="Google Shape;1584;p34"/>
              <p:cNvSpPr/>
              <p:nvPr/>
            </p:nvSpPr>
            <p:spPr>
              <a:xfrm flipH="1" rot="19914706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fill="norm" stroke="1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0" name="Google Shape;1585;p34"/>
              <p:cNvSpPr/>
              <p:nvPr/>
            </p:nvSpPr>
            <p:spPr>
              <a:xfrm flipH="1" rot="19914706">
                <a:off x="386149" y="570065"/>
                <a:ext cx="152596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fill="norm" stroke="1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1" name="Google Shape;1586;p34"/>
              <p:cNvSpPr/>
              <p:nvPr/>
            </p:nvSpPr>
            <p:spPr>
              <a:xfrm flipH="1" rot="19914706">
                <a:off x="879644" y="598881"/>
                <a:ext cx="366608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fill="norm" stroke="1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2" name="Google Shape;1587;p34"/>
              <p:cNvSpPr/>
              <p:nvPr/>
            </p:nvSpPr>
            <p:spPr>
              <a:xfrm flipH="1" rot="19914706">
                <a:off x="422497" y="938428"/>
                <a:ext cx="528075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fill="norm" stroke="1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94" name="Google Shape;1588;p34"/>
            <p:cNvSpPr/>
            <p:nvPr/>
          </p:nvSpPr>
          <p:spPr>
            <a:xfrm flipH="1" rot="2700000">
              <a:off x="2519597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4" name="Google Shape;1589;p34"/>
          <p:cNvGrpSpPr/>
          <p:nvPr/>
        </p:nvGrpSpPr>
        <p:grpSpPr>
          <a:xfrm>
            <a:off x="21959606" y="4764581"/>
            <a:ext cx="3397145" cy="2694010"/>
            <a:chOff x="0" y="0"/>
            <a:chExt cx="3397143" cy="2694008"/>
          </a:xfrm>
        </p:grpSpPr>
        <p:grpSp>
          <p:nvGrpSpPr>
            <p:cNvPr id="1702" name="Google Shape;1590;p34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696" name="Google Shape;1591;p34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7" name="Google Shape;1592;p34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8" name="Google Shape;1593;p34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9" name="Google Shape;1594;p34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0" name="Google Shape;1595;p34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1" name="Google Shape;1596;p34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03" name="Google Shape;1597;p34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3" name="Google Shape;1598;p34"/>
          <p:cNvGrpSpPr/>
          <p:nvPr/>
        </p:nvGrpSpPr>
        <p:grpSpPr>
          <a:xfrm>
            <a:off x="9865327" y="-498190"/>
            <a:ext cx="4200304" cy="1848699"/>
            <a:chOff x="0" y="0"/>
            <a:chExt cx="4200303" cy="1848698"/>
          </a:xfrm>
        </p:grpSpPr>
        <p:grpSp>
          <p:nvGrpSpPr>
            <p:cNvPr id="1711" name="Google Shape;1599;p34"/>
            <p:cNvGrpSpPr/>
            <p:nvPr/>
          </p:nvGrpSpPr>
          <p:grpSpPr>
            <a:xfrm>
              <a:off x="0" y="-1"/>
              <a:ext cx="3715050" cy="1848700"/>
              <a:chOff x="0" y="0"/>
              <a:chExt cx="3715049" cy="1848698"/>
            </a:xfrm>
          </p:grpSpPr>
          <p:grpSp>
            <p:nvGrpSpPr>
              <p:cNvPr id="1709" name="Google Shape;1600;p34"/>
              <p:cNvGrpSpPr/>
              <p:nvPr/>
            </p:nvGrpSpPr>
            <p:grpSpPr>
              <a:xfrm>
                <a:off x="0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705" name="Google Shape;1601;p34"/>
                <p:cNvSpPr/>
                <p:nvPr/>
              </p:nvSpPr>
              <p:spPr>
                <a:xfrm flipH="1" rot="10800000">
                  <a:off x="640580" y="12356"/>
                  <a:ext cx="1671783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6" name="Google Shape;1602;p34"/>
                <p:cNvSpPr/>
                <p:nvPr/>
              </p:nvSpPr>
              <p:spPr>
                <a:xfrm flipH="1" rot="10800000">
                  <a:off x="1562912" y="426840"/>
                  <a:ext cx="1322924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1603;p34"/>
                <p:cNvSpPr/>
                <p:nvPr/>
              </p:nvSpPr>
              <p:spPr>
                <a:xfrm flipH="1" rot="10800000">
                  <a:off x="0" y="62"/>
                  <a:ext cx="1322923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1604;p34"/>
                <p:cNvSpPr/>
                <p:nvPr/>
              </p:nvSpPr>
              <p:spPr>
                <a:xfrm flipH="1" rot="10800000">
                  <a:off x="2042835" y="0"/>
                  <a:ext cx="167178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710" name="Google Shape;1605;p34"/>
              <p:cNvSpPr/>
              <p:nvPr/>
            </p:nvSpPr>
            <p:spPr>
              <a:xfrm flipH="1" rot="10800000">
                <a:off x="52436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12" name="Google Shape;1606;p34"/>
            <p:cNvSpPr/>
            <p:nvPr/>
          </p:nvSpPr>
          <p:spPr>
            <a:xfrm flipH="1" rot="10800000">
              <a:off x="149348" y="152969"/>
              <a:ext cx="4050956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7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729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730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/>
          <a:lstStyle>
            <a:lvl1pPr marL="914400" indent="-800100">
              <a:buClrTx/>
              <a:buSzTx/>
              <a:buNone/>
              <a:defRPr sz="4800">
                <a:solidFill>
                  <a:srgbClr val="FFAB40"/>
                </a:solidFill>
              </a:defRPr>
            </a:lvl1pPr>
            <a:lvl2pPr marL="914400" indent="-317500">
              <a:buClrTx/>
              <a:buSzTx/>
              <a:buNone/>
              <a:defRPr sz="4800">
                <a:solidFill>
                  <a:srgbClr val="FFAB40"/>
                </a:solidFill>
              </a:defRPr>
            </a:lvl2pPr>
            <a:lvl3pPr marL="914400" indent="139700">
              <a:buClrTx/>
              <a:buSzTx/>
              <a:buNone/>
              <a:defRPr sz="4800">
                <a:solidFill>
                  <a:srgbClr val="FFAB40"/>
                </a:solidFill>
              </a:defRPr>
            </a:lvl3pPr>
            <a:lvl4pPr marL="914400" indent="596900">
              <a:buClrTx/>
              <a:buSzTx/>
              <a:buNone/>
              <a:defRPr sz="4800">
                <a:solidFill>
                  <a:srgbClr val="FFAB40"/>
                </a:solidFill>
              </a:defRPr>
            </a:lvl4pPr>
            <a:lvl5pPr marL="914400" indent="1054100">
              <a:buClrTx/>
              <a:buSzTx/>
              <a:buNone/>
              <a:defRPr sz="4800">
                <a:solidFill>
                  <a:srgbClr val="FFAB4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733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1731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409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732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36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1734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409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735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21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1737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22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05443" y="12875046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3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24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الكسور غير الفعلية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مستوى النص الأول…"/>
          <p:cNvSpPr txBox="1"/>
          <p:nvPr>
            <p:ph type="body" sz="quarter" idx="1"/>
          </p:nvPr>
        </p:nvSpPr>
        <p:spPr>
          <a:xfrm>
            <a:off x="2327466" y="10410133"/>
            <a:ext cx="7069601" cy="2264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9" name="Google Shape;156;p5"/>
          <p:cNvGrpSpPr/>
          <p:nvPr/>
        </p:nvGrpSpPr>
        <p:grpSpPr>
          <a:xfrm>
            <a:off x="18474444" y="21"/>
            <a:ext cx="5327365" cy="3418332"/>
            <a:chOff x="0" y="0"/>
            <a:chExt cx="5327363" cy="3418330"/>
          </a:xfrm>
        </p:grpSpPr>
        <p:grpSp>
          <p:nvGrpSpPr>
            <p:cNvPr id="147" name="Google Shape;157;p5"/>
            <p:cNvGrpSpPr/>
            <p:nvPr/>
          </p:nvGrpSpPr>
          <p:grpSpPr>
            <a:xfrm>
              <a:off x="0" y="-1"/>
              <a:ext cx="5133621" cy="3292743"/>
              <a:chOff x="0" y="0"/>
              <a:chExt cx="5133619" cy="3292741"/>
            </a:xfrm>
          </p:grpSpPr>
          <p:grpSp>
            <p:nvGrpSpPr>
              <p:cNvPr id="144" name="Google Shape;158;p5"/>
              <p:cNvGrpSpPr/>
              <p:nvPr/>
            </p:nvGrpSpPr>
            <p:grpSpPr>
              <a:xfrm>
                <a:off x="0" y="-1"/>
                <a:ext cx="5133621" cy="3292743"/>
                <a:chOff x="0" y="0"/>
                <a:chExt cx="5133620" cy="3292741"/>
              </a:xfrm>
            </p:grpSpPr>
            <p:sp>
              <p:nvSpPr>
                <p:cNvPr id="138" name="Google Shape;159;p5"/>
                <p:cNvSpPr/>
                <p:nvPr/>
              </p:nvSpPr>
              <p:spPr>
                <a:xfrm flipH="1" rot="1481318">
                  <a:off x="2776295" y="200815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160;p5"/>
                <p:cNvSpPr/>
                <p:nvPr/>
              </p:nvSpPr>
              <p:spPr>
                <a:xfrm flipH="1">
                  <a:off x="1355170" y="432275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161;p5"/>
                <p:cNvSpPr/>
                <p:nvPr/>
              </p:nvSpPr>
              <p:spPr>
                <a:xfrm flipH="1">
                  <a:off x="3597742" y="987778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62;p5"/>
                <p:cNvSpPr/>
                <p:nvPr/>
              </p:nvSpPr>
              <p:spPr>
                <a:xfrm flipH="1">
                  <a:off x="3238917" y="1694876"/>
                  <a:ext cx="1463851" cy="146385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63;p5"/>
                <p:cNvSpPr/>
                <p:nvPr/>
              </p:nvSpPr>
              <p:spPr>
                <a:xfrm flipH="1">
                  <a:off x="2071377" y="1658877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64;p5"/>
                <p:cNvSpPr/>
                <p:nvPr/>
              </p:nvSpPr>
              <p:spPr>
                <a:xfrm flipH="1" rot="2967336">
                  <a:off x="244105" y="1287617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65;p5"/>
              <p:cNvSpPr/>
              <p:nvPr/>
            </p:nvSpPr>
            <p:spPr>
              <a:xfrm flipH="1">
                <a:off x="2457930" y="1229365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" name="Google Shape;166;p5"/>
              <p:cNvSpPr/>
              <p:nvPr/>
            </p:nvSpPr>
            <p:spPr>
              <a:xfrm flipH="1">
                <a:off x="1470102" y="1229365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" name="Google Shape;167;p5"/>
            <p:cNvSpPr/>
            <p:nvPr/>
          </p:nvSpPr>
          <p:spPr>
            <a:xfrm flipH="1">
              <a:off x="617815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" name="Google Shape;168;p5"/>
          <p:cNvGrpSpPr/>
          <p:nvPr/>
        </p:nvGrpSpPr>
        <p:grpSpPr>
          <a:xfrm>
            <a:off x="-99877" y="11678798"/>
            <a:ext cx="2473561" cy="1918211"/>
            <a:chOff x="0" y="0"/>
            <a:chExt cx="2473559" cy="1918209"/>
          </a:xfrm>
        </p:grpSpPr>
        <p:sp>
          <p:nvSpPr>
            <p:cNvPr id="150" name="Google Shape;169;p5"/>
            <p:cNvSpPr/>
            <p:nvPr/>
          </p:nvSpPr>
          <p:spPr>
            <a:xfrm rot="2398771">
              <a:off x="1654554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170;p5"/>
            <p:cNvSpPr/>
            <p:nvPr/>
          </p:nvSpPr>
          <p:spPr>
            <a:xfrm rot="2398771">
              <a:off x="1848442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171;p5"/>
            <p:cNvSpPr/>
            <p:nvPr/>
          </p:nvSpPr>
          <p:spPr>
            <a:xfrm rot="2398771">
              <a:off x="1750564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172;p5"/>
            <p:cNvSpPr/>
            <p:nvPr/>
          </p:nvSpPr>
          <p:spPr>
            <a:xfrm rot="2398771">
              <a:off x="1608532" y="1148445"/>
              <a:ext cx="788641" cy="52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173;p5"/>
            <p:cNvSpPr/>
            <p:nvPr/>
          </p:nvSpPr>
          <p:spPr>
            <a:xfrm rot="2398771">
              <a:off x="158334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174;p5"/>
            <p:cNvSpPr/>
            <p:nvPr/>
          </p:nvSpPr>
          <p:spPr>
            <a:xfrm rot="2398771">
              <a:off x="453629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1" name="Google Shape;175;p5"/>
          <p:cNvGrpSpPr/>
          <p:nvPr/>
        </p:nvGrpSpPr>
        <p:grpSpPr>
          <a:xfrm>
            <a:off x="502010" y="422479"/>
            <a:ext cx="1318083" cy="1251369"/>
            <a:chOff x="0" y="0"/>
            <a:chExt cx="1318082" cy="1251368"/>
          </a:xfrm>
        </p:grpSpPr>
        <p:sp>
          <p:nvSpPr>
            <p:cNvPr id="157" name="Google Shape;176;p5"/>
            <p:cNvSpPr/>
            <p:nvPr/>
          </p:nvSpPr>
          <p:spPr>
            <a:xfrm flipH="1">
              <a:off x="46674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177;p5"/>
            <p:cNvSpPr/>
            <p:nvPr/>
          </p:nvSpPr>
          <p:spPr>
            <a:xfrm flipH="1">
              <a:off x="462957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178;p5"/>
            <p:cNvSpPr/>
            <p:nvPr/>
          </p:nvSpPr>
          <p:spPr>
            <a:xfrm flipH="1">
              <a:off x="747943" y="0"/>
              <a:ext cx="570140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fill="norm" stroke="1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179;p5"/>
            <p:cNvSpPr/>
            <p:nvPr/>
          </p:nvSpPr>
          <p:spPr>
            <a:xfrm flipH="1">
              <a:off x="-1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fill="norm" stroke="1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3" name="Google Shape;180;p5"/>
          <p:cNvGrpSpPr/>
          <p:nvPr/>
        </p:nvGrpSpPr>
        <p:grpSpPr>
          <a:xfrm>
            <a:off x="22518134" y="11598116"/>
            <a:ext cx="2085810" cy="2135754"/>
            <a:chOff x="0" y="0"/>
            <a:chExt cx="2085809" cy="2135753"/>
          </a:xfrm>
        </p:grpSpPr>
        <p:sp>
          <p:nvSpPr>
            <p:cNvPr id="162" name="Google Shape;181;p5"/>
            <p:cNvSpPr/>
            <p:nvPr/>
          </p:nvSpPr>
          <p:spPr>
            <a:xfrm rot="3680024">
              <a:off x="250165" y="559982"/>
              <a:ext cx="1878756" cy="1015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182;p5"/>
            <p:cNvSpPr/>
            <p:nvPr/>
          </p:nvSpPr>
          <p:spPr>
            <a:xfrm rot="3680024">
              <a:off x="272365" y="586533"/>
              <a:ext cx="546964" cy="655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183;p5"/>
            <p:cNvSpPr/>
            <p:nvPr/>
          </p:nvSpPr>
          <p:spPr>
            <a:xfrm rot="3680024">
              <a:off x="688278" y="830954"/>
              <a:ext cx="552399" cy="771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184;p5"/>
            <p:cNvSpPr/>
            <p:nvPr/>
          </p:nvSpPr>
          <p:spPr>
            <a:xfrm rot="3680024">
              <a:off x="1201232" y="1173909"/>
              <a:ext cx="508347" cy="556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185;p5"/>
            <p:cNvSpPr/>
            <p:nvPr/>
          </p:nvSpPr>
          <p:spPr>
            <a:xfrm rot="3680024">
              <a:off x="1139253" y="1583075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186;p5"/>
            <p:cNvSpPr/>
            <p:nvPr/>
          </p:nvSpPr>
          <p:spPr>
            <a:xfrm rot="3680024">
              <a:off x="1487952" y="976606"/>
              <a:ext cx="21302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187;p5"/>
            <p:cNvSpPr/>
            <p:nvPr/>
          </p:nvSpPr>
          <p:spPr>
            <a:xfrm rot="3680024">
              <a:off x="1040216" y="685320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188;p5"/>
            <p:cNvSpPr/>
            <p:nvPr/>
          </p:nvSpPr>
          <p:spPr>
            <a:xfrm rot="3680024">
              <a:off x="498659" y="1298362"/>
              <a:ext cx="229201" cy="22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189;p5"/>
            <p:cNvSpPr/>
            <p:nvPr/>
          </p:nvSpPr>
          <p:spPr>
            <a:xfrm rot="3680024">
              <a:off x="589860" y="397986"/>
              <a:ext cx="229200" cy="21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190;p5"/>
            <p:cNvSpPr/>
            <p:nvPr/>
          </p:nvSpPr>
          <p:spPr>
            <a:xfrm rot="3680024">
              <a:off x="234990" y="304258"/>
              <a:ext cx="229200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191;p5"/>
            <p:cNvSpPr/>
            <p:nvPr/>
          </p:nvSpPr>
          <p:spPr>
            <a:xfrm rot="3680024">
              <a:off x="33524" y="814653"/>
              <a:ext cx="229201" cy="212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7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96" name="Google Shape;195;p6"/>
          <p:cNvGrpSpPr/>
          <p:nvPr/>
        </p:nvGrpSpPr>
        <p:grpSpPr>
          <a:xfrm>
            <a:off x="-217206" y="264717"/>
            <a:ext cx="2720898" cy="3836563"/>
            <a:chOff x="0" y="0"/>
            <a:chExt cx="2720896" cy="3836562"/>
          </a:xfrm>
        </p:grpSpPr>
        <p:sp>
          <p:nvSpPr>
            <p:cNvPr id="183" name="Google Shape;196;p6"/>
            <p:cNvSpPr/>
            <p:nvPr/>
          </p:nvSpPr>
          <p:spPr>
            <a:xfrm flipH="1" rot="442687">
              <a:off x="718662" y="489704"/>
              <a:ext cx="374610" cy="37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197;p6"/>
            <p:cNvSpPr/>
            <p:nvPr/>
          </p:nvSpPr>
          <p:spPr>
            <a:xfrm flipH="1" rot="442687">
              <a:off x="2118985" y="569441"/>
              <a:ext cx="567782" cy="56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198;p6"/>
            <p:cNvSpPr/>
            <p:nvPr/>
          </p:nvSpPr>
          <p:spPr>
            <a:xfrm flipH="1" rot="442687">
              <a:off x="1682612" y="33747"/>
              <a:ext cx="562219" cy="5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" name="Google Shape;199;p6"/>
            <p:cNvSpPr/>
            <p:nvPr/>
          </p:nvSpPr>
          <p:spPr>
            <a:xfrm flipH="1" rot="442687">
              <a:off x="1604966" y="629331"/>
              <a:ext cx="472642" cy="45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200;p6"/>
            <p:cNvSpPr/>
            <p:nvPr/>
          </p:nvSpPr>
          <p:spPr>
            <a:xfrm flipH="1" rot="442687">
              <a:off x="1834188" y="654613"/>
              <a:ext cx="244313" cy="25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201;p6"/>
            <p:cNvSpPr/>
            <p:nvPr/>
          </p:nvSpPr>
          <p:spPr>
            <a:xfrm flipH="1" rot="442687">
              <a:off x="1808266" y="627902"/>
              <a:ext cx="292939" cy="31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202;p6"/>
            <p:cNvSpPr/>
            <p:nvPr/>
          </p:nvSpPr>
          <p:spPr>
            <a:xfrm flipH="1" rot="442687">
              <a:off x="1694761" y="703652"/>
              <a:ext cx="270280" cy="308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203;p6"/>
            <p:cNvSpPr/>
            <p:nvPr/>
          </p:nvSpPr>
          <p:spPr>
            <a:xfrm flipH="1" rot="442687">
              <a:off x="1668242" y="686203"/>
              <a:ext cx="331624" cy="35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204;p6"/>
            <p:cNvSpPr/>
            <p:nvPr/>
          </p:nvSpPr>
          <p:spPr>
            <a:xfrm flipH="1" rot="442687">
              <a:off x="2289632" y="425840"/>
              <a:ext cx="371294" cy="15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205;p6"/>
            <p:cNvSpPr/>
            <p:nvPr/>
          </p:nvSpPr>
          <p:spPr>
            <a:xfrm flipH="1" rot="442687">
              <a:off x="1621817" y="793462"/>
              <a:ext cx="206157" cy="24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206;p6"/>
            <p:cNvSpPr/>
            <p:nvPr/>
          </p:nvSpPr>
          <p:spPr>
            <a:xfrm flipH="1" rot="442687">
              <a:off x="1596543" y="765502"/>
              <a:ext cx="267101" cy="298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207;p6"/>
            <p:cNvSpPr/>
            <p:nvPr/>
          </p:nvSpPr>
          <p:spPr>
            <a:xfrm flipH="1" rot="442687">
              <a:off x="2256813" y="162904"/>
              <a:ext cx="166810" cy="37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208;p6"/>
            <p:cNvSpPr/>
            <p:nvPr/>
          </p:nvSpPr>
          <p:spPr>
            <a:xfrm flipH="1" rot="442687">
              <a:off x="174301" y="1007541"/>
              <a:ext cx="978313" cy="2777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" name="Google Shape;209;p6"/>
          <p:cNvGrpSpPr/>
          <p:nvPr/>
        </p:nvGrpSpPr>
        <p:grpSpPr>
          <a:xfrm>
            <a:off x="22081737" y="10554302"/>
            <a:ext cx="1883522" cy="3275754"/>
            <a:chOff x="0" y="0"/>
            <a:chExt cx="1883520" cy="3275753"/>
          </a:xfrm>
        </p:grpSpPr>
        <p:sp>
          <p:nvSpPr>
            <p:cNvPr id="197" name="Google Shape;210;p6"/>
            <p:cNvSpPr/>
            <p:nvPr/>
          </p:nvSpPr>
          <p:spPr>
            <a:xfrm flipH="1">
              <a:off x="553857" y="730130"/>
              <a:ext cx="195201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211;p6"/>
            <p:cNvSpPr/>
            <p:nvPr/>
          </p:nvSpPr>
          <p:spPr>
            <a:xfrm flipH="1">
              <a:off x="-1" y="0"/>
              <a:ext cx="1108062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212;p6"/>
            <p:cNvSpPr/>
            <p:nvPr/>
          </p:nvSpPr>
          <p:spPr>
            <a:xfrm flipH="1">
              <a:off x="90225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213;p6"/>
            <p:cNvSpPr/>
            <p:nvPr/>
          </p:nvSpPr>
          <p:spPr>
            <a:xfrm flipH="1">
              <a:off x="772226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214;p6"/>
            <p:cNvSpPr/>
            <p:nvPr/>
          </p:nvSpPr>
          <p:spPr>
            <a:xfrm flipH="1">
              <a:off x="301984" y="293707"/>
              <a:ext cx="495462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215;p6"/>
            <p:cNvSpPr/>
            <p:nvPr/>
          </p:nvSpPr>
          <p:spPr>
            <a:xfrm flipH="1">
              <a:off x="1082840" y="1082585"/>
              <a:ext cx="495118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216;p6"/>
            <p:cNvSpPr/>
            <p:nvPr/>
          </p:nvSpPr>
          <p:spPr>
            <a:xfrm flipH="1">
              <a:off x="149197" y="2707677"/>
              <a:ext cx="1504427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217;p6"/>
            <p:cNvSpPr/>
            <p:nvPr/>
          </p:nvSpPr>
          <p:spPr>
            <a:xfrm flipH="1">
              <a:off x="315929" y="2958890"/>
              <a:ext cx="67944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fill="norm" stroke="1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218;p6"/>
            <p:cNvSpPr/>
            <p:nvPr/>
          </p:nvSpPr>
          <p:spPr>
            <a:xfrm flipH="1">
              <a:off x="708837" y="2870433"/>
              <a:ext cx="71685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fill="norm" stroke="1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219;p6"/>
            <p:cNvSpPr/>
            <p:nvPr/>
          </p:nvSpPr>
          <p:spPr>
            <a:xfrm flipH="1">
              <a:off x="112464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220;p6"/>
            <p:cNvSpPr/>
            <p:nvPr/>
          </p:nvSpPr>
          <p:spPr>
            <a:xfrm flipH="1">
              <a:off x="1440129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fill="norm" stroke="1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" name="Google Shape;221;p6"/>
          <p:cNvGrpSpPr/>
          <p:nvPr/>
        </p:nvGrpSpPr>
        <p:grpSpPr>
          <a:xfrm>
            <a:off x="354499" y="11892472"/>
            <a:ext cx="1431317" cy="1481638"/>
            <a:chOff x="0" y="0"/>
            <a:chExt cx="1431316" cy="1481636"/>
          </a:xfrm>
        </p:grpSpPr>
        <p:sp>
          <p:nvSpPr>
            <p:cNvPr id="209" name="Google Shape;222;p6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223;p6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224;p6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" name="Google Shape;225;p6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" name="Google Shape;226;p6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" name="Google Shape;227;p6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" name="Google Shape;228;p6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" name="Google Shape;229;p6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" name="Google Shape;230;p6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7" name="Google Shape;231;p6"/>
          <p:cNvGrpSpPr/>
          <p:nvPr/>
        </p:nvGrpSpPr>
        <p:grpSpPr>
          <a:xfrm>
            <a:off x="22730902" y="430301"/>
            <a:ext cx="822766" cy="1445125"/>
            <a:chOff x="0" y="0"/>
            <a:chExt cx="822764" cy="1445123"/>
          </a:xfrm>
        </p:grpSpPr>
        <p:sp>
          <p:nvSpPr>
            <p:cNvPr id="219" name="Google Shape;232;p6"/>
            <p:cNvSpPr/>
            <p:nvPr/>
          </p:nvSpPr>
          <p:spPr>
            <a:xfrm flipH="1" rot="14395327">
              <a:off x="286872" y="45337"/>
              <a:ext cx="209575" cy="600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" name="Google Shape;233;p6"/>
            <p:cNvSpPr/>
            <p:nvPr/>
          </p:nvSpPr>
          <p:spPr>
            <a:xfrm flipH="1" rot="14395327">
              <a:off x="18077" y="218148"/>
              <a:ext cx="651957" cy="25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" name="Google Shape;234;p6"/>
            <p:cNvSpPr/>
            <p:nvPr/>
          </p:nvSpPr>
          <p:spPr>
            <a:xfrm flipH="1" rot="14395327">
              <a:off x="86546" y="184027"/>
              <a:ext cx="548460" cy="35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" name="Google Shape;235;p6"/>
            <p:cNvSpPr/>
            <p:nvPr/>
          </p:nvSpPr>
          <p:spPr>
            <a:xfrm flipH="1" rot="14395327">
              <a:off x="167144" y="85241"/>
              <a:ext cx="354839" cy="59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" name="Google Shape;236;p6"/>
            <p:cNvSpPr/>
            <p:nvPr/>
          </p:nvSpPr>
          <p:spPr>
            <a:xfrm flipH="1" rot="14395327">
              <a:off x="591534" y="1086340"/>
              <a:ext cx="116161" cy="332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" name="Google Shape;237;p6"/>
            <p:cNvSpPr/>
            <p:nvPr/>
          </p:nvSpPr>
          <p:spPr>
            <a:xfrm flipH="1" rot="14395327">
              <a:off x="442544" y="1182127"/>
              <a:ext cx="361365" cy="14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" name="Google Shape;238;p6"/>
            <p:cNvSpPr/>
            <p:nvPr/>
          </p:nvSpPr>
          <p:spPr>
            <a:xfrm flipH="1" rot="14395327">
              <a:off x="480492" y="1163214"/>
              <a:ext cx="304000" cy="19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" name="Google Shape;239;p6"/>
            <p:cNvSpPr/>
            <p:nvPr/>
          </p:nvSpPr>
          <p:spPr>
            <a:xfrm flipH="1" rot="14395327">
              <a:off x="525172" y="1108457"/>
              <a:ext cx="196677" cy="327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نص العنوان"/>
          <p:cNvSpPr txBox="1"/>
          <p:nvPr>
            <p:ph type="title"/>
          </p:nvPr>
        </p:nvSpPr>
        <p:spPr>
          <a:xfrm>
            <a:off x="2333866" y="4808533"/>
            <a:ext cx="8377601" cy="13616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236" name="مستوى النص الأول…"/>
          <p:cNvSpPr txBox="1"/>
          <p:nvPr>
            <p:ph type="body" sz="quarter" idx="1"/>
          </p:nvPr>
        </p:nvSpPr>
        <p:spPr>
          <a:xfrm>
            <a:off x="2333866" y="6336133"/>
            <a:ext cx="8518401" cy="3536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/>
            </a:lvl1pPr>
            <a:lvl2pPr marL="846666" indent="-249766">
              <a:buClrTx/>
              <a:buSzTx/>
              <a:buNone/>
              <a:defRPr sz="4800"/>
            </a:lvl2pPr>
            <a:lvl3pPr marL="846666" indent="207433">
              <a:buClrTx/>
              <a:buSzTx/>
              <a:buNone/>
              <a:defRPr sz="4800"/>
            </a:lvl3pPr>
            <a:lvl4pPr marL="846666" indent="664633">
              <a:buClrTx/>
              <a:buSzTx/>
              <a:buNone/>
              <a:defRPr sz="4800"/>
            </a:lvl4pPr>
            <a:lvl5pPr marL="846666" indent="1121833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41" name="Google Shape;243;p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237" name="Google Shape;244;p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245;p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246;p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247;p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" name="Google Shape;248;p7"/>
          <p:cNvGrpSpPr/>
          <p:nvPr/>
        </p:nvGrpSpPr>
        <p:grpSpPr>
          <a:xfrm>
            <a:off x="6608909" y="10184247"/>
            <a:ext cx="4157352" cy="3296868"/>
            <a:chOff x="0" y="0"/>
            <a:chExt cx="4157351" cy="3296867"/>
          </a:xfrm>
        </p:grpSpPr>
        <p:grpSp>
          <p:nvGrpSpPr>
            <p:cNvPr id="248" name="Google Shape;249;p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242" name="Google Shape;250;p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" name="Google Shape;251;p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252;p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" name="Google Shape;253;p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" name="Google Shape;254;p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7" name="Google Shape;255;p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9" name="Google Shape;256;p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2" name="Google Shape;257;p7"/>
          <p:cNvGrpSpPr/>
          <p:nvPr/>
        </p:nvGrpSpPr>
        <p:grpSpPr>
          <a:xfrm>
            <a:off x="-1471958" y="-315300"/>
            <a:ext cx="6694353" cy="4295463"/>
            <a:chOff x="0" y="0"/>
            <a:chExt cx="6694351" cy="4295462"/>
          </a:xfrm>
        </p:grpSpPr>
        <p:grpSp>
          <p:nvGrpSpPr>
            <p:cNvPr id="260" name="Google Shape;258;p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57" name="Google Shape;259;p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51" name="Google Shape;260;p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2" name="Google Shape;261;p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3" name="Google Shape;262;p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4" name="Google Shape;263;p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5" name="Google Shape;264;p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6" name="Google Shape;265;p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58" name="Google Shape;266;p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" name="Google Shape;267;p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1" name="Google Shape;268;p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" name="Google Shape;269;p7"/>
          <p:cNvGrpSpPr/>
          <p:nvPr/>
        </p:nvGrpSpPr>
        <p:grpSpPr>
          <a:xfrm>
            <a:off x="660270" y="10430381"/>
            <a:ext cx="1771992" cy="3050285"/>
            <a:chOff x="0" y="0"/>
            <a:chExt cx="1771990" cy="3050284"/>
          </a:xfrm>
        </p:grpSpPr>
        <p:grpSp>
          <p:nvGrpSpPr>
            <p:cNvPr id="274" name="Google Shape;270;p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63" name="Google Shape;271;p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" name="Google Shape;272;p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" name="Google Shape;273;p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" name="Google Shape;274;p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" name="Google Shape;275;p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" name="Google Shape;276;p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" name="Google Shape;277;p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" name="Google Shape;278;p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" name="Google Shape;279;p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" name="Google Shape;280;p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" name="Google Shape;281;p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5" name="Google Shape;282;p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8" name="Google Shape;283;p7"/>
          <p:cNvGrpSpPr/>
          <p:nvPr/>
        </p:nvGrpSpPr>
        <p:grpSpPr>
          <a:xfrm>
            <a:off x="20597544" y="337504"/>
            <a:ext cx="5381589" cy="2936884"/>
            <a:chOff x="0" y="0"/>
            <a:chExt cx="5381588" cy="2936883"/>
          </a:xfrm>
        </p:grpSpPr>
        <p:grpSp>
          <p:nvGrpSpPr>
            <p:cNvPr id="286" name="Google Shape;284;p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83" name="Google Shape;285;p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77" name="Google Shape;286;p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" name="Google Shape;287;p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" name="Google Shape;288;p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0" name="Google Shape;289;p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1" name="Google Shape;290;p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2" name="Google Shape;291;p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84" name="Google Shape;292;p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" name="Google Shape;293;p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7" name="Google Shape;294;p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نص العنوان"/>
          <p:cNvSpPr txBox="1"/>
          <p:nvPr>
            <p:ph type="title"/>
          </p:nvPr>
        </p:nvSpPr>
        <p:spPr>
          <a:xfrm>
            <a:off x="4744399" y="2780866"/>
            <a:ext cx="14895202" cy="8480801"/>
          </a:xfrm>
          <a:prstGeom prst="rect">
            <a:avLst/>
          </a:prstGeom>
        </p:spPr>
        <p:txBody>
          <a:bodyPr/>
          <a:lstStyle>
            <a:lvl1pPr algn="ctr">
              <a:defRPr sz="26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05" name="Google Shape;297;p8"/>
          <p:cNvGrpSpPr/>
          <p:nvPr/>
        </p:nvGrpSpPr>
        <p:grpSpPr>
          <a:xfrm>
            <a:off x="-498929" y="6106093"/>
            <a:ext cx="5416596" cy="4295477"/>
            <a:chOff x="0" y="0"/>
            <a:chExt cx="5416594" cy="4295475"/>
          </a:xfrm>
        </p:grpSpPr>
        <p:grpSp>
          <p:nvGrpSpPr>
            <p:cNvPr id="303" name="Google Shape;298;p8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297" name="Google Shape;299;p8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300;p8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" name="Google Shape;301;p8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" name="Google Shape;302;p8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" name="Google Shape;303;p8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" name="Google Shape;304;p8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4" name="Google Shape;305;p8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4" name="Google Shape;306;p8"/>
          <p:cNvGrpSpPr/>
          <p:nvPr/>
        </p:nvGrpSpPr>
        <p:grpSpPr>
          <a:xfrm>
            <a:off x="14721675" y="416727"/>
            <a:ext cx="4362141" cy="1919927"/>
            <a:chOff x="0" y="0"/>
            <a:chExt cx="4362140" cy="1919926"/>
          </a:xfrm>
        </p:grpSpPr>
        <p:grpSp>
          <p:nvGrpSpPr>
            <p:cNvPr id="312" name="Google Shape;307;p8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310" name="Google Shape;308;p8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306" name="Google Shape;309;p8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10;p8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11;p8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12;p8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13;p8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3" name="Google Shape;314;p8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1" name="Google Shape;315;p8"/>
          <p:cNvGrpSpPr/>
          <p:nvPr/>
        </p:nvGrpSpPr>
        <p:grpSpPr>
          <a:xfrm>
            <a:off x="306865" y="391144"/>
            <a:ext cx="2497924" cy="2449363"/>
            <a:chOff x="0" y="0"/>
            <a:chExt cx="2497923" cy="2449361"/>
          </a:xfrm>
        </p:grpSpPr>
        <p:sp>
          <p:nvSpPr>
            <p:cNvPr id="315" name="Google Shape;316;p8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317;p8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318;p8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319;p8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320;p8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321;p8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3" name="Google Shape;322;p8"/>
          <p:cNvGrpSpPr/>
          <p:nvPr/>
        </p:nvGrpSpPr>
        <p:grpSpPr>
          <a:xfrm>
            <a:off x="19305508" y="5789668"/>
            <a:ext cx="6694352" cy="4295464"/>
            <a:chOff x="0" y="0"/>
            <a:chExt cx="6694351" cy="4295462"/>
          </a:xfrm>
        </p:grpSpPr>
        <p:grpSp>
          <p:nvGrpSpPr>
            <p:cNvPr id="331" name="Google Shape;323;p8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328" name="Google Shape;324;p8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322" name="Google Shape;325;p8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326;p8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327;p8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328;p8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329;p8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330;p8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9" name="Google Shape;331;p8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332;p8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2" name="Google Shape;333;p8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5" name="Google Shape;335;p8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6" name="Google Shape;336;p8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7" name="Google Shape;337;p8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8" name="Google Shape;338;p8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9" name="Google Shape;339;p8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0" name="Google Shape;340;p8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55" name="Google Shape;341;p8"/>
          <p:cNvGrpSpPr/>
          <p:nvPr/>
        </p:nvGrpSpPr>
        <p:grpSpPr>
          <a:xfrm>
            <a:off x="2868506" y="904560"/>
            <a:ext cx="4771350" cy="3612725"/>
            <a:chOff x="0" y="0"/>
            <a:chExt cx="4771349" cy="3612723"/>
          </a:xfrm>
        </p:grpSpPr>
        <p:sp>
          <p:nvSpPr>
            <p:cNvPr id="341" name="Google Shape;342;p8"/>
            <p:cNvSpPr/>
            <p:nvPr/>
          </p:nvSpPr>
          <p:spPr>
            <a:xfrm flipH="1" rot="2303379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343;p8"/>
            <p:cNvSpPr/>
            <p:nvPr/>
          </p:nvSpPr>
          <p:spPr>
            <a:xfrm flipH="1" rot="2303379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344;p8"/>
            <p:cNvSpPr/>
            <p:nvPr/>
          </p:nvSpPr>
          <p:spPr>
            <a:xfrm flipH="1" rot="2303379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345;p8"/>
            <p:cNvSpPr/>
            <p:nvPr/>
          </p:nvSpPr>
          <p:spPr>
            <a:xfrm flipH="1" rot="2303379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346;p8"/>
            <p:cNvSpPr/>
            <p:nvPr/>
          </p:nvSpPr>
          <p:spPr>
            <a:xfrm flipH="1" rot="2303379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347;p8"/>
            <p:cNvSpPr/>
            <p:nvPr/>
          </p:nvSpPr>
          <p:spPr>
            <a:xfrm flipH="1" rot="2303379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348;p8"/>
            <p:cNvSpPr/>
            <p:nvPr/>
          </p:nvSpPr>
          <p:spPr>
            <a:xfrm flipH="1" rot="2303379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349;p8"/>
            <p:cNvSpPr/>
            <p:nvPr/>
          </p:nvSpPr>
          <p:spPr>
            <a:xfrm flipH="1" rot="2303379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350;p8"/>
            <p:cNvSpPr/>
            <p:nvPr/>
          </p:nvSpPr>
          <p:spPr>
            <a:xfrm flipH="1" rot="2303379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351;p8"/>
            <p:cNvSpPr/>
            <p:nvPr/>
          </p:nvSpPr>
          <p:spPr>
            <a:xfrm flipH="1" rot="2303379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352;p8"/>
            <p:cNvSpPr/>
            <p:nvPr/>
          </p:nvSpPr>
          <p:spPr>
            <a:xfrm flipH="1" rot="2303379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353;p8"/>
            <p:cNvSpPr/>
            <p:nvPr/>
          </p:nvSpPr>
          <p:spPr>
            <a:xfrm flipH="1" rot="2303379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354;p8"/>
            <p:cNvSpPr/>
            <p:nvPr/>
          </p:nvSpPr>
          <p:spPr>
            <a:xfrm flipH="1" rot="2303379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55;p8"/>
            <p:cNvSpPr/>
            <p:nvPr/>
          </p:nvSpPr>
          <p:spPr>
            <a:xfrm flipH="1" rot="2303379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مستوى النص الأول…"/>
          <p:cNvSpPr txBox="1"/>
          <p:nvPr>
            <p:ph type="body" sz="quarter" idx="1"/>
          </p:nvPr>
        </p:nvSpPr>
        <p:spPr>
          <a:xfrm>
            <a:off x="11780266" y="5783333"/>
            <a:ext cx="9260002" cy="5839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/>
            </a:lvl1pPr>
            <a:lvl2pPr marL="846666" indent="-249766">
              <a:buClrTx/>
              <a:buSzTx/>
              <a:buNone/>
              <a:defRPr sz="4800"/>
            </a:lvl2pPr>
            <a:lvl3pPr marL="846666" indent="207433">
              <a:buClrTx/>
              <a:buSzTx/>
              <a:buNone/>
              <a:defRPr sz="4800"/>
            </a:lvl3pPr>
            <a:lvl4pPr marL="846666" indent="664633">
              <a:buClrTx/>
              <a:buSzTx/>
              <a:buNone/>
              <a:defRPr sz="4800"/>
            </a:lvl4pPr>
            <a:lvl5pPr marL="846666" indent="1121833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64" name="نص العنوان"/>
          <p:cNvSpPr txBox="1"/>
          <p:nvPr>
            <p:ph type="title"/>
          </p:nvPr>
        </p:nvSpPr>
        <p:spPr>
          <a:xfrm>
            <a:off x="11780266" y="2544266"/>
            <a:ext cx="9688802" cy="2890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76" name="Google Shape;359;p9"/>
          <p:cNvGrpSpPr/>
          <p:nvPr/>
        </p:nvGrpSpPr>
        <p:grpSpPr>
          <a:xfrm>
            <a:off x="-933976" y="287688"/>
            <a:ext cx="5327365" cy="3418332"/>
            <a:chOff x="0" y="0"/>
            <a:chExt cx="5327364" cy="3418330"/>
          </a:xfrm>
        </p:grpSpPr>
        <p:grpSp>
          <p:nvGrpSpPr>
            <p:cNvPr id="374" name="Google Shape;360;p9"/>
            <p:cNvGrpSpPr/>
            <p:nvPr/>
          </p:nvGrpSpPr>
          <p:grpSpPr>
            <a:xfrm>
              <a:off x="193743" y="-1"/>
              <a:ext cx="5133622" cy="3292743"/>
              <a:chOff x="0" y="11"/>
              <a:chExt cx="5133620" cy="3292741"/>
            </a:xfrm>
          </p:grpSpPr>
          <p:grpSp>
            <p:nvGrpSpPr>
              <p:cNvPr id="371" name="Google Shape;361;p9"/>
              <p:cNvGrpSpPr/>
              <p:nvPr/>
            </p:nvGrpSpPr>
            <p:grpSpPr>
              <a:xfrm>
                <a:off x="-1" y="11"/>
                <a:ext cx="5133622" cy="3292742"/>
                <a:chOff x="0" y="11"/>
                <a:chExt cx="5133620" cy="3292741"/>
              </a:xfrm>
            </p:grpSpPr>
            <p:sp>
              <p:nvSpPr>
                <p:cNvPr id="365" name="Google Shape;362;p9"/>
                <p:cNvSpPr/>
                <p:nvPr/>
              </p:nvSpPr>
              <p:spPr>
                <a:xfrm rot="20118682">
                  <a:off x="1015922" y="200826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6" name="Google Shape;363;p9"/>
                <p:cNvSpPr/>
                <p:nvPr/>
              </p:nvSpPr>
              <p:spPr>
                <a:xfrm>
                  <a:off x="2039601" y="432286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" name="Google Shape;364;p9"/>
                <p:cNvSpPr/>
                <p:nvPr/>
              </p:nvSpPr>
              <p:spPr>
                <a:xfrm>
                  <a:off x="-1" y="987789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" name="Google Shape;365;p9"/>
                <p:cNvSpPr/>
                <p:nvPr/>
              </p:nvSpPr>
              <p:spPr>
                <a:xfrm>
                  <a:off x="430852" y="1694888"/>
                  <a:ext cx="1463852" cy="146385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" name="Google Shape;366;p9"/>
                <p:cNvSpPr/>
                <p:nvPr/>
              </p:nvSpPr>
              <p:spPr>
                <a:xfrm>
                  <a:off x="1526365" y="1658888"/>
                  <a:ext cx="1535878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" name="Google Shape;367;p9"/>
                <p:cNvSpPr/>
                <p:nvPr/>
              </p:nvSpPr>
              <p:spPr>
                <a:xfrm rot="18632664">
                  <a:off x="2948373" y="1287628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72" name="Google Shape;368;p9"/>
              <p:cNvSpPr/>
              <p:nvPr/>
            </p:nvSpPr>
            <p:spPr>
              <a:xfrm>
                <a:off x="1139844" y="1229376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" name="Google Shape;369;p9"/>
              <p:cNvSpPr/>
              <p:nvPr/>
            </p:nvSpPr>
            <p:spPr>
              <a:xfrm>
                <a:off x="2127671" y="1229376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5" name="Google Shape;370;p9"/>
            <p:cNvSpPr/>
            <p:nvPr/>
          </p:nvSpPr>
          <p:spPr>
            <a:xfrm>
              <a:off x="0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3" name="Google Shape;371;p9"/>
          <p:cNvGrpSpPr/>
          <p:nvPr/>
        </p:nvGrpSpPr>
        <p:grpSpPr>
          <a:xfrm>
            <a:off x="21571486" y="11310931"/>
            <a:ext cx="2473561" cy="1918211"/>
            <a:chOff x="0" y="0"/>
            <a:chExt cx="2473559" cy="1918209"/>
          </a:xfrm>
        </p:grpSpPr>
        <p:sp>
          <p:nvSpPr>
            <p:cNvPr id="377" name="Google Shape;372;p9"/>
            <p:cNvSpPr/>
            <p:nvPr/>
          </p:nvSpPr>
          <p:spPr>
            <a:xfrm flipH="1" rot="19201229">
              <a:off x="-8681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373;p9"/>
            <p:cNvSpPr/>
            <p:nvPr/>
          </p:nvSpPr>
          <p:spPr>
            <a:xfrm flipH="1" rot="19201229">
              <a:off x="328947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374;p9"/>
            <p:cNvSpPr/>
            <p:nvPr/>
          </p:nvSpPr>
          <p:spPr>
            <a:xfrm flipH="1" rot="19201229">
              <a:off x="194603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375;p9"/>
            <p:cNvSpPr/>
            <p:nvPr/>
          </p:nvSpPr>
          <p:spPr>
            <a:xfrm flipH="1" rot="19201229">
              <a:off x="76387" y="1148445"/>
              <a:ext cx="788641" cy="524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376;p9"/>
            <p:cNvSpPr/>
            <p:nvPr/>
          </p:nvSpPr>
          <p:spPr>
            <a:xfrm flipH="1" rot="19201229">
              <a:off x="1540125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377;p9"/>
            <p:cNvSpPr/>
            <p:nvPr/>
          </p:nvSpPr>
          <p:spPr>
            <a:xfrm flipH="1" rot="19201229">
              <a:off x="1509992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8" name="Google Shape;378;p9"/>
          <p:cNvGrpSpPr/>
          <p:nvPr/>
        </p:nvGrpSpPr>
        <p:grpSpPr>
          <a:xfrm>
            <a:off x="22492871" y="501346"/>
            <a:ext cx="1318084" cy="1251369"/>
            <a:chOff x="0" y="0"/>
            <a:chExt cx="1318082" cy="1251368"/>
          </a:xfrm>
        </p:grpSpPr>
        <p:sp>
          <p:nvSpPr>
            <p:cNvPr id="384" name="Google Shape;379;p9"/>
            <p:cNvSpPr/>
            <p:nvPr/>
          </p:nvSpPr>
          <p:spPr>
            <a:xfrm>
              <a:off x="552449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380;p9"/>
            <p:cNvSpPr/>
            <p:nvPr/>
          </p:nvSpPr>
          <p:spPr>
            <a:xfrm>
              <a:off x="173171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381;p9"/>
            <p:cNvSpPr/>
            <p:nvPr/>
          </p:nvSpPr>
          <p:spPr>
            <a:xfrm>
              <a:off x="0" y="0"/>
              <a:ext cx="570139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fill="norm" stroke="1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382;p9"/>
            <p:cNvSpPr/>
            <p:nvPr/>
          </p:nvSpPr>
          <p:spPr>
            <a:xfrm>
              <a:off x="787432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fill="norm" stroke="1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مستوى النص الأول…"/>
          <p:cNvSpPr txBox="1"/>
          <p:nvPr>
            <p:ph type="body" sz="quarter" idx="1"/>
          </p:nvPr>
        </p:nvSpPr>
        <p:spPr>
          <a:xfrm>
            <a:off x="13613933" y="2438399"/>
            <a:ext cx="8432001" cy="3208001"/>
          </a:xfrm>
          <a:prstGeom prst="rect">
            <a:avLst/>
          </a:prstGeom>
        </p:spPr>
        <p:txBody>
          <a:bodyPr/>
          <a:lstStyle>
            <a:lvl1pPr marL="609600" indent="-381000">
              <a:buClrTx/>
              <a:buSzTx/>
              <a:buNone/>
              <a:defRPr sz="9200">
                <a:solidFill>
                  <a:srgbClr val="FFFFFF"/>
                </a:solidFill>
              </a:defRPr>
            </a:lvl1pPr>
            <a:lvl2pPr marL="2683328" indent="-2086428">
              <a:buClrTx/>
              <a:buSzPts val="9200"/>
              <a:buChar char="○"/>
              <a:defRPr sz="9200">
                <a:solidFill>
                  <a:srgbClr val="FFFFFF"/>
                </a:solidFill>
              </a:defRPr>
            </a:lvl2pPr>
            <a:lvl3pPr marL="3140528" indent="-2086428">
              <a:buClrTx/>
              <a:buSzPts val="9200"/>
              <a:buChar char="■"/>
              <a:defRPr sz="9200">
                <a:solidFill>
                  <a:srgbClr val="FFFFFF"/>
                </a:solidFill>
              </a:defRPr>
            </a:lvl3pPr>
            <a:lvl4pPr marL="3597728" indent="-2086428">
              <a:buClrTx/>
              <a:buSzPts val="9200"/>
              <a:buChar char="●"/>
              <a:defRPr sz="9200">
                <a:solidFill>
                  <a:srgbClr val="FFFFFF"/>
                </a:solidFill>
              </a:defRPr>
            </a:lvl4pPr>
            <a:lvl5pPr marL="4054928" indent="-2086428">
              <a:buClrTx/>
              <a:buSzPts val="9200"/>
              <a:buChar char="○"/>
              <a:defRPr sz="9200">
                <a:solidFill>
                  <a:srgbClr val="FFFFF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01" name="Google Shape;385;p10"/>
          <p:cNvGrpSpPr/>
          <p:nvPr/>
        </p:nvGrpSpPr>
        <p:grpSpPr>
          <a:xfrm>
            <a:off x="6833271" y="7656310"/>
            <a:ext cx="5718629" cy="6625679"/>
            <a:chOff x="0" y="0"/>
            <a:chExt cx="5718627" cy="6625677"/>
          </a:xfrm>
        </p:grpSpPr>
        <p:sp>
          <p:nvSpPr>
            <p:cNvPr id="397" name="Google Shape;386;p10"/>
            <p:cNvSpPr/>
            <p:nvPr/>
          </p:nvSpPr>
          <p:spPr>
            <a:xfrm rot="392454">
              <a:off x="4278641" y="1022793"/>
              <a:ext cx="1360625" cy="1471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387;p10"/>
            <p:cNvSpPr/>
            <p:nvPr/>
          </p:nvSpPr>
          <p:spPr>
            <a:xfrm rot="392454">
              <a:off x="3557275" y="416011"/>
              <a:ext cx="1095022" cy="159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388;p10"/>
            <p:cNvSpPr/>
            <p:nvPr/>
          </p:nvSpPr>
          <p:spPr>
            <a:xfrm rot="392454">
              <a:off x="4336034" y="63581"/>
              <a:ext cx="1177668" cy="107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389;p10"/>
            <p:cNvSpPr/>
            <p:nvPr/>
          </p:nvSpPr>
          <p:spPr>
            <a:xfrm rot="392454">
              <a:off x="217316" y="2403471"/>
              <a:ext cx="3679352" cy="402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0" name="Google Shape;390;p10"/>
          <p:cNvGrpSpPr/>
          <p:nvPr/>
        </p:nvGrpSpPr>
        <p:grpSpPr>
          <a:xfrm>
            <a:off x="-1995065" y="5646418"/>
            <a:ext cx="5416596" cy="4295477"/>
            <a:chOff x="0" y="0"/>
            <a:chExt cx="5416594" cy="4295475"/>
          </a:xfrm>
        </p:grpSpPr>
        <p:grpSp>
          <p:nvGrpSpPr>
            <p:cNvPr id="408" name="Google Shape;391;p10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402" name="Google Shape;392;p10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" name="Google Shape;393;p10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" name="Google Shape;394;p10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" name="Google Shape;395;p10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" name="Google Shape;396;p10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" name="Google Shape;397;p10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9" name="Google Shape;398;p10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2" name="Google Shape;399;p10"/>
          <p:cNvGrpSpPr/>
          <p:nvPr/>
        </p:nvGrpSpPr>
        <p:grpSpPr>
          <a:xfrm>
            <a:off x="19477643" y="7237100"/>
            <a:ext cx="6694352" cy="4295463"/>
            <a:chOff x="0" y="0"/>
            <a:chExt cx="6694351" cy="4295462"/>
          </a:xfrm>
        </p:grpSpPr>
        <p:grpSp>
          <p:nvGrpSpPr>
            <p:cNvPr id="420" name="Google Shape;400;p10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417" name="Google Shape;401;p10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411" name="Google Shape;402;p10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" name="Google Shape;403;p10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3" name="Google Shape;404;p10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4" name="Google Shape;405;p10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5" name="Google Shape;406;p10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" name="Google Shape;407;p10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8" name="Google Shape;408;p10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409;p10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21" name="Google Shape;410;p10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4" name="Google Shape;411;p10"/>
          <p:cNvGrpSpPr/>
          <p:nvPr/>
        </p:nvGrpSpPr>
        <p:grpSpPr>
          <a:xfrm>
            <a:off x="7428309" y="-1970634"/>
            <a:ext cx="6694352" cy="4295464"/>
            <a:chOff x="0" y="0"/>
            <a:chExt cx="6694351" cy="4295462"/>
          </a:xfrm>
        </p:grpSpPr>
        <p:grpSp>
          <p:nvGrpSpPr>
            <p:cNvPr id="432" name="Google Shape;412;p10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429" name="Google Shape;413;p10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423" name="Google Shape;414;p10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" name="Google Shape;415;p10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" name="Google Shape;416;p10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6" name="Google Shape;417;p10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" name="Google Shape;418;p10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" name="Google Shape;419;p10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30" name="Google Shape;420;p10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" name="Google Shape;421;p10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3" name="Google Shape;422;p10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3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5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" name="الجدول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الاحتمال والكسور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7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680" r:id="rId36"/>
    <p:sldLayoutId id="2147483681" r:id="rId37"/>
    <p:sldLayoutId id="2147483682" r:id="rId38"/>
    <p:sldLayoutId id="2147483683" r:id="rId3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6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hyperlink" Target="https://drive.google.com/file/d/1IXwzSqbEvvoygToatG6DatxL06Fp8GwY/view?usp=drivesdk" TargetMode="External"/><Relationship Id="rId14" Type="http://schemas.openxmlformats.org/officeDocument/2006/relationships/image" Target="../media/image12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3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4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1.xml"/><Relationship Id="rId7" Type="http://schemas.openxmlformats.org/officeDocument/2006/relationships/slide" Target="slide16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12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3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4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6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12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3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4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5.png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6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12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3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4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5.png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6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12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3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4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7.png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12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3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4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7.png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hyperlink" Target="https://www.liveworksheets.com/gq2747818vk" TargetMode="External"/><Relationship Id="rId3" Type="http://schemas.openxmlformats.org/officeDocument/2006/relationships/image" Target="../media/image31.png"/><Relationship Id="rId4" Type="http://schemas.openxmlformats.org/officeDocument/2006/relationships/image" Target="../media/image9.jpeg"/><Relationship Id="rId5" Type="http://schemas.openxmlformats.org/officeDocument/2006/relationships/image" Target="../media/image32.png"/><Relationship Id="rId6" Type="http://schemas.openxmlformats.org/officeDocument/2006/relationships/image" Target="../media/image10.jpeg"/><Relationship Id="rId7" Type="http://schemas.openxmlformats.org/officeDocument/2006/relationships/image" Target="../media/image33.png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5.xml"/><Relationship Id="rId11" Type="http://schemas.openxmlformats.org/officeDocument/2006/relationships/slide" Target="slide8.xml"/><Relationship Id="rId12" Type="http://schemas.openxmlformats.org/officeDocument/2006/relationships/slide" Target="slide10.xml"/><Relationship Id="rId13" Type="http://schemas.openxmlformats.org/officeDocument/2006/relationships/slide" Target="slide16.xml"/><Relationship Id="rId14" Type="http://schemas.openxmlformats.org/officeDocument/2006/relationships/slide" Target="slide21.xml"/><Relationship Id="rId15" Type="http://schemas.openxmlformats.org/officeDocument/2006/relationships/slide" Target="slide2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4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6.xml"/><Relationship Id="rId9" Type="http://schemas.openxmlformats.org/officeDocument/2006/relationships/slide" Target="slide21.xml"/><Relationship Id="rId10" Type="http://schemas.openxmlformats.org/officeDocument/2006/relationships/slide" Target="slide2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0.xml"/><Relationship Id="rId9" Type="http://schemas.openxmlformats.org/officeDocument/2006/relationships/slide" Target="slide16.xml"/><Relationship Id="rId10" Type="http://schemas.openxmlformats.org/officeDocument/2006/relationships/slide" Target="slide21.xml"/><Relationship Id="rId11" Type="http://schemas.openxmlformats.org/officeDocument/2006/relationships/slide" Target="slide22.xml"/><Relationship Id="rId12" Type="http://schemas.openxmlformats.org/officeDocument/2006/relationships/image" Target="../media/image11.png"/><Relationship Id="rId13" Type="http://schemas.openxmlformats.org/officeDocument/2006/relationships/hyperlink" Target="https://drive.google.com/file/d/1IXwzSqbEvvoygToatG6DatxL06Fp8GwY/view?usp=drivesdk" TargetMode="External"/><Relationship Id="rId14" Type="http://schemas.openxmlformats.org/officeDocument/2006/relationships/image" Target="../media/image12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3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4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5.png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6.png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7.png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hyperlink" Target="https://drive.google.com/file/d/1IXwzSqbEvvoygToatG6DatxL06Fp8GwY/view?usp=drivesdk" TargetMode="External"/><Relationship Id="rId14" Type="http://schemas.openxmlformats.org/officeDocument/2006/relationships/image" Target="../media/image12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3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4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18.png"/><Relationship Id="rId13" Type="http://schemas.openxmlformats.org/officeDocument/2006/relationships/image" Target="../media/image23.png"/><Relationship Id="rId14" Type="http://schemas.openxmlformats.org/officeDocument/2006/relationships/hyperlink" Target="https://drive.google.com/file/d/1IXwzSqbEvvoygToatG6DatxL06Fp8GwY/view?usp=drivesdk" TargetMode="External"/><Relationship Id="rId15" Type="http://schemas.openxmlformats.org/officeDocument/2006/relationships/image" Target="../media/image12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3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i089wVPYxJo?playlist=i089wVPYxJo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4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صفحة ٣٠"/>
          <p:cNvSpPr txBox="1"/>
          <p:nvPr/>
        </p:nvSpPr>
        <p:spPr>
          <a:xfrm>
            <a:off x="5183802" y="9195629"/>
            <a:ext cx="2552562" cy="1437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65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٣٠ </a:t>
            </a:r>
          </a:p>
        </p:txBody>
      </p:sp>
      <p:grpSp>
        <p:nvGrpSpPr>
          <p:cNvPr id="1840" name="تجميع"/>
          <p:cNvGrpSpPr/>
          <p:nvPr/>
        </p:nvGrpSpPr>
        <p:grpSpPr>
          <a:xfrm>
            <a:off x="18148731" y="162029"/>
            <a:ext cx="6094473" cy="1953665"/>
            <a:chOff x="0" y="0"/>
            <a:chExt cx="6094471" cy="1953664"/>
          </a:xfrm>
        </p:grpSpPr>
        <p:sp>
          <p:nvSpPr>
            <p:cNvPr id="1835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838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83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837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1839" name="الإحصاء والاحتمال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الإحصاء والاحتمال</a:t>
              </a:r>
            </a:p>
          </p:txBody>
        </p:sp>
      </p:grpSp>
      <p:sp>
        <p:nvSpPr>
          <p:cNvPr id="1841" name="Google Shape;1616;p37"/>
          <p:cNvSpPr txBox="1"/>
          <p:nvPr>
            <p:ph type="ctrTitle"/>
          </p:nvPr>
        </p:nvSpPr>
        <p:spPr>
          <a:xfrm>
            <a:off x="4961697" y="4631296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rtl="0">
              <a:lnSpc>
                <a:spcPct val="150000"/>
              </a:lnSpc>
              <a:defRPr b="1" sz="6000">
                <a:solidFill>
                  <a:srgbClr val="A14059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السابع:الإحصاء والاحتمال</a:t>
            </a:r>
          </a:p>
          <a:p>
            <a:pPr rtl="0">
              <a:lnSpc>
                <a:spcPct val="150000"/>
              </a:lnSpc>
              <a:defRPr b="1" sz="6000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3">
                    <a:satOff val="-31841"/>
                    <a:lumOff val="-12392"/>
                  </a:schemeClr>
                </a:solidFill>
              </a:rPr>
              <a:t>٧-٥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الاحتمال والكسور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36829" y="11942845"/>
            <a:ext cx="1911773" cy="621526"/>
            <a:chOff x="0" y="0"/>
            <a:chExt cx="1911771" cy="621525"/>
          </a:xfrm>
        </p:grpSpPr>
        <p:grpSp>
          <p:nvGrpSpPr>
            <p:cNvPr id="251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51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1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526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518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72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527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98" name="تجميع"/>
          <p:cNvGrpSpPr/>
          <p:nvPr/>
        </p:nvGrpSpPr>
        <p:grpSpPr>
          <a:xfrm>
            <a:off x="1936830" y="6858000"/>
            <a:ext cx="4196713" cy="5084846"/>
            <a:chOff x="0" y="0"/>
            <a:chExt cx="4196712" cy="5084845"/>
          </a:xfrm>
        </p:grpSpPr>
        <p:grpSp>
          <p:nvGrpSpPr>
            <p:cNvPr id="2575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2573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2574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97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2576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7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8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9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0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1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2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3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4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5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6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7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8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9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0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1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2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3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4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5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6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603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601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599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0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02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604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05" name="IMG_6531.png" descr="IMG_6531.png"/>
          <p:cNvPicPr>
            <a:picLocks noChangeAspect="1"/>
          </p:cNvPicPr>
          <p:nvPr/>
        </p:nvPicPr>
        <p:blipFill>
          <a:blip r:embed="rId11">
            <a:extLst/>
          </a:blip>
          <a:srcRect l="2294" t="11071" r="0" b="71020"/>
          <a:stretch>
            <a:fillRect/>
          </a:stretch>
        </p:blipFill>
        <p:spPr>
          <a:xfrm>
            <a:off x="5160993" y="2214114"/>
            <a:ext cx="18583946" cy="1895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6" name="IMG_6531.png" descr="IMG_6531.png"/>
          <p:cNvPicPr>
            <a:picLocks noChangeAspect="1"/>
          </p:cNvPicPr>
          <p:nvPr/>
        </p:nvPicPr>
        <p:blipFill>
          <a:blip r:embed="rId11">
            <a:extLst/>
          </a:blip>
          <a:srcRect l="34158" t="28388" r="1144" b="38334"/>
          <a:stretch>
            <a:fillRect/>
          </a:stretch>
        </p:blipFill>
        <p:spPr>
          <a:xfrm>
            <a:off x="8110072" y="4109986"/>
            <a:ext cx="15222274" cy="4357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7" name="IMG_6529.png" descr="IMG_6529.png"/>
          <p:cNvPicPr>
            <a:picLocks noChangeAspect="1"/>
          </p:cNvPicPr>
          <p:nvPr/>
        </p:nvPicPr>
        <p:blipFill>
          <a:blip r:embed="rId12">
            <a:extLst/>
          </a:blip>
          <a:srcRect l="0" t="22084" r="73185" b="37342"/>
          <a:stretch>
            <a:fillRect/>
          </a:stretch>
        </p:blipFill>
        <p:spPr>
          <a:xfrm>
            <a:off x="3848601" y="3668192"/>
            <a:ext cx="4321971" cy="36394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7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62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62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61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61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60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0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1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13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4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1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615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16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18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9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0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1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2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2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26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7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629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3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638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8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686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684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5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87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689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90" name="IMG_6531.png" descr="IMG_6531.png"/>
          <p:cNvPicPr>
            <a:picLocks noChangeAspect="1"/>
          </p:cNvPicPr>
          <p:nvPr/>
        </p:nvPicPr>
        <p:blipFill>
          <a:blip r:embed="rId10">
            <a:extLst/>
          </a:blip>
          <a:srcRect l="2294" t="11071" r="0" b="71020"/>
          <a:stretch>
            <a:fillRect/>
          </a:stretch>
        </p:blipFill>
        <p:spPr>
          <a:xfrm>
            <a:off x="6782434" y="1754187"/>
            <a:ext cx="16651234" cy="1698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1" name="IMG_6531.png" descr="IMG_6531.png"/>
          <p:cNvPicPr>
            <a:picLocks noChangeAspect="1"/>
          </p:cNvPicPr>
          <p:nvPr/>
        </p:nvPicPr>
        <p:blipFill>
          <a:blip r:embed="rId10">
            <a:extLst/>
          </a:blip>
          <a:srcRect l="34158" t="28388" r="1144" b="60460"/>
          <a:stretch>
            <a:fillRect/>
          </a:stretch>
        </p:blipFill>
        <p:spPr>
          <a:xfrm>
            <a:off x="7544394" y="3740501"/>
            <a:ext cx="15522817" cy="1489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2" name="IMG_6529.png" descr="IMG_6529.png"/>
          <p:cNvPicPr>
            <a:picLocks noChangeAspect="1"/>
          </p:cNvPicPr>
          <p:nvPr/>
        </p:nvPicPr>
        <p:blipFill>
          <a:blip r:embed="rId11">
            <a:extLst/>
          </a:blip>
          <a:srcRect l="0" t="22084" r="73185" b="37342"/>
          <a:stretch>
            <a:fillRect/>
          </a:stretch>
        </p:blipFill>
        <p:spPr>
          <a:xfrm>
            <a:off x="13455688" y="2772689"/>
            <a:ext cx="3304747" cy="27828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2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710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708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697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695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69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94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96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9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02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70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0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0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09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1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717" name="تجميع"/>
          <p:cNvGrpSpPr/>
          <p:nvPr/>
        </p:nvGrpSpPr>
        <p:grpSpPr>
          <a:xfrm>
            <a:off x="17765082" y="3477058"/>
            <a:ext cx="2498830" cy="1752519"/>
            <a:chOff x="0" y="0"/>
            <a:chExt cx="2498829" cy="1752517"/>
          </a:xfrm>
        </p:grpSpPr>
        <p:sp>
          <p:nvSpPr>
            <p:cNvPr id="2713" name="="/>
            <p:cNvSpPr txBox="1"/>
            <p:nvPr/>
          </p:nvSpPr>
          <p:spPr>
            <a:xfrm>
              <a:off x="1145683" y="323483"/>
              <a:ext cx="1353147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0056D6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14" name="١"/>
            <p:cNvSpPr txBox="1"/>
            <p:nvPr/>
          </p:nvSpPr>
          <p:spPr>
            <a:xfrm>
              <a:off x="0" y="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715" name="٦"/>
            <p:cNvSpPr txBox="1"/>
            <p:nvPr/>
          </p:nvSpPr>
          <p:spPr>
            <a:xfrm>
              <a:off x="159523" y="736364"/>
              <a:ext cx="1566937" cy="10161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2716" name="خط"/>
            <p:cNvSpPr/>
            <p:nvPr/>
          </p:nvSpPr>
          <p:spPr>
            <a:xfrm>
              <a:off x="378866" y="943522"/>
              <a:ext cx="1128251" cy="1"/>
            </a:xfrm>
            <a:prstGeom prst="line">
              <a:avLst/>
            </a:prstGeom>
            <a:noFill/>
            <a:ln w="635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pic>
        <p:nvPicPr>
          <p:cNvPr id="2718" name="IMG_6531.png" descr="IMG_6531.png"/>
          <p:cNvPicPr>
            <a:picLocks noChangeAspect="1"/>
          </p:cNvPicPr>
          <p:nvPr/>
        </p:nvPicPr>
        <p:blipFill>
          <a:blip r:embed="rId10">
            <a:extLst/>
          </a:blip>
          <a:srcRect l="33757" t="38848" r="1545" b="50000"/>
          <a:stretch>
            <a:fillRect/>
          </a:stretch>
        </p:blipFill>
        <p:spPr>
          <a:xfrm>
            <a:off x="7544394" y="6374138"/>
            <a:ext cx="15522816" cy="1489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9" name="IMG_6531.png" descr="IMG_6531.png"/>
          <p:cNvPicPr>
            <a:picLocks noChangeAspect="1"/>
          </p:cNvPicPr>
          <p:nvPr/>
        </p:nvPicPr>
        <p:blipFill>
          <a:blip r:embed="rId10">
            <a:extLst/>
          </a:blip>
          <a:srcRect l="33356" t="50000" r="1946" b="38848"/>
          <a:stretch>
            <a:fillRect/>
          </a:stretch>
        </p:blipFill>
        <p:spPr>
          <a:xfrm>
            <a:off x="7346591" y="9160219"/>
            <a:ext cx="15522817" cy="14890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0" name="تجميع"/>
          <p:cNvGrpSpPr/>
          <p:nvPr/>
        </p:nvGrpSpPr>
        <p:grpSpPr>
          <a:xfrm>
            <a:off x="4317069" y="3414712"/>
            <a:ext cx="4191396" cy="1790619"/>
            <a:chOff x="0" y="0"/>
            <a:chExt cx="4191394" cy="1790617"/>
          </a:xfrm>
        </p:grpSpPr>
        <p:grpSp>
          <p:nvGrpSpPr>
            <p:cNvPr id="2724" name="تجميع"/>
            <p:cNvGrpSpPr/>
            <p:nvPr/>
          </p:nvGrpSpPr>
          <p:grpSpPr>
            <a:xfrm>
              <a:off x="1692565" y="38100"/>
              <a:ext cx="2498830" cy="1752518"/>
              <a:chOff x="0" y="0"/>
              <a:chExt cx="2498829" cy="1752517"/>
            </a:xfrm>
          </p:grpSpPr>
          <p:sp>
            <p:nvSpPr>
              <p:cNvPr id="2720" name="="/>
              <p:cNvSpPr txBox="1"/>
              <p:nvPr/>
            </p:nvSpPr>
            <p:spPr>
              <a:xfrm>
                <a:off x="1145683" y="323483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721" name="٣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722" name="٦"/>
              <p:cNvSpPr txBox="1"/>
              <p:nvPr/>
            </p:nvSpPr>
            <p:spPr>
              <a:xfrm>
                <a:off x="159523" y="736364"/>
                <a:ext cx="1566937" cy="101615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2723" name="خط"/>
              <p:cNvSpPr/>
              <p:nvPr/>
            </p:nvSpPr>
            <p:spPr>
              <a:xfrm>
                <a:off x="378866" y="943522"/>
                <a:ext cx="1128251" cy="1"/>
              </a:xfrm>
              <a:prstGeom prst="line">
                <a:avLst/>
              </a:prstGeom>
              <a:noFill/>
              <a:ln w="635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729" name="تجميع"/>
            <p:cNvGrpSpPr/>
            <p:nvPr/>
          </p:nvGrpSpPr>
          <p:grpSpPr>
            <a:xfrm>
              <a:off x="0" y="0"/>
              <a:ext cx="2498830" cy="1752518"/>
              <a:chOff x="0" y="0"/>
              <a:chExt cx="2498829" cy="1752517"/>
            </a:xfrm>
          </p:grpSpPr>
          <p:sp>
            <p:nvSpPr>
              <p:cNvPr id="2725" name="="/>
              <p:cNvSpPr txBox="1"/>
              <p:nvPr/>
            </p:nvSpPr>
            <p:spPr>
              <a:xfrm>
                <a:off x="1145683" y="323483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726" name="١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727" name="٢"/>
              <p:cNvSpPr txBox="1"/>
              <p:nvPr/>
            </p:nvSpPr>
            <p:spPr>
              <a:xfrm>
                <a:off x="159523" y="736364"/>
                <a:ext cx="1566937" cy="101615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728" name="خط"/>
              <p:cNvSpPr/>
              <p:nvPr/>
            </p:nvSpPr>
            <p:spPr>
              <a:xfrm>
                <a:off x="378866" y="943522"/>
                <a:ext cx="1128251" cy="1"/>
              </a:xfrm>
              <a:prstGeom prst="line">
                <a:avLst/>
              </a:prstGeom>
              <a:noFill/>
              <a:ln w="635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735" name="تجميع"/>
          <p:cNvGrpSpPr/>
          <p:nvPr/>
        </p:nvGrpSpPr>
        <p:grpSpPr>
          <a:xfrm>
            <a:off x="15386071" y="6110695"/>
            <a:ext cx="2498830" cy="1752519"/>
            <a:chOff x="0" y="0"/>
            <a:chExt cx="2498829" cy="1752517"/>
          </a:xfrm>
        </p:grpSpPr>
        <p:sp>
          <p:nvSpPr>
            <p:cNvPr id="2731" name="="/>
            <p:cNvSpPr txBox="1"/>
            <p:nvPr/>
          </p:nvSpPr>
          <p:spPr>
            <a:xfrm>
              <a:off x="1145683" y="323483"/>
              <a:ext cx="1353147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0056D6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32" name="٥"/>
            <p:cNvSpPr txBox="1"/>
            <p:nvPr/>
          </p:nvSpPr>
          <p:spPr>
            <a:xfrm>
              <a:off x="0" y="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2733" name="٦"/>
            <p:cNvSpPr txBox="1"/>
            <p:nvPr/>
          </p:nvSpPr>
          <p:spPr>
            <a:xfrm>
              <a:off x="159523" y="736364"/>
              <a:ext cx="1566937" cy="10161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2734" name="خط"/>
            <p:cNvSpPr/>
            <p:nvPr/>
          </p:nvSpPr>
          <p:spPr>
            <a:xfrm>
              <a:off x="378866" y="943522"/>
              <a:ext cx="1128251" cy="1"/>
            </a:xfrm>
            <a:prstGeom prst="line">
              <a:avLst/>
            </a:prstGeom>
            <a:noFill/>
            <a:ln w="635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46" name="تجميع"/>
          <p:cNvGrpSpPr/>
          <p:nvPr/>
        </p:nvGrpSpPr>
        <p:grpSpPr>
          <a:xfrm>
            <a:off x="4985727" y="6072595"/>
            <a:ext cx="4178696" cy="1790619"/>
            <a:chOff x="0" y="0"/>
            <a:chExt cx="4178694" cy="1790617"/>
          </a:xfrm>
        </p:grpSpPr>
        <p:grpSp>
          <p:nvGrpSpPr>
            <p:cNvPr id="2740" name="تجميع"/>
            <p:cNvGrpSpPr/>
            <p:nvPr/>
          </p:nvGrpSpPr>
          <p:grpSpPr>
            <a:xfrm>
              <a:off x="1679865" y="38100"/>
              <a:ext cx="2498830" cy="1752518"/>
              <a:chOff x="0" y="0"/>
              <a:chExt cx="2498829" cy="1752517"/>
            </a:xfrm>
          </p:grpSpPr>
          <p:sp>
            <p:nvSpPr>
              <p:cNvPr id="2736" name="="/>
              <p:cNvSpPr txBox="1"/>
              <p:nvPr/>
            </p:nvSpPr>
            <p:spPr>
              <a:xfrm>
                <a:off x="1145683" y="323483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737" name="٢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738" name="٦"/>
              <p:cNvSpPr txBox="1"/>
              <p:nvPr/>
            </p:nvSpPr>
            <p:spPr>
              <a:xfrm>
                <a:off x="159523" y="736364"/>
                <a:ext cx="1566937" cy="101615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2739" name="خط"/>
              <p:cNvSpPr/>
              <p:nvPr/>
            </p:nvSpPr>
            <p:spPr>
              <a:xfrm>
                <a:off x="378866" y="943522"/>
                <a:ext cx="1128251" cy="1"/>
              </a:xfrm>
              <a:prstGeom prst="line">
                <a:avLst/>
              </a:prstGeom>
              <a:noFill/>
              <a:ln w="635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745" name="تجميع"/>
            <p:cNvGrpSpPr/>
            <p:nvPr/>
          </p:nvGrpSpPr>
          <p:grpSpPr>
            <a:xfrm>
              <a:off x="0" y="0"/>
              <a:ext cx="2498830" cy="1752518"/>
              <a:chOff x="0" y="0"/>
              <a:chExt cx="2498829" cy="1752517"/>
            </a:xfrm>
          </p:grpSpPr>
          <p:sp>
            <p:nvSpPr>
              <p:cNvPr id="2741" name="="/>
              <p:cNvSpPr txBox="1"/>
              <p:nvPr/>
            </p:nvSpPr>
            <p:spPr>
              <a:xfrm>
                <a:off x="1145683" y="323483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742" name="١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743" name="٣"/>
              <p:cNvSpPr txBox="1"/>
              <p:nvPr/>
            </p:nvSpPr>
            <p:spPr>
              <a:xfrm>
                <a:off x="159523" y="736364"/>
                <a:ext cx="1566937" cy="101615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744" name="خط"/>
              <p:cNvSpPr/>
              <p:nvPr/>
            </p:nvSpPr>
            <p:spPr>
              <a:xfrm>
                <a:off x="378866" y="943522"/>
                <a:ext cx="1128251" cy="1"/>
              </a:xfrm>
              <a:prstGeom prst="line">
                <a:avLst/>
              </a:prstGeom>
              <a:noFill/>
              <a:ln w="635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755" name="تجميع"/>
          <p:cNvGrpSpPr/>
          <p:nvPr/>
        </p:nvGrpSpPr>
        <p:grpSpPr>
          <a:xfrm>
            <a:off x="4479792" y="8730478"/>
            <a:ext cx="4028673" cy="1752519"/>
            <a:chOff x="0" y="0"/>
            <a:chExt cx="4028671" cy="1752517"/>
          </a:xfrm>
        </p:grpSpPr>
        <p:grpSp>
          <p:nvGrpSpPr>
            <p:cNvPr id="2751" name="تجميع"/>
            <p:cNvGrpSpPr/>
            <p:nvPr/>
          </p:nvGrpSpPr>
          <p:grpSpPr>
            <a:xfrm>
              <a:off x="1529842" y="0"/>
              <a:ext cx="2498830" cy="1752518"/>
              <a:chOff x="0" y="0"/>
              <a:chExt cx="2498829" cy="1752517"/>
            </a:xfrm>
          </p:grpSpPr>
          <p:sp>
            <p:nvSpPr>
              <p:cNvPr id="2747" name="="/>
              <p:cNvSpPr txBox="1"/>
              <p:nvPr/>
            </p:nvSpPr>
            <p:spPr>
              <a:xfrm>
                <a:off x="1145683" y="323483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748" name="٦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2749" name="٦"/>
              <p:cNvSpPr txBox="1"/>
              <p:nvPr/>
            </p:nvSpPr>
            <p:spPr>
              <a:xfrm>
                <a:off x="159523" y="736364"/>
                <a:ext cx="1566937" cy="101615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2750" name="خط"/>
              <p:cNvSpPr/>
              <p:nvPr/>
            </p:nvSpPr>
            <p:spPr>
              <a:xfrm>
                <a:off x="378866" y="943522"/>
                <a:ext cx="1128251" cy="1"/>
              </a:xfrm>
              <a:prstGeom prst="line">
                <a:avLst/>
              </a:prstGeom>
              <a:noFill/>
              <a:ln w="635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754" name="تجميع"/>
            <p:cNvGrpSpPr/>
            <p:nvPr/>
          </p:nvGrpSpPr>
          <p:grpSpPr>
            <a:xfrm>
              <a:off x="0" y="299237"/>
              <a:ext cx="2302642" cy="1244443"/>
              <a:chOff x="0" y="0"/>
              <a:chExt cx="2302641" cy="1244441"/>
            </a:xfrm>
          </p:grpSpPr>
          <p:sp>
            <p:nvSpPr>
              <p:cNvPr id="2752" name="="/>
              <p:cNvSpPr txBox="1"/>
              <p:nvPr/>
            </p:nvSpPr>
            <p:spPr>
              <a:xfrm>
                <a:off x="949495" y="0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753" name="١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</p:grpSp>
      <p:sp>
        <p:nvSpPr>
          <p:cNvPr id="2756" name="صفر"/>
          <p:cNvSpPr txBox="1"/>
          <p:nvPr/>
        </p:nvSpPr>
        <p:spPr>
          <a:xfrm>
            <a:off x="17275746" y="9067816"/>
            <a:ext cx="2769906" cy="141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ctr">
              <a:lnSpc>
                <a:spcPct val="150000"/>
              </a:lnSpc>
              <a:defRPr sz="7300">
                <a:solidFill>
                  <a:srgbClr val="0056D6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 b="1">
                <a:latin typeface="Al Nile"/>
                <a:ea typeface="Al Nile"/>
                <a:cs typeface="Al Nile"/>
                <a:sym typeface="Al Nile"/>
              </a:defRPr>
            </a:pPr>
            <a:r>
              <a:rPr b="0">
                <a:latin typeface="29LTAzer"/>
                <a:ea typeface="29LTAzer"/>
                <a:cs typeface="29LTAzer"/>
                <a:sym typeface="29LTAzer"/>
              </a:rPr>
              <a:t>صفر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1865671"/>
            <a:ext cx="1911773" cy="621527"/>
            <a:chOff x="0" y="0"/>
            <a:chExt cx="1911771" cy="621525"/>
          </a:xfrm>
        </p:grpSpPr>
        <p:grpSp>
          <p:nvGrpSpPr>
            <p:cNvPr id="276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5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5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6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771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763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17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772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43" name="تجميع"/>
          <p:cNvGrpSpPr/>
          <p:nvPr/>
        </p:nvGrpSpPr>
        <p:grpSpPr>
          <a:xfrm>
            <a:off x="1963648" y="6914964"/>
            <a:ext cx="4196714" cy="5084846"/>
            <a:chOff x="0" y="0"/>
            <a:chExt cx="4196712" cy="5084845"/>
          </a:xfrm>
        </p:grpSpPr>
        <p:grpSp>
          <p:nvGrpSpPr>
            <p:cNvPr id="2820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2818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281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84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282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4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4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848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846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844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5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47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849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50" name="IMG_6531.png" descr="IMG_6531.png"/>
          <p:cNvPicPr>
            <a:picLocks noChangeAspect="1"/>
          </p:cNvPicPr>
          <p:nvPr/>
        </p:nvPicPr>
        <p:blipFill>
          <a:blip r:embed="rId11">
            <a:extLst/>
          </a:blip>
          <a:srcRect l="0" t="60913" r="0" b="18415"/>
          <a:stretch>
            <a:fillRect/>
          </a:stretch>
        </p:blipFill>
        <p:spPr>
          <a:xfrm>
            <a:off x="2338418" y="2545223"/>
            <a:ext cx="21267115" cy="24465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70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86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86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85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85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8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5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5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5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6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85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5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6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6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6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0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872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26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881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5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31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929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927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8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30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932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933" name="IMG_6531.png" descr="IMG_6531.png"/>
          <p:cNvPicPr>
            <a:picLocks noChangeAspect="1"/>
          </p:cNvPicPr>
          <p:nvPr/>
        </p:nvPicPr>
        <p:blipFill>
          <a:blip r:embed="rId10">
            <a:extLst/>
          </a:blip>
          <a:srcRect l="0" t="60913" r="0" b="18415"/>
          <a:stretch>
            <a:fillRect/>
          </a:stretch>
        </p:blipFill>
        <p:spPr>
          <a:xfrm>
            <a:off x="2338418" y="2545223"/>
            <a:ext cx="21267115" cy="24465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3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95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94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93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93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93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3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3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3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4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94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4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4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5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95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958" name="تجميع"/>
          <p:cNvGrpSpPr/>
          <p:nvPr/>
        </p:nvGrpSpPr>
        <p:grpSpPr>
          <a:xfrm>
            <a:off x="7627275" y="6617436"/>
            <a:ext cx="2498830" cy="1752519"/>
            <a:chOff x="0" y="0"/>
            <a:chExt cx="2498829" cy="1752517"/>
          </a:xfrm>
        </p:grpSpPr>
        <p:sp>
          <p:nvSpPr>
            <p:cNvPr id="2954" name="="/>
            <p:cNvSpPr txBox="1"/>
            <p:nvPr/>
          </p:nvSpPr>
          <p:spPr>
            <a:xfrm>
              <a:off x="1145683" y="323483"/>
              <a:ext cx="1353147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0056D6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955" name="٤"/>
            <p:cNvSpPr txBox="1"/>
            <p:nvPr/>
          </p:nvSpPr>
          <p:spPr>
            <a:xfrm>
              <a:off x="0" y="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2956" name="٩"/>
            <p:cNvSpPr txBox="1"/>
            <p:nvPr/>
          </p:nvSpPr>
          <p:spPr>
            <a:xfrm>
              <a:off x="159523" y="736364"/>
              <a:ext cx="1566937" cy="10161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  <p:sp>
          <p:nvSpPr>
            <p:cNvPr id="2957" name="خط"/>
            <p:cNvSpPr/>
            <p:nvPr/>
          </p:nvSpPr>
          <p:spPr>
            <a:xfrm>
              <a:off x="378866" y="943522"/>
              <a:ext cx="1128251" cy="1"/>
            </a:xfrm>
            <a:prstGeom prst="line">
              <a:avLst/>
            </a:prstGeom>
            <a:noFill/>
            <a:ln w="635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sp>
        <p:nvSpPr>
          <p:cNvPr id="2959" name="احتمال أن تكون حمراء"/>
          <p:cNvSpPr txBox="1"/>
          <p:nvPr/>
        </p:nvSpPr>
        <p:spPr>
          <a:xfrm>
            <a:off x="9078906" y="6786105"/>
            <a:ext cx="9526142" cy="141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ctr">
              <a:lnSpc>
                <a:spcPct val="150000"/>
              </a:lnSpc>
              <a:defRPr sz="73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 b="1">
                <a:latin typeface="Al Nile"/>
                <a:ea typeface="Al Nile"/>
                <a:cs typeface="Al Nile"/>
                <a:sym typeface="Al Nile"/>
              </a:defRPr>
            </a:pPr>
            <a:r>
              <a:rPr b="0">
                <a:latin typeface="29LTAzer"/>
                <a:ea typeface="29LTAzer"/>
                <a:cs typeface="29LTAzer"/>
                <a:sym typeface="29LTAzer"/>
              </a:rPr>
              <a:t>احتمال أن تكون حمراء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1865671"/>
            <a:ext cx="1911773" cy="621527"/>
            <a:chOff x="0" y="0"/>
            <a:chExt cx="1911771" cy="621525"/>
          </a:xfrm>
        </p:grpSpPr>
        <p:grpSp>
          <p:nvGrpSpPr>
            <p:cNvPr id="296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96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6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974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966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0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975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3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9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0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2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6" name="تجميع"/>
          <p:cNvGrpSpPr/>
          <p:nvPr/>
        </p:nvGrpSpPr>
        <p:grpSpPr>
          <a:xfrm>
            <a:off x="1963648" y="6914964"/>
            <a:ext cx="4196714" cy="5084846"/>
            <a:chOff x="0" y="0"/>
            <a:chExt cx="4196712" cy="5084845"/>
          </a:xfrm>
        </p:grpSpPr>
        <p:grpSp>
          <p:nvGrpSpPr>
            <p:cNvPr id="3023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3021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302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4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302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4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4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051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3049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047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8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50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3052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053" name="IMG_6531.png" descr="IMG_6531.png"/>
          <p:cNvPicPr>
            <a:picLocks noChangeAspect="1"/>
          </p:cNvPicPr>
          <p:nvPr/>
        </p:nvPicPr>
        <p:blipFill>
          <a:blip r:embed="rId11">
            <a:extLst/>
          </a:blip>
          <a:srcRect l="25098" t="80618" r="791" b="5008"/>
          <a:stretch>
            <a:fillRect/>
          </a:stretch>
        </p:blipFill>
        <p:spPr>
          <a:xfrm>
            <a:off x="5005861" y="2058526"/>
            <a:ext cx="17205835" cy="18571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3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307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06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05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05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05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05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05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05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6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06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06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06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07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07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3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3075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6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29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08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34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3132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130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1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33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3135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136" name="IMG_6531.png" descr="IMG_6531.png"/>
          <p:cNvPicPr>
            <a:picLocks noChangeAspect="1"/>
          </p:cNvPicPr>
          <p:nvPr/>
        </p:nvPicPr>
        <p:blipFill>
          <a:blip r:embed="rId10">
            <a:extLst/>
          </a:blip>
          <a:srcRect l="25098" t="80618" r="791" b="5008"/>
          <a:stretch>
            <a:fillRect/>
          </a:stretch>
        </p:blipFill>
        <p:spPr>
          <a:xfrm>
            <a:off x="5005861" y="2058526"/>
            <a:ext cx="17205835" cy="18571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56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315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15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14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13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13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13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14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14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4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14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14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14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5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5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15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15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157" name="افترض أننا ألقينا مكعب أرقام . إذا أردنا أن نجد احتمال ظهور العدد ٢ ، فإن ٢ يعد نتيجة مطلوبة ،…"/>
          <p:cNvSpPr txBox="1"/>
          <p:nvPr/>
        </p:nvSpPr>
        <p:spPr>
          <a:xfrm>
            <a:off x="4699906" y="5185638"/>
            <a:ext cx="16751213" cy="33447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افترض أننا ألقينا مكعب أرقام . إذا أردنا أن نجد احتمال ظهور العدد ٢ ، فإن ٢ يعد نتيجة مطلوبة ، </a:t>
            </a:r>
          </a:p>
          <a:p>
            <a:pPr algn="ctr" rtl="0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أما الأعداد ١ ، ٣ ، ٤ ، ٥ ، ٦ فهي نواتج غير مطلوبة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1112604"/>
            <a:ext cx="1911773" cy="621526"/>
            <a:chOff x="0" y="0"/>
            <a:chExt cx="1911771" cy="621525"/>
          </a:xfrm>
        </p:grpSpPr>
        <p:grpSp>
          <p:nvGrpSpPr>
            <p:cNvPr id="316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315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6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3172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3164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18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173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9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2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8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9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4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3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44" name="تجميع"/>
          <p:cNvGrpSpPr/>
          <p:nvPr/>
        </p:nvGrpSpPr>
        <p:grpSpPr>
          <a:xfrm>
            <a:off x="1963648" y="6261004"/>
            <a:ext cx="4196714" cy="5084846"/>
            <a:chOff x="0" y="0"/>
            <a:chExt cx="4196712" cy="5084845"/>
          </a:xfrm>
        </p:grpSpPr>
        <p:grpSp>
          <p:nvGrpSpPr>
            <p:cNvPr id="3221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3219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322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4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322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249" name="تجميع"/>
          <p:cNvGrpSpPr/>
          <p:nvPr/>
        </p:nvGrpSpPr>
        <p:grpSpPr>
          <a:xfrm>
            <a:off x="1807977" y="194311"/>
            <a:ext cx="4134887" cy="2165376"/>
            <a:chOff x="0" y="0"/>
            <a:chExt cx="4134886" cy="2165374"/>
          </a:xfrm>
        </p:grpSpPr>
        <p:grpSp>
          <p:nvGrpSpPr>
            <p:cNvPr id="3247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245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6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48" name="مسائ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مسائل</a:t>
              </a:r>
            </a:p>
            <a:p>
              <a:pPr algn="ctr" rtl="0">
                <a:defRPr sz="5000">
                  <a:solidFill>
                    <a:srgbClr val="333333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3600"/>
                <a:t> </a:t>
              </a:r>
              <a:r>
                <a:rPr sz="3600">
                  <a:solidFill>
                    <a:srgbClr val="C83157"/>
                  </a:solidFill>
                </a:rPr>
                <a:t>مهارات التفكير العليا</a:t>
              </a:r>
              <a:r>
                <a:rPr sz="4400">
                  <a:solidFill>
                    <a:srgbClr val="C83157"/>
                  </a:solidFill>
                </a:rPr>
                <a:t> </a:t>
              </a:r>
            </a:p>
          </p:txBody>
        </p:sp>
      </p:grpSp>
      <p:graphicFrame>
        <p:nvGraphicFramePr>
          <p:cNvPr id="3250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251" name="IMG_6530.png" descr="IMG_6530.png"/>
          <p:cNvPicPr>
            <a:picLocks noChangeAspect="1"/>
          </p:cNvPicPr>
          <p:nvPr/>
        </p:nvPicPr>
        <p:blipFill>
          <a:blip r:embed="rId11">
            <a:extLst/>
          </a:blip>
          <a:srcRect l="2305" t="21803" r="1282" b="44005"/>
          <a:stretch>
            <a:fillRect/>
          </a:stretch>
        </p:blipFill>
        <p:spPr>
          <a:xfrm>
            <a:off x="2779949" y="2500193"/>
            <a:ext cx="20653923" cy="31377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1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326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26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25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25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25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5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25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5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5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6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25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6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26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6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6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6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6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26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27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1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3273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0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27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282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3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4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5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7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9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0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4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5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7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8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9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3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4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5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6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4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8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1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3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4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5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32" name="تجميع"/>
          <p:cNvGrpSpPr/>
          <p:nvPr/>
        </p:nvGrpSpPr>
        <p:grpSpPr>
          <a:xfrm>
            <a:off x="1807977" y="194311"/>
            <a:ext cx="4134887" cy="2165376"/>
            <a:chOff x="0" y="0"/>
            <a:chExt cx="4134886" cy="2165374"/>
          </a:xfrm>
        </p:grpSpPr>
        <p:grpSp>
          <p:nvGrpSpPr>
            <p:cNvPr id="3330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328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9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31" name="مسائ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مسائل</a:t>
              </a:r>
            </a:p>
            <a:p>
              <a:pPr algn="ctr" rtl="0">
                <a:defRPr sz="5000">
                  <a:solidFill>
                    <a:srgbClr val="333333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3600"/>
                <a:t> </a:t>
              </a:r>
              <a:r>
                <a:rPr sz="3600">
                  <a:solidFill>
                    <a:srgbClr val="C83157"/>
                  </a:solidFill>
                </a:rPr>
                <a:t>مهارات التفكير العليا</a:t>
              </a:r>
              <a:r>
                <a:rPr sz="4400">
                  <a:solidFill>
                    <a:srgbClr val="C83157"/>
                  </a:solidFill>
                </a:rPr>
                <a:t> </a:t>
              </a:r>
            </a:p>
          </p:txBody>
        </p:sp>
      </p:grpSp>
      <p:graphicFrame>
        <p:nvGraphicFramePr>
          <p:cNvPr id="3333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334" name="IMG_6530.png" descr="IMG_6530.png"/>
          <p:cNvPicPr>
            <a:picLocks noChangeAspect="1"/>
          </p:cNvPicPr>
          <p:nvPr/>
        </p:nvPicPr>
        <p:blipFill>
          <a:blip r:embed="rId10">
            <a:extLst/>
          </a:blip>
          <a:srcRect l="2305" t="21803" r="1282" b="44005"/>
          <a:stretch>
            <a:fillRect/>
          </a:stretch>
        </p:blipFill>
        <p:spPr>
          <a:xfrm>
            <a:off x="2779949" y="2500193"/>
            <a:ext cx="20653922" cy="31377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4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335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35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33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33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3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3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3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4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4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34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4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4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5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5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355" name="IMG_6538.png" descr="IMG_6538.png"/>
          <p:cNvPicPr>
            <a:picLocks noChangeAspect="1"/>
          </p:cNvPicPr>
          <p:nvPr/>
        </p:nvPicPr>
        <p:blipFill>
          <a:blip r:embed="rId30">
            <a:extLst/>
          </a:blip>
          <a:srcRect l="52567" t="0" r="7599" b="27156"/>
          <a:stretch>
            <a:fillRect/>
          </a:stretch>
        </p:blipFill>
        <p:spPr>
          <a:xfrm>
            <a:off x="10119964" y="5268615"/>
            <a:ext cx="5356368" cy="4450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6" name="IMG_6538.png" descr="IMG_6538.png"/>
          <p:cNvPicPr>
            <a:picLocks noChangeAspect="1"/>
          </p:cNvPicPr>
          <p:nvPr/>
        </p:nvPicPr>
        <p:blipFill>
          <a:blip r:embed="rId30">
            <a:extLst/>
          </a:blip>
          <a:srcRect l="12247" t="71433" r="5006" b="0"/>
          <a:stretch>
            <a:fillRect/>
          </a:stretch>
        </p:blipFill>
        <p:spPr>
          <a:xfrm>
            <a:off x="5193492" y="9895457"/>
            <a:ext cx="13380115" cy="2098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1112604"/>
            <a:ext cx="1911773" cy="621526"/>
            <a:chOff x="0" y="0"/>
            <a:chExt cx="1911771" cy="621525"/>
          </a:xfrm>
        </p:grpSpPr>
        <p:grpSp>
          <p:nvGrpSpPr>
            <p:cNvPr id="336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335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6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3371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3363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17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372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2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3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4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5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6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7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8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9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0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1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2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3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4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5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6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7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8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9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0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1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2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3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4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5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6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7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8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9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0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1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2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3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4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6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43" name="تجميع"/>
          <p:cNvGrpSpPr/>
          <p:nvPr/>
        </p:nvGrpSpPr>
        <p:grpSpPr>
          <a:xfrm>
            <a:off x="1963648" y="6261004"/>
            <a:ext cx="4196714" cy="5084846"/>
            <a:chOff x="0" y="0"/>
            <a:chExt cx="4196712" cy="5084845"/>
          </a:xfrm>
        </p:grpSpPr>
        <p:grpSp>
          <p:nvGrpSpPr>
            <p:cNvPr id="3420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3418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341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44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342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4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4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448" name="تجميع"/>
          <p:cNvGrpSpPr/>
          <p:nvPr/>
        </p:nvGrpSpPr>
        <p:grpSpPr>
          <a:xfrm>
            <a:off x="1807977" y="194311"/>
            <a:ext cx="4134887" cy="2165376"/>
            <a:chOff x="0" y="0"/>
            <a:chExt cx="4134886" cy="2165374"/>
          </a:xfrm>
        </p:grpSpPr>
        <p:grpSp>
          <p:nvGrpSpPr>
            <p:cNvPr id="3446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444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5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47" name="مسائ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مسائل</a:t>
              </a:r>
            </a:p>
            <a:p>
              <a:pPr algn="ctr" rtl="0">
                <a:defRPr sz="5000">
                  <a:solidFill>
                    <a:srgbClr val="333333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3600"/>
                <a:t> </a:t>
              </a:r>
              <a:r>
                <a:rPr sz="3600">
                  <a:solidFill>
                    <a:srgbClr val="C83157"/>
                  </a:solidFill>
                </a:rPr>
                <a:t>مهارات التفكير العليا</a:t>
              </a:r>
              <a:r>
                <a:rPr sz="4400">
                  <a:solidFill>
                    <a:srgbClr val="C83157"/>
                  </a:solidFill>
                </a:rPr>
                <a:t> </a:t>
              </a:r>
            </a:p>
          </p:txBody>
        </p:sp>
      </p:grpSp>
      <p:graphicFrame>
        <p:nvGraphicFramePr>
          <p:cNvPr id="3449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450" name="IMG_6530.png" descr="IMG_6530.png"/>
          <p:cNvPicPr>
            <a:picLocks noChangeAspect="1"/>
          </p:cNvPicPr>
          <p:nvPr/>
        </p:nvPicPr>
        <p:blipFill>
          <a:blip r:embed="rId11">
            <a:extLst/>
          </a:blip>
          <a:srcRect l="2188" t="56083" r="0" b="18978"/>
          <a:stretch>
            <a:fillRect/>
          </a:stretch>
        </p:blipFill>
        <p:spPr>
          <a:xfrm>
            <a:off x="2369796" y="2500193"/>
            <a:ext cx="20942328" cy="22874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0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346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46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45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45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4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45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45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45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5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46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45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45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46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6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6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0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3472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3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4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5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6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7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8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26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481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4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5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6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7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8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9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0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1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2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3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4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5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6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7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8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9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0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1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2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3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4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5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6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7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31" name="تجميع"/>
          <p:cNvGrpSpPr/>
          <p:nvPr/>
        </p:nvGrpSpPr>
        <p:grpSpPr>
          <a:xfrm>
            <a:off x="1807977" y="194311"/>
            <a:ext cx="4134887" cy="2165376"/>
            <a:chOff x="0" y="0"/>
            <a:chExt cx="4134886" cy="2165374"/>
          </a:xfrm>
        </p:grpSpPr>
        <p:grpSp>
          <p:nvGrpSpPr>
            <p:cNvPr id="3529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527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8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0" name="مسائ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مسائل</a:t>
              </a:r>
            </a:p>
            <a:p>
              <a:pPr algn="ctr" rtl="0">
                <a:defRPr sz="5000">
                  <a:solidFill>
                    <a:srgbClr val="333333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3600"/>
                <a:t> </a:t>
              </a:r>
              <a:r>
                <a:rPr sz="3600">
                  <a:solidFill>
                    <a:srgbClr val="C83157"/>
                  </a:solidFill>
                </a:rPr>
                <a:t>مهارات التفكير العليا</a:t>
              </a:r>
              <a:r>
                <a:rPr sz="4400">
                  <a:solidFill>
                    <a:srgbClr val="C83157"/>
                  </a:solidFill>
                </a:rPr>
                <a:t> </a:t>
              </a:r>
            </a:p>
          </p:txBody>
        </p:sp>
      </p:grpSp>
      <p:graphicFrame>
        <p:nvGraphicFramePr>
          <p:cNvPr id="3532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533" name="IMG_6530.png" descr="IMG_6530.png"/>
          <p:cNvPicPr>
            <a:picLocks noChangeAspect="1"/>
          </p:cNvPicPr>
          <p:nvPr/>
        </p:nvPicPr>
        <p:blipFill>
          <a:blip r:embed="rId10">
            <a:extLst/>
          </a:blip>
          <a:srcRect l="2188" t="56083" r="0" b="18978"/>
          <a:stretch>
            <a:fillRect/>
          </a:stretch>
        </p:blipFill>
        <p:spPr>
          <a:xfrm>
            <a:off x="2369796" y="2500193"/>
            <a:ext cx="20942329" cy="22874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3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355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54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53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53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53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53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53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53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4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4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54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54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54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4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4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4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4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55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55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3556" name="تجميع"/>
          <p:cNvGrpSpPr/>
          <p:nvPr/>
        </p:nvGrpSpPr>
        <p:grpSpPr>
          <a:xfrm>
            <a:off x="9098114" y="4800534"/>
            <a:ext cx="10253497" cy="2314572"/>
            <a:chOff x="0" y="0"/>
            <a:chExt cx="10253495" cy="2314571"/>
          </a:xfrm>
        </p:grpSpPr>
        <p:pic>
          <p:nvPicPr>
            <p:cNvPr id="3554" name="IMG_6537.png" descr="IMG_6537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27588" t="9107" r="30694" b="47561"/>
            <a:stretch>
              <a:fillRect/>
            </a:stretch>
          </p:blipFill>
          <p:spPr>
            <a:xfrm>
              <a:off x="0" y="0"/>
              <a:ext cx="9256663" cy="23145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55" name="النص"/>
            <p:cNvSpPr txBox="1"/>
            <p:nvPr/>
          </p:nvSpPr>
          <p:spPr>
            <a:xfrm>
              <a:off x="9184415" y="949417"/>
              <a:ext cx="1069081" cy="104515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marL="631657" indent="-631657" algn="ctr">
                <a:lnSpc>
                  <a:spcPct val="150000"/>
                </a:lnSpc>
                <a:buSzPct val="60000"/>
                <a:buBlip>
                  <a:blip r:embed="rId31"/>
                </a:buBlip>
                <a:defRPr b="1" sz="6300">
                  <a:solidFill>
                    <a:srgbClr val="371A94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 </a:t>
              </a:r>
            </a:p>
          </p:txBody>
        </p:sp>
      </p:grpSp>
      <p:grpSp>
        <p:nvGrpSpPr>
          <p:cNvPr id="3559" name="تجميع"/>
          <p:cNvGrpSpPr/>
          <p:nvPr/>
        </p:nvGrpSpPr>
        <p:grpSpPr>
          <a:xfrm>
            <a:off x="7751914" y="7757278"/>
            <a:ext cx="11599696" cy="1902782"/>
            <a:chOff x="0" y="0"/>
            <a:chExt cx="11599695" cy="1902780"/>
          </a:xfrm>
        </p:grpSpPr>
        <p:pic>
          <p:nvPicPr>
            <p:cNvPr id="3557" name="IMG_6537.png" descr="IMG_6537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35810" t="53288" r="10475" b="6668"/>
            <a:stretch>
              <a:fillRect/>
            </a:stretch>
          </p:blipFill>
          <p:spPr>
            <a:xfrm>
              <a:off x="0" y="0"/>
              <a:ext cx="10603101" cy="1902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58" name="النص"/>
            <p:cNvSpPr txBox="1"/>
            <p:nvPr/>
          </p:nvSpPr>
          <p:spPr>
            <a:xfrm>
              <a:off x="10530616" y="622333"/>
              <a:ext cx="1069080" cy="104515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marL="631657" indent="-631657" algn="ctr">
                <a:lnSpc>
                  <a:spcPct val="150000"/>
                </a:lnSpc>
                <a:buSzPct val="60000"/>
                <a:buBlip>
                  <a:blip r:embed="rId31"/>
                </a:buBlip>
                <a:defRPr b="1" sz="6300">
                  <a:solidFill>
                    <a:srgbClr val="371A94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63238"/>
                          </a:solidFill>
                          <a:uFill>
                            <a:solidFill>
                              <a:srgbClr val="263238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63238"/>
                          </a:solidFill>
                          <a:uFill>
                            <a:solidFill>
                              <a:srgbClr val="263238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63238"/>
                          </a:solidFill>
                          <a:uFill>
                            <a:solidFill>
                              <a:srgbClr val="263238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889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184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8" name="تجميع"/>
          <p:cNvGrpSpPr/>
          <p:nvPr/>
        </p:nvGrpSpPr>
        <p:grpSpPr>
          <a:xfrm>
            <a:off x="4699906" y="437006"/>
            <a:ext cx="4255956" cy="1428127"/>
            <a:chOff x="0" y="0"/>
            <a:chExt cx="4255955" cy="1428126"/>
          </a:xfrm>
        </p:grpSpPr>
        <p:sp>
          <p:nvSpPr>
            <p:cNvPr id="1890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3" name="تجميع"/>
          <p:cNvGrpSpPr/>
          <p:nvPr/>
        </p:nvGrpSpPr>
        <p:grpSpPr>
          <a:xfrm>
            <a:off x="1856554" y="200661"/>
            <a:ext cx="2843353" cy="2115623"/>
            <a:chOff x="0" y="0"/>
            <a:chExt cx="2843352" cy="2115621"/>
          </a:xfrm>
        </p:grpSpPr>
        <p:grpSp>
          <p:nvGrpSpPr>
            <p:cNvPr id="1901" name="تجميع"/>
            <p:cNvGrpSpPr/>
            <p:nvPr/>
          </p:nvGrpSpPr>
          <p:grpSpPr>
            <a:xfrm>
              <a:off x="-1" y="0"/>
              <a:ext cx="2828539" cy="2115622"/>
              <a:chOff x="0" y="0"/>
              <a:chExt cx="2828537" cy="2115621"/>
            </a:xfrm>
          </p:grpSpPr>
          <p:sp>
            <p:nvSpPr>
              <p:cNvPr id="1899" name="Google Shape;1998;p46"/>
              <p:cNvSpPr/>
              <p:nvPr/>
            </p:nvSpPr>
            <p:spPr>
              <a:xfrm>
                <a:off x="0" y="0"/>
                <a:ext cx="2577810" cy="1904591"/>
              </a:xfrm>
              <a:prstGeom prst="roundRect">
                <a:avLst>
                  <a:gd name="adj" fmla="val 14670"/>
                </a:avLst>
              </a:pr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0" name="Google Shape;2003;p46"/>
              <p:cNvSpPr/>
              <p:nvPr/>
            </p:nvSpPr>
            <p:spPr>
              <a:xfrm>
                <a:off x="248609" y="244977"/>
                <a:ext cx="2579929" cy="1870645"/>
              </a:xfrm>
              <a:prstGeom prst="roundRect">
                <a:avLst>
                  <a:gd name="adj" fmla="val 14949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02" name="تعزيز مهارة"/>
            <p:cNvSpPr txBox="1"/>
            <p:nvPr/>
          </p:nvSpPr>
          <p:spPr>
            <a:xfrm>
              <a:off x="226486" y="526093"/>
              <a:ext cx="2616867" cy="14143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1904" name="المهارة ٢:  مقارنة الأعداد ضمن الملايين"/>
          <p:cNvSpPr txBox="1"/>
          <p:nvPr/>
        </p:nvSpPr>
        <p:spPr>
          <a:xfrm>
            <a:off x="11141588" y="1487471"/>
            <a:ext cx="10217502" cy="1432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marL="846455" algn="r" defTabSz="457200" rtl="0">
              <a:lnSpc>
                <a:spcPct val="107916"/>
              </a:lnSpc>
              <a:defRPr b="1" sz="5000">
                <a:solidFill>
                  <a:srgbClr val="0056D6"/>
                </a:solidFill>
                <a:uFill>
                  <a:solidFill>
                    <a:srgbClr val="000000"/>
                  </a:solidFill>
                </a:u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rPr b="0" u="sng">
                <a:solidFill>
                  <a:srgbClr val="B92D5D"/>
                </a:solidFill>
                <a:latin typeface="UKIJ Bom"/>
                <a:ea typeface="UKIJ Bom"/>
                <a:cs typeface="UKIJ Bom"/>
                <a:sym typeface="UKIJ Bom"/>
              </a:rPr>
              <a:t>المهارة ٢:</a:t>
            </a:r>
            <a:r>
              <a:rPr b="0">
                <a:latin typeface="UKIJ Bom"/>
                <a:ea typeface="UKIJ Bom"/>
                <a:cs typeface="UKIJ Bom"/>
                <a:sym typeface="UKIJ Bom"/>
              </a:rPr>
              <a:t>  </a:t>
            </a:r>
            <a:r>
              <a:t>مقارنة الأعداد ضمن الملايين</a:t>
            </a:r>
          </a:p>
        </p:txBody>
      </p:sp>
      <p:grpSp>
        <p:nvGrpSpPr>
          <p:cNvPr id="1909" name="تجميع"/>
          <p:cNvGrpSpPr/>
          <p:nvPr/>
        </p:nvGrpSpPr>
        <p:grpSpPr>
          <a:xfrm>
            <a:off x="4103289" y="2995729"/>
            <a:ext cx="17689596" cy="3291779"/>
            <a:chOff x="-38100" y="0"/>
            <a:chExt cx="17689594" cy="3291777"/>
          </a:xfrm>
        </p:grpSpPr>
        <p:grpSp>
          <p:nvGrpSpPr>
            <p:cNvPr id="1907" name="IMG_6518.png"/>
            <p:cNvGrpSpPr/>
            <p:nvPr/>
          </p:nvGrpSpPr>
          <p:grpSpPr>
            <a:xfrm>
              <a:off x="-38100" y="29861"/>
              <a:ext cx="17647444" cy="3261917"/>
              <a:chOff x="0" y="0"/>
              <a:chExt cx="17647443" cy="3261915"/>
            </a:xfrm>
          </p:grpSpPr>
          <p:pic>
            <p:nvPicPr>
              <p:cNvPr id="1906" name="IMG_6518.png" descr="IMG_651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11371" r="4195" b="0"/>
              <a:stretch>
                <a:fillRect/>
              </a:stretch>
            </p:blipFill>
            <p:spPr>
              <a:xfrm>
                <a:off x="38100" y="38100"/>
                <a:ext cx="17571176" cy="3185643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905" name="IMG_6518.png" descr="IMG_6518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7647444" cy="3261916"/>
              </a:xfrm>
              <a:prstGeom prst="rect">
                <a:avLst/>
              </a:prstGeom>
              <a:effectLst/>
            </p:spPr>
          </p:pic>
        </p:grpSp>
        <p:sp>
          <p:nvSpPr>
            <p:cNvPr id="1908" name="النص"/>
            <p:cNvSpPr txBox="1"/>
            <p:nvPr/>
          </p:nvSpPr>
          <p:spPr>
            <a:xfrm>
              <a:off x="16783904" y="0"/>
              <a:ext cx="867591" cy="11328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marL="481263" indent="-481263" algn="ctr" defTabSz="1828800">
                <a:buSzPct val="60000"/>
                <a:buBlip>
                  <a:blip r:embed="rId5"/>
                </a:buBlip>
                <a:defRPr sz="48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 </a:t>
              </a:r>
            </a:p>
          </p:txBody>
        </p:sp>
      </p:grpSp>
      <p:grpSp>
        <p:nvGrpSpPr>
          <p:cNvPr id="1918" name="تجميع"/>
          <p:cNvGrpSpPr/>
          <p:nvPr/>
        </p:nvGrpSpPr>
        <p:grpSpPr>
          <a:xfrm>
            <a:off x="5928411" y="6715243"/>
            <a:ext cx="12412158" cy="5873618"/>
            <a:chOff x="0" y="0"/>
            <a:chExt cx="12412157" cy="5873616"/>
          </a:xfrm>
        </p:grpSpPr>
        <p:grpSp>
          <p:nvGrpSpPr>
            <p:cNvPr id="1916" name="تجميع"/>
            <p:cNvGrpSpPr/>
            <p:nvPr/>
          </p:nvGrpSpPr>
          <p:grpSpPr>
            <a:xfrm>
              <a:off x="0" y="0"/>
              <a:ext cx="12412158" cy="5873617"/>
              <a:chOff x="0" y="0"/>
              <a:chExt cx="12412157" cy="5873616"/>
            </a:xfrm>
          </p:grpSpPr>
          <p:grpSp>
            <p:nvGrpSpPr>
              <p:cNvPr id="1914" name="تجميع"/>
              <p:cNvGrpSpPr/>
              <p:nvPr/>
            </p:nvGrpSpPr>
            <p:grpSpPr>
              <a:xfrm>
                <a:off x="918565" y="154055"/>
                <a:ext cx="10924125" cy="5565507"/>
                <a:chOff x="0" y="0"/>
                <a:chExt cx="10924123" cy="5565506"/>
              </a:xfrm>
            </p:grpSpPr>
            <p:pic>
              <p:nvPicPr>
                <p:cNvPr id="1910" name="IMG_6519.png" descr="IMG_6519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15057" t="0" r="3680" b="79448"/>
                <a:stretch>
                  <a:fillRect/>
                </a:stretch>
              </p:blipFill>
              <p:spPr>
                <a:xfrm>
                  <a:off x="2201058" y="0"/>
                  <a:ext cx="8723066" cy="14773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11" name="IMG_6519.png" descr="IMG_6519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0603" t="19487" r="4349" b="64958"/>
                <a:stretch>
                  <a:fillRect/>
                </a:stretch>
              </p:blipFill>
              <p:spPr>
                <a:xfrm>
                  <a:off x="0" y="179452"/>
                  <a:ext cx="2688595" cy="111812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12" name="IMG_6519.png" descr="IMG_6519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44838" t="36060" r="4573" b="46502"/>
                <a:stretch>
                  <a:fillRect/>
                </a:stretch>
              </p:blipFill>
              <p:spPr>
                <a:xfrm>
                  <a:off x="2688626" y="1297671"/>
                  <a:ext cx="5430448" cy="12535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13" name="IMG_6519.png" descr="IMG_6519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37253" t="59378" r="0" b="0"/>
                <a:stretch>
                  <a:fillRect/>
                </a:stretch>
              </p:blipFill>
              <p:spPr>
                <a:xfrm>
                  <a:off x="1802613" y="2645419"/>
                  <a:ext cx="6735521" cy="292008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915" name="مستطيل"/>
              <p:cNvSpPr/>
              <p:nvPr/>
            </p:nvSpPr>
            <p:spPr>
              <a:xfrm>
                <a:off x="0" y="0"/>
                <a:ext cx="12412158" cy="5873617"/>
              </a:xfrm>
              <a:prstGeom prst="rect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17" name="النص"/>
            <p:cNvSpPr txBox="1"/>
            <p:nvPr/>
          </p:nvSpPr>
          <p:spPr>
            <a:xfrm>
              <a:off x="11347335" y="294271"/>
              <a:ext cx="987795" cy="11328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marL="481263" indent="-481263" algn="ctr" defTabSz="1828800">
                <a:buSzPct val="60000"/>
                <a:buBlip>
                  <a:blip r:embed="rId5"/>
                </a:buBlip>
                <a:defRPr sz="48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61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607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562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3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4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5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6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7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8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9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0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1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2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3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4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5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6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7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8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9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0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4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5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6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7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4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5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6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7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8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9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0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1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2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3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4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5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6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14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3608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09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3610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3611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3612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3613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3615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3616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3617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620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618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9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621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643" name="تجميع"/>
          <p:cNvGrpSpPr/>
          <p:nvPr/>
        </p:nvGrpSpPr>
        <p:grpSpPr>
          <a:xfrm>
            <a:off x="222924" y="-1"/>
            <a:ext cx="8732938" cy="3030838"/>
            <a:chOff x="0" y="0"/>
            <a:chExt cx="8732937" cy="3030836"/>
          </a:xfrm>
        </p:grpSpPr>
        <p:grpSp>
          <p:nvGrpSpPr>
            <p:cNvPr id="3630" name="Google Shape;525;p13"/>
            <p:cNvGrpSpPr/>
            <p:nvPr/>
          </p:nvGrpSpPr>
          <p:grpSpPr>
            <a:xfrm>
              <a:off x="4476982" y="437006"/>
              <a:ext cx="4255956" cy="1428127"/>
              <a:chOff x="0" y="0"/>
              <a:chExt cx="4255955" cy="1428126"/>
            </a:xfrm>
          </p:grpSpPr>
          <p:sp>
            <p:nvSpPr>
              <p:cNvPr id="3622" name="Google Shape;526;p13"/>
              <p:cNvSpPr/>
              <p:nvPr/>
            </p:nvSpPr>
            <p:spPr>
              <a:xfrm>
                <a:off x="4009865" y="444348"/>
                <a:ext cx="246091" cy="219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70" y="0"/>
                    </a:moveTo>
                    <a:cubicBezTo>
                      <a:pt x="626" y="0"/>
                      <a:pt x="165" y="2944"/>
                      <a:pt x="1580" y="3753"/>
                    </a:cubicBezTo>
                    <a:cubicBezTo>
                      <a:pt x="7178" y="6403"/>
                      <a:pt x="13599" y="9089"/>
                      <a:pt x="16793" y="10892"/>
                    </a:cubicBezTo>
                    <a:lnTo>
                      <a:pt x="0" y="18031"/>
                    </a:lnTo>
                    <a:lnTo>
                      <a:pt x="1580" y="21600"/>
                    </a:lnTo>
                    <a:lnTo>
                      <a:pt x="19987" y="12658"/>
                    </a:lnTo>
                    <a:cubicBezTo>
                      <a:pt x="20777" y="12658"/>
                      <a:pt x="21600" y="11775"/>
                      <a:pt x="21600" y="10892"/>
                    </a:cubicBezTo>
                    <a:cubicBezTo>
                      <a:pt x="21600" y="10009"/>
                      <a:pt x="21600" y="8206"/>
                      <a:pt x="3194" y="147"/>
                    </a:cubicBezTo>
                    <a:cubicBezTo>
                      <a:pt x="2930" y="74"/>
                      <a:pt x="2667" y="0"/>
                      <a:pt x="2470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3" name="Google Shape;527;p13"/>
              <p:cNvSpPr/>
              <p:nvPr/>
            </p:nvSpPr>
            <p:spPr>
              <a:xfrm>
                <a:off x="3210522" y="0"/>
                <a:ext cx="890712" cy="1091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30" h="21600" fill="norm" stroke="1" extrusionOk="0">
                    <a:moveTo>
                      <a:pt x="2698" y="0"/>
                    </a:moveTo>
                    <a:cubicBezTo>
                      <a:pt x="1407" y="0"/>
                      <a:pt x="-3221" y="8207"/>
                      <a:pt x="3772" y="13141"/>
                    </a:cubicBezTo>
                    <a:lnTo>
                      <a:pt x="286" y="13867"/>
                    </a:lnTo>
                    <a:cubicBezTo>
                      <a:pt x="286" y="13867"/>
                      <a:pt x="778" y="21600"/>
                      <a:pt x="7586" y="21600"/>
                    </a:cubicBezTo>
                    <a:cubicBezTo>
                      <a:pt x="14230" y="21600"/>
                      <a:pt x="18379" y="9363"/>
                      <a:pt x="15064" y="5585"/>
                    </a:cubicBezTo>
                    <a:cubicBezTo>
                      <a:pt x="14387" y="4896"/>
                      <a:pt x="13792" y="4615"/>
                      <a:pt x="13266" y="4615"/>
                    </a:cubicBezTo>
                    <a:cubicBezTo>
                      <a:pt x="11051" y="4615"/>
                      <a:pt x="10081" y="9548"/>
                      <a:pt x="10081" y="9548"/>
                    </a:cubicBezTo>
                    <a:cubicBezTo>
                      <a:pt x="10081" y="9548"/>
                      <a:pt x="3936" y="370"/>
                      <a:pt x="2774" y="7"/>
                    </a:cubicBezTo>
                    <a:cubicBezTo>
                      <a:pt x="2746" y="0"/>
                      <a:pt x="2726" y="0"/>
                      <a:pt x="26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4" name="Google Shape;528;p13"/>
              <p:cNvSpPr/>
              <p:nvPr/>
            </p:nvSpPr>
            <p:spPr>
              <a:xfrm>
                <a:off x="3344112" y="182308"/>
                <a:ext cx="335250" cy="454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3" h="21600" fill="norm" stroke="1" extrusionOk="0">
                    <a:moveTo>
                      <a:pt x="2871" y="0"/>
                    </a:moveTo>
                    <a:cubicBezTo>
                      <a:pt x="2286" y="0"/>
                      <a:pt x="2286" y="427"/>
                      <a:pt x="1724" y="854"/>
                    </a:cubicBezTo>
                    <a:cubicBezTo>
                      <a:pt x="601" y="2153"/>
                      <a:pt x="2286" y="4751"/>
                      <a:pt x="4579" y="7775"/>
                    </a:cubicBezTo>
                    <a:cubicBezTo>
                      <a:pt x="3994" y="7348"/>
                      <a:pt x="2871" y="6921"/>
                      <a:pt x="1724" y="6921"/>
                    </a:cubicBezTo>
                    <a:cubicBezTo>
                      <a:pt x="1162" y="6921"/>
                      <a:pt x="601" y="7348"/>
                      <a:pt x="601" y="7775"/>
                    </a:cubicBezTo>
                    <a:cubicBezTo>
                      <a:pt x="-546" y="10373"/>
                      <a:pt x="16" y="12971"/>
                      <a:pt x="1724" y="15124"/>
                    </a:cubicBezTo>
                    <a:cubicBezTo>
                      <a:pt x="4579" y="19020"/>
                      <a:pt x="9681" y="21600"/>
                      <a:pt x="15929" y="21600"/>
                    </a:cubicBezTo>
                    <a:cubicBezTo>
                      <a:pt x="16514" y="21600"/>
                      <a:pt x="17076" y="21600"/>
                      <a:pt x="17076" y="21173"/>
                    </a:cubicBezTo>
                    <a:cubicBezTo>
                      <a:pt x="17076" y="20319"/>
                      <a:pt x="17076" y="19874"/>
                      <a:pt x="15929" y="19874"/>
                    </a:cubicBezTo>
                    <a:cubicBezTo>
                      <a:pt x="11389" y="19874"/>
                      <a:pt x="6849" y="17721"/>
                      <a:pt x="4579" y="14697"/>
                    </a:cubicBezTo>
                    <a:cubicBezTo>
                      <a:pt x="2871" y="12971"/>
                      <a:pt x="2286" y="11227"/>
                      <a:pt x="2871" y="9074"/>
                    </a:cubicBezTo>
                    <a:cubicBezTo>
                      <a:pt x="5702" y="10800"/>
                      <a:pt x="8557" y="12526"/>
                      <a:pt x="10827" y="14697"/>
                    </a:cubicBezTo>
                    <a:cubicBezTo>
                      <a:pt x="11108" y="14910"/>
                      <a:pt x="11389" y="15017"/>
                      <a:pt x="11670" y="15017"/>
                    </a:cubicBezTo>
                    <a:cubicBezTo>
                      <a:pt x="11951" y="15017"/>
                      <a:pt x="12255" y="14910"/>
                      <a:pt x="12536" y="14697"/>
                    </a:cubicBezTo>
                    <a:cubicBezTo>
                      <a:pt x="12536" y="14270"/>
                      <a:pt x="12536" y="13825"/>
                      <a:pt x="12536" y="13398"/>
                    </a:cubicBezTo>
                    <a:cubicBezTo>
                      <a:pt x="9119" y="9946"/>
                      <a:pt x="6287" y="6476"/>
                      <a:pt x="3994" y="2153"/>
                    </a:cubicBezTo>
                    <a:cubicBezTo>
                      <a:pt x="9681" y="6049"/>
                      <a:pt x="14244" y="9946"/>
                      <a:pt x="18784" y="14697"/>
                    </a:cubicBezTo>
                    <a:lnTo>
                      <a:pt x="20492" y="14697"/>
                    </a:lnTo>
                    <a:cubicBezTo>
                      <a:pt x="21054" y="14270"/>
                      <a:pt x="21054" y="13398"/>
                      <a:pt x="20492" y="13398"/>
                    </a:cubicBezTo>
                    <a:cubicBezTo>
                      <a:pt x="15367" y="8202"/>
                      <a:pt x="6287" y="0"/>
                      <a:pt x="2871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5" name="Google Shape;529;p13"/>
              <p:cNvSpPr/>
              <p:nvPr/>
            </p:nvSpPr>
            <p:spPr>
              <a:xfrm>
                <a:off x="3860200" y="360493"/>
                <a:ext cx="149656" cy="148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5" h="21600" fill="norm" stroke="1" extrusionOk="0">
                    <a:moveTo>
                      <a:pt x="3135" y="0"/>
                    </a:moveTo>
                    <a:cubicBezTo>
                      <a:pt x="2665" y="0"/>
                      <a:pt x="2142" y="163"/>
                      <a:pt x="1775" y="543"/>
                    </a:cubicBezTo>
                    <a:cubicBezTo>
                      <a:pt x="520" y="543"/>
                      <a:pt x="-735" y="1845"/>
                      <a:pt x="520" y="3148"/>
                    </a:cubicBezTo>
                    <a:cubicBezTo>
                      <a:pt x="3083" y="16336"/>
                      <a:pt x="5593" y="21600"/>
                      <a:pt x="9411" y="21600"/>
                    </a:cubicBezTo>
                    <a:cubicBezTo>
                      <a:pt x="15740" y="21600"/>
                      <a:pt x="19557" y="9769"/>
                      <a:pt x="20865" y="3148"/>
                    </a:cubicBezTo>
                    <a:cubicBezTo>
                      <a:pt x="20865" y="1845"/>
                      <a:pt x="19557" y="543"/>
                      <a:pt x="18302" y="543"/>
                    </a:cubicBezTo>
                    <a:cubicBezTo>
                      <a:pt x="17936" y="163"/>
                      <a:pt x="17570" y="0"/>
                      <a:pt x="17204" y="0"/>
                    </a:cubicBezTo>
                    <a:cubicBezTo>
                      <a:pt x="16419" y="0"/>
                      <a:pt x="15740" y="923"/>
                      <a:pt x="15740" y="1845"/>
                    </a:cubicBezTo>
                    <a:cubicBezTo>
                      <a:pt x="14484" y="7110"/>
                      <a:pt x="13229" y="12374"/>
                      <a:pt x="10666" y="16336"/>
                    </a:cubicBezTo>
                    <a:cubicBezTo>
                      <a:pt x="10666" y="16336"/>
                      <a:pt x="8156" y="15033"/>
                      <a:pt x="5593" y="1845"/>
                    </a:cubicBezTo>
                    <a:cubicBezTo>
                      <a:pt x="5593" y="923"/>
                      <a:pt x="4338" y="0"/>
                      <a:pt x="3135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6" name="Google Shape;530;p13"/>
              <p:cNvSpPr/>
              <p:nvPr/>
            </p:nvSpPr>
            <p:spPr>
              <a:xfrm>
                <a:off x="3544090" y="930994"/>
                <a:ext cx="169914" cy="69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6" h="21600" fill="norm" stroke="1" extrusionOk="0">
                    <a:moveTo>
                      <a:pt x="16994" y="0"/>
                    </a:moveTo>
                    <a:cubicBezTo>
                      <a:pt x="16518" y="0"/>
                      <a:pt x="16128" y="581"/>
                      <a:pt x="15868" y="1858"/>
                    </a:cubicBezTo>
                    <a:cubicBezTo>
                      <a:pt x="12709" y="8245"/>
                      <a:pt x="9549" y="11381"/>
                      <a:pt x="5956" y="11381"/>
                    </a:cubicBezTo>
                    <a:cubicBezTo>
                      <a:pt x="4787" y="11381"/>
                      <a:pt x="3532" y="11032"/>
                      <a:pt x="2190" y="10335"/>
                    </a:cubicBezTo>
                    <a:cubicBezTo>
                      <a:pt x="112" y="10335"/>
                      <a:pt x="-970" y="21600"/>
                      <a:pt x="1151" y="21600"/>
                    </a:cubicBezTo>
                    <a:lnTo>
                      <a:pt x="5350" y="21600"/>
                    </a:lnTo>
                    <a:cubicBezTo>
                      <a:pt x="9549" y="21600"/>
                      <a:pt x="14830" y="18813"/>
                      <a:pt x="19028" y="10335"/>
                    </a:cubicBezTo>
                    <a:cubicBezTo>
                      <a:pt x="20630" y="6039"/>
                      <a:pt x="18552" y="0"/>
                      <a:pt x="16994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7" name="Google Shape;531;p13"/>
              <p:cNvSpPr/>
              <p:nvPr/>
            </p:nvSpPr>
            <p:spPr>
              <a:xfrm>
                <a:off x="3508671" y="784631"/>
                <a:ext cx="170691" cy="7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fill="norm" stroke="1" extrusionOk="0">
                    <a:moveTo>
                      <a:pt x="18742" y="0"/>
                    </a:moveTo>
                    <a:cubicBezTo>
                      <a:pt x="18180" y="0"/>
                      <a:pt x="17617" y="686"/>
                      <a:pt x="17055" y="2057"/>
                    </a:cubicBezTo>
                    <a:cubicBezTo>
                      <a:pt x="14478" y="8343"/>
                      <a:pt x="10636" y="11429"/>
                      <a:pt x="6981" y="11429"/>
                    </a:cubicBezTo>
                    <a:cubicBezTo>
                      <a:pt x="5763" y="11429"/>
                      <a:pt x="4545" y="11086"/>
                      <a:pt x="3374" y="10400"/>
                    </a:cubicBezTo>
                    <a:cubicBezTo>
                      <a:pt x="1125" y="10400"/>
                      <a:pt x="0" y="13257"/>
                      <a:pt x="0" y="16000"/>
                    </a:cubicBezTo>
                    <a:cubicBezTo>
                      <a:pt x="0" y="18743"/>
                      <a:pt x="0" y="21600"/>
                      <a:pt x="2249" y="21600"/>
                    </a:cubicBezTo>
                    <a:lnTo>
                      <a:pt x="5669" y="21600"/>
                    </a:lnTo>
                    <a:cubicBezTo>
                      <a:pt x="11339" y="21600"/>
                      <a:pt x="15931" y="16000"/>
                      <a:pt x="20475" y="7657"/>
                    </a:cubicBezTo>
                    <a:cubicBezTo>
                      <a:pt x="21600" y="7657"/>
                      <a:pt x="21600" y="2057"/>
                      <a:pt x="20475" y="2057"/>
                    </a:cubicBezTo>
                    <a:cubicBezTo>
                      <a:pt x="19913" y="686"/>
                      <a:pt x="19351" y="0"/>
                      <a:pt x="18742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8" name="Google Shape;532;p13"/>
              <p:cNvSpPr/>
              <p:nvPr/>
            </p:nvSpPr>
            <p:spPr>
              <a:xfrm>
                <a:off x="3754395" y="784631"/>
                <a:ext cx="171066" cy="7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fill="norm" stroke="1" extrusionOk="0">
                    <a:moveTo>
                      <a:pt x="18748" y="0"/>
                    </a:moveTo>
                    <a:cubicBezTo>
                      <a:pt x="18187" y="0"/>
                      <a:pt x="17626" y="686"/>
                      <a:pt x="17065" y="2057"/>
                    </a:cubicBezTo>
                    <a:cubicBezTo>
                      <a:pt x="13652" y="8343"/>
                      <a:pt x="10239" y="11429"/>
                      <a:pt x="6358" y="11429"/>
                    </a:cubicBezTo>
                    <a:cubicBezTo>
                      <a:pt x="5049" y="11429"/>
                      <a:pt x="3694" y="11086"/>
                      <a:pt x="2291" y="10400"/>
                    </a:cubicBezTo>
                    <a:cubicBezTo>
                      <a:pt x="1169" y="10400"/>
                      <a:pt x="0" y="13257"/>
                      <a:pt x="0" y="16000"/>
                    </a:cubicBezTo>
                    <a:cubicBezTo>
                      <a:pt x="0" y="18743"/>
                      <a:pt x="0" y="21600"/>
                      <a:pt x="1169" y="21600"/>
                    </a:cubicBezTo>
                    <a:lnTo>
                      <a:pt x="5704" y="21600"/>
                    </a:lnTo>
                    <a:cubicBezTo>
                      <a:pt x="11361" y="21600"/>
                      <a:pt x="15943" y="16000"/>
                      <a:pt x="20478" y="7657"/>
                    </a:cubicBezTo>
                    <a:cubicBezTo>
                      <a:pt x="21600" y="7657"/>
                      <a:pt x="21600" y="2057"/>
                      <a:pt x="20478" y="2057"/>
                    </a:cubicBezTo>
                    <a:cubicBezTo>
                      <a:pt x="19917" y="686"/>
                      <a:pt x="19309" y="0"/>
                      <a:pt x="18748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9" name="Google Shape;533;p13"/>
              <p:cNvSpPr/>
              <p:nvPr/>
            </p:nvSpPr>
            <p:spPr>
              <a:xfrm>
                <a:off x="0" y="850138"/>
                <a:ext cx="2925334" cy="577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42" name="Google Shape;359;p9"/>
            <p:cNvGrpSpPr/>
            <p:nvPr/>
          </p:nvGrpSpPr>
          <p:grpSpPr>
            <a:xfrm>
              <a:off x="0" y="-1"/>
              <a:ext cx="4723466" cy="3030838"/>
              <a:chOff x="0" y="0"/>
              <a:chExt cx="4723465" cy="3030836"/>
            </a:xfrm>
          </p:grpSpPr>
          <p:grpSp>
            <p:nvGrpSpPr>
              <p:cNvPr id="3640" name="Google Shape;360;p9"/>
              <p:cNvGrpSpPr/>
              <p:nvPr/>
            </p:nvGrpSpPr>
            <p:grpSpPr>
              <a:xfrm>
                <a:off x="171781" y="0"/>
                <a:ext cx="4551685" cy="2919484"/>
                <a:chOff x="0" y="9"/>
                <a:chExt cx="4551684" cy="2919483"/>
              </a:xfrm>
            </p:grpSpPr>
            <p:grpSp>
              <p:nvGrpSpPr>
                <p:cNvPr id="3637" name="Google Shape;361;p9"/>
                <p:cNvGrpSpPr/>
                <p:nvPr/>
              </p:nvGrpSpPr>
              <p:grpSpPr>
                <a:xfrm>
                  <a:off x="-1" y="9"/>
                  <a:ext cx="4551686" cy="2919485"/>
                  <a:chOff x="0" y="9"/>
                  <a:chExt cx="4551684" cy="2919483"/>
                </a:xfrm>
              </p:grpSpPr>
              <p:sp>
                <p:nvSpPr>
                  <p:cNvPr id="3631" name="Google Shape;362;p9"/>
                  <p:cNvSpPr/>
                  <p:nvPr/>
                </p:nvSpPr>
                <p:spPr>
                  <a:xfrm rot="20118682">
                    <a:off x="900759" y="178061"/>
                    <a:ext cx="1189345" cy="1538914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32" name="Google Shape;363;p9"/>
                  <p:cNvSpPr/>
                  <p:nvPr/>
                </p:nvSpPr>
                <p:spPr>
                  <a:xfrm>
                    <a:off x="1808396" y="383283"/>
                    <a:ext cx="1541738" cy="1361775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33" name="Google Shape;364;p9"/>
                  <p:cNvSpPr/>
                  <p:nvPr/>
                </p:nvSpPr>
                <p:spPr>
                  <a:xfrm>
                    <a:off x="-1" y="875816"/>
                    <a:ext cx="1361775" cy="1361774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34" name="Google Shape;365;p9"/>
                  <p:cNvSpPr/>
                  <p:nvPr/>
                </p:nvSpPr>
                <p:spPr>
                  <a:xfrm>
                    <a:off x="382011" y="1502759"/>
                    <a:ext cx="1297913" cy="1297913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35" name="Google Shape;366;p9"/>
                  <p:cNvSpPr/>
                  <p:nvPr/>
                </p:nvSpPr>
                <p:spPr>
                  <a:xfrm>
                    <a:off x="1353339" y="1470840"/>
                    <a:ext cx="1361775" cy="1361775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36" name="Google Shape;367;p9"/>
                  <p:cNvSpPr/>
                  <p:nvPr/>
                </p:nvSpPr>
                <p:spPr>
                  <a:xfrm rot="18632664">
                    <a:off x="2614152" y="1141665"/>
                    <a:ext cx="1721098" cy="1362267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638" name="Google Shape;368;p9"/>
                <p:cNvSpPr/>
                <p:nvPr/>
              </p:nvSpPr>
              <p:spPr>
                <a:xfrm>
                  <a:off x="1010634" y="1090016"/>
                  <a:ext cx="1361746" cy="136174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39" name="Google Shape;369;p9"/>
                <p:cNvSpPr/>
                <p:nvPr/>
              </p:nvSpPr>
              <p:spPr>
                <a:xfrm>
                  <a:off x="1886483" y="1090016"/>
                  <a:ext cx="1361746" cy="136174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641" name="Google Shape;370;p9"/>
              <p:cNvSpPr/>
              <p:nvPr/>
            </p:nvSpPr>
            <p:spPr>
              <a:xfrm>
                <a:off x="0" y="523220"/>
                <a:ext cx="4175684" cy="2507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1" h="21600" fill="norm" stroke="1" extrusionOk="0">
                    <a:moveTo>
                      <a:pt x="5148" y="5289"/>
                    </a:moveTo>
                    <a:cubicBezTo>
                      <a:pt x="5571" y="5474"/>
                      <a:pt x="5680" y="5651"/>
                      <a:pt x="5785" y="6005"/>
                    </a:cubicBezTo>
                    <a:cubicBezTo>
                      <a:pt x="5785" y="6189"/>
                      <a:pt x="5571" y="6543"/>
                      <a:pt x="5466" y="6728"/>
                    </a:cubicBezTo>
                    <a:cubicBezTo>
                      <a:pt x="5362" y="6728"/>
                      <a:pt x="5362" y="6905"/>
                      <a:pt x="5148" y="6905"/>
                    </a:cubicBezTo>
                    <a:cubicBezTo>
                      <a:pt x="5148" y="6366"/>
                      <a:pt x="5148" y="6005"/>
                      <a:pt x="5148" y="5474"/>
                    </a:cubicBezTo>
                    <a:lnTo>
                      <a:pt x="5148" y="5289"/>
                    </a:lnTo>
                    <a:close/>
                    <a:moveTo>
                      <a:pt x="10867" y="3497"/>
                    </a:moveTo>
                    <a:cubicBezTo>
                      <a:pt x="11290" y="4397"/>
                      <a:pt x="11504" y="5651"/>
                      <a:pt x="11290" y="6905"/>
                    </a:cubicBezTo>
                    <a:cubicBezTo>
                      <a:pt x="11190" y="7244"/>
                      <a:pt x="11042" y="7421"/>
                      <a:pt x="10881" y="7421"/>
                    </a:cubicBezTo>
                    <a:cubicBezTo>
                      <a:pt x="10702" y="7421"/>
                      <a:pt x="10506" y="7200"/>
                      <a:pt x="10336" y="6728"/>
                    </a:cubicBezTo>
                    <a:cubicBezTo>
                      <a:pt x="10022" y="5651"/>
                      <a:pt x="10231" y="4220"/>
                      <a:pt x="10867" y="3497"/>
                    </a:cubicBezTo>
                    <a:close/>
                    <a:moveTo>
                      <a:pt x="17219" y="7443"/>
                    </a:moveTo>
                    <a:cubicBezTo>
                      <a:pt x="17328" y="8159"/>
                      <a:pt x="17219" y="9052"/>
                      <a:pt x="17010" y="9775"/>
                    </a:cubicBezTo>
                    <a:cubicBezTo>
                      <a:pt x="16905" y="9952"/>
                      <a:pt x="16905" y="9952"/>
                      <a:pt x="16796" y="9952"/>
                    </a:cubicBezTo>
                    <a:cubicBezTo>
                      <a:pt x="16691" y="9952"/>
                      <a:pt x="16587" y="9775"/>
                      <a:pt x="16478" y="9775"/>
                    </a:cubicBezTo>
                    <a:cubicBezTo>
                      <a:pt x="16269" y="9413"/>
                      <a:pt x="16269" y="9413"/>
                      <a:pt x="16269" y="8875"/>
                    </a:cubicBezTo>
                    <a:cubicBezTo>
                      <a:pt x="16373" y="8336"/>
                      <a:pt x="16691" y="7798"/>
                      <a:pt x="17219" y="7443"/>
                    </a:cubicBezTo>
                    <a:close/>
                    <a:moveTo>
                      <a:pt x="4407" y="13714"/>
                    </a:moveTo>
                    <a:cubicBezTo>
                      <a:pt x="3984" y="14430"/>
                      <a:pt x="3561" y="14968"/>
                      <a:pt x="3139" y="15330"/>
                    </a:cubicBezTo>
                    <a:cubicBezTo>
                      <a:pt x="3243" y="14614"/>
                      <a:pt x="3666" y="14075"/>
                      <a:pt x="4089" y="13714"/>
                    </a:cubicBezTo>
                    <a:close/>
                    <a:moveTo>
                      <a:pt x="13622" y="14430"/>
                    </a:moveTo>
                    <a:cubicBezTo>
                      <a:pt x="13622" y="14430"/>
                      <a:pt x="13727" y="14430"/>
                      <a:pt x="13936" y="14791"/>
                    </a:cubicBezTo>
                    <a:cubicBezTo>
                      <a:pt x="14150" y="15145"/>
                      <a:pt x="14255" y="15868"/>
                      <a:pt x="14150" y="16399"/>
                    </a:cubicBezTo>
                    <a:cubicBezTo>
                      <a:pt x="13622" y="15684"/>
                      <a:pt x="13622" y="14791"/>
                      <a:pt x="13622" y="14430"/>
                    </a:cubicBezTo>
                    <a:close/>
                    <a:moveTo>
                      <a:pt x="7267" y="14968"/>
                    </a:moveTo>
                    <a:cubicBezTo>
                      <a:pt x="7480" y="15145"/>
                      <a:pt x="7690" y="15330"/>
                      <a:pt x="7794" y="15684"/>
                    </a:cubicBezTo>
                    <a:cubicBezTo>
                      <a:pt x="7903" y="16584"/>
                      <a:pt x="7794" y="17299"/>
                      <a:pt x="7585" y="18015"/>
                    </a:cubicBezTo>
                    <a:cubicBezTo>
                      <a:pt x="7162" y="17299"/>
                      <a:pt x="6948" y="16222"/>
                      <a:pt x="7053" y="15145"/>
                    </a:cubicBezTo>
                    <a:cubicBezTo>
                      <a:pt x="7053" y="14968"/>
                      <a:pt x="7162" y="14968"/>
                      <a:pt x="7162" y="14968"/>
                    </a:cubicBezTo>
                    <a:close/>
                    <a:moveTo>
                      <a:pt x="7210" y="848"/>
                    </a:moveTo>
                    <a:cubicBezTo>
                      <a:pt x="7681" y="848"/>
                      <a:pt x="8234" y="1025"/>
                      <a:pt x="8853" y="1350"/>
                    </a:cubicBezTo>
                    <a:cubicBezTo>
                      <a:pt x="9490" y="1704"/>
                      <a:pt x="10022" y="2243"/>
                      <a:pt x="10549" y="3143"/>
                    </a:cubicBezTo>
                    <a:cubicBezTo>
                      <a:pt x="9808" y="4035"/>
                      <a:pt x="9595" y="5828"/>
                      <a:pt x="10022" y="7082"/>
                    </a:cubicBezTo>
                    <a:cubicBezTo>
                      <a:pt x="10445" y="7982"/>
                      <a:pt x="10763" y="8336"/>
                      <a:pt x="10972" y="8336"/>
                    </a:cubicBezTo>
                    <a:cubicBezTo>
                      <a:pt x="11395" y="8159"/>
                      <a:pt x="11713" y="7798"/>
                      <a:pt x="11822" y="7266"/>
                    </a:cubicBezTo>
                    <a:cubicBezTo>
                      <a:pt x="12031" y="5828"/>
                      <a:pt x="11822" y="4220"/>
                      <a:pt x="11290" y="3143"/>
                    </a:cubicBezTo>
                    <a:cubicBezTo>
                      <a:pt x="12136" y="2243"/>
                      <a:pt x="13195" y="1704"/>
                      <a:pt x="14255" y="1704"/>
                    </a:cubicBezTo>
                    <a:lnTo>
                      <a:pt x="14891" y="1704"/>
                    </a:lnTo>
                    <a:cubicBezTo>
                      <a:pt x="16164" y="2427"/>
                      <a:pt x="17114" y="4397"/>
                      <a:pt x="17219" y="6543"/>
                    </a:cubicBezTo>
                    <a:cubicBezTo>
                      <a:pt x="16587" y="6905"/>
                      <a:pt x="16055" y="7620"/>
                      <a:pt x="15950" y="8698"/>
                    </a:cubicBezTo>
                    <a:cubicBezTo>
                      <a:pt x="15846" y="9413"/>
                      <a:pt x="15950" y="9952"/>
                      <a:pt x="16269" y="10490"/>
                    </a:cubicBezTo>
                    <a:cubicBezTo>
                      <a:pt x="16425" y="10756"/>
                      <a:pt x="16613" y="10889"/>
                      <a:pt x="16796" y="10889"/>
                    </a:cubicBezTo>
                    <a:cubicBezTo>
                      <a:pt x="16983" y="10889"/>
                      <a:pt x="17167" y="10756"/>
                      <a:pt x="17328" y="10490"/>
                    </a:cubicBezTo>
                    <a:cubicBezTo>
                      <a:pt x="17646" y="9413"/>
                      <a:pt x="17751" y="8336"/>
                      <a:pt x="17646" y="7266"/>
                    </a:cubicBezTo>
                    <a:cubicBezTo>
                      <a:pt x="17855" y="7266"/>
                      <a:pt x="18173" y="7082"/>
                      <a:pt x="18387" y="7082"/>
                    </a:cubicBezTo>
                    <a:cubicBezTo>
                      <a:pt x="19337" y="7082"/>
                      <a:pt x="20078" y="7982"/>
                      <a:pt x="20506" y="9413"/>
                    </a:cubicBezTo>
                    <a:cubicBezTo>
                      <a:pt x="20929" y="11383"/>
                      <a:pt x="20820" y="13537"/>
                      <a:pt x="20187" y="15330"/>
                    </a:cubicBezTo>
                    <a:cubicBezTo>
                      <a:pt x="19394" y="17262"/>
                      <a:pt x="18165" y="18332"/>
                      <a:pt x="16861" y="18332"/>
                    </a:cubicBezTo>
                    <a:cubicBezTo>
                      <a:pt x="16595" y="18332"/>
                      <a:pt x="16325" y="18288"/>
                      <a:pt x="16055" y="18192"/>
                    </a:cubicBezTo>
                    <a:cubicBezTo>
                      <a:pt x="15423" y="18015"/>
                      <a:pt x="14891" y="17476"/>
                      <a:pt x="14468" y="16938"/>
                    </a:cubicBezTo>
                    <a:cubicBezTo>
                      <a:pt x="14677" y="16045"/>
                      <a:pt x="14573" y="14968"/>
                      <a:pt x="14255" y="14252"/>
                    </a:cubicBezTo>
                    <a:cubicBezTo>
                      <a:pt x="13993" y="13891"/>
                      <a:pt x="13753" y="13714"/>
                      <a:pt x="13553" y="13714"/>
                    </a:cubicBezTo>
                    <a:cubicBezTo>
                      <a:pt x="13357" y="13714"/>
                      <a:pt x="13195" y="13891"/>
                      <a:pt x="13091" y="14252"/>
                    </a:cubicBezTo>
                    <a:cubicBezTo>
                      <a:pt x="13091" y="15507"/>
                      <a:pt x="13304" y="16584"/>
                      <a:pt x="13936" y="17122"/>
                    </a:cubicBezTo>
                    <a:cubicBezTo>
                      <a:pt x="13239" y="19320"/>
                      <a:pt x="11975" y="20715"/>
                      <a:pt x="10497" y="20715"/>
                    </a:cubicBezTo>
                    <a:cubicBezTo>
                      <a:pt x="10410" y="20715"/>
                      <a:pt x="10323" y="20715"/>
                      <a:pt x="10231" y="20700"/>
                    </a:cubicBezTo>
                    <a:cubicBezTo>
                      <a:pt x="9385" y="20700"/>
                      <a:pt x="8431" y="19807"/>
                      <a:pt x="7903" y="18553"/>
                    </a:cubicBezTo>
                    <a:cubicBezTo>
                      <a:pt x="8221" y="17653"/>
                      <a:pt x="8431" y="16584"/>
                      <a:pt x="8221" y="15507"/>
                    </a:cubicBezTo>
                    <a:cubicBezTo>
                      <a:pt x="8112" y="14968"/>
                      <a:pt x="7794" y="14430"/>
                      <a:pt x="7371" y="14252"/>
                    </a:cubicBezTo>
                    <a:cubicBezTo>
                      <a:pt x="7315" y="14216"/>
                      <a:pt x="7258" y="14201"/>
                      <a:pt x="7197" y="14201"/>
                    </a:cubicBezTo>
                    <a:cubicBezTo>
                      <a:pt x="6944" y="14201"/>
                      <a:pt x="6717" y="14496"/>
                      <a:pt x="6630" y="14791"/>
                    </a:cubicBezTo>
                    <a:cubicBezTo>
                      <a:pt x="6526" y="16222"/>
                      <a:pt x="6739" y="17653"/>
                      <a:pt x="7371" y="18730"/>
                    </a:cubicBezTo>
                    <a:cubicBezTo>
                      <a:pt x="6844" y="19630"/>
                      <a:pt x="6103" y="20169"/>
                      <a:pt x="5362" y="20346"/>
                    </a:cubicBezTo>
                    <a:lnTo>
                      <a:pt x="5043" y="20346"/>
                    </a:lnTo>
                    <a:cubicBezTo>
                      <a:pt x="4407" y="20346"/>
                      <a:pt x="3880" y="19807"/>
                      <a:pt x="3452" y="19092"/>
                    </a:cubicBezTo>
                    <a:cubicBezTo>
                      <a:pt x="3030" y="18192"/>
                      <a:pt x="2925" y="17299"/>
                      <a:pt x="3030" y="16399"/>
                    </a:cubicBezTo>
                    <a:cubicBezTo>
                      <a:pt x="3880" y="15868"/>
                      <a:pt x="4939" y="14430"/>
                      <a:pt x="4830" y="13537"/>
                    </a:cubicBezTo>
                    <a:cubicBezTo>
                      <a:pt x="4830" y="13279"/>
                      <a:pt x="4725" y="13028"/>
                      <a:pt x="4438" y="13028"/>
                    </a:cubicBezTo>
                    <a:cubicBezTo>
                      <a:pt x="4320" y="13028"/>
                      <a:pt x="4172" y="13072"/>
                      <a:pt x="3984" y="13175"/>
                    </a:cubicBezTo>
                    <a:cubicBezTo>
                      <a:pt x="3348" y="13537"/>
                      <a:pt x="2820" y="14614"/>
                      <a:pt x="2711" y="15868"/>
                    </a:cubicBezTo>
                    <a:cubicBezTo>
                      <a:pt x="2633" y="15883"/>
                      <a:pt x="2559" y="15890"/>
                      <a:pt x="2480" y="15890"/>
                    </a:cubicBezTo>
                    <a:cubicBezTo>
                      <a:pt x="1656" y="15890"/>
                      <a:pt x="1098" y="14983"/>
                      <a:pt x="806" y="13175"/>
                    </a:cubicBezTo>
                    <a:cubicBezTo>
                      <a:pt x="279" y="11206"/>
                      <a:pt x="383" y="9052"/>
                      <a:pt x="911" y="7082"/>
                    </a:cubicBezTo>
                    <a:cubicBezTo>
                      <a:pt x="1547" y="5828"/>
                      <a:pt x="2502" y="5112"/>
                      <a:pt x="3561" y="5112"/>
                    </a:cubicBezTo>
                    <a:lnTo>
                      <a:pt x="4830" y="5112"/>
                    </a:lnTo>
                    <a:lnTo>
                      <a:pt x="4830" y="5474"/>
                    </a:lnTo>
                    <a:cubicBezTo>
                      <a:pt x="4725" y="6189"/>
                      <a:pt x="4830" y="6905"/>
                      <a:pt x="5043" y="7443"/>
                    </a:cubicBezTo>
                    <a:cubicBezTo>
                      <a:pt x="5100" y="7635"/>
                      <a:pt x="5222" y="7783"/>
                      <a:pt x="5392" y="7783"/>
                    </a:cubicBezTo>
                    <a:cubicBezTo>
                      <a:pt x="5527" y="7783"/>
                      <a:pt x="5697" y="7687"/>
                      <a:pt x="5889" y="7443"/>
                    </a:cubicBezTo>
                    <a:cubicBezTo>
                      <a:pt x="6312" y="6728"/>
                      <a:pt x="6421" y="6543"/>
                      <a:pt x="6312" y="5828"/>
                    </a:cubicBezTo>
                    <a:cubicBezTo>
                      <a:pt x="6207" y="5289"/>
                      <a:pt x="5889" y="4751"/>
                      <a:pt x="5253" y="4574"/>
                    </a:cubicBezTo>
                    <a:cubicBezTo>
                      <a:pt x="5253" y="3497"/>
                      <a:pt x="5466" y="2427"/>
                      <a:pt x="5889" y="1704"/>
                    </a:cubicBezTo>
                    <a:cubicBezTo>
                      <a:pt x="6181" y="1114"/>
                      <a:pt x="6635" y="848"/>
                      <a:pt x="7210" y="848"/>
                    </a:cubicBezTo>
                    <a:close/>
                    <a:moveTo>
                      <a:pt x="7044" y="0"/>
                    </a:moveTo>
                    <a:cubicBezTo>
                      <a:pt x="6395" y="0"/>
                      <a:pt x="5867" y="310"/>
                      <a:pt x="5466" y="989"/>
                    </a:cubicBezTo>
                    <a:cubicBezTo>
                      <a:pt x="5043" y="1889"/>
                      <a:pt x="4725" y="3143"/>
                      <a:pt x="4725" y="4397"/>
                    </a:cubicBezTo>
                    <a:cubicBezTo>
                      <a:pt x="4512" y="4308"/>
                      <a:pt x="4302" y="4264"/>
                      <a:pt x="4089" y="4264"/>
                    </a:cubicBezTo>
                    <a:cubicBezTo>
                      <a:pt x="3880" y="4264"/>
                      <a:pt x="3666" y="4308"/>
                      <a:pt x="3452" y="4397"/>
                    </a:cubicBezTo>
                    <a:cubicBezTo>
                      <a:pt x="2288" y="4397"/>
                      <a:pt x="1229" y="5112"/>
                      <a:pt x="488" y="6543"/>
                    </a:cubicBezTo>
                    <a:cubicBezTo>
                      <a:pt x="-144" y="8698"/>
                      <a:pt x="-144" y="11206"/>
                      <a:pt x="383" y="13352"/>
                    </a:cubicBezTo>
                    <a:cubicBezTo>
                      <a:pt x="806" y="15868"/>
                      <a:pt x="1656" y="16399"/>
                      <a:pt x="2288" y="16399"/>
                    </a:cubicBezTo>
                    <a:lnTo>
                      <a:pt x="2502" y="16399"/>
                    </a:lnTo>
                    <a:cubicBezTo>
                      <a:pt x="2502" y="17653"/>
                      <a:pt x="2711" y="18730"/>
                      <a:pt x="3139" y="19446"/>
                    </a:cubicBezTo>
                    <a:cubicBezTo>
                      <a:pt x="3561" y="20523"/>
                      <a:pt x="4302" y="21061"/>
                      <a:pt x="5043" y="21061"/>
                    </a:cubicBezTo>
                    <a:lnTo>
                      <a:pt x="5362" y="21061"/>
                    </a:lnTo>
                    <a:cubicBezTo>
                      <a:pt x="6207" y="20884"/>
                      <a:pt x="7053" y="20346"/>
                      <a:pt x="7585" y="19269"/>
                    </a:cubicBezTo>
                    <a:cubicBezTo>
                      <a:pt x="8326" y="20523"/>
                      <a:pt x="9281" y="21423"/>
                      <a:pt x="10231" y="21600"/>
                    </a:cubicBezTo>
                    <a:lnTo>
                      <a:pt x="10445" y="21600"/>
                    </a:lnTo>
                    <a:cubicBezTo>
                      <a:pt x="12031" y="21423"/>
                      <a:pt x="13513" y="19984"/>
                      <a:pt x="14255" y="17653"/>
                    </a:cubicBezTo>
                    <a:cubicBezTo>
                      <a:pt x="14786" y="18192"/>
                      <a:pt x="15314" y="18553"/>
                      <a:pt x="15950" y="18730"/>
                    </a:cubicBezTo>
                    <a:cubicBezTo>
                      <a:pt x="16269" y="18870"/>
                      <a:pt x="16595" y="18930"/>
                      <a:pt x="16922" y="18930"/>
                    </a:cubicBezTo>
                    <a:cubicBezTo>
                      <a:pt x="18330" y="18930"/>
                      <a:pt x="19730" y="17720"/>
                      <a:pt x="20506" y="15684"/>
                    </a:cubicBezTo>
                    <a:cubicBezTo>
                      <a:pt x="21351" y="13714"/>
                      <a:pt x="21456" y="11029"/>
                      <a:pt x="20929" y="8875"/>
                    </a:cubicBezTo>
                    <a:cubicBezTo>
                      <a:pt x="20506" y="7266"/>
                      <a:pt x="19446" y="6189"/>
                      <a:pt x="18387" y="6189"/>
                    </a:cubicBezTo>
                    <a:cubicBezTo>
                      <a:pt x="18173" y="6189"/>
                      <a:pt x="17855" y="6189"/>
                      <a:pt x="17537" y="6366"/>
                    </a:cubicBezTo>
                    <a:cubicBezTo>
                      <a:pt x="17432" y="3681"/>
                      <a:pt x="16373" y="1704"/>
                      <a:pt x="14891" y="989"/>
                    </a:cubicBezTo>
                    <a:cubicBezTo>
                      <a:pt x="14786" y="900"/>
                      <a:pt x="14651" y="856"/>
                      <a:pt x="14520" y="856"/>
                    </a:cubicBezTo>
                    <a:cubicBezTo>
                      <a:pt x="14390" y="856"/>
                      <a:pt x="14255" y="900"/>
                      <a:pt x="14150" y="989"/>
                    </a:cubicBezTo>
                    <a:cubicBezTo>
                      <a:pt x="12986" y="989"/>
                      <a:pt x="11822" y="1527"/>
                      <a:pt x="10867" y="2427"/>
                    </a:cubicBezTo>
                    <a:cubicBezTo>
                      <a:pt x="10336" y="1704"/>
                      <a:pt x="9595" y="989"/>
                      <a:pt x="8962" y="634"/>
                    </a:cubicBezTo>
                    <a:cubicBezTo>
                      <a:pt x="8234" y="221"/>
                      <a:pt x="7594" y="0"/>
                      <a:pt x="7044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3652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3645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6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7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8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9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0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1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53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654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61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3656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7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8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9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0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64" name="IMG_6532.jpeg"/>
          <p:cNvGrpSpPr/>
          <p:nvPr/>
        </p:nvGrpSpPr>
        <p:grpSpPr>
          <a:xfrm>
            <a:off x="4888421" y="603864"/>
            <a:ext cx="9939339" cy="12108260"/>
            <a:chOff x="0" y="0"/>
            <a:chExt cx="9939337" cy="12108259"/>
          </a:xfrm>
        </p:grpSpPr>
        <p:pic>
          <p:nvPicPr>
            <p:cNvPr id="3663" name="IMG_6532.jpeg" descr="IMG_6532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39" t="0" r="539" b="0"/>
            <a:stretch>
              <a:fillRect/>
            </a:stretch>
          </p:blipFill>
          <p:spPr>
            <a:xfrm>
              <a:off x="50800" y="50800"/>
              <a:ext cx="9837610" cy="120068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62" name="IMG_6532.jpeg" descr="IMG_6532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939338" cy="12108260"/>
            </a:xfrm>
            <a:prstGeom prst="rect">
              <a:avLst/>
            </a:prstGeom>
            <a:effectLst/>
          </p:spPr>
        </p:pic>
      </p:grpSp>
      <p:grpSp>
        <p:nvGrpSpPr>
          <p:cNvPr id="3667" name="IMG_6533.jpeg"/>
          <p:cNvGrpSpPr/>
          <p:nvPr/>
        </p:nvGrpSpPr>
        <p:grpSpPr>
          <a:xfrm>
            <a:off x="4417296" y="232790"/>
            <a:ext cx="1695054" cy="1603376"/>
            <a:chOff x="0" y="0"/>
            <a:chExt cx="1695053" cy="1603375"/>
          </a:xfrm>
        </p:grpSpPr>
        <p:pic>
          <p:nvPicPr>
            <p:cNvPr id="3666" name="IMG_6533.jpeg" descr="IMG_6533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4757" r="0" b="4757"/>
            <a:stretch>
              <a:fillRect/>
            </a:stretch>
          </p:blipFill>
          <p:spPr>
            <a:xfrm>
              <a:off x="44450" y="44450"/>
              <a:ext cx="1606307" cy="15146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65" name="IMG_6533.jpeg" descr="IMG_6533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695054" cy="1603375"/>
            </a:xfrm>
            <a:prstGeom prst="rect">
              <a:avLst/>
            </a:prstGeom>
            <a:effectLst/>
          </p:spPr>
        </p:pic>
      </p:grpSp>
      <p:graphicFrame>
        <p:nvGraphicFramePr>
          <p:cNvPr id="3668" name="الجدول"/>
          <p:cNvGraphicFramePr/>
          <p:nvPr/>
        </p:nvGraphicFramePr>
        <p:xfrm>
          <a:off x="21793669" y="1309288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5" name="تجميع"/>
          <p:cNvGrpSpPr/>
          <p:nvPr/>
        </p:nvGrpSpPr>
        <p:grpSpPr>
          <a:xfrm>
            <a:off x="5845455" y="2137145"/>
            <a:ext cx="17779911" cy="7389118"/>
            <a:chOff x="0" y="0"/>
            <a:chExt cx="17779910" cy="7389117"/>
          </a:xfrm>
        </p:grpSpPr>
        <p:grpSp>
          <p:nvGrpSpPr>
            <p:cNvPr id="3673" name="تجميع"/>
            <p:cNvGrpSpPr/>
            <p:nvPr/>
          </p:nvGrpSpPr>
          <p:grpSpPr>
            <a:xfrm>
              <a:off x="-1" y="653131"/>
              <a:ext cx="12521377" cy="5242758"/>
              <a:chOff x="0" y="0"/>
              <a:chExt cx="12521375" cy="5242756"/>
            </a:xfrm>
          </p:grpSpPr>
          <p:sp>
            <p:nvSpPr>
              <p:cNvPr id="3670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671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2" name="Google Shape;4650;p80"/>
              <p:cNvSpPr/>
              <p:nvPr/>
            </p:nvSpPr>
            <p:spPr>
              <a:xfrm>
                <a:off x="0" y="2496236"/>
                <a:ext cx="623323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674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206021" y="0"/>
              <a:ext cx="8573890" cy="7389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76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3677" name="ختاماً"/>
          <p:cNvSpPr txBox="1"/>
          <p:nvPr/>
        </p:nvSpPr>
        <p:spPr>
          <a:xfrm>
            <a:off x="18119627" y="10075273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3678" name="لا تستسلم على الاطلاق  ، الأشياء الجميلة تأخذ وقتا كن صبورا"/>
          <p:cNvSpPr txBox="1"/>
          <p:nvPr/>
        </p:nvSpPr>
        <p:spPr>
          <a:xfrm>
            <a:off x="5551299" y="10075273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3683" name="Google Shape;1160;p26"/>
          <p:cNvGrpSpPr/>
          <p:nvPr/>
        </p:nvGrpSpPr>
        <p:grpSpPr>
          <a:xfrm>
            <a:off x="7376358" y="11504198"/>
            <a:ext cx="1305645" cy="1328510"/>
            <a:chOff x="0" y="0"/>
            <a:chExt cx="1305644" cy="1328509"/>
          </a:xfrm>
        </p:grpSpPr>
        <p:sp>
          <p:nvSpPr>
            <p:cNvPr id="3679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0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1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2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684" name="سؤال :"/>
          <p:cNvSpPr txBox="1"/>
          <p:nvPr/>
        </p:nvSpPr>
        <p:spPr>
          <a:xfrm>
            <a:off x="97208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3685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3686" name="من ٩-١٤ + ٢٣"/>
          <p:cNvSpPr txBox="1"/>
          <p:nvPr/>
        </p:nvSpPr>
        <p:spPr>
          <a:xfrm>
            <a:off x="5729099" y="5495094"/>
            <a:ext cx="4488178" cy="12168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٩-١٤ + ٢٣</a:t>
            </a:r>
          </a:p>
        </p:txBody>
      </p:sp>
      <p:sp>
        <p:nvSpPr>
          <p:cNvPr id="3687" name="٣٢-٣٣"/>
          <p:cNvSpPr txBox="1"/>
          <p:nvPr/>
        </p:nvSpPr>
        <p:spPr>
          <a:xfrm>
            <a:off x="6414025" y="6814356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٣٢-٣٣</a:t>
            </a:r>
          </a:p>
        </p:txBody>
      </p:sp>
      <p:graphicFrame>
        <p:nvGraphicFramePr>
          <p:cNvPr id="3688" name="الجدول"/>
          <p:cNvGraphicFramePr/>
          <p:nvPr/>
        </p:nvGraphicFramePr>
        <p:xfrm>
          <a:off x="22539312" y="1314284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0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66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1921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73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967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96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97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97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97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974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975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976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979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977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80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2002" name="تجميع"/>
          <p:cNvGrpSpPr/>
          <p:nvPr/>
        </p:nvGrpSpPr>
        <p:grpSpPr>
          <a:xfrm>
            <a:off x="222924" y="-1"/>
            <a:ext cx="8732938" cy="3030838"/>
            <a:chOff x="0" y="0"/>
            <a:chExt cx="8732937" cy="3030836"/>
          </a:xfrm>
        </p:grpSpPr>
        <p:grpSp>
          <p:nvGrpSpPr>
            <p:cNvPr id="1989" name="Google Shape;525;p13"/>
            <p:cNvGrpSpPr/>
            <p:nvPr/>
          </p:nvGrpSpPr>
          <p:grpSpPr>
            <a:xfrm>
              <a:off x="4476982" y="437006"/>
              <a:ext cx="4255956" cy="1428127"/>
              <a:chOff x="0" y="0"/>
              <a:chExt cx="4255955" cy="1428126"/>
            </a:xfrm>
          </p:grpSpPr>
          <p:sp>
            <p:nvSpPr>
              <p:cNvPr id="1981" name="Google Shape;526;p13"/>
              <p:cNvSpPr/>
              <p:nvPr/>
            </p:nvSpPr>
            <p:spPr>
              <a:xfrm>
                <a:off x="4009865" y="444348"/>
                <a:ext cx="246091" cy="219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70" y="0"/>
                    </a:moveTo>
                    <a:cubicBezTo>
                      <a:pt x="626" y="0"/>
                      <a:pt x="165" y="2944"/>
                      <a:pt x="1580" y="3753"/>
                    </a:cubicBezTo>
                    <a:cubicBezTo>
                      <a:pt x="7178" y="6403"/>
                      <a:pt x="13599" y="9089"/>
                      <a:pt x="16793" y="10892"/>
                    </a:cubicBezTo>
                    <a:lnTo>
                      <a:pt x="0" y="18031"/>
                    </a:lnTo>
                    <a:lnTo>
                      <a:pt x="1580" y="21600"/>
                    </a:lnTo>
                    <a:lnTo>
                      <a:pt x="19987" y="12658"/>
                    </a:lnTo>
                    <a:cubicBezTo>
                      <a:pt x="20777" y="12658"/>
                      <a:pt x="21600" y="11775"/>
                      <a:pt x="21600" y="10892"/>
                    </a:cubicBezTo>
                    <a:cubicBezTo>
                      <a:pt x="21600" y="10009"/>
                      <a:pt x="21600" y="8206"/>
                      <a:pt x="3194" y="147"/>
                    </a:cubicBezTo>
                    <a:cubicBezTo>
                      <a:pt x="2930" y="74"/>
                      <a:pt x="2667" y="0"/>
                      <a:pt x="2470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2" name="Google Shape;527;p13"/>
              <p:cNvSpPr/>
              <p:nvPr/>
            </p:nvSpPr>
            <p:spPr>
              <a:xfrm>
                <a:off x="3210522" y="0"/>
                <a:ext cx="890712" cy="1091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30" h="21600" fill="norm" stroke="1" extrusionOk="0">
                    <a:moveTo>
                      <a:pt x="2698" y="0"/>
                    </a:moveTo>
                    <a:cubicBezTo>
                      <a:pt x="1407" y="0"/>
                      <a:pt x="-3221" y="8207"/>
                      <a:pt x="3772" y="13141"/>
                    </a:cubicBezTo>
                    <a:lnTo>
                      <a:pt x="286" y="13867"/>
                    </a:lnTo>
                    <a:cubicBezTo>
                      <a:pt x="286" y="13867"/>
                      <a:pt x="778" y="21600"/>
                      <a:pt x="7586" y="21600"/>
                    </a:cubicBezTo>
                    <a:cubicBezTo>
                      <a:pt x="14230" y="21600"/>
                      <a:pt x="18379" y="9363"/>
                      <a:pt x="15064" y="5585"/>
                    </a:cubicBezTo>
                    <a:cubicBezTo>
                      <a:pt x="14387" y="4896"/>
                      <a:pt x="13792" y="4615"/>
                      <a:pt x="13266" y="4615"/>
                    </a:cubicBezTo>
                    <a:cubicBezTo>
                      <a:pt x="11051" y="4615"/>
                      <a:pt x="10081" y="9548"/>
                      <a:pt x="10081" y="9548"/>
                    </a:cubicBezTo>
                    <a:cubicBezTo>
                      <a:pt x="10081" y="9548"/>
                      <a:pt x="3936" y="370"/>
                      <a:pt x="2774" y="7"/>
                    </a:cubicBezTo>
                    <a:cubicBezTo>
                      <a:pt x="2746" y="0"/>
                      <a:pt x="2726" y="0"/>
                      <a:pt x="26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3" name="Google Shape;528;p13"/>
              <p:cNvSpPr/>
              <p:nvPr/>
            </p:nvSpPr>
            <p:spPr>
              <a:xfrm>
                <a:off x="3344112" y="182308"/>
                <a:ext cx="335250" cy="454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3" h="21600" fill="norm" stroke="1" extrusionOk="0">
                    <a:moveTo>
                      <a:pt x="2871" y="0"/>
                    </a:moveTo>
                    <a:cubicBezTo>
                      <a:pt x="2286" y="0"/>
                      <a:pt x="2286" y="427"/>
                      <a:pt x="1724" y="854"/>
                    </a:cubicBezTo>
                    <a:cubicBezTo>
                      <a:pt x="601" y="2153"/>
                      <a:pt x="2286" y="4751"/>
                      <a:pt x="4579" y="7775"/>
                    </a:cubicBezTo>
                    <a:cubicBezTo>
                      <a:pt x="3994" y="7348"/>
                      <a:pt x="2871" y="6921"/>
                      <a:pt x="1724" y="6921"/>
                    </a:cubicBezTo>
                    <a:cubicBezTo>
                      <a:pt x="1162" y="6921"/>
                      <a:pt x="601" y="7348"/>
                      <a:pt x="601" y="7775"/>
                    </a:cubicBezTo>
                    <a:cubicBezTo>
                      <a:pt x="-546" y="10373"/>
                      <a:pt x="16" y="12971"/>
                      <a:pt x="1724" y="15124"/>
                    </a:cubicBezTo>
                    <a:cubicBezTo>
                      <a:pt x="4579" y="19020"/>
                      <a:pt x="9681" y="21600"/>
                      <a:pt x="15929" y="21600"/>
                    </a:cubicBezTo>
                    <a:cubicBezTo>
                      <a:pt x="16514" y="21600"/>
                      <a:pt x="17076" y="21600"/>
                      <a:pt x="17076" y="21173"/>
                    </a:cubicBezTo>
                    <a:cubicBezTo>
                      <a:pt x="17076" y="20319"/>
                      <a:pt x="17076" y="19874"/>
                      <a:pt x="15929" y="19874"/>
                    </a:cubicBezTo>
                    <a:cubicBezTo>
                      <a:pt x="11389" y="19874"/>
                      <a:pt x="6849" y="17721"/>
                      <a:pt x="4579" y="14697"/>
                    </a:cubicBezTo>
                    <a:cubicBezTo>
                      <a:pt x="2871" y="12971"/>
                      <a:pt x="2286" y="11227"/>
                      <a:pt x="2871" y="9074"/>
                    </a:cubicBezTo>
                    <a:cubicBezTo>
                      <a:pt x="5702" y="10800"/>
                      <a:pt x="8557" y="12526"/>
                      <a:pt x="10827" y="14697"/>
                    </a:cubicBezTo>
                    <a:cubicBezTo>
                      <a:pt x="11108" y="14910"/>
                      <a:pt x="11389" y="15017"/>
                      <a:pt x="11670" y="15017"/>
                    </a:cubicBezTo>
                    <a:cubicBezTo>
                      <a:pt x="11951" y="15017"/>
                      <a:pt x="12255" y="14910"/>
                      <a:pt x="12536" y="14697"/>
                    </a:cubicBezTo>
                    <a:cubicBezTo>
                      <a:pt x="12536" y="14270"/>
                      <a:pt x="12536" y="13825"/>
                      <a:pt x="12536" y="13398"/>
                    </a:cubicBezTo>
                    <a:cubicBezTo>
                      <a:pt x="9119" y="9946"/>
                      <a:pt x="6287" y="6476"/>
                      <a:pt x="3994" y="2153"/>
                    </a:cubicBezTo>
                    <a:cubicBezTo>
                      <a:pt x="9681" y="6049"/>
                      <a:pt x="14244" y="9946"/>
                      <a:pt x="18784" y="14697"/>
                    </a:cubicBezTo>
                    <a:lnTo>
                      <a:pt x="20492" y="14697"/>
                    </a:lnTo>
                    <a:cubicBezTo>
                      <a:pt x="21054" y="14270"/>
                      <a:pt x="21054" y="13398"/>
                      <a:pt x="20492" y="13398"/>
                    </a:cubicBezTo>
                    <a:cubicBezTo>
                      <a:pt x="15367" y="8202"/>
                      <a:pt x="6287" y="0"/>
                      <a:pt x="2871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4" name="Google Shape;529;p13"/>
              <p:cNvSpPr/>
              <p:nvPr/>
            </p:nvSpPr>
            <p:spPr>
              <a:xfrm>
                <a:off x="3860200" y="360493"/>
                <a:ext cx="149656" cy="148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5" h="21600" fill="norm" stroke="1" extrusionOk="0">
                    <a:moveTo>
                      <a:pt x="3135" y="0"/>
                    </a:moveTo>
                    <a:cubicBezTo>
                      <a:pt x="2665" y="0"/>
                      <a:pt x="2142" y="163"/>
                      <a:pt x="1775" y="543"/>
                    </a:cubicBezTo>
                    <a:cubicBezTo>
                      <a:pt x="520" y="543"/>
                      <a:pt x="-735" y="1845"/>
                      <a:pt x="520" y="3148"/>
                    </a:cubicBezTo>
                    <a:cubicBezTo>
                      <a:pt x="3083" y="16336"/>
                      <a:pt x="5593" y="21600"/>
                      <a:pt x="9411" y="21600"/>
                    </a:cubicBezTo>
                    <a:cubicBezTo>
                      <a:pt x="15740" y="21600"/>
                      <a:pt x="19557" y="9769"/>
                      <a:pt x="20865" y="3148"/>
                    </a:cubicBezTo>
                    <a:cubicBezTo>
                      <a:pt x="20865" y="1845"/>
                      <a:pt x="19557" y="543"/>
                      <a:pt x="18302" y="543"/>
                    </a:cubicBezTo>
                    <a:cubicBezTo>
                      <a:pt x="17936" y="163"/>
                      <a:pt x="17570" y="0"/>
                      <a:pt x="17204" y="0"/>
                    </a:cubicBezTo>
                    <a:cubicBezTo>
                      <a:pt x="16419" y="0"/>
                      <a:pt x="15740" y="923"/>
                      <a:pt x="15740" y="1845"/>
                    </a:cubicBezTo>
                    <a:cubicBezTo>
                      <a:pt x="14484" y="7110"/>
                      <a:pt x="13229" y="12374"/>
                      <a:pt x="10666" y="16336"/>
                    </a:cubicBezTo>
                    <a:cubicBezTo>
                      <a:pt x="10666" y="16336"/>
                      <a:pt x="8156" y="15033"/>
                      <a:pt x="5593" y="1845"/>
                    </a:cubicBezTo>
                    <a:cubicBezTo>
                      <a:pt x="5593" y="923"/>
                      <a:pt x="4338" y="0"/>
                      <a:pt x="3135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5" name="Google Shape;530;p13"/>
              <p:cNvSpPr/>
              <p:nvPr/>
            </p:nvSpPr>
            <p:spPr>
              <a:xfrm>
                <a:off x="3544090" y="930994"/>
                <a:ext cx="169914" cy="69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6" h="21600" fill="norm" stroke="1" extrusionOk="0">
                    <a:moveTo>
                      <a:pt x="16994" y="0"/>
                    </a:moveTo>
                    <a:cubicBezTo>
                      <a:pt x="16518" y="0"/>
                      <a:pt x="16128" y="581"/>
                      <a:pt x="15868" y="1858"/>
                    </a:cubicBezTo>
                    <a:cubicBezTo>
                      <a:pt x="12709" y="8245"/>
                      <a:pt x="9549" y="11381"/>
                      <a:pt x="5956" y="11381"/>
                    </a:cubicBezTo>
                    <a:cubicBezTo>
                      <a:pt x="4787" y="11381"/>
                      <a:pt x="3532" y="11032"/>
                      <a:pt x="2190" y="10335"/>
                    </a:cubicBezTo>
                    <a:cubicBezTo>
                      <a:pt x="112" y="10335"/>
                      <a:pt x="-970" y="21600"/>
                      <a:pt x="1151" y="21600"/>
                    </a:cubicBezTo>
                    <a:lnTo>
                      <a:pt x="5350" y="21600"/>
                    </a:lnTo>
                    <a:cubicBezTo>
                      <a:pt x="9549" y="21600"/>
                      <a:pt x="14830" y="18813"/>
                      <a:pt x="19028" y="10335"/>
                    </a:cubicBezTo>
                    <a:cubicBezTo>
                      <a:pt x="20630" y="6039"/>
                      <a:pt x="18552" y="0"/>
                      <a:pt x="16994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6" name="Google Shape;531;p13"/>
              <p:cNvSpPr/>
              <p:nvPr/>
            </p:nvSpPr>
            <p:spPr>
              <a:xfrm>
                <a:off x="3508671" y="784631"/>
                <a:ext cx="170691" cy="7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fill="norm" stroke="1" extrusionOk="0">
                    <a:moveTo>
                      <a:pt x="18742" y="0"/>
                    </a:moveTo>
                    <a:cubicBezTo>
                      <a:pt x="18180" y="0"/>
                      <a:pt x="17617" y="686"/>
                      <a:pt x="17055" y="2057"/>
                    </a:cubicBezTo>
                    <a:cubicBezTo>
                      <a:pt x="14478" y="8343"/>
                      <a:pt x="10636" y="11429"/>
                      <a:pt x="6981" y="11429"/>
                    </a:cubicBezTo>
                    <a:cubicBezTo>
                      <a:pt x="5763" y="11429"/>
                      <a:pt x="4545" y="11086"/>
                      <a:pt x="3374" y="10400"/>
                    </a:cubicBezTo>
                    <a:cubicBezTo>
                      <a:pt x="1125" y="10400"/>
                      <a:pt x="0" y="13257"/>
                      <a:pt x="0" y="16000"/>
                    </a:cubicBezTo>
                    <a:cubicBezTo>
                      <a:pt x="0" y="18743"/>
                      <a:pt x="0" y="21600"/>
                      <a:pt x="2249" y="21600"/>
                    </a:cubicBezTo>
                    <a:lnTo>
                      <a:pt x="5669" y="21600"/>
                    </a:lnTo>
                    <a:cubicBezTo>
                      <a:pt x="11339" y="21600"/>
                      <a:pt x="15931" y="16000"/>
                      <a:pt x="20475" y="7657"/>
                    </a:cubicBezTo>
                    <a:cubicBezTo>
                      <a:pt x="21600" y="7657"/>
                      <a:pt x="21600" y="2057"/>
                      <a:pt x="20475" y="2057"/>
                    </a:cubicBezTo>
                    <a:cubicBezTo>
                      <a:pt x="19913" y="686"/>
                      <a:pt x="19351" y="0"/>
                      <a:pt x="18742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7" name="Google Shape;532;p13"/>
              <p:cNvSpPr/>
              <p:nvPr/>
            </p:nvSpPr>
            <p:spPr>
              <a:xfrm>
                <a:off x="3754395" y="784631"/>
                <a:ext cx="171066" cy="7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fill="norm" stroke="1" extrusionOk="0">
                    <a:moveTo>
                      <a:pt x="18748" y="0"/>
                    </a:moveTo>
                    <a:cubicBezTo>
                      <a:pt x="18187" y="0"/>
                      <a:pt x="17626" y="686"/>
                      <a:pt x="17065" y="2057"/>
                    </a:cubicBezTo>
                    <a:cubicBezTo>
                      <a:pt x="13652" y="8343"/>
                      <a:pt x="10239" y="11429"/>
                      <a:pt x="6358" y="11429"/>
                    </a:cubicBezTo>
                    <a:cubicBezTo>
                      <a:pt x="5049" y="11429"/>
                      <a:pt x="3694" y="11086"/>
                      <a:pt x="2291" y="10400"/>
                    </a:cubicBezTo>
                    <a:cubicBezTo>
                      <a:pt x="1169" y="10400"/>
                      <a:pt x="0" y="13257"/>
                      <a:pt x="0" y="16000"/>
                    </a:cubicBezTo>
                    <a:cubicBezTo>
                      <a:pt x="0" y="18743"/>
                      <a:pt x="0" y="21600"/>
                      <a:pt x="1169" y="21600"/>
                    </a:cubicBezTo>
                    <a:lnTo>
                      <a:pt x="5704" y="21600"/>
                    </a:lnTo>
                    <a:cubicBezTo>
                      <a:pt x="11361" y="21600"/>
                      <a:pt x="15943" y="16000"/>
                      <a:pt x="20478" y="7657"/>
                    </a:cubicBezTo>
                    <a:cubicBezTo>
                      <a:pt x="21600" y="7657"/>
                      <a:pt x="21600" y="2057"/>
                      <a:pt x="20478" y="2057"/>
                    </a:cubicBezTo>
                    <a:cubicBezTo>
                      <a:pt x="19917" y="686"/>
                      <a:pt x="19309" y="0"/>
                      <a:pt x="18748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8" name="Google Shape;533;p13"/>
              <p:cNvSpPr/>
              <p:nvPr/>
            </p:nvSpPr>
            <p:spPr>
              <a:xfrm>
                <a:off x="0" y="850138"/>
                <a:ext cx="2925334" cy="577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01" name="Google Shape;359;p9"/>
            <p:cNvGrpSpPr/>
            <p:nvPr/>
          </p:nvGrpSpPr>
          <p:grpSpPr>
            <a:xfrm>
              <a:off x="0" y="-1"/>
              <a:ext cx="4723466" cy="3030838"/>
              <a:chOff x="0" y="0"/>
              <a:chExt cx="4723465" cy="3030836"/>
            </a:xfrm>
          </p:grpSpPr>
          <p:grpSp>
            <p:nvGrpSpPr>
              <p:cNvPr id="1999" name="Google Shape;360;p9"/>
              <p:cNvGrpSpPr/>
              <p:nvPr/>
            </p:nvGrpSpPr>
            <p:grpSpPr>
              <a:xfrm>
                <a:off x="171781" y="0"/>
                <a:ext cx="4551685" cy="2919484"/>
                <a:chOff x="0" y="9"/>
                <a:chExt cx="4551684" cy="2919483"/>
              </a:xfrm>
            </p:grpSpPr>
            <p:grpSp>
              <p:nvGrpSpPr>
                <p:cNvPr id="1996" name="Google Shape;361;p9"/>
                <p:cNvGrpSpPr/>
                <p:nvPr/>
              </p:nvGrpSpPr>
              <p:grpSpPr>
                <a:xfrm>
                  <a:off x="-1" y="9"/>
                  <a:ext cx="4551686" cy="2919485"/>
                  <a:chOff x="0" y="9"/>
                  <a:chExt cx="4551684" cy="2919483"/>
                </a:xfrm>
              </p:grpSpPr>
              <p:sp>
                <p:nvSpPr>
                  <p:cNvPr id="1990" name="Google Shape;362;p9"/>
                  <p:cNvSpPr/>
                  <p:nvPr/>
                </p:nvSpPr>
                <p:spPr>
                  <a:xfrm rot="20118682">
                    <a:off x="900759" y="178061"/>
                    <a:ext cx="1189345" cy="1538914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1" name="Google Shape;363;p9"/>
                  <p:cNvSpPr/>
                  <p:nvPr/>
                </p:nvSpPr>
                <p:spPr>
                  <a:xfrm>
                    <a:off x="1808396" y="383283"/>
                    <a:ext cx="1541738" cy="1361775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2" name="Google Shape;364;p9"/>
                  <p:cNvSpPr/>
                  <p:nvPr/>
                </p:nvSpPr>
                <p:spPr>
                  <a:xfrm>
                    <a:off x="-1" y="875816"/>
                    <a:ext cx="1361775" cy="1361774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3" name="Google Shape;365;p9"/>
                  <p:cNvSpPr/>
                  <p:nvPr/>
                </p:nvSpPr>
                <p:spPr>
                  <a:xfrm>
                    <a:off x="382011" y="1502759"/>
                    <a:ext cx="1297913" cy="1297913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4" name="Google Shape;366;p9"/>
                  <p:cNvSpPr/>
                  <p:nvPr/>
                </p:nvSpPr>
                <p:spPr>
                  <a:xfrm>
                    <a:off x="1353339" y="1470840"/>
                    <a:ext cx="1361775" cy="1361775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5" name="Google Shape;367;p9"/>
                  <p:cNvSpPr/>
                  <p:nvPr/>
                </p:nvSpPr>
                <p:spPr>
                  <a:xfrm rot="18632664">
                    <a:off x="2614152" y="1141665"/>
                    <a:ext cx="1721098" cy="1362267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997" name="Google Shape;368;p9"/>
                <p:cNvSpPr/>
                <p:nvPr/>
              </p:nvSpPr>
              <p:spPr>
                <a:xfrm>
                  <a:off x="1010634" y="1090016"/>
                  <a:ext cx="1361746" cy="136174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8" name="Google Shape;369;p9"/>
                <p:cNvSpPr/>
                <p:nvPr/>
              </p:nvSpPr>
              <p:spPr>
                <a:xfrm>
                  <a:off x="1886483" y="1090016"/>
                  <a:ext cx="1361746" cy="136174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00" name="Google Shape;370;p9"/>
              <p:cNvSpPr/>
              <p:nvPr/>
            </p:nvSpPr>
            <p:spPr>
              <a:xfrm>
                <a:off x="0" y="523220"/>
                <a:ext cx="4175684" cy="2507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1" h="21600" fill="norm" stroke="1" extrusionOk="0">
                    <a:moveTo>
                      <a:pt x="5148" y="5289"/>
                    </a:moveTo>
                    <a:cubicBezTo>
                      <a:pt x="5571" y="5474"/>
                      <a:pt x="5680" y="5651"/>
                      <a:pt x="5785" y="6005"/>
                    </a:cubicBezTo>
                    <a:cubicBezTo>
                      <a:pt x="5785" y="6189"/>
                      <a:pt x="5571" y="6543"/>
                      <a:pt x="5466" y="6728"/>
                    </a:cubicBezTo>
                    <a:cubicBezTo>
                      <a:pt x="5362" y="6728"/>
                      <a:pt x="5362" y="6905"/>
                      <a:pt x="5148" y="6905"/>
                    </a:cubicBezTo>
                    <a:cubicBezTo>
                      <a:pt x="5148" y="6366"/>
                      <a:pt x="5148" y="6005"/>
                      <a:pt x="5148" y="5474"/>
                    </a:cubicBezTo>
                    <a:lnTo>
                      <a:pt x="5148" y="5289"/>
                    </a:lnTo>
                    <a:close/>
                    <a:moveTo>
                      <a:pt x="10867" y="3497"/>
                    </a:moveTo>
                    <a:cubicBezTo>
                      <a:pt x="11290" y="4397"/>
                      <a:pt x="11504" y="5651"/>
                      <a:pt x="11290" y="6905"/>
                    </a:cubicBezTo>
                    <a:cubicBezTo>
                      <a:pt x="11190" y="7244"/>
                      <a:pt x="11042" y="7421"/>
                      <a:pt x="10881" y="7421"/>
                    </a:cubicBezTo>
                    <a:cubicBezTo>
                      <a:pt x="10702" y="7421"/>
                      <a:pt x="10506" y="7200"/>
                      <a:pt x="10336" y="6728"/>
                    </a:cubicBezTo>
                    <a:cubicBezTo>
                      <a:pt x="10022" y="5651"/>
                      <a:pt x="10231" y="4220"/>
                      <a:pt x="10867" y="3497"/>
                    </a:cubicBezTo>
                    <a:close/>
                    <a:moveTo>
                      <a:pt x="17219" y="7443"/>
                    </a:moveTo>
                    <a:cubicBezTo>
                      <a:pt x="17328" y="8159"/>
                      <a:pt x="17219" y="9052"/>
                      <a:pt x="17010" y="9775"/>
                    </a:cubicBezTo>
                    <a:cubicBezTo>
                      <a:pt x="16905" y="9952"/>
                      <a:pt x="16905" y="9952"/>
                      <a:pt x="16796" y="9952"/>
                    </a:cubicBezTo>
                    <a:cubicBezTo>
                      <a:pt x="16691" y="9952"/>
                      <a:pt x="16587" y="9775"/>
                      <a:pt x="16478" y="9775"/>
                    </a:cubicBezTo>
                    <a:cubicBezTo>
                      <a:pt x="16269" y="9413"/>
                      <a:pt x="16269" y="9413"/>
                      <a:pt x="16269" y="8875"/>
                    </a:cubicBezTo>
                    <a:cubicBezTo>
                      <a:pt x="16373" y="8336"/>
                      <a:pt x="16691" y="7798"/>
                      <a:pt x="17219" y="7443"/>
                    </a:cubicBezTo>
                    <a:close/>
                    <a:moveTo>
                      <a:pt x="4407" y="13714"/>
                    </a:moveTo>
                    <a:cubicBezTo>
                      <a:pt x="3984" y="14430"/>
                      <a:pt x="3561" y="14968"/>
                      <a:pt x="3139" y="15330"/>
                    </a:cubicBezTo>
                    <a:cubicBezTo>
                      <a:pt x="3243" y="14614"/>
                      <a:pt x="3666" y="14075"/>
                      <a:pt x="4089" y="13714"/>
                    </a:cubicBezTo>
                    <a:close/>
                    <a:moveTo>
                      <a:pt x="13622" y="14430"/>
                    </a:moveTo>
                    <a:cubicBezTo>
                      <a:pt x="13622" y="14430"/>
                      <a:pt x="13727" y="14430"/>
                      <a:pt x="13936" y="14791"/>
                    </a:cubicBezTo>
                    <a:cubicBezTo>
                      <a:pt x="14150" y="15145"/>
                      <a:pt x="14255" y="15868"/>
                      <a:pt x="14150" y="16399"/>
                    </a:cubicBezTo>
                    <a:cubicBezTo>
                      <a:pt x="13622" y="15684"/>
                      <a:pt x="13622" y="14791"/>
                      <a:pt x="13622" y="14430"/>
                    </a:cubicBezTo>
                    <a:close/>
                    <a:moveTo>
                      <a:pt x="7267" y="14968"/>
                    </a:moveTo>
                    <a:cubicBezTo>
                      <a:pt x="7480" y="15145"/>
                      <a:pt x="7690" y="15330"/>
                      <a:pt x="7794" y="15684"/>
                    </a:cubicBezTo>
                    <a:cubicBezTo>
                      <a:pt x="7903" y="16584"/>
                      <a:pt x="7794" y="17299"/>
                      <a:pt x="7585" y="18015"/>
                    </a:cubicBezTo>
                    <a:cubicBezTo>
                      <a:pt x="7162" y="17299"/>
                      <a:pt x="6948" y="16222"/>
                      <a:pt x="7053" y="15145"/>
                    </a:cubicBezTo>
                    <a:cubicBezTo>
                      <a:pt x="7053" y="14968"/>
                      <a:pt x="7162" y="14968"/>
                      <a:pt x="7162" y="14968"/>
                    </a:cubicBezTo>
                    <a:close/>
                    <a:moveTo>
                      <a:pt x="7210" y="848"/>
                    </a:moveTo>
                    <a:cubicBezTo>
                      <a:pt x="7681" y="848"/>
                      <a:pt x="8234" y="1025"/>
                      <a:pt x="8853" y="1350"/>
                    </a:cubicBezTo>
                    <a:cubicBezTo>
                      <a:pt x="9490" y="1704"/>
                      <a:pt x="10022" y="2243"/>
                      <a:pt x="10549" y="3143"/>
                    </a:cubicBezTo>
                    <a:cubicBezTo>
                      <a:pt x="9808" y="4035"/>
                      <a:pt x="9595" y="5828"/>
                      <a:pt x="10022" y="7082"/>
                    </a:cubicBezTo>
                    <a:cubicBezTo>
                      <a:pt x="10445" y="7982"/>
                      <a:pt x="10763" y="8336"/>
                      <a:pt x="10972" y="8336"/>
                    </a:cubicBezTo>
                    <a:cubicBezTo>
                      <a:pt x="11395" y="8159"/>
                      <a:pt x="11713" y="7798"/>
                      <a:pt x="11822" y="7266"/>
                    </a:cubicBezTo>
                    <a:cubicBezTo>
                      <a:pt x="12031" y="5828"/>
                      <a:pt x="11822" y="4220"/>
                      <a:pt x="11290" y="3143"/>
                    </a:cubicBezTo>
                    <a:cubicBezTo>
                      <a:pt x="12136" y="2243"/>
                      <a:pt x="13195" y="1704"/>
                      <a:pt x="14255" y="1704"/>
                    </a:cubicBezTo>
                    <a:lnTo>
                      <a:pt x="14891" y="1704"/>
                    </a:lnTo>
                    <a:cubicBezTo>
                      <a:pt x="16164" y="2427"/>
                      <a:pt x="17114" y="4397"/>
                      <a:pt x="17219" y="6543"/>
                    </a:cubicBezTo>
                    <a:cubicBezTo>
                      <a:pt x="16587" y="6905"/>
                      <a:pt x="16055" y="7620"/>
                      <a:pt x="15950" y="8698"/>
                    </a:cubicBezTo>
                    <a:cubicBezTo>
                      <a:pt x="15846" y="9413"/>
                      <a:pt x="15950" y="9952"/>
                      <a:pt x="16269" y="10490"/>
                    </a:cubicBezTo>
                    <a:cubicBezTo>
                      <a:pt x="16425" y="10756"/>
                      <a:pt x="16613" y="10889"/>
                      <a:pt x="16796" y="10889"/>
                    </a:cubicBezTo>
                    <a:cubicBezTo>
                      <a:pt x="16983" y="10889"/>
                      <a:pt x="17167" y="10756"/>
                      <a:pt x="17328" y="10490"/>
                    </a:cubicBezTo>
                    <a:cubicBezTo>
                      <a:pt x="17646" y="9413"/>
                      <a:pt x="17751" y="8336"/>
                      <a:pt x="17646" y="7266"/>
                    </a:cubicBezTo>
                    <a:cubicBezTo>
                      <a:pt x="17855" y="7266"/>
                      <a:pt x="18173" y="7082"/>
                      <a:pt x="18387" y="7082"/>
                    </a:cubicBezTo>
                    <a:cubicBezTo>
                      <a:pt x="19337" y="7082"/>
                      <a:pt x="20078" y="7982"/>
                      <a:pt x="20506" y="9413"/>
                    </a:cubicBezTo>
                    <a:cubicBezTo>
                      <a:pt x="20929" y="11383"/>
                      <a:pt x="20820" y="13537"/>
                      <a:pt x="20187" y="15330"/>
                    </a:cubicBezTo>
                    <a:cubicBezTo>
                      <a:pt x="19394" y="17262"/>
                      <a:pt x="18165" y="18332"/>
                      <a:pt x="16861" y="18332"/>
                    </a:cubicBezTo>
                    <a:cubicBezTo>
                      <a:pt x="16595" y="18332"/>
                      <a:pt x="16325" y="18288"/>
                      <a:pt x="16055" y="18192"/>
                    </a:cubicBezTo>
                    <a:cubicBezTo>
                      <a:pt x="15423" y="18015"/>
                      <a:pt x="14891" y="17476"/>
                      <a:pt x="14468" y="16938"/>
                    </a:cubicBezTo>
                    <a:cubicBezTo>
                      <a:pt x="14677" y="16045"/>
                      <a:pt x="14573" y="14968"/>
                      <a:pt x="14255" y="14252"/>
                    </a:cubicBezTo>
                    <a:cubicBezTo>
                      <a:pt x="13993" y="13891"/>
                      <a:pt x="13753" y="13714"/>
                      <a:pt x="13553" y="13714"/>
                    </a:cubicBezTo>
                    <a:cubicBezTo>
                      <a:pt x="13357" y="13714"/>
                      <a:pt x="13195" y="13891"/>
                      <a:pt x="13091" y="14252"/>
                    </a:cubicBezTo>
                    <a:cubicBezTo>
                      <a:pt x="13091" y="15507"/>
                      <a:pt x="13304" y="16584"/>
                      <a:pt x="13936" y="17122"/>
                    </a:cubicBezTo>
                    <a:cubicBezTo>
                      <a:pt x="13239" y="19320"/>
                      <a:pt x="11975" y="20715"/>
                      <a:pt x="10497" y="20715"/>
                    </a:cubicBezTo>
                    <a:cubicBezTo>
                      <a:pt x="10410" y="20715"/>
                      <a:pt x="10323" y="20715"/>
                      <a:pt x="10231" y="20700"/>
                    </a:cubicBezTo>
                    <a:cubicBezTo>
                      <a:pt x="9385" y="20700"/>
                      <a:pt x="8431" y="19807"/>
                      <a:pt x="7903" y="18553"/>
                    </a:cubicBezTo>
                    <a:cubicBezTo>
                      <a:pt x="8221" y="17653"/>
                      <a:pt x="8431" y="16584"/>
                      <a:pt x="8221" y="15507"/>
                    </a:cubicBezTo>
                    <a:cubicBezTo>
                      <a:pt x="8112" y="14968"/>
                      <a:pt x="7794" y="14430"/>
                      <a:pt x="7371" y="14252"/>
                    </a:cubicBezTo>
                    <a:cubicBezTo>
                      <a:pt x="7315" y="14216"/>
                      <a:pt x="7258" y="14201"/>
                      <a:pt x="7197" y="14201"/>
                    </a:cubicBezTo>
                    <a:cubicBezTo>
                      <a:pt x="6944" y="14201"/>
                      <a:pt x="6717" y="14496"/>
                      <a:pt x="6630" y="14791"/>
                    </a:cubicBezTo>
                    <a:cubicBezTo>
                      <a:pt x="6526" y="16222"/>
                      <a:pt x="6739" y="17653"/>
                      <a:pt x="7371" y="18730"/>
                    </a:cubicBezTo>
                    <a:cubicBezTo>
                      <a:pt x="6844" y="19630"/>
                      <a:pt x="6103" y="20169"/>
                      <a:pt x="5362" y="20346"/>
                    </a:cubicBezTo>
                    <a:lnTo>
                      <a:pt x="5043" y="20346"/>
                    </a:lnTo>
                    <a:cubicBezTo>
                      <a:pt x="4407" y="20346"/>
                      <a:pt x="3880" y="19807"/>
                      <a:pt x="3452" y="19092"/>
                    </a:cubicBezTo>
                    <a:cubicBezTo>
                      <a:pt x="3030" y="18192"/>
                      <a:pt x="2925" y="17299"/>
                      <a:pt x="3030" y="16399"/>
                    </a:cubicBezTo>
                    <a:cubicBezTo>
                      <a:pt x="3880" y="15868"/>
                      <a:pt x="4939" y="14430"/>
                      <a:pt x="4830" y="13537"/>
                    </a:cubicBezTo>
                    <a:cubicBezTo>
                      <a:pt x="4830" y="13279"/>
                      <a:pt x="4725" y="13028"/>
                      <a:pt x="4438" y="13028"/>
                    </a:cubicBezTo>
                    <a:cubicBezTo>
                      <a:pt x="4320" y="13028"/>
                      <a:pt x="4172" y="13072"/>
                      <a:pt x="3984" y="13175"/>
                    </a:cubicBezTo>
                    <a:cubicBezTo>
                      <a:pt x="3348" y="13537"/>
                      <a:pt x="2820" y="14614"/>
                      <a:pt x="2711" y="15868"/>
                    </a:cubicBezTo>
                    <a:cubicBezTo>
                      <a:pt x="2633" y="15883"/>
                      <a:pt x="2559" y="15890"/>
                      <a:pt x="2480" y="15890"/>
                    </a:cubicBezTo>
                    <a:cubicBezTo>
                      <a:pt x="1656" y="15890"/>
                      <a:pt x="1098" y="14983"/>
                      <a:pt x="806" y="13175"/>
                    </a:cubicBezTo>
                    <a:cubicBezTo>
                      <a:pt x="279" y="11206"/>
                      <a:pt x="383" y="9052"/>
                      <a:pt x="911" y="7082"/>
                    </a:cubicBezTo>
                    <a:cubicBezTo>
                      <a:pt x="1547" y="5828"/>
                      <a:pt x="2502" y="5112"/>
                      <a:pt x="3561" y="5112"/>
                    </a:cubicBezTo>
                    <a:lnTo>
                      <a:pt x="4830" y="5112"/>
                    </a:lnTo>
                    <a:lnTo>
                      <a:pt x="4830" y="5474"/>
                    </a:lnTo>
                    <a:cubicBezTo>
                      <a:pt x="4725" y="6189"/>
                      <a:pt x="4830" y="6905"/>
                      <a:pt x="5043" y="7443"/>
                    </a:cubicBezTo>
                    <a:cubicBezTo>
                      <a:pt x="5100" y="7635"/>
                      <a:pt x="5222" y="7783"/>
                      <a:pt x="5392" y="7783"/>
                    </a:cubicBezTo>
                    <a:cubicBezTo>
                      <a:pt x="5527" y="7783"/>
                      <a:pt x="5697" y="7687"/>
                      <a:pt x="5889" y="7443"/>
                    </a:cubicBezTo>
                    <a:cubicBezTo>
                      <a:pt x="6312" y="6728"/>
                      <a:pt x="6421" y="6543"/>
                      <a:pt x="6312" y="5828"/>
                    </a:cubicBezTo>
                    <a:cubicBezTo>
                      <a:pt x="6207" y="5289"/>
                      <a:pt x="5889" y="4751"/>
                      <a:pt x="5253" y="4574"/>
                    </a:cubicBezTo>
                    <a:cubicBezTo>
                      <a:pt x="5253" y="3497"/>
                      <a:pt x="5466" y="2427"/>
                      <a:pt x="5889" y="1704"/>
                    </a:cubicBezTo>
                    <a:cubicBezTo>
                      <a:pt x="6181" y="1114"/>
                      <a:pt x="6635" y="848"/>
                      <a:pt x="7210" y="848"/>
                    </a:cubicBezTo>
                    <a:close/>
                    <a:moveTo>
                      <a:pt x="7044" y="0"/>
                    </a:moveTo>
                    <a:cubicBezTo>
                      <a:pt x="6395" y="0"/>
                      <a:pt x="5867" y="310"/>
                      <a:pt x="5466" y="989"/>
                    </a:cubicBezTo>
                    <a:cubicBezTo>
                      <a:pt x="5043" y="1889"/>
                      <a:pt x="4725" y="3143"/>
                      <a:pt x="4725" y="4397"/>
                    </a:cubicBezTo>
                    <a:cubicBezTo>
                      <a:pt x="4512" y="4308"/>
                      <a:pt x="4302" y="4264"/>
                      <a:pt x="4089" y="4264"/>
                    </a:cubicBezTo>
                    <a:cubicBezTo>
                      <a:pt x="3880" y="4264"/>
                      <a:pt x="3666" y="4308"/>
                      <a:pt x="3452" y="4397"/>
                    </a:cubicBezTo>
                    <a:cubicBezTo>
                      <a:pt x="2288" y="4397"/>
                      <a:pt x="1229" y="5112"/>
                      <a:pt x="488" y="6543"/>
                    </a:cubicBezTo>
                    <a:cubicBezTo>
                      <a:pt x="-144" y="8698"/>
                      <a:pt x="-144" y="11206"/>
                      <a:pt x="383" y="13352"/>
                    </a:cubicBezTo>
                    <a:cubicBezTo>
                      <a:pt x="806" y="15868"/>
                      <a:pt x="1656" y="16399"/>
                      <a:pt x="2288" y="16399"/>
                    </a:cubicBezTo>
                    <a:lnTo>
                      <a:pt x="2502" y="16399"/>
                    </a:lnTo>
                    <a:cubicBezTo>
                      <a:pt x="2502" y="17653"/>
                      <a:pt x="2711" y="18730"/>
                      <a:pt x="3139" y="19446"/>
                    </a:cubicBezTo>
                    <a:cubicBezTo>
                      <a:pt x="3561" y="20523"/>
                      <a:pt x="4302" y="21061"/>
                      <a:pt x="5043" y="21061"/>
                    </a:cubicBezTo>
                    <a:lnTo>
                      <a:pt x="5362" y="21061"/>
                    </a:lnTo>
                    <a:cubicBezTo>
                      <a:pt x="6207" y="20884"/>
                      <a:pt x="7053" y="20346"/>
                      <a:pt x="7585" y="19269"/>
                    </a:cubicBezTo>
                    <a:cubicBezTo>
                      <a:pt x="8326" y="20523"/>
                      <a:pt x="9281" y="21423"/>
                      <a:pt x="10231" y="21600"/>
                    </a:cubicBezTo>
                    <a:lnTo>
                      <a:pt x="10445" y="21600"/>
                    </a:lnTo>
                    <a:cubicBezTo>
                      <a:pt x="12031" y="21423"/>
                      <a:pt x="13513" y="19984"/>
                      <a:pt x="14255" y="17653"/>
                    </a:cubicBezTo>
                    <a:cubicBezTo>
                      <a:pt x="14786" y="18192"/>
                      <a:pt x="15314" y="18553"/>
                      <a:pt x="15950" y="18730"/>
                    </a:cubicBezTo>
                    <a:cubicBezTo>
                      <a:pt x="16269" y="18870"/>
                      <a:pt x="16595" y="18930"/>
                      <a:pt x="16922" y="18930"/>
                    </a:cubicBezTo>
                    <a:cubicBezTo>
                      <a:pt x="18330" y="18930"/>
                      <a:pt x="19730" y="17720"/>
                      <a:pt x="20506" y="15684"/>
                    </a:cubicBezTo>
                    <a:cubicBezTo>
                      <a:pt x="21351" y="13714"/>
                      <a:pt x="21456" y="11029"/>
                      <a:pt x="20929" y="8875"/>
                    </a:cubicBezTo>
                    <a:cubicBezTo>
                      <a:pt x="20506" y="7266"/>
                      <a:pt x="19446" y="6189"/>
                      <a:pt x="18387" y="6189"/>
                    </a:cubicBezTo>
                    <a:cubicBezTo>
                      <a:pt x="18173" y="6189"/>
                      <a:pt x="17855" y="6189"/>
                      <a:pt x="17537" y="6366"/>
                    </a:cubicBezTo>
                    <a:cubicBezTo>
                      <a:pt x="17432" y="3681"/>
                      <a:pt x="16373" y="1704"/>
                      <a:pt x="14891" y="989"/>
                    </a:cubicBezTo>
                    <a:cubicBezTo>
                      <a:pt x="14786" y="900"/>
                      <a:pt x="14651" y="856"/>
                      <a:pt x="14520" y="856"/>
                    </a:cubicBezTo>
                    <a:cubicBezTo>
                      <a:pt x="14390" y="856"/>
                      <a:pt x="14255" y="900"/>
                      <a:pt x="14150" y="989"/>
                    </a:cubicBezTo>
                    <a:cubicBezTo>
                      <a:pt x="12986" y="989"/>
                      <a:pt x="11822" y="1527"/>
                      <a:pt x="10867" y="2427"/>
                    </a:cubicBezTo>
                    <a:cubicBezTo>
                      <a:pt x="10336" y="1704"/>
                      <a:pt x="9595" y="989"/>
                      <a:pt x="8962" y="634"/>
                    </a:cubicBezTo>
                    <a:cubicBezTo>
                      <a:pt x="8234" y="221"/>
                      <a:pt x="7594" y="0"/>
                      <a:pt x="7044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2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004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58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013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4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5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59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8781808" y="1865132"/>
            <a:ext cx="4774178" cy="1822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0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48024" t="44379" r="0" b="41139"/>
          <a:stretch>
            <a:fillRect/>
          </a:stretch>
        </p:blipFill>
        <p:spPr>
          <a:xfrm>
            <a:off x="13579229" y="6858000"/>
            <a:ext cx="4174368" cy="2094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1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62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63" name="IMG_6520.png" descr="IMG_6520.png"/>
          <p:cNvPicPr>
            <a:picLocks noChangeAspect="1"/>
          </p:cNvPicPr>
          <p:nvPr/>
        </p:nvPicPr>
        <p:blipFill>
          <a:blip r:embed="rId12">
            <a:extLst/>
          </a:blip>
          <a:srcRect l="0" t="21480" r="0" b="50000"/>
          <a:stretch>
            <a:fillRect/>
          </a:stretch>
        </p:blipFill>
        <p:spPr>
          <a:xfrm>
            <a:off x="9009374" y="2545223"/>
            <a:ext cx="10401301" cy="333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4" name="IMG_6520.png" descr="IMG_6520.png"/>
          <p:cNvPicPr>
            <a:picLocks noChangeAspect="1"/>
          </p:cNvPicPr>
          <p:nvPr/>
        </p:nvPicPr>
        <p:blipFill>
          <a:blip r:embed="rId12">
            <a:extLst/>
          </a:blip>
          <a:srcRect l="39297" t="75694" r="0" b="5344"/>
          <a:stretch>
            <a:fillRect/>
          </a:stretch>
        </p:blipFill>
        <p:spPr>
          <a:xfrm>
            <a:off x="7265345" y="8136544"/>
            <a:ext cx="6313898" cy="22177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4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08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08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06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06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06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6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6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70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1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7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072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73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75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6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7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8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9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8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83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4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086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40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095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45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2143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141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2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44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aphicFrame>
        <p:nvGraphicFramePr>
          <p:cNvPr id="2146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47" name="IMG_6521.png" descr="IMG_6521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55537" y="3252093"/>
            <a:ext cx="19656046" cy="75355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7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16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16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15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15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1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4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5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53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4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5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155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56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5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2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6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6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7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169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3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178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8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2226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224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5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27" name="مفردات"/>
            <p:cNvSpPr txBox="1"/>
            <p:nvPr/>
          </p:nvSpPr>
          <p:spPr>
            <a:xfrm>
              <a:off x="568857" y="5292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aphicFrame>
        <p:nvGraphicFramePr>
          <p:cNvPr id="2229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30" name="IMG_6522.png" descr="IMG_652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909872" y="1369327"/>
            <a:ext cx="15888966" cy="114986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0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24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24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23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23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2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3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3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3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4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23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3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4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4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4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0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252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06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261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11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2309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307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8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10" name="مفردات"/>
            <p:cNvSpPr txBox="1"/>
            <p:nvPr/>
          </p:nvSpPr>
          <p:spPr>
            <a:xfrm>
              <a:off x="568857" y="5292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aphicFrame>
        <p:nvGraphicFramePr>
          <p:cNvPr id="2312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13" name="IMG_6523.png" descr="IMG_6523.png"/>
          <p:cNvPicPr>
            <a:picLocks noChangeAspect="1"/>
          </p:cNvPicPr>
          <p:nvPr/>
        </p:nvPicPr>
        <p:blipFill>
          <a:blip r:embed="rId10">
            <a:extLst/>
          </a:blip>
          <a:srcRect l="24689" t="2177" r="9903" b="64963"/>
          <a:stretch>
            <a:fillRect/>
          </a:stretch>
        </p:blipFill>
        <p:spPr>
          <a:xfrm>
            <a:off x="7752771" y="1538022"/>
            <a:ext cx="12726962" cy="368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4" name="IMG_6523.png" descr="IMG_6523.png"/>
          <p:cNvPicPr>
            <a:picLocks noChangeAspect="1"/>
          </p:cNvPicPr>
          <p:nvPr/>
        </p:nvPicPr>
        <p:blipFill>
          <a:blip r:embed="rId10">
            <a:extLst/>
          </a:blip>
          <a:srcRect l="1724" t="32934" r="5437" b="2378"/>
          <a:stretch>
            <a:fillRect/>
          </a:stretch>
        </p:blipFill>
        <p:spPr>
          <a:xfrm>
            <a:off x="3626139" y="4744010"/>
            <a:ext cx="18064628" cy="72565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4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33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33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31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31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31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1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1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2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2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32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2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2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3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3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4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336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0" name="Google Shape;1677;p41"/>
          <p:cNvGrpSpPr/>
          <p:nvPr/>
        </p:nvGrpSpPr>
        <p:grpSpPr>
          <a:xfrm>
            <a:off x="21830399" y="10443164"/>
            <a:ext cx="1943594" cy="2375803"/>
            <a:chOff x="0" y="0"/>
            <a:chExt cx="1943593" cy="2375802"/>
          </a:xfrm>
        </p:grpSpPr>
        <p:sp>
          <p:nvSpPr>
            <p:cNvPr id="2345" name="Google Shape;1678;p41"/>
            <p:cNvSpPr/>
            <p:nvPr/>
          </p:nvSpPr>
          <p:spPr>
            <a:xfrm>
              <a:off x="58165" y="1281538"/>
              <a:ext cx="1436004" cy="1094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679;p41"/>
            <p:cNvSpPr/>
            <p:nvPr/>
          </p:nvSpPr>
          <p:spPr>
            <a:xfrm>
              <a:off x="60794" y="1455280"/>
              <a:ext cx="1430230" cy="10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680;p41"/>
            <p:cNvSpPr/>
            <p:nvPr/>
          </p:nvSpPr>
          <p:spPr>
            <a:xfrm>
              <a:off x="77066" y="1558424"/>
              <a:ext cx="1392303" cy="16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8"/>
                    <a:pt x="19662" y="10238"/>
                  </a:cubicBezTo>
                  <a:cubicBezTo>
                    <a:pt x="19410" y="10238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681;p41"/>
            <p:cNvSpPr/>
            <p:nvPr/>
          </p:nvSpPr>
          <p:spPr>
            <a:xfrm>
              <a:off x="269834" y="2158135"/>
              <a:ext cx="1047445" cy="157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682;p41"/>
            <p:cNvSpPr/>
            <p:nvPr/>
          </p:nvSpPr>
          <p:spPr>
            <a:xfrm>
              <a:off x="101600" y="1308700"/>
              <a:ext cx="1359633" cy="211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683;p41"/>
            <p:cNvSpPr/>
            <p:nvPr/>
          </p:nvSpPr>
          <p:spPr>
            <a:xfrm>
              <a:off x="967304" y="1365655"/>
              <a:ext cx="488427" cy="15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684;p41"/>
            <p:cNvSpPr/>
            <p:nvPr/>
          </p:nvSpPr>
          <p:spPr>
            <a:xfrm>
              <a:off x="109737" y="1354139"/>
              <a:ext cx="1036685" cy="166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685;p41"/>
            <p:cNvSpPr/>
            <p:nvPr/>
          </p:nvSpPr>
          <p:spPr>
            <a:xfrm>
              <a:off x="1427727" y="1048963"/>
              <a:ext cx="515867" cy="51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686;p41"/>
            <p:cNvSpPr/>
            <p:nvPr/>
          </p:nvSpPr>
          <p:spPr>
            <a:xfrm>
              <a:off x="1463870" y="1194791"/>
              <a:ext cx="246968" cy="363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687;p41"/>
            <p:cNvSpPr/>
            <p:nvPr/>
          </p:nvSpPr>
          <p:spPr>
            <a:xfrm>
              <a:off x="1499169" y="1159492"/>
              <a:ext cx="263240" cy="396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688;p41"/>
            <p:cNvSpPr/>
            <p:nvPr/>
          </p:nvSpPr>
          <p:spPr>
            <a:xfrm>
              <a:off x="1518196" y="1132329"/>
              <a:ext cx="339220" cy="428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689;p41"/>
            <p:cNvSpPr/>
            <p:nvPr/>
          </p:nvSpPr>
          <p:spPr>
            <a:xfrm>
              <a:off x="1428571" y="1192037"/>
              <a:ext cx="211669" cy="352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690;p41"/>
            <p:cNvSpPr/>
            <p:nvPr/>
          </p:nvSpPr>
          <p:spPr>
            <a:xfrm>
              <a:off x="991713" y="1189284"/>
              <a:ext cx="13520" cy="6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691;p41"/>
            <p:cNvSpPr/>
            <p:nvPr/>
          </p:nvSpPr>
          <p:spPr>
            <a:xfrm>
              <a:off x="880434" y="1245237"/>
              <a:ext cx="116662" cy="8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692;p41"/>
            <p:cNvSpPr/>
            <p:nvPr/>
          </p:nvSpPr>
          <p:spPr>
            <a:xfrm>
              <a:off x="856025" y="1246363"/>
              <a:ext cx="141072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693;p41"/>
            <p:cNvSpPr/>
            <p:nvPr/>
          </p:nvSpPr>
          <p:spPr>
            <a:xfrm>
              <a:off x="988960" y="1237851"/>
              <a:ext cx="141197" cy="24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694;p41"/>
            <p:cNvSpPr/>
            <p:nvPr/>
          </p:nvSpPr>
          <p:spPr>
            <a:xfrm>
              <a:off x="773626" y="0"/>
              <a:ext cx="823300" cy="130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695;p41"/>
            <p:cNvSpPr/>
            <p:nvPr/>
          </p:nvSpPr>
          <p:spPr>
            <a:xfrm>
              <a:off x="736695" y="16898"/>
              <a:ext cx="257647" cy="409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696;p41"/>
            <p:cNvSpPr/>
            <p:nvPr/>
          </p:nvSpPr>
          <p:spPr>
            <a:xfrm>
              <a:off x="868195" y="3379"/>
              <a:ext cx="500665" cy="585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697;p41"/>
            <p:cNvSpPr/>
            <p:nvPr/>
          </p:nvSpPr>
          <p:spPr>
            <a:xfrm>
              <a:off x="888570" y="3379"/>
              <a:ext cx="275112" cy="27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698;p41"/>
            <p:cNvSpPr/>
            <p:nvPr/>
          </p:nvSpPr>
          <p:spPr>
            <a:xfrm>
              <a:off x="991374" y="176997"/>
              <a:ext cx="92593" cy="9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699;p41"/>
            <p:cNvSpPr/>
            <p:nvPr/>
          </p:nvSpPr>
          <p:spPr>
            <a:xfrm>
              <a:off x="1138293" y="426720"/>
              <a:ext cx="173616" cy="51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700;p41"/>
            <p:cNvSpPr/>
            <p:nvPr/>
          </p:nvSpPr>
          <p:spPr>
            <a:xfrm>
              <a:off x="1158865" y="73978"/>
              <a:ext cx="180175" cy="20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701;p41"/>
            <p:cNvSpPr/>
            <p:nvPr/>
          </p:nvSpPr>
          <p:spPr>
            <a:xfrm>
              <a:off x="1184356" y="184257"/>
              <a:ext cx="112934" cy="88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702;p41"/>
            <p:cNvSpPr/>
            <p:nvPr/>
          </p:nvSpPr>
          <p:spPr>
            <a:xfrm>
              <a:off x="1181603" y="218461"/>
              <a:ext cx="114034" cy="18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703;p41"/>
            <p:cNvSpPr/>
            <p:nvPr/>
          </p:nvSpPr>
          <p:spPr>
            <a:xfrm>
              <a:off x="1306526" y="1287045"/>
              <a:ext cx="13520" cy="62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704;p41"/>
            <p:cNvSpPr/>
            <p:nvPr/>
          </p:nvSpPr>
          <p:spPr>
            <a:xfrm>
              <a:off x="1195247" y="1343999"/>
              <a:ext cx="115052" cy="86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705;p41"/>
            <p:cNvSpPr/>
            <p:nvPr/>
          </p:nvSpPr>
          <p:spPr>
            <a:xfrm>
              <a:off x="1168772" y="1341246"/>
              <a:ext cx="143137" cy="6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706;p41"/>
            <p:cNvSpPr/>
            <p:nvPr/>
          </p:nvSpPr>
          <p:spPr>
            <a:xfrm>
              <a:off x="1300850" y="1336489"/>
              <a:ext cx="141365" cy="2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707;p41"/>
            <p:cNvSpPr/>
            <p:nvPr/>
          </p:nvSpPr>
          <p:spPr>
            <a:xfrm>
              <a:off x="1259606" y="676443"/>
              <a:ext cx="293888" cy="461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708;p41"/>
            <p:cNvSpPr/>
            <p:nvPr/>
          </p:nvSpPr>
          <p:spPr>
            <a:xfrm>
              <a:off x="1360727" y="707737"/>
              <a:ext cx="124924" cy="39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709;p41"/>
            <p:cNvSpPr/>
            <p:nvPr/>
          </p:nvSpPr>
          <p:spPr>
            <a:xfrm>
              <a:off x="1450352" y="678821"/>
              <a:ext cx="100389" cy="45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710;p41"/>
            <p:cNvSpPr/>
            <p:nvPr/>
          </p:nvSpPr>
          <p:spPr>
            <a:xfrm>
              <a:off x="1528290" y="694218"/>
              <a:ext cx="68641" cy="18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711;p41"/>
            <p:cNvSpPr/>
            <p:nvPr/>
          </p:nvSpPr>
          <p:spPr>
            <a:xfrm>
              <a:off x="844445" y="703481"/>
              <a:ext cx="248191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712;p41"/>
            <p:cNvSpPr/>
            <p:nvPr/>
          </p:nvSpPr>
          <p:spPr>
            <a:xfrm>
              <a:off x="1010740" y="847432"/>
              <a:ext cx="162726" cy="63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713;p41"/>
            <p:cNvSpPr/>
            <p:nvPr/>
          </p:nvSpPr>
          <p:spPr>
            <a:xfrm>
              <a:off x="909566" y="983121"/>
              <a:ext cx="136347" cy="39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714;p41"/>
            <p:cNvSpPr/>
            <p:nvPr/>
          </p:nvSpPr>
          <p:spPr>
            <a:xfrm>
              <a:off x="1161522" y="1023803"/>
              <a:ext cx="310484" cy="268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715;p41"/>
            <p:cNvSpPr/>
            <p:nvPr/>
          </p:nvSpPr>
          <p:spPr>
            <a:xfrm>
              <a:off x="1258271" y="95258"/>
              <a:ext cx="40120" cy="35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716;p41"/>
            <p:cNvSpPr/>
            <p:nvPr/>
          </p:nvSpPr>
          <p:spPr>
            <a:xfrm>
              <a:off x="1300424" y="133686"/>
              <a:ext cx="14240" cy="1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717;p41"/>
            <p:cNvSpPr/>
            <p:nvPr/>
          </p:nvSpPr>
          <p:spPr>
            <a:xfrm>
              <a:off x="-1" y="191141"/>
              <a:ext cx="721418" cy="1329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718;p41"/>
            <p:cNvSpPr/>
            <p:nvPr/>
          </p:nvSpPr>
          <p:spPr>
            <a:xfrm>
              <a:off x="104229" y="204159"/>
              <a:ext cx="526480" cy="1313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719;p41"/>
            <p:cNvSpPr/>
            <p:nvPr/>
          </p:nvSpPr>
          <p:spPr>
            <a:xfrm>
              <a:off x="3839" y="250349"/>
              <a:ext cx="279513" cy="184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2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720;p41"/>
            <p:cNvSpPr/>
            <p:nvPr/>
          </p:nvSpPr>
          <p:spPr>
            <a:xfrm>
              <a:off x="58165" y="738780"/>
              <a:ext cx="331084" cy="57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721;p41"/>
            <p:cNvSpPr/>
            <p:nvPr/>
          </p:nvSpPr>
          <p:spPr>
            <a:xfrm>
              <a:off x="28248" y="917905"/>
              <a:ext cx="659539" cy="276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722;p41"/>
            <p:cNvSpPr/>
            <p:nvPr/>
          </p:nvSpPr>
          <p:spPr>
            <a:xfrm>
              <a:off x="611810" y="1306072"/>
              <a:ext cx="108526" cy="165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5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393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391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2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94" name="مثال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مثال</a:t>
              </a:r>
            </a:p>
          </p:txBody>
        </p:sp>
      </p:grpSp>
      <p:graphicFrame>
        <p:nvGraphicFramePr>
          <p:cNvPr id="2396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97" name="IMG_6524.png" descr="IMG_6524.png"/>
          <p:cNvPicPr>
            <a:picLocks noChangeAspect="1"/>
          </p:cNvPicPr>
          <p:nvPr/>
        </p:nvPicPr>
        <p:blipFill>
          <a:blip r:embed="rId10">
            <a:extLst/>
          </a:blip>
          <a:srcRect l="10837" t="1285" r="31954" b="88876"/>
          <a:stretch>
            <a:fillRect/>
          </a:stretch>
        </p:blipFill>
        <p:spPr>
          <a:xfrm>
            <a:off x="12201167" y="1538022"/>
            <a:ext cx="10259502" cy="1288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8" name="IMG_6524.png" descr="IMG_6524.png"/>
          <p:cNvPicPr>
            <a:picLocks noChangeAspect="1"/>
          </p:cNvPicPr>
          <p:nvPr/>
        </p:nvPicPr>
        <p:blipFill>
          <a:blip r:embed="rId10">
            <a:extLst/>
          </a:blip>
          <a:srcRect l="37182" t="12117" r="2526" b="50000"/>
          <a:stretch>
            <a:fillRect/>
          </a:stretch>
        </p:blipFill>
        <p:spPr>
          <a:xfrm>
            <a:off x="9815155" y="2545223"/>
            <a:ext cx="8881085" cy="4074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9" name="IMG_6524.png" descr="IMG_6524.png"/>
          <p:cNvPicPr>
            <a:picLocks noChangeAspect="1"/>
          </p:cNvPicPr>
          <p:nvPr/>
        </p:nvPicPr>
        <p:blipFill>
          <a:blip r:embed="rId10">
            <a:extLst/>
          </a:blip>
          <a:srcRect l="7755" t="18387" r="67913" b="40134"/>
          <a:stretch>
            <a:fillRect/>
          </a:stretch>
        </p:blipFill>
        <p:spPr>
          <a:xfrm>
            <a:off x="4221399" y="2826675"/>
            <a:ext cx="3368202" cy="41928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2" name="IMG_6524.png"/>
          <p:cNvGrpSpPr/>
          <p:nvPr/>
        </p:nvGrpSpPr>
        <p:grpSpPr>
          <a:xfrm>
            <a:off x="7436791" y="6485129"/>
            <a:ext cx="8166895" cy="2107011"/>
            <a:chOff x="0" y="0"/>
            <a:chExt cx="8166893" cy="2107009"/>
          </a:xfrm>
        </p:grpSpPr>
        <p:pic>
          <p:nvPicPr>
            <p:cNvPr id="2401" name="IMG_6524.png" descr="IMG_6524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3208" t="50000" r="7836" b="33092"/>
            <a:stretch>
              <a:fillRect/>
            </a:stretch>
          </p:blipFill>
          <p:spPr>
            <a:xfrm>
              <a:off x="31750" y="31750"/>
              <a:ext cx="8103240" cy="20436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00" name="IMG_6524.png" descr="IMG_6524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8166894" cy="2107010"/>
            </a:xfrm>
            <a:prstGeom prst="rect">
              <a:avLst/>
            </a:prstGeom>
            <a:effectLst/>
          </p:spPr>
        </p:pic>
      </p:grpSp>
      <p:pic>
        <p:nvPicPr>
          <p:cNvPr id="2403" name="IMG_6524.png" descr="IMG_6524.png"/>
          <p:cNvPicPr>
            <a:picLocks noChangeAspect="1"/>
          </p:cNvPicPr>
          <p:nvPr/>
        </p:nvPicPr>
        <p:blipFill>
          <a:blip r:embed="rId10">
            <a:extLst/>
          </a:blip>
          <a:srcRect l="32764" t="65658" r="8751" b="2192"/>
          <a:stretch>
            <a:fillRect/>
          </a:stretch>
        </p:blipFill>
        <p:spPr>
          <a:xfrm>
            <a:off x="7589678" y="8592138"/>
            <a:ext cx="9222842" cy="3702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4" name="IMG_6526.png" descr="IMG_6526.png"/>
          <p:cNvPicPr>
            <a:picLocks noChangeAspect="1"/>
          </p:cNvPicPr>
          <p:nvPr/>
        </p:nvPicPr>
        <p:blipFill>
          <a:blip r:embed="rId12">
            <a:extLst/>
          </a:blip>
          <a:srcRect l="3896" t="4979" r="3896" b="12449"/>
          <a:stretch>
            <a:fillRect/>
          </a:stretch>
        </p:blipFill>
        <p:spPr>
          <a:xfrm>
            <a:off x="18696161" y="4481704"/>
            <a:ext cx="5027886" cy="41103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424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42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42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40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40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40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0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0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10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1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1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412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13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15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6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7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8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9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2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23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4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426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0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435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5" name="تجميع"/>
          <p:cNvGrpSpPr/>
          <p:nvPr/>
        </p:nvGrpSpPr>
        <p:grpSpPr>
          <a:xfrm>
            <a:off x="2059002" y="138067"/>
            <a:ext cx="3792308" cy="2165375"/>
            <a:chOff x="0" y="0"/>
            <a:chExt cx="3792307" cy="2165374"/>
          </a:xfrm>
        </p:grpSpPr>
        <p:grpSp>
          <p:nvGrpSpPr>
            <p:cNvPr id="2483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481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2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84" name="مثال…"/>
            <p:cNvSpPr/>
            <p:nvPr/>
          </p:nvSpPr>
          <p:spPr>
            <a:xfrm>
              <a:off x="261494" y="178893"/>
              <a:ext cx="326932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</a:t>
              </a:r>
            </a:p>
            <a:p>
              <a: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 </a:t>
              </a:r>
              <a:r>
                <a:rPr sz="4400">
                  <a:latin typeface="29LT Zarid Serif Regular"/>
                  <a:ea typeface="29LT Zarid Serif Regular"/>
                  <a:cs typeface="29LT Zarid Serif Regular"/>
                  <a:sym typeface="29LT Zarid Serif Regular"/>
                </a:rPr>
                <a:t>من واقع</a:t>
              </a:r>
              <a:r>
                <a:rPr sz="4400"/>
                <a:t> </a:t>
              </a:r>
              <a:r>
                <a:rPr sz="4400">
                  <a:latin typeface="29LT Zarid Serif Regular"/>
                  <a:ea typeface="29LT Zarid Serif Regular"/>
                  <a:cs typeface="29LT Zarid Serif Regular"/>
                  <a:sym typeface="29LT Zarid Serif Regular"/>
                </a:rPr>
                <a:t>الحياة</a:t>
              </a:r>
            </a:p>
          </p:txBody>
        </p:sp>
      </p:grpSp>
      <p:graphicFrame>
        <p:nvGraphicFramePr>
          <p:cNvPr id="2486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87" name="IMG_6527.png" descr="IMG_6527.png"/>
          <p:cNvPicPr>
            <a:picLocks noChangeAspect="1"/>
          </p:cNvPicPr>
          <p:nvPr/>
        </p:nvPicPr>
        <p:blipFill>
          <a:blip r:embed="rId10">
            <a:extLst/>
          </a:blip>
          <a:srcRect l="0" t="16178" r="0" b="0"/>
          <a:stretch>
            <a:fillRect/>
          </a:stretch>
        </p:blipFill>
        <p:spPr>
          <a:xfrm>
            <a:off x="8110072" y="1538022"/>
            <a:ext cx="13983977" cy="6317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8" name="IMG_6528.png" descr="IMG_6528.png"/>
          <p:cNvPicPr>
            <a:picLocks noChangeAspect="1"/>
          </p:cNvPicPr>
          <p:nvPr/>
        </p:nvPicPr>
        <p:blipFill>
          <a:blip r:embed="rId11">
            <a:extLst/>
          </a:blip>
          <a:srcRect l="5554" t="27673" r="1723" b="2498"/>
          <a:stretch>
            <a:fillRect/>
          </a:stretch>
        </p:blipFill>
        <p:spPr>
          <a:xfrm>
            <a:off x="3111590" y="7855478"/>
            <a:ext cx="12341502" cy="46316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1" name="IMG_6524.png"/>
          <p:cNvGrpSpPr/>
          <p:nvPr/>
        </p:nvGrpSpPr>
        <p:grpSpPr>
          <a:xfrm>
            <a:off x="15645170" y="7855478"/>
            <a:ext cx="7072710" cy="1831182"/>
            <a:chOff x="0" y="0"/>
            <a:chExt cx="7072709" cy="1831181"/>
          </a:xfrm>
        </p:grpSpPr>
        <p:pic>
          <p:nvPicPr>
            <p:cNvPr id="2490" name="IMG_6524.png" descr="IMG_652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3208" t="50000" r="7836" b="33092"/>
            <a:stretch>
              <a:fillRect/>
            </a:stretch>
          </p:blipFill>
          <p:spPr>
            <a:xfrm>
              <a:off x="31750" y="31750"/>
              <a:ext cx="7009259" cy="17677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89" name="IMG_6524.png" descr="IMG_6524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7072710" cy="1831182"/>
            </a:xfrm>
            <a:prstGeom prst="rect">
              <a:avLst/>
            </a:prstGeom>
            <a:effectLst/>
          </p:spPr>
        </p:pic>
      </p:grpSp>
      <p:grpSp>
        <p:nvGrpSpPr>
          <p:cNvPr id="2511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50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50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49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49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49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9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9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97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98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0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499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00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02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3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4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5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6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0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10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