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1pPr>
    <a:lvl2pPr marL="0" marR="0" indent="4572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2pPr>
    <a:lvl3pPr marL="0" marR="0" indent="9144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3pPr>
    <a:lvl4pPr marL="0" marR="0" indent="13716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4pPr>
    <a:lvl5pPr marL="0" marR="0" indent="18288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5pPr>
    <a:lvl6pPr marL="0" marR="0" indent="22860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6pPr>
    <a:lvl7pPr marL="0" marR="0" indent="27432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7pPr>
    <a:lvl8pPr marL="0" marR="0" indent="32004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8pPr>
    <a:lvl9pPr marL="0" marR="0" indent="36576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9" name="Shape 11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1pPr>
    <a:lvl2pPr indent="2286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2pPr>
    <a:lvl3pPr indent="4572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3pPr>
    <a:lvl4pPr indent="6858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4pPr>
    <a:lvl5pPr indent="9144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5pPr>
    <a:lvl6pPr indent="11430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6pPr>
    <a:lvl7pPr indent="13716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7pPr>
    <a:lvl8pPr indent="16002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8pPr>
    <a:lvl9pPr indent="18288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2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2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4CADB35F-0F77-4481-A406-52C68A379457.png" descr="4CADB35F-0F77-4481-A406-52C68A379457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935" y="-1"/>
            <a:ext cx="12986930" cy="9753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58330" y="83727"/>
            <a:ext cx="1913071" cy="1478147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 باسل أسعد"/>
          <p:cNvSpPr txBox="1"/>
          <p:nvPr>
            <p:ph type="body" sz="quarter" idx="21"/>
          </p:nvPr>
        </p:nvSpPr>
        <p:spPr>
          <a:xfrm>
            <a:off x="1270000" y="6362700"/>
            <a:ext cx="10464800" cy="500668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pPr/>
            <a:r>
              <a:t>– باسل أسعد</a:t>
            </a:r>
          </a:p>
        </p:txBody>
      </p:sp>
      <p:sp>
        <p:nvSpPr>
          <p:cNvPr id="94" name="&quot;قم بكتابة الرقم هنا.&quot;"/>
          <p:cNvSpPr txBox="1"/>
          <p:nvPr>
            <p:ph type="body" sz="quarter" idx="22"/>
          </p:nvPr>
        </p:nvSpPr>
        <p:spPr>
          <a:xfrm>
            <a:off x="1270000" y="4239056"/>
            <a:ext cx="10464800" cy="66588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/>
            </a:lvl1pPr>
          </a:lstStyle>
          <a:p>
            <a:pPr rtl="0">
              <a:defRPr/>
            </a:pPr>
            <a:r>
              <a:t>"قم بكتابة الرقم هنا."</a:t>
            </a:r>
          </a:p>
        </p:txBody>
      </p:sp>
      <p:sp>
        <p:nvSpPr>
          <p:cNvPr id="9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منظر للشاطئ والبحر من الكثبان الرملية العشبية"/>
          <p:cNvSpPr/>
          <p:nvPr>
            <p:ph type="pic" idx="21"/>
          </p:nvPr>
        </p:nvSpPr>
        <p:spPr>
          <a:xfrm>
            <a:off x="-1308100" y="-50800"/>
            <a:ext cx="14782800" cy="9855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1AD3949C-E35A-4D5F-BEE7-D7013B58FF53.png" descr="1AD3949C-E35A-4D5F-BEE7-D7013B58FF53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345" y="-9038"/>
            <a:ext cx="12974110" cy="97716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1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11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 - أفق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E27F4A18-1384-474B-AD41-066539093837.png" descr="E27F4A18-1384-474B-AD41-066539093837.png"/>
          <p:cNvPicPr>
            <a:picLocks noChangeAspect="0"/>
          </p:cNvPicPr>
          <p:nvPr/>
        </p:nvPicPr>
        <p:blipFill>
          <a:blip r:embed="rId2">
            <a:alphaModFix amt="50456"/>
            <a:extLst/>
          </a:blip>
          <a:stretch>
            <a:fillRect/>
          </a:stretch>
        </p:blipFill>
        <p:spPr>
          <a:xfrm>
            <a:off x="-76809" y="-37887"/>
            <a:ext cx="13158418" cy="9829374"/>
          </a:xfrm>
          <a:prstGeom prst="rect">
            <a:avLst/>
          </a:prstGeom>
          <a:ln w="12700">
            <a:miter lim="400000"/>
          </a:ln>
        </p:spPr>
      </p:pic>
      <p:pic>
        <p:nvPicPr>
          <p:cNvPr id="23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لعنوان - الوس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569AE7D6-027C-47FA-B9C1-2A34644A6E08.png" descr="569AE7D6-027C-47FA-B9C1-2A34644A6E08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689" y="-52762"/>
            <a:ext cx="13014178" cy="9859124"/>
          </a:xfrm>
          <a:prstGeom prst="rect">
            <a:avLst/>
          </a:prstGeom>
          <a:ln w="12700">
            <a:miter lim="400000"/>
          </a:ln>
        </p:spPr>
      </p:pic>
      <p:pic>
        <p:nvPicPr>
          <p:cNvPr id="32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3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 - رأس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71CD817E-C239-4916-BEE7-ACF4DE830702.png" descr="71CD817E-C239-4916-BEE7-ACF4DE830702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1901" y="-24896"/>
            <a:ext cx="13028601" cy="9803392"/>
          </a:xfrm>
          <a:prstGeom prst="rect">
            <a:avLst/>
          </a:prstGeom>
          <a:ln w="12700">
            <a:miter lim="400000"/>
          </a:ln>
        </p:spPr>
      </p:pic>
      <p:pic>
        <p:nvPicPr>
          <p:cNvPr id="41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87178" y="-2818"/>
            <a:ext cx="1913071" cy="1478147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-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FC0652FD-D49D-4839-9F6F-1608B4A57E95.png" descr="FC0652FD-D49D-4839-9F6F-1608B4A57E95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6324" y="-59522"/>
            <a:ext cx="13057448" cy="9872644"/>
          </a:xfrm>
          <a:prstGeom prst="rect">
            <a:avLst/>
          </a:prstGeom>
          <a:ln w="12700">
            <a:miter lim="400000"/>
          </a:ln>
        </p:spPr>
      </p:pic>
      <p:pic>
        <p:nvPicPr>
          <p:cNvPr id="57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5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لعنوان و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E1657993-85FE-44C4-B2BE-EEDDB4BD6814.png" descr="E1657993-85FE-44C4-B2BE-EEDDB4BD6814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2385" y="-629276"/>
            <a:ext cx="13129570" cy="10485671"/>
          </a:xfrm>
          <a:prstGeom prst="rect">
            <a:avLst/>
          </a:prstGeom>
          <a:ln w="12700">
            <a:miter lim="400000"/>
          </a:ln>
        </p:spPr>
      </p:pic>
      <p:pic>
        <p:nvPicPr>
          <p:cNvPr id="66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6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1A85D407-941D-4FC1-80CD-9A83D17B8D2B.png" descr="1A85D407-941D-4FC1-80CD-9A83D17B8D2B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9597" y="-37887"/>
            <a:ext cx="13143994" cy="9829374"/>
          </a:xfrm>
          <a:prstGeom prst="rect">
            <a:avLst/>
          </a:prstGeom>
          <a:ln w="12700">
            <a:miter lim="400000"/>
          </a:ln>
        </p:spPr>
      </p:pic>
      <p:pic>
        <p:nvPicPr>
          <p:cNvPr id="75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7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طريق رملي بين تلين يؤدي إلى المحيط"/>
          <p:cNvSpPr/>
          <p:nvPr>
            <p:ph type="pic" sz="quarter" idx="21"/>
          </p:nvPr>
        </p:nvSpPr>
        <p:spPr>
          <a:xfrm>
            <a:off x="6556375" y="5092700"/>
            <a:ext cx="565785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طائر البلشون يحلق على ارتفاع منخفض فوق الشاطئ خلف سياج قصير"/>
          <p:cNvSpPr/>
          <p:nvPr>
            <p:ph type="pic" sz="half" idx="22"/>
          </p:nvPr>
        </p:nvSpPr>
        <p:spPr>
          <a:xfrm>
            <a:off x="6718300" y="749300"/>
            <a:ext cx="5334000" cy="5334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منظر للشاطئ والبحر من الكثبان الرملية العشبية"/>
          <p:cNvSpPr/>
          <p:nvPr>
            <p:ph type="pic" idx="23"/>
          </p:nvPr>
        </p:nvSpPr>
        <p:spPr>
          <a:xfrm>
            <a:off x="-2832100" y="889000"/>
            <a:ext cx="119634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02E0CD0-CA72-4E81-BC43-D6779D5CADAF.png" descr="A02E0CD0-CA72-4E81-BC43-D6779D5CADAF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05658" y="-16250"/>
            <a:ext cx="13216116" cy="9786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نص العنوان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5" name="مستوى النص الأول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6" name="رقم الشريحة"/>
          <p:cNvSpPr txBox="1"/>
          <p:nvPr>
            <p:ph type="sldNum" sz="quarter" idx="2"/>
          </p:nvPr>
        </p:nvSpPr>
        <p:spPr>
          <a:xfrm>
            <a:off x="6335119" y="9296399"/>
            <a:ext cx="327789" cy="340743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>
                <a:latin typeface="+mn-lt"/>
                <a:ea typeface="+mn-ea"/>
                <a:cs typeface="+mn-cs"/>
                <a:sym typeface="Geeza Pro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9pPr>
    </p:titleStyle>
    <p:bodyStyle>
      <a:lvl1pPr marL="444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1pPr>
      <a:lvl2pPr marL="889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2pPr>
      <a:lvl3pPr marL="1333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3pPr>
      <a:lvl4pPr marL="1778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4pPr>
      <a:lvl5pPr marL="2222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5pPr>
      <a:lvl6pPr marL="2667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6pPr>
      <a:lvl7pPr marL="3111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7pPr>
      <a:lvl8pPr marL="3556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8pPr>
      <a:lvl9pPr marL="4000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youtu.be/0RKCkT0r9_0" TargetMode="External"/><Relationship Id="rId3" Type="http://schemas.openxmlformats.org/officeDocument/2006/relationships/image" Target="../media/image12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الأشكال الثنائية الأبعاد"/>
          <p:cNvSpPr txBox="1"/>
          <p:nvPr/>
        </p:nvSpPr>
        <p:spPr>
          <a:xfrm>
            <a:off x="3183123" y="4914899"/>
            <a:ext cx="6638554" cy="137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000">
                <a:solidFill>
                  <a:srgbClr val="B51A00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الأشكال الثنائية الأبعاد</a:t>
            </a:r>
          </a:p>
        </p:txBody>
      </p:sp>
      <p:sp>
        <p:nvSpPr>
          <p:cNvPr id="122" name="Aishah Aljuhani"/>
          <p:cNvSpPr txBox="1"/>
          <p:nvPr/>
        </p:nvSpPr>
        <p:spPr>
          <a:xfrm rot="2700000">
            <a:off x="9711286" y="7410497"/>
            <a:ext cx="2454174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325120" rtl="0">
              <a:lnSpc>
                <a:spcPct val="110000"/>
              </a:lnSpc>
              <a:defRPr sz="3000">
                <a:latin typeface="Janna LT Regular"/>
                <a:ea typeface="Janna LT Regular"/>
                <a:cs typeface="Janna LT Regular"/>
                <a:sym typeface="Janna LT Regular"/>
              </a:defRPr>
            </a:pPr>
            <a:r>
              <a:rPr sz="2000">
                <a:latin typeface="Chalkduster"/>
                <a:ea typeface="Chalkduster"/>
                <a:cs typeface="Chalkduster"/>
                <a:sym typeface="Chalkduster"/>
              </a:rPr>
              <a:t>Aishah Aljuhani</a:t>
            </a:r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MagicEraser_230113_222719.png" descr="MagicEraser_230113_222719.png"/>
          <p:cNvPicPr>
            <a:picLocks noChangeAspect="1"/>
          </p:cNvPicPr>
          <p:nvPr/>
        </p:nvPicPr>
        <p:blipFill>
          <a:blip r:embed="rId2">
            <a:extLst/>
          </a:blip>
          <a:srcRect l="16964" t="46333" r="14645" b="19506"/>
          <a:stretch>
            <a:fillRect/>
          </a:stretch>
        </p:blipFill>
        <p:spPr>
          <a:xfrm>
            <a:off x="1199076" y="129817"/>
            <a:ext cx="11385401" cy="426521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51" name="تجميع"/>
          <p:cNvGrpSpPr/>
          <p:nvPr/>
        </p:nvGrpSpPr>
        <p:grpSpPr>
          <a:xfrm>
            <a:off x="1886366" y="5293657"/>
            <a:ext cx="10010971" cy="3626296"/>
            <a:chOff x="0" y="0"/>
            <a:chExt cx="10010970" cy="3626295"/>
          </a:xfrm>
        </p:grpSpPr>
        <p:pic>
          <p:nvPicPr>
            <p:cNvPr id="149" name="MagicEraser_230113_222742.png" descr="MagicEraser_230113_222742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29011" t="10317" r="19266" b="75311"/>
            <a:stretch>
              <a:fillRect/>
            </a:stretch>
          </p:blipFill>
          <p:spPr>
            <a:xfrm>
              <a:off x="0" y="0"/>
              <a:ext cx="10010971" cy="20860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0" name="MagicEraser_230113_222742.png" descr="MagicEraser_230113_222742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34578" t="24668" r="38157" b="65068"/>
            <a:stretch>
              <a:fillRect/>
            </a:stretch>
          </p:blipFill>
          <p:spPr>
            <a:xfrm>
              <a:off x="2014770" y="2043052"/>
              <a:ext cx="5607818" cy="158324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52" name="صفحة ١١٨"/>
          <p:cNvSpPr txBox="1"/>
          <p:nvPr/>
        </p:nvSpPr>
        <p:spPr>
          <a:xfrm>
            <a:off x="41872" y="8921208"/>
            <a:ext cx="1933446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١١٨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MagicEraser_230113_222742.png" descr="MagicEraser_230113_222742.png"/>
          <p:cNvPicPr>
            <a:picLocks noChangeAspect="1"/>
          </p:cNvPicPr>
          <p:nvPr/>
        </p:nvPicPr>
        <p:blipFill>
          <a:blip r:embed="rId2">
            <a:extLst/>
          </a:blip>
          <a:srcRect l="17900" t="42814" r="19227" b="4499"/>
          <a:stretch>
            <a:fillRect/>
          </a:stretch>
        </p:blipFill>
        <p:spPr>
          <a:xfrm>
            <a:off x="1012938" y="1125013"/>
            <a:ext cx="11296162" cy="7099561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صفحة ١١٩"/>
          <p:cNvSpPr txBox="1"/>
          <p:nvPr/>
        </p:nvSpPr>
        <p:spPr>
          <a:xfrm>
            <a:off x="41872" y="8921208"/>
            <a:ext cx="1933446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١١٩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MagicEraser_230113_222448.png" descr="MagicEraser_230113_222448.png"/>
          <p:cNvPicPr>
            <a:picLocks noChangeAspect="1"/>
          </p:cNvPicPr>
          <p:nvPr/>
        </p:nvPicPr>
        <p:blipFill>
          <a:blip r:embed="rId2">
            <a:extLst/>
          </a:blip>
          <a:srcRect l="66416" t="32959" r="19806" b="59670"/>
          <a:stretch>
            <a:fillRect/>
          </a:stretch>
        </p:blipFill>
        <p:spPr>
          <a:xfrm>
            <a:off x="7066007" y="3183487"/>
            <a:ext cx="4321094" cy="173366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" name="MagicEraser_230113_222448.png" descr="MagicEraser_230113_222448.png"/>
          <p:cNvPicPr>
            <a:picLocks noChangeAspect="1"/>
          </p:cNvPicPr>
          <p:nvPr/>
        </p:nvPicPr>
        <p:blipFill>
          <a:blip r:embed="rId2">
            <a:extLst/>
          </a:blip>
          <a:srcRect l="66936" t="45082" r="19702" b="22884"/>
          <a:stretch>
            <a:fillRect/>
          </a:stretch>
        </p:blipFill>
        <p:spPr>
          <a:xfrm>
            <a:off x="1383696" y="3267219"/>
            <a:ext cx="2664871" cy="47915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صورة" descr="صورة">
            <a:hlinkClick r:id="rId2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15221" y="5494277"/>
            <a:ext cx="943340" cy="18866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MagicEraser_230113_222448.png" descr="MagicEraser_230113_222448.png"/>
          <p:cNvPicPr>
            <a:picLocks noChangeAspect="1"/>
          </p:cNvPicPr>
          <p:nvPr/>
        </p:nvPicPr>
        <p:blipFill>
          <a:blip r:embed="rId2">
            <a:extLst/>
          </a:blip>
          <a:srcRect l="16195" t="16321" r="37180" b="44224"/>
          <a:stretch>
            <a:fillRect/>
          </a:stretch>
        </p:blipFill>
        <p:spPr>
          <a:xfrm>
            <a:off x="962480" y="2863190"/>
            <a:ext cx="8368103" cy="53108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" name="MagicEraser_230113_222448.png" descr="MagicEraser_230113_222448.png"/>
          <p:cNvPicPr>
            <a:picLocks noChangeAspect="1"/>
          </p:cNvPicPr>
          <p:nvPr/>
        </p:nvPicPr>
        <p:blipFill>
          <a:blip r:embed="rId2">
            <a:extLst/>
          </a:blip>
          <a:srcRect l="63974" t="18826" r="16273" b="15749"/>
          <a:stretch>
            <a:fillRect/>
          </a:stretch>
        </p:blipFill>
        <p:spPr>
          <a:xfrm>
            <a:off x="9585057" y="1471414"/>
            <a:ext cx="2741725" cy="6810961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صفحة ١١٦"/>
          <p:cNvSpPr txBox="1"/>
          <p:nvPr/>
        </p:nvSpPr>
        <p:spPr>
          <a:xfrm>
            <a:off x="41872" y="8921208"/>
            <a:ext cx="1933446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١١٦ </a:t>
            </a:r>
          </a:p>
        </p:txBody>
      </p:sp>
      <p:sp>
        <p:nvSpPr>
          <p:cNvPr id="133" name="الأشكال الثنائية الأبعاد"/>
          <p:cNvSpPr txBox="1"/>
          <p:nvPr/>
        </p:nvSpPr>
        <p:spPr>
          <a:xfrm>
            <a:off x="2784159" y="1133417"/>
            <a:ext cx="6638554" cy="137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000">
                <a:solidFill>
                  <a:srgbClr val="B51A00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الأشكال الثنائية الأبعاد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MagicEraser_230113_222540.png" descr="MagicEraser_230113_222540.png"/>
          <p:cNvPicPr>
            <a:picLocks noChangeAspect="0"/>
          </p:cNvPicPr>
          <p:nvPr/>
        </p:nvPicPr>
        <p:blipFill>
          <a:blip r:embed="rId2">
            <a:extLst/>
          </a:blip>
          <a:srcRect l="15993" t="22848" r="35629" b="12090"/>
          <a:stretch>
            <a:fillRect/>
          </a:stretch>
        </p:blipFill>
        <p:spPr>
          <a:xfrm>
            <a:off x="1862931" y="836600"/>
            <a:ext cx="9278759" cy="8578033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صفحة ١١٦"/>
          <p:cNvSpPr txBox="1"/>
          <p:nvPr/>
        </p:nvSpPr>
        <p:spPr>
          <a:xfrm>
            <a:off x="41872" y="8921208"/>
            <a:ext cx="1933446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١١٦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MagicEraser_230113_222605.png" descr="MagicEraser_230113_222605.png"/>
          <p:cNvPicPr>
            <a:picLocks noChangeAspect="1"/>
          </p:cNvPicPr>
          <p:nvPr/>
        </p:nvPicPr>
        <p:blipFill>
          <a:blip r:embed="rId2">
            <a:extLst/>
          </a:blip>
          <a:srcRect l="10447" t="18398" r="36205" b="9987"/>
          <a:stretch>
            <a:fillRect/>
          </a:stretch>
        </p:blipFill>
        <p:spPr>
          <a:xfrm>
            <a:off x="1478946" y="1067386"/>
            <a:ext cx="7767895" cy="7820837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" name="MagicEraser_230113_222605.png" descr="MagicEraser_230113_222605.png"/>
          <p:cNvPicPr>
            <a:picLocks noChangeAspect="1"/>
          </p:cNvPicPr>
          <p:nvPr/>
        </p:nvPicPr>
        <p:blipFill>
          <a:blip r:embed="rId2">
            <a:extLst/>
          </a:blip>
          <a:srcRect l="64226" t="18708" r="13323" b="58462"/>
          <a:stretch>
            <a:fillRect/>
          </a:stretch>
        </p:blipFill>
        <p:spPr>
          <a:xfrm>
            <a:off x="9240404" y="3714154"/>
            <a:ext cx="3048791" cy="2325242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صفحة ١١٧"/>
          <p:cNvSpPr txBox="1"/>
          <p:nvPr/>
        </p:nvSpPr>
        <p:spPr>
          <a:xfrm>
            <a:off x="41872" y="8921208"/>
            <a:ext cx="1933446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١١٧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MagicEraser_230113_222632.png" descr="MagicEraser_230113_222632.png"/>
          <p:cNvPicPr>
            <a:picLocks noChangeAspect="1"/>
          </p:cNvPicPr>
          <p:nvPr/>
        </p:nvPicPr>
        <p:blipFill>
          <a:blip r:embed="rId2">
            <a:extLst/>
          </a:blip>
          <a:srcRect l="11133" t="21890" r="14797" b="13906"/>
          <a:stretch>
            <a:fillRect/>
          </a:stretch>
        </p:blipFill>
        <p:spPr>
          <a:xfrm>
            <a:off x="934546" y="905203"/>
            <a:ext cx="11597207" cy="7539318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صفحة ١١٧"/>
          <p:cNvSpPr txBox="1"/>
          <p:nvPr/>
        </p:nvSpPr>
        <p:spPr>
          <a:xfrm>
            <a:off x="41872" y="8921208"/>
            <a:ext cx="1933446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١١٧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MagicEraser_230113_222657.png" descr="MagicEraser_230113_222657.png"/>
          <p:cNvPicPr>
            <a:picLocks noChangeAspect="1"/>
          </p:cNvPicPr>
          <p:nvPr/>
        </p:nvPicPr>
        <p:blipFill>
          <a:blip r:embed="rId2">
            <a:extLst/>
          </a:blip>
          <a:srcRect l="16893" t="12653" r="12590" b="4808"/>
          <a:stretch>
            <a:fillRect/>
          </a:stretch>
        </p:blipFill>
        <p:spPr>
          <a:xfrm>
            <a:off x="1646710" y="72121"/>
            <a:ext cx="10519132" cy="9234284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صفحة ١١٨"/>
          <p:cNvSpPr txBox="1"/>
          <p:nvPr/>
        </p:nvSpPr>
        <p:spPr>
          <a:xfrm>
            <a:off x="41872" y="8921208"/>
            <a:ext cx="1933446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١١٨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Geeza Pro Regular"/>
        <a:ea typeface="Geeza Pro Regular"/>
        <a:cs typeface="Geeza Pro Regular"/>
      </a:majorFont>
      <a:minorFont>
        <a:latin typeface="Geeza Pro Regular"/>
        <a:ea typeface="Geeza Pro Regular"/>
        <a:cs typeface="Geeza Pro 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eeza Pro Bold"/>
            <a:ea typeface="Geeza Pro Bold"/>
            <a:cs typeface="Geeza Pro Bold"/>
            <a:sym typeface="Geeza Pro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Geeza Pro Regular"/>
        <a:ea typeface="Geeza Pro Regular"/>
        <a:cs typeface="Geeza Pro Regular"/>
      </a:majorFont>
      <a:minorFont>
        <a:latin typeface="Geeza Pro Regular"/>
        <a:ea typeface="Geeza Pro Regular"/>
        <a:cs typeface="Geeza Pro 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eeza Pro Bold"/>
            <a:ea typeface="Geeza Pro Bold"/>
            <a:cs typeface="Geeza Pro Bold"/>
            <a:sym typeface="Geeza Pro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