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C663E52-781C-43C3-85B1-139646BA50F0.png" descr="3C663E52-781C-43C3-85B1-139646BA50F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960" y="-1"/>
            <a:ext cx="1310072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FZTpEgUHapo" TargetMode="External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تقدير ناتج القسمة"/>
          <p:cNvSpPr txBox="1"/>
          <p:nvPr/>
        </p:nvSpPr>
        <p:spPr>
          <a:xfrm>
            <a:off x="3770374" y="4914899"/>
            <a:ext cx="546405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تقدير ناتج القسمة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MagicEraser_230103_192521.png" descr="MagicEraser_230103_192521.png"/>
          <p:cNvPicPr>
            <a:picLocks noChangeAspect="1"/>
          </p:cNvPicPr>
          <p:nvPr/>
        </p:nvPicPr>
        <p:blipFill>
          <a:blip r:embed="rId2">
            <a:extLst/>
          </a:blip>
          <a:srcRect l="12663" t="14280" r="7477" b="11496"/>
          <a:stretch>
            <a:fillRect/>
          </a:stretch>
        </p:blipFill>
        <p:spPr>
          <a:xfrm>
            <a:off x="1375362" y="1027719"/>
            <a:ext cx="10722860" cy="7474588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صفحة ٩٠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MagicEraser_230103_192543.png" descr="MagicEraser_230103_192543.png"/>
          <p:cNvPicPr>
            <a:picLocks noChangeAspect="1"/>
          </p:cNvPicPr>
          <p:nvPr/>
        </p:nvPicPr>
        <p:blipFill>
          <a:blip r:embed="rId2">
            <a:extLst/>
          </a:blip>
          <a:srcRect l="8308" t="13400" r="11524" b="9201"/>
          <a:stretch>
            <a:fillRect/>
          </a:stretch>
        </p:blipFill>
        <p:spPr>
          <a:xfrm>
            <a:off x="1323854" y="980876"/>
            <a:ext cx="10760953" cy="779191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صفحة ٩١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MagicEraser_230103_192220.png" descr="MagicEraser_230103_192220.png"/>
          <p:cNvPicPr>
            <a:picLocks noChangeAspect="1"/>
          </p:cNvPicPr>
          <p:nvPr/>
        </p:nvPicPr>
        <p:blipFill>
          <a:blip r:embed="rId2">
            <a:extLst/>
          </a:blip>
          <a:srcRect l="67953" t="20541" r="9071" b="36288"/>
          <a:stretch>
            <a:fillRect/>
          </a:stretch>
        </p:blipFill>
        <p:spPr>
          <a:xfrm>
            <a:off x="4525168" y="2090539"/>
            <a:ext cx="3954366" cy="5572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agicEraser_230103_192220.png" descr="MagicEraser_230103_192220.png"/>
          <p:cNvPicPr>
            <a:picLocks noChangeAspect="1"/>
          </p:cNvPicPr>
          <p:nvPr/>
        </p:nvPicPr>
        <p:blipFill>
          <a:blip r:embed="rId2">
            <a:extLst/>
          </a:blip>
          <a:srcRect l="11700" t="25963" r="31340" b="30866"/>
          <a:stretch>
            <a:fillRect/>
          </a:stretch>
        </p:blipFill>
        <p:spPr>
          <a:xfrm>
            <a:off x="546390" y="3036280"/>
            <a:ext cx="8543985" cy="4856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MagicEraser_230103_192220.png" descr="MagicEraser_230103_192220.png"/>
          <p:cNvPicPr>
            <a:picLocks noChangeAspect="1"/>
          </p:cNvPicPr>
          <p:nvPr/>
        </p:nvPicPr>
        <p:blipFill>
          <a:blip r:embed="rId2">
            <a:extLst/>
          </a:blip>
          <a:srcRect l="67953" t="20541" r="9071" b="36288"/>
          <a:stretch>
            <a:fillRect/>
          </a:stretch>
        </p:blipFill>
        <p:spPr>
          <a:xfrm>
            <a:off x="9138993" y="3596926"/>
            <a:ext cx="2970341" cy="418588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تقدير ناتج القسمة"/>
          <p:cNvSpPr txBox="1"/>
          <p:nvPr/>
        </p:nvSpPr>
        <p:spPr>
          <a:xfrm>
            <a:off x="3770374" y="1222321"/>
            <a:ext cx="546405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تقدير ناتج القسمة </a:t>
            </a:r>
          </a:p>
        </p:txBody>
      </p:sp>
      <p:sp>
        <p:nvSpPr>
          <p:cNvPr id="131" name="صفحة ٨٨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MagicEraser_230103_192318.png" descr="MagicEraser_230103_192318.png"/>
          <p:cNvPicPr>
            <a:picLocks noChangeAspect="1"/>
          </p:cNvPicPr>
          <p:nvPr/>
        </p:nvPicPr>
        <p:blipFill>
          <a:blip r:embed="rId2">
            <a:extLst/>
          </a:blip>
          <a:srcRect l="13359" t="19907" r="28132" b="3981"/>
          <a:stretch>
            <a:fillRect/>
          </a:stretch>
        </p:blipFill>
        <p:spPr>
          <a:xfrm>
            <a:off x="1932574" y="418300"/>
            <a:ext cx="9139599" cy="891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صفحة ٨٨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MagicEraser_230103_192404.png" descr="MagicEraser_230103_192404.png"/>
          <p:cNvPicPr>
            <a:picLocks noChangeAspect="1"/>
          </p:cNvPicPr>
          <p:nvPr/>
        </p:nvPicPr>
        <p:blipFill>
          <a:blip r:embed="rId2">
            <a:extLst/>
          </a:blip>
          <a:srcRect l="11694" t="15314" r="34109" b="5568"/>
          <a:stretch>
            <a:fillRect/>
          </a:stretch>
        </p:blipFill>
        <p:spPr>
          <a:xfrm>
            <a:off x="2178070" y="1002477"/>
            <a:ext cx="7162974" cy="7842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MagicEraser_230103_192404.png" descr="MagicEraser_230103_192404.png"/>
          <p:cNvPicPr>
            <a:picLocks noChangeAspect="1"/>
          </p:cNvPicPr>
          <p:nvPr/>
        </p:nvPicPr>
        <p:blipFill>
          <a:blip r:embed="rId2">
            <a:extLst/>
          </a:blip>
          <a:srcRect l="66179" t="14598" r="18677" b="49049"/>
          <a:stretch>
            <a:fillRect/>
          </a:stretch>
        </p:blipFill>
        <p:spPr>
          <a:xfrm>
            <a:off x="9576852" y="3196121"/>
            <a:ext cx="2199867" cy="396057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صفحة ٨٩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MagicEraser_230103_192422.png" descr="MagicEraser_230103_192422.png"/>
          <p:cNvPicPr>
            <a:picLocks noChangeAspect="1"/>
          </p:cNvPicPr>
          <p:nvPr/>
        </p:nvPicPr>
        <p:blipFill>
          <a:blip r:embed="rId2">
            <a:extLst/>
          </a:blip>
          <a:srcRect l="11446" t="46833" r="14522" b="23556"/>
          <a:stretch>
            <a:fillRect/>
          </a:stretch>
        </p:blipFill>
        <p:spPr>
          <a:xfrm>
            <a:off x="523081" y="2488163"/>
            <a:ext cx="11958517" cy="358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MagicEraser_230103_192422.png" descr="MagicEraser_230103_192422.png"/>
          <p:cNvPicPr>
            <a:picLocks noChangeAspect="1"/>
          </p:cNvPicPr>
          <p:nvPr/>
        </p:nvPicPr>
        <p:blipFill>
          <a:blip r:embed="rId2">
            <a:extLst/>
          </a:blip>
          <a:srcRect l="10274" t="31728" r="15694" b="53895"/>
          <a:stretch>
            <a:fillRect/>
          </a:stretch>
        </p:blipFill>
        <p:spPr>
          <a:xfrm>
            <a:off x="2638819" y="915279"/>
            <a:ext cx="9775525" cy="1423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MagicEraser_230103_192422.png" descr="MagicEraser_230103_192422.png"/>
          <p:cNvPicPr>
            <a:picLocks noChangeAspect="1"/>
          </p:cNvPicPr>
          <p:nvPr/>
        </p:nvPicPr>
        <p:blipFill>
          <a:blip r:embed="rId2">
            <a:extLst/>
          </a:blip>
          <a:srcRect l="44192" t="76534" r="12984" b="16620"/>
          <a:stretch>
            <a:fillRect/>
          </a:stretch>
        </p:blipFill>
        <p:spPr>
          <a:xfrm>
            <a:off x="5765760" y="7810015"/>
            <a:ext cx="6882466" cy="82506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صفحة ٨٩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MagicEraser_230103_192447.png" descr="MagicEraser_230103_192447.png"/>
          <p:cNvPicPr>
            <a:picLocks noChangeAspect="0"/>
          </p:cNvPicPr>
          <p:nvPr/>
        </p:nvPicPr>
        <p:blipFill>
          <a:blip r:embed="rId2">
            <a:extLst/>
          </a:blip>
          <a:srcRect l="9785" t="32175" r="9785" b="20992"/>
          <a:stretch>
            <a:fillRect/>
          </a:stretch>
        </p:blipFill>
        <p:spPr>
          <a:xfrm>
            <a:off x="259240" y="1903985"/>
            <a:ext cx="12646173" cy="6544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MagicEraser_230103_192447.png" descr="MagicEraser_230103_192447.png"/>
          <p:cNvPicPr>
            <a:picLocks noChangeAspect="1"/>
          </p:cNvPicPr>
          <p:nvPr/>
        </p:nvPicPr>
        <p:blipFill>
          <a:blip r:embed="rId2">
            <a:extLst/>
          </a:blip>
          <a:srcRect l="5567" t="15177" r="8276" b="68589"/>
          <a:stretch>
            <a:fillRect/>
          </a:stretch>
        </p:blipFill>
        <p:spPr>
          <a:xfrm>
            <a:off x="1838120" y="64255"/>
            <a:ext cx="11145868" cy="157511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صفحة ٩٠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