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hape 11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3C663E52-781C-43C3-85B1-139646BA50F0.png" descr="3C663E52-781C-43C3-85B1-139646BA50F0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7960" y="-1"/>
            <a:ext cx="13100720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Aishah Aljuhani"/>
          <p:cNvSpPr txBox="1"/>
          <p:nvPr/>
        </p:nvSpPr>
        <p:spPr>
          <a:xfrm rot="2700000">
            <a:off x="9711286" y="7410497"/>
            <a:ext cx="245417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25120" rtl="0">
              <a:lnSpc>
                <a:spcPct val="110000"/>
              </a:lnSpc>
              <a:defRPr sz="3000">
                <a:latin typeface="Janna LT Regular"/>
                <a:ea typeface="Janna LT Regular"/>
                <a:cs typeface="Janna LT Regular"/>
                <a:sym typeface="Janna LT Regular"/>
              </a:defRPr>
            </a:pPr>
            <a:r>
              <a:rPr sz="2000">
                <a:latin typeface="Chalkduster"/>
                <a:ea typeface="Chalkduster"/>
                <a:cs typeface="Chalkduster"/>
                <a:sym typeface="Chalkduster"/>
              </a:rPr>
              <a:t>Aishah Aljuhani</a:t>
            </a:r>
            <a:r>
              <a:t> </a:t>
            </a:r>
          </a:p>
        </p:txBody>
      </p:sp>
      <p:sp>
        <p:nvSpPr>
          <p:cNvPr id="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5006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4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منظر للشاطئ والبحر من الكثبان الرملية العشبية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1AD3949C-E35A-4D5F-BEE7-D7013B58FF53.png" descr="1AD3949C-E35A-4D5F-BEE7-D7013B58FF53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45" y="-9038"/>
            <a:ext cx="12974110" cy="9771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E27F4A18-1384-474B-AD41-066539093837.png" descr="E27F4A18-1384-474B-AD41-066539093837.png"/>
          <p:cNvPicPr>
            <a:picLocks noChangeAspect="0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6809" y="-37887"/>
            <a:ext cx="13158418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569AE7D6-027C-47FA-B9C1-2A34644A6E08.png" descr="569AE7D6-027C-47FA-B9C1-2A34644A6E08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89" y="-52762"/>
            <a:ext cx="13014178" cy="9859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5585CC13-8969-4B63-9EE1-23800BF85F3F.png" descr="5585CC13-8969-4B63-9EE1-23800BF85F3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9038"/>
            <a:ext cx="13216116" cy="9771676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FC0652FD-D49D-4839-9F6F-1608B4A57E95.png" descr="FC0652FD-D49D-4839-9F6F-1608B4A57E9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324" y="-59522"/>
            <a:ext cx="13057448" cy="9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E1657993-85FE-44C4-B2BE-EEDDB4BD6814.png" descr="E1657993-85FE-44C4-B2BE-EEDDB4BD681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385" y="-629276"/>
            <a:ext cx="13129570" cy="10485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1A85D407-941D-4FC1-80CD-9A83D17B8D2B.png" descr="1A85D407-941D-4FC1-80CD-9A83D17B8D2B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597" y="-37887"/>
            <a:ext cx="13143994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طريق رملي بين تلين يؤدي إلى المحيط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طائر البلشون يحلق على ارتفاع منخفض فوق الشاطئ خلف سياج قصير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منظر للشاطئ والبحر من الكثبان الرملية العشبية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02E0CD0-CA72-4E81-BC43-D6779D5CADAF.png" descr="A02E0CD0-CA72-4E81-BC43-D6779D5CADA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16250"/>
            <a:ext cx="13216116" cy="978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youtu.be/mq8bwNF_Br4" TargetMode="External"/><Relationship Id="rId3" Type="http://schemas.openxmlformats.org/officeDocument/2006/relationships/image" Target="../media/image1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القسمة الناتج من ثلاثة أرقام"/>
          <p:cNvSpPr txBox="1"/>
          <p:nvPr/>
        </p:nvSpPr>
        <p:spPr>
          <a:xfrm>
            <a:off x="1860039" y="4914899"/>
            <a:ext cx="8996239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القسمة الناتج من ثلاثة أرقام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MagicEraser_230106_161341.png" descr="MagicEraser_230106_161341.png"/>
          <p:cNvPicPr>
            <a:picLocks noChangeAspect="1"/>
          </p:cNvPicPr>
          <p:nvPr/>
        </p:nvPicPr>
        <p:blipFill>
          <a:blip r:embed="rId2">
            <a:extLst/>
          </a:blip>
          <a:srcRect l="16885" t="77446" r="13207" b="9805"/>
          <a:stretch>
            <a:fillRect/>
          </a:stretch>
        </p:blipFill>
        <p:spPr>
          <a:xfrm>
            <a:off x="2302964" y="1009688"/>
            <a:ext cx="9935042" cy="13587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MagicEraser_230106_161341.png" descr="MagicEraser_230106_161341.png"/>
          <p:cNvPicPr>
            <a:picLocks noChangeAspect="1"/>
          </p:cNvPicPr>
          <p:nvPr/>
        </p:nvPicPr>
        <p:blipFill>
          <a:blip r:embed="rId2">
            <a:extLst/>
          </a:blip>
          <a:srcRect l="39710" t="90031" r="13261" b="3538"/>
          <a:stretch>
            <a:fillRect/>
          </a:stretch>
        </p:blipFill>
        <p:spPr>
          <a:xfrm>
            <a:off x="1859921" y="2397358"/>
            <a:ext cx="10130044" cy="1038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MagicEraser_230106_161402.png" descr="MagicEraser_230106_161402.png"/>
          <p:cNvPicPr>
            <a:picLocks noChangeAspect="1"/>
          </p:cNvPicPr>
          <p:nvPr/>
        </p:nvPicPr>
        <p:blipFill>
          <a:blip r:embed="rId3">
            <a:extLst/>
          </a:blip>
          <a:srcRect l="16511" t="69317" r="13313" b="14379"/>
          <a:stretch>
            <a:fillRect/>
          </a:stretch>
        </p:blipFill>
        <p:spPr>
          <a:xfrm>
            <a:off x="234568" y="5473958"/>
            <a:ext cx="12102987" cy="210881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خط"/>
          <p:cNvSpPr/>
          <p:nvPr/>
        </p:nvSpPr>
        <p:spPr>
          <a:xfrm flipV="1">
            <a:off x="6502400" y="2069284"/>
            <a:ext cx="0" cy="6790116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53" name="صفحة ١٠٠"/>
          <p:cNvSpPr txBox="1"/>
          <p:nvPr/>
        </p:nvSpPr>
        <p:spPr>
          <a:xfrm>
            <a:off x="-38959" y="9003402"/>
            <a:ext cx="1933445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١٠٠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MagicEraser_230106_161444.png" descr="MagicEraser_230106_161444.png"/>
          <p:cNvPicPr>
            <a:picLocks noChangeAspect="1"/>
          </p:cNvPicPr>
          <p:nvPr/>
        </p:nvPicPr>
        <p:blipFill>
          <a:blip r:embed="rId2">
            <a:extLst/>
          </a:blip>
          <a:srcRect l="13172" t="13019" r="18219" b="5592"/>
          <a:stretch>
            <a:fillRect/>
          </a:stretch>
        </p:blipFill>
        <p:spPr>
          <a:xfrm>
            <a:off x="1793101" y="1074598"/>
            <a:ext cx="8863270" cy="7885675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صفحة ١٠١"/>
          <p:cNvSpPr txBox="1"/>
          <p:nvPr/>
        </p:nvSpPr>
        <p:spPr>
          <a:xfrm>
            <a:off x="-38959" y="9003402"/>
            <a:ext cx="1933445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١٠١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MagicEraser_230106_161506.png" descr="MagicEraser_230106_161506.png"/>
          <p:cNvPicPr>
            <a:picLocks noChangeAspect="1"/>
          </p:cNvPicPr>
          <p:nvPr/>
        </p:nvPicPr>
        <p:blipFill>
          <a:blip r:embed="rId2">
            <a:extLst/>
          </a:blip>
          <a:srcRect l="12377" t="45878" r="18359" b="23610"/>
          <a:stretch>
            <a:fillRect/>
          </a:stretch>
        </p:blipFill>
        <p:spPr>
          <a:xfrm>
            <a:off x="398255" y="2228528"/>
            <a:ext cx="11883747" cy="3926251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صفحة ١٠١"/>
          <p:cNvSpPr txBox="1"/>
          <p:nvPr/>
        </p:nvSpPr>
        <p:spPr>
          <a:xfrm>
            <a:off x="-38959" y="9003402"/>
            <a:ext cx="1933445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١٠١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MagicEraser_230106_161611.png" descr="MagicEraser_230106_161611.png"/>
          <p:cNvPicPr>
            <a:picLocks noChangeAspect="1"/>
          </p:cNvPicPr>
          <p:nvPr/>
        </p:nvPicPr>
        <p:blipFill>
          <a:blip r:embed="rId2">
            <a:extLst/>
          </a:blip>
          <a:srcRect l="16066" t="12557" r="8248" b="47931"/>
          <a:stretch>
            <a:fillRect/>
          </a:stretch>
        </p:blipFill>
        <p:spPr>
          <a:xfrm>
            <a:off x="585787" y="2286225"/>
            <a:ext cx="11833128" cy="4633033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صفحة ١٠٢"/>
          <p:cNvSpPr txBox="1"/>
          <p:nvPr/>
        </p:nvSpPr>
        <p:spPr>
          <a:xfrm>
            <a:off x="-38959" y="9003402"/>
            <a:ext cx="1933445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١٠٢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أحل مسائل قسمة…"/>
          <p:cNvSpPr txBox="1"/>
          <p:nvPr/>
        </p:nvSpPr>
        <p:spPr>
          <a:xfrm>
            <a:off x="4512282" y="3492499"/>
            <a:ext cx="3980236" cy="276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rtl="0">
              <a:defRPr sz="7000"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أحل مسائل قسمة</a:t>
            </a:r>
          </a:p>
          <a:p>
            <a:pPr rtl="0">
              <a:defRPr sz="7000"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 يكون الناتج فيها </a:t>
            </a:r>
          </a:p>
          <a:p>
            <a:pPr rtl="0">
              <a:defRPr sz="7000"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من ثلاثة أرقام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صورة" descr="صورة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5221" y="5494277"/>
            <a:ext cx="943340" cy="1886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MagicEraser_230106_162308.png" descr="MagicEraser_230106_162308.png"/>
          <p:cNvPicPr>
            <a:picLocks noChangeAspect="1"/>
          </p:cNvPicPr>
          <p:nvPr/>
        </p:nvPicPr>
        <p:blipFill>
          <a:blip r:embed="rId2">
            <a:extLst/>
          </a:blip>
          <a:srcRect l="19077" t="25436" r="33156" b="40923"/>
          <a:stretch>
            <a:fillRect/>
          </a:stretch>
        </p:blipFill>
        <p:spPr>
          <a:xfrm>
            <a:off x="718023" y="3622273"/>
            <a:ext cx="8020417" cy="4236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MagicEraser_230106_162308.png" descr="MagicEraser_230106_162308.png"/>
          <p:cNvPicPr>
            <a:picLocks noChangeAspect="1"/>
          </p:cNvPicPr>
          <p:nvPr/>
        </p:nvPicPr>
        <p:blipFill>
          <a:blip r:embed="rId2">
            <a:extLst/>
          </a:blip>
          <a:srcRect l="66481" t="27536" r="15517" b="41868"/>
          <a:stretch>
            <a:fillRect/>
          </a:stretch>
        </p:blipFill>
        <p:spPr>
          <a:xfrm>
            <a:off x="8969355" y="3605380"/>
            <a:ext cx="2970651" cy="3786890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القسمة الناتج من ثلاثة أرقام"/>
          <p:cNvSpPr txBox="1"/>
          <p:nvPr/>
        </p:nvSpPr>
        <p:spPr>
          <a:xfrm>
            <a:off x="2892474" y="1594531"/>
            <a:ext cx="7219852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القسمة الناتج من ثلاثة أرقام </a:t>
            </a:r>
          </a:p>
        </p:txBody>
      </p:sp>
      <p:sp>
        <p:nvSpPr>
          <p:cNvPr id="131" name="صفحة ٩٨"/>
          <p:cNvSpPr txBox="1"/>
          <p:nvPr/>
        </p:nvSpPr>
        <p:spPr>
          <a:xfrm>
            <a:off x="90242" y="9003402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٩٨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MagicEraser_230106_162358.png" descr="MagicEraser_230106_162358.png"/>
          <p:cNvPicPr>
            <a:picLocks noChangeAspect="1"/>
          </p:cNvPicPr>
          <p:nvPr/>
        </p:nvPicPr>
        <p:blipFill>
          <a:blip r:embed="rId2">
            <a:extLst/>
          </a:blip>
          <a:srcRect l="21196" t="16185" r="32938" b="10818"/>
          <a:stretch>
            <a:fillRect/>
          </a:stretch>
        </p:blipFill>
        <p:spPr>
          <a:xfrm>
            <a:off x="2166092" y="122604"/>
            <a:ext cx="7965833" cy="9508482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صفحة ٩٨"/>
          <p:cNvSpPr txBox="1"/>
          <p:nvPr/>
        </p:nvSpPr>
        <p:spPr>
          <a:xfrm>
            <a:off x="90242" y="9003402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٩٨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MagicEraser_230106_162420.png" descr="MagicEraser_230106_162420.png"/>
          <p:cNvPicPr>
            <a:picLocks noChangeAspect="0"/>
          </p:cNvPicPr>
          <p:nvPr/>
        </p:nvPicPr>
        <p:blipFill>
          <a:blip r:embed="rId2">
            <a:extLst/>
          </a:blip>
          <a:srcRect l="23861" t="9600" r="41156" b="6347"/>
          <a:stretch>
            <a:fillRect/>
          </a:stretch>
        </p:blipFill>
        <p:spPr>
          <a:xfrm>
            <a:off x="2177698" y="100952"/>
            <a:ext cx="7877714" cy="9551823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صفحة ٩٩"/>
          <p:cNvSpPr txBox="1"/>
          <p:nvPr/>
        </p:nvSpPr>
        <p:spPr>
          <a:xfrm>
            <a:off x="90242" y="9003402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٩٩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MagicEraser_230106_161341.png" descr="MagicEraser_230106_161341.png"/>
          <p:cNvPicPr>
            <a:picLocks noChangeAspect="1"/>
          </p:cNvPicPr>
          <p:nvPr/>
        </p:nvPicPr>
        <p:blipFill>
          <a:blip r:embed="rId2">
            <a:extLst/>
          </a:blip>
          <a:srcRect l="16922" t="15821" r="12607" b="70298"/>
          <a:stretch>
            <a:fillRect/>
          </a:stretch>
        </p:blipFill>
        <p:spPr>
          <a:xfrm>
            <a:off x="2522523" y="836599"/>
            <a:ext cx="9979133" cy="14741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MagicEraser_230106_161341.png" descr="MagicEraser_230106_161341.png"/>
          <p:cNvPicPr>
            <a:picLocks noChangeAspect="1"/>
          </p:cNvPicPr>
          <p:nvPr/>
        </p:nvPicPr>
        <p:blipFill>
          <a:blip r:embed="rId2">
            <a:extLst/>
          </a:blip>
          <a:srcRect l="39331" t="30489" r="13125" b="64482"/>
          <a:stretch>
            <a:fillRect/>
          </a:stretch>
        </p:blipFill>
        <p:spPr>
          <a:xfrm>
            <a:off x="1454150" y="2628145"/>
            <a:ext cx="10096696" cy="800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MagicEraser_230106_161341.png" descr="MagicEraser_230106_161341.png"/>
          <p:cNvPicPr>
            <a:picLocks noChangeAspect="1"/>
          </p:cNvPicPr>
          <p:nvPr/>
        </p:nvPicPr>
        <p:blipFill>
          <a:blip r:embed="rId2">
            <a:extLst/>
          </a:blip>
          <a:srcRect l="38968" t="37512" r="13488" b="57459"/>
          <a:stretch>
            <a:fillRect/>
          </a:stretch>
        </p:blipFill>
        <p:spPr>
          <a:xfrm>
            <a:off x="1363067" y="6015485"/>
            <a:ext cx="10278542" cy="815300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صفحة ١٠٠"/>
          <p:cNvSpPr txBox="1"/>
          <p:nvPr/>
        </p:nvSpPr>
        <p:spPr>
          <a:xfrm>
            <a:off x="-38959" y="9003402"/>
            <a:ext cx="1933445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١٠٠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MagicEraser_230106_161341.png" descr="MagicEraser_230106_161341.png"/>
          <p:cNvPicPr>
            <a:picLocks noChangeAspect="1"/>
          </p:cNvPicPr>
          <p:nvPr/>
        </p:nvPicPr>
        <p:blipFill>
          <a:blip r:embed="rId2">
            <a:extLst/>
          </a:blip>
          <a:srcRect l="16922" t="15821" r="12607" b="70298"/>
          <a:stretch>
            <a:fillRect/>
          </a:stretch>
        </p:blipFill>
        <p:spPr>
          <a:xfrm>
            <a:off x="2522523" y="836599"/>
            <a:ext cx="9979133" cy="14741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MagicEraser_230106_161341.png" descr="MagicEraser_230106_161341.png"/>
          <p:cNvPicPr>
            <a:picLocks noChangeAspect="1"/>
          </p:cNvPicPr>
          <p:nvPr/>
        </p:nvPicPr>
        <p:blipFill>
          <a:blip r:embed="rId2">
            <a:extLst/>
          </a:blip>
          <a:srcRect l="39739" t="44435" r="12717" b="50536"/>
          <a:stretch>
            <a:fillRect/>
          </a:stretch>
        </p:blipFill>
        <p:spPr>
          <a:xfrm>
            <a:off x="1814753" y="2562070"/>
            <a:ext cx="10096696" cy="800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MagicEraser_230106_161341.png" descr="MagicEraser_230106_161341.png"/>
          <p:cNvPicPr>
            <a:picLocks noChangeAspect="1"/>
          </p:cNvPicPr>
          <p:nvPr/>
        </p:nvPicPr>
        <p:blipFill>
          <a:blip r:embed="rId2">
            <a:extLst/>
          </a:blip>
          <a:srcRect l="36207" t="58653" r="13431" b="32288"/>
          <a:stretch>
            <a:fillRect/>
          </a:stretch>
        </p:blipFill>
        <p:spPr>
          <a:xfrm>
            <a:off x="1515311" y="6118785"/>
            <a:ext cx="10695298" cy="1442749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صفحة ١٠٠"/>
          <p:cNvSpPr txBox="1"/>
          <p:nvPr/>
        </p:nvSpPr>
        <p:spPr>
          <a:xfrm>
            <a:off x="-38959" y="9003402"/>
            <a:ext cx="1933445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١٠٠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