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80" r:id="rId4"/>
    <p:sldId id="262" r:id="rId5"/>
    <p:sldId id="265" r:id="rId6"/>
    <p:sldId id="289" r:id="rId7"/>
    <p:sldId id="267" r:id="rId8"/>
    <p:sldId id="269" r:id="rId9"/>
    <p:sldId id="258" r:id="rId10"/>
    <p:sldId id="281" r:id="rId11"/>
    <p:sldId id="283" r:id="rId12"/>
    <p:sldId id="284" r:id="rId13"/>
    <p:sldId id="286" r:id="rId14"/>
    <p:sldId id="274" r:id="rId15"/>
    <p:sldId id="287" r:id="rId16"/>
    <p:sldId id="277" r:id="rId17"/>
    <p:sldId id="288" r:id="rId18"/>
    <p:sldId id="278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BDB"/>
    <a:srgbClr val="A2BAD5"/>
    <a:srgbClr val="82AAA6"/>
    <a:srgbClr val="608D8C"/>
    <a:srgbClr val="FFFFFF"/>
    <a:srgbClr val="FAD69D"/>
    <a:srgbClr val="A4B9D3"/>
    <a:srgbClr val="FFE9D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1:36.414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10490.78711"/>
      <inkml:brushProperty name="anchorY" value="-6576.99658"/>
      <inkml:brushProperty name="scaleFactor" value="0.5"/>
    </inkml:brush>
  </inkml:definitions>
  <inkml:trace contextRef="#ctx0" brushRef="#br0">187 1501 2759 0 0,'0'0'248'0'0,"3"-2"-289"0"0,4-4 698 0 0,5-3 549 0 0,1-2-813 0 0,1-1 71 0 0,2-1 333 0 0,1-3-118 0 0,-2 0-364 0 0,0 1 119 0 0,0-2 558 0 0,0-2 86 0 0,1-3 12 0 0,-1-2 29 0 0,1-3-128 0 0,-1-2-170 0 0,-1 1-445 0 0,-3 2-3 0 0,-1-1 262 0 0,-2 2-438 0 0,-1 2 130 0 0,-1 1-55 0 0,-2 1 1 0 0,0 0-1 0 0,-1 1-56 0 0,-1 0-2 0 0,1-1-4 0 0,-1-4 148 0 0,0-4-193 0 0,0-3 92 0 0,-2 0-150 0 0,-1 3 38 0 0,0 3-17 0 0,-1 1 38 0 0,0-2 184 0 0,-1 1-236 0 0,0 1 99 0 0,1 0-32 0 0,-1 1 3 0 0,0 2 0 0 0,1 0-74 0 0,0 1 2 0 0,-1 0-6 0 0,-1 0-2 0 0,1 1-18 0 0,-2-1-5 0 0,1 2 0 0 0,-1-1-1 0 0,0 1-18 0 0,0 0 4 0 0,0 1-2 0 0,0 1 0 0 0,0 1 0 0 0,0 0 0 0 0,1 2 0 0 0,-1 0 0 0 0,2 1-74 0 0,0 2-64 0 0,0 2 98 0 0,1-1-157 0 0,0 2 56 0 0,-1-2-133 0 0,0-2 72 0 0,0 0 159 0 0,1 2-169 0 0,0 3 108 0 0,-1-1 44 0 0,1-1-15 0 0,-1 3 11 0 0,1-2 0 0 0,-2 0 0 0 0,1 1 0 0 0,0 0 0 0 0,1 1 0 0 0,0 2 75 0 0,-1 0-311 0 0,1 0 224 0 0,0 2-79 0 0,0 0-65 0 0,1 1 108 0 0,-2 1-73 0 0,1 1 69 0 0,-3 2-56 0 0,-2 2 129 0 0,-1 1-149 0 0,-2 5 20 0 0,0 2 39 0 0,0 0-8 0 0,-2 4 3 0 0,-1 3 2 0 0,0 1 84 0 0,0 0-24 0 0,-2 1 12 0 0,1-1 0 0 0,0-1 112 0 0,-1 1 34 0 0,0-2-97 0 0,0-1-48 0 0,0 0 11 0 0,1-1-12 0 0,0-1 0 0 0,2-2 0 0 0,0-2 0 0 0,2 0-102 0 0,1-4 131 0 0,1 0-118 0 0,0 0 110 0 0,2-3-32 0 0,-1 0 11 0 0,2-1 0 0 0,2-1 112 0 0,0-2-60 0 0,2 0 24 0 0,0-1 59 0 0,2 0-70 0 0,-1 0-1 0 0,0 0 0 0 0,0-3 19 0 0,1-1-99 0 0,0-2 123 0 0,1-3-31 0 0,1 0 10 0 0,1-2 2 0 0,1-1 0 0 0,1 0-18 0 0,1-1 4 0 0,1 0-2 0 0,0-1 0 0 0,0 0-84 0 0,2-1 99 0 0,0 0-108 0 0,0 0 106 0 0,1-1-106 0 0,0-1 31 0 0,1-1-10 0 0,-1 0 0 0 0,0-1 0 0 0,3-3 0 0 0,3-5 0 0 0,2-2 0 0 0,1-3 0 0 0,1 0 0 0 0,-2 3 0 0 0,-3 3 0 0 0,-3 5 0 0 0,-2 4-102 0 0,0 1 131 0 0,-1 2-118 0 0,-3 4 110 0 0,0 2-32 0 0,-1 0 11 0 0,0 2-74 0 0,-1 1 95 0 0,0 0-125 0 0,1 1 19 0 0,-1 2 103 0 0,1 0-146 0 0,-1 1 160 0 0,1 0-160 0 0,2 2 160 0 0,1 0-141 0 0,3 2 61 0 0,5 3 56 0 0,2 2-19 0 0,1 1-63 0 0,0 0 95 0 0,-2 0-32 0 0,0 1 11 0 0,-2-1 0 0 0,-1 0 0 0 0,0 1 0 0 0,1-1 0 0 0,-1 0 0 0 0,2 2 0 0 0,0-1 84 0 0,1 0-108 0 0,1 0 130 0 0,-1 0-133 0 0,3 1 124 0 0,0-1-121 0 0,0 0 36 0 0,-2-1-12 0 0,-1-2 0 0 0,0 1 0 0 0,1-1 84 0 0,-1-1-108 0 0,-4-1 111 0 0,-2-1-108 0 0,-1 0 31 0 0,-3-2-10 0 0,-1 1 0 0 0,-2-1 0 0 0,-2 0-121 0 0,0 1 81 0 0,-1-1-40 0 0,-1 0 93 0 0,0 0-25 0 0,-3 1 87 0 0,-2 0-12 0 0,-2 2-77 0 0,-2 0 120 0 0,-1 0-40 0 0,-2 1-79 0 0,-1-1 120 0 0,-2 1-134 0 0,-1 0 115 0 0,0-1-109 0 0,1-1 31 0 0,-1 0-10 0 0,1 0 0 0 0,0 0 0 0 0,-1-1 0 0 0,0-1 0 0 0,0 1 0 0 0,-2-1 0 0 0,0 0 0 0 0,-1 1 0 0 0,-1-1 0 0 0,0 1 0 0 0,-5 0 0 0 0,-1 1 0 0 0,1-1 0 0 0,1 0 0 0 0,2 0 0 0 0,-2 1 196 0 0,1-1-177 0 0,2 1-12 0 0,1 0 3 0 0,2 0-10 0 0,1 0 0 0 0,1-1-93 0 0,-1 1 120 0 0,-2 1-125 0 0,-1-2 122 0 0,5 0-36 0 0,0 0 12 0 0,3-1 84 0 0,2 0-108 0 0,2 0 130 0 0,0-1-133 0 0,1 1 40 0 0,2-1-13 0 0,2-1 0 0 0,0 1 75 0 0,2-1-96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1:38.381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9803.98535"/>
      <inkml:brushProperty name="anchorY" value="-6118.51416"/>
      <inkml:brushProperty name="scaleFactor" value="0.5"/>
    </inkml:brush>
  </inkml:definitions>
  <inkml:trace contextRef="#ctx0" brushRef="#br0">390 122 919 0 0,'0'0'80'0'0,"-2"-2"-326"0"0,0 0 232 0 0,-3-1 157 0 0,-2-1-12 0 0,0 0 42 0 0,-1 0 0 0 0,-1 0 209 0 0,-2 0 426 0 0,0 0-548 0 0,-2 1 409 0 0,0 1-86 0 0,0 2 19 0 0,-1 0 16 0 0,1 1-274 0 0,0 0 13 0 0,0 0-29 0 0,-4 2 227 0 0,0 1-470 0 0,0-1 139 0 0,1 1-55 0 0,0 0-38 0 0,2 0 1 0 0,0 0-3 0 0,1 0-1 0 0,0 1-149 0 0,0-1 42 0 0,1 0-21 0 0,3-1-112 0 0,0 0 42 0 0,2-1-20 0 0,2 0-119 0 0,2-1-3 0 0,2 0 124 0 0,0-1 13 0 0,1 0 78 0 0,0 0-135 0 0,1 0 251 0 0,4-1 278 0 0,3-2-286 0 0,2 0 65 0 0,6-2 141 0 0,1 0-220 0 0,2 0 15 0 0,5-2 67 0 0,4 0-11 0 0,6-1 24 0 0,-1 0-115 0 0,-2 0 91 0 0,-2 0-13 0 0,-4 0 2 0 0,-1 0 3 0 0,-3 1-18 0 0,2-2 172 0 0,1 0-68 0 0,-2 0-140 0 0,-5 1 46 0 0,-3 2 70 0 0,-5 1-121 0 0,-2 2-34 0 0,-4 1-67 0 0,-2 1 10 0 0,-1 1-103 0 0,-5 0 120 0 0,-3 0-41 0 0,-4 2-60 0 0,-2 1 95 0 0,-2 2-32 0 0,-1 0 11 0 0,-2 1 0 0 0,0 1 0 0 0,-2 1 0 0 0,0 0 94 0 0,0 0-121 0 0,-1 0 115 0 0,1 0 3 0 0,0-1 9 0 0,1 1 2 0 0,-3 1 77 0 0,1 0-218 0 0,1-1 170 0 0,1 0-160 0 0,2 0 118 0 0,-1 0-110 0 0,1 0 31 0 0,2 0-10 0 0,1-1 0 0 0,2-1 0 0 0,4 0-84 0 0,0-2-41 0 0,1 1-134 0 0,1-1-155 0 0,3-1 154 0 0,1-1 218 0 0,2-1-62 0 0,0-1 218 0 0,4 1-90 0 0,2-1-20 0 0,4 0 6 0 0,2 0-10 0 0,2-1 0 0 0,0-1 0 0 0,0-1 0 0 0,0 0 0 0 0,0 0 75 0 0,0 0-96 0 0,-1 0 31 0 0,2 1 65 0 0,3 0-3 0 0,1 1 5 0 0,-2 0-15 0 0,0 0-70 0 0,-4 1 130 0 0,-1 0-79 0 0,-1 1-48 0 0,-3-1 15 0 0,0 1-103 0 0,-1 0 120 0 0,-3 0-41 0 0,-1-1 14 0 0,0 1 140 0 0,-2-1-77 0 0,-1 1 21 0 0,-4 4 109 0 0,-3 1-117 0 0,-1 1 40 0 0,-2-1-12 0 0,-2 1 84 0 0,0-1-5 0 0,3-2 6 0 0,-3 1 143 0 0,0 0-161 0 0,0 0-67 0 0,3-1-29 0 0,3-2-5 0 0,3 0 32 0 0,1-1-124 0 0,2-1-111 0 0,3 1-194 0 0,6 0 86 0 0,3 1 140 0 0,3-2 101 0 0,2 0-134 0 0,1-1 166 0 0,6-2-160 0 0,6-2 272 0 0,7-1 4 0 0,-1 0-10 0 0,-1-1 7 0 0,1 0 122 0 0,0-1-102 0 0,-1-1-1 0 0,-4 1-185 0 0,-5 0 150 0 0,-8 2-158 0 0,-5 3 155 0 0,-4-1-8 0 0,-3 2-145 0 0,-3 1 235 0 0,-1 0 21 0 0,-1 1-101 0 0,-1 0-28 0 0,1 0-1 0 0,-1 0-2 0 0,1 0-94 0 0,-3 0-346 0 0,-3 0 345 0 0,1 0-24 0 0,-3-1 22 0 0,-1 1 0 0 0,-2 1 122 0 0,-1 0-8 0 0,2 1 10 0 0,-1-1 4 0 0,3-1-74 0 0,0 1-54 0 0,-1 0 113 0 0,-1 0-142 0 0,1 0 146 0 0,0 0-146 0 0,0 0 137 0 0,1 0-135 0 0,0 0 124 0 0,1-1-121 0 0,-1 0 111 0 0,2 0-108 0 0,-1-1 153 0 0,-1-1 29 0 0,2-1-106 0 0,1 1 95 0 0,-2-1-30 0 0,1-1 18 0 0,-2-1 127 0 0,-1-2-204 0 0,2 2 67 0 0,0-2-24 0 0,0-1 28 0 0,0 0 142 0 0,0-2-189 0 0,-1 0 111 0 0,-1-2 199 0 0,-1 0-275 0 0,1 0 20 0 0,1 1 93 0 0,2 3-161 0 0,1 2-72 0 0,3 2-95 0 0,-1 1 43 0 0,2 0-24 0 0,0 2-117 0 0,0 0-218 0 0,8-1-786 0 0,1 2 1006 0 0,1-1 31 0 0,3 2-28 0 0,0 1 8 0 0,1 2-4 0 0,2 1-168 0 0,2 2 272 0 0,0 1-88 0 0,3 1 32 0 0,4 2 66 0 0,4 0-1 0 0,2 2-5 0 0,-3-2 89 0 0,-6-2-25 0 0,-1-1-72 0 0,-4-1 108 0 0,-2-1-36 0 0,-5-1 255 0 0,-1-1-210 0 0,-3-1 85 0 0,-2-1-136 0 0,-1-1 146 0 0,0 2-160 0 0,-1-1-45 0 0,1-1 104 0 0,-1 1-41 0 0,-1-1 14 0 0,0-1 0 0 0,-1 2 75 0 0,-1-1-22 0 0,-2 1 21 0 0,0-1-4 0 0,-2 1 40 0 0,-2-2-2 0 0,-2 1 2 0 0,-1-3 2 0 0,-2 0-130 0 0,0-1 111 0 0,0-1-114 0 0,-1-1 181 0 0,1 0-54 0 0,-1-1 22 0 0,0-1 0 0 0,-1 1-37 0 0,1-1 1 0 0,0 1-3 0 0,0 0-1 0 0,0 0 19 0 0,-1 0 134 0 0,0 0-167 0 0,0 0 28 0 0,2-1 74 0 0,2 1-121 0 0,2 1-55 0 0,2 2 13 0 0,2-1-87 0 0,1 2-138 0 0,1 0-40 0 0,1 2-104 0 0,2-1 224 0 0,2 1-80 0 0,3 0 132 0 0,0 0-2 0 0,2 1 96 0 0,-1 0-28 0 0,1 1 14 0 0,2 1-74 0 0,0 1 95 0 0,4 0 62 0 0,2 3-110 0 0,2 0 40 0 0,-2 0-13 0 0,-2 0 0 0 0,0 0 75 0 0,-1 2 118 0 0,0-1 37 0 0,-1-1-140 0 0,-1 1 116 0 0,-2-2-21 0 0,0-1 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2:01.265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8671.24219"/>
      <inkml:brushProperty name="anchorY" value="-5585.13184"/>
      <inkml:brushProperty name="scaleFactor" value="0.5"/>
    </inkml:brush>
  </inkml:definitions>
  <inkml:trace contextRef="#ctx0" brushRef="#br0">33 1586 919 0 0,'0'0'566'0'0,"-1"-2"-513"0"0,1-1 35 0 0,-1 1-11 0 0,-1-3 171 0 0,1 1 298 0 0,-2 0 120 0 0,1 0 265 0 0,0 1-311 0 0,0-1 656 0 0,2 1-1031 0 0,1 1 25 0 0,1-2 0 0 0,0 0 105 0 0,3-3 446 0 0,1 0-569 0 0,-1-1 84 0 0,3-1 276 0 0,3-3-141 0 0,2-2 8 0 0,1 1-273 0 0,-1 0-66 0 0,0 1-28 0 0,-1 0-21 0 0,2-2 138 0 0,0-1-134 0 0,-1 1 46 0 0,2-4 286 0 0,2-2 148 0 0,1-3-15 0 0,0 0-315 0 0,-2 0 100 0 0,0-1 203 0 0,-1 1-445 0 0,-2 1 142 0 0,-2 1-53 0 0,-1 1 28 0 0,-2 1-8 0 0,-1 1 4 0 0,-1 0 0 0 0,0-1-46 0 0,-1-3 199 0 0,0-5-106 0 0,0-5-17 0 0,0 0-139 0 0,-2 0 16 0 0,0 2-17 0 0,0 2-2 0 0,-2 3 0 0 0,0 2-18 0 0,-1-2 88 0 0,-1-2-7 0 0,-1 1-87 0 0,-1 2 29 0 0,1 1-13 0 0,-2 4-112 0 0,0-1-80 0 0,0 1 128 0 0,-1 1-216 0 0,0 2 102 0 0,0 1-26 0 0,0 1 2 0 0,0 1 40 0 0,0 1-77 0 0,-1-3 99 0 0,1 3-31 0 0,1 3 86 0 0,-1-1-96 0 0,2 4 106 0 0,-1-2-106 0 0,-1-1 106 0 0,0 0-106 0 0,0-2 13 0 0,-1 0-6 0 0,2 2-30 0 0,-1 0 55 0 0,-1 0-83 0 0,1 1-12 0 0,0 1 95 0 0,2 1 51 0 0,-1 1-206 0 0,1 1 264 0 0,0 2-261 0 0,2 0 116 0 0,0 1-27 0 0,1 0 2 0 0,-2 0 133 0 0,0-1-150 0 0,-1 0 51 0 0,1-1 171 0 0,-1 1-54 0 0,1 1-47 0 0,1 0 20 0 0,-2 1-10 0 0,1 1-168 0 0,-3 2 67 0 0,2 0-20 0 0,-2 1-1 0 0,0-1 142 0 0,0 2-152 0 0,-3 4 52 0 0,-2 2 320 0 0,1 0-226 0 0,-1 0 84 0 0,-1 1 76 0 0,-1 1-28 0 0,-1-1 14 0 0,-2 1-93 0 0,3-3 8 0 0,0-1-83 0 0,0-2 93 0 0,2-1-106 0 0,2-2 31 0 0,-1-1-10 0 0,3 0 0 0 0,0-1-84 0 0,0-1 108 0 0,0 1-148 0 0,0-1 44 0 0,2 0-53 0 0,1 0-74 0 0,2-1 141 0 0,0 0 64 0 0,1 0-74 0 0,0 0-10 0 0,0 0 107 0 0,3-1-106 0 0,2-1 106 0 0,3 0-32 0 0,-1-1 11 0 0,2 0 75 0 0,0 0-96 0 0,2 0 31 0 0,1-1-10 0 0,1 0 0 0 0,0-1 112 0 0,1 1-60 0 0,1-1 24 0 0,2 1 127 0 0,4-1 28 0 0,0 0-141 0 0,-1 0 22 0 0,2 0 100 0 0,-1 0-148 0 0,0 2 20 0 0,-2 0-17 0 0,0 0-2 0 0,2 0-1 0 0,3-1-74 0 0,-1 0 95 0 0,-2 0-106 0 0,0 1 31 0 0,-2 0 65 0 0,-3-1 16 0 0,-1 1 111 0 0,-1 0-138 0 0,-2 0 11 0 0,0 1-80 0 0,-3 1 127 0 0,0 0-79 0 0,-2 0-48 0 0,2 0 15 0 0,-2 0 65 0 0,2-1-12 0 0,0 0-77 0 0,-2 0 26 0 0,-1 1 63 0 0,-2 0-96 0 0,-2 0 31 0 0,-1 1-10 0 0,-1-1-84 0 0,0 1-76 0 0,0 1 180 0 0,-1-1-110 0 0,1 0 111 0 0,0 0-85 0 0,-3-2-176 0 0,1 1 99 0 0,-2-2-37 0 0,0 1 118 0 0,-5 0-34 0 0,1 0 12 0 0,1 2 96 0 0,-1-1-28 0 0,-1 1-60 0 0,-1 0 170 0 0,1 0-128 0 0,0 0 42 0 0,2 0 74 0 0,-1-1-108 0 0,-1 0 120 0 0,1-1-120 0 0,-1 0 120 0 0,2 0-120 0 0,-1-1 36 0 0,1 1-12 0 0,0 0 0 0 0,1 1 0 0 0,-1-1 0 0 0,2 0 0 0 0,-2-1 0 0 0,1 1 0 0 0,2 1 0 0 0,-2-2 112 0 0,0 0-69 0 0,1 0-48 0 0,-2 0 99 0 0,0-1-118 0 0,1 1 36 0 0,-1-1-12 0 0,1 1-112 0 0,-2-4 70 0 0,-1 0 47 0 0,2 0-16 0 0,-1 1 11 0 0,3 0 0 0 0,-1 0 187 0 0,0-1-166 0 0,1 1-15 0 0,0-1 79 0 0,-2-3-32 0 0,-1 0-63 0 0,1-1 95 0 0,-1 0-106 0 0,2 2 31 0 0,-1 0-10 0 0,1 0 0 0 0,-2-2 0 0 0,-1-4 0 0 0,-1-1 0 0 0,0-1 0 0 0,0 2 0 0 0,0 0 0 0 0,2 2 103 0 0,0 1-132 0 0,1 1 155 0 0,1 1-55 0 0,2 3 121 0 0,0-2-133 0 0,1 2-59 0 0,0 2 14 0 0,1 0-172 0 0,0 0 54 0 0,1 2-26 0 0,0 2 2 0 0,-1-2-9 0 0,1 1-156 0 0,0 0 202 0 0,0 1 7 0 0,0 0-36 0 0,0 1-53 0 0,0 2-134 0 0,0 0 139 0 0,0 3 20 0 0,-1 0-3 0 0,1 3-1 0 0,-1-1 94 0 0,1 2 56 0 0,0 2-131 0 0,0 4 93 0 0,0 1 44 0 0,0-1-15 0 0,0 1-63 0 0,-1-1 95 0 0,0 0-32 0 0,0-2 11 0 0,0-2 0 0 0,1 0 0 0 0,-1-1 0 0 0,0 0 0 0 0,1 0 75 0 0,-1 0-96 0 0,1 2 31 0 0,0 0 65 0 0,0 1-96 0 0,0-2 31 0 0,1-1-10 0 0,-1 1-74 0 0,-1-1 20 0 0,1 1 65 0 0,-1 0-96 0 0,-1 1 106 0 0,0 1-32 0 0,0-1 11 0 0,0-1 0 0 0,0 0-84 0 0,1-1 15 0 0,1-2 84 0 0,0-1-29 0 0,0-2 14 0 0,1-1 0 0 0,0-2 0 0 0,1-1 151 0 0,-1-1-68 0 0,0 0-23 0 0,0-1 54 0 0,0 1-146 0 0,2-1-528 0 0,0 0 436 0 0,3 0 2 0 0,2-2 0 0 0,1-1 2 0 0,2-1 140 0 0,3 0 128 0 0,1-1-121 0 0,0 0-24 0 0,1-1 7 0 0,-1 2-10 0 0,3-2 75 0 0,0 0-255 0 0,0 1 115 0 0,-1 0-35 0 0,0 0 114 0 0,-1 1-132 0 0,1-1 147 0 0,0 2-137 0 0,-1-1 135 0 0,0 1 71 0 0,0 0-36 0 0,0 0 11 0 0,0 1-9 0 0,0 0-73 0 0,0 1 131 0 0,0 1-79 0 0,0-1-48 0 0,2-1 15 0 0,0 0-10 0 0,1 1 0 0 0,-2-1 0 0 0,-1 1 0 0 0,-3 1 0 0 0,-1 0 0 0 0,-4 1 75 0 0,-2 0-96 0 0,1 0 31 0 0,-2 0-10 0 0,-1 0 0 0 0,-1 0-280 0 0,-1 0 248 0 0,-1 0-106 0 0,0 0 82 0 0,-3 1 124 0 0,0-1-71 0 0,-2 0 104 0 0,1 0-125 0 0,-3-1 111 0 0,1 0-24 0 0,-3-3 91 0 0,-3-2 6 0 0,-1-3 51 0 0,-1-1-131 0 0,1 0 23 0 0,1-1-22 0 0,2 1 0 0 0,-1-3 111 0 0,-1-1-13 0 0,-1-2-102 0 0,0 1-77 0 0,1 1 100 0 0,-2-1-124 0 0,0 0 111 0 0,0 1-108 0 0,2 1 143 0 0,1 2-70 0 0,1 1 24 0 0,1 0-4 0 0,3 4-84 0 0,0-1 24 0 0,1-1 72 0 0,-3 0-14 0 0,1-1-85 0 0,0 1 28 0 0,2 3-13 0 0,0-1 0 0 0,2 3 0 0 0,0 0-112 0 0,1 1-89 0 0,1 2 140 0 0,1-1-53 0 0,2 5-486 0 0,1 1 460 0 0,1 2 15 0 0,3 2-2 0 0,1 2-1 0 0,2 0 38 0 0,0 0-12 0 0,1 1 6 0 0,0-1 0 0 0,1 1 112 0 0,1-1 118 0 0,0 1-56 0 0,2-1 21 0 0,-1-1-114 0 0,2 0 31 0 0,0-1-16 0 0,2 2-186 0 0,3 1-330 0 0,2 1 353 0 0,0 1 167 0 0,-2-2-47 0 0,-3 0 43 0 0,-2-2 94 0 0,-3-2-121 0 0,-3 0 171 0 0,-2-2-69 0 0,-2-1 14 0 0,-2-2 0 0 0,-1-2-103 0 0,-2 0 28 0 0,1 1-14 0 0,-1-1 0 0 0,0 0 0 0 0,-1 0 84 0 0,1 0-24 0 0,-4 0 12 0 0,-2 0 0 0 0,-2-1-84 0 0,-1 0 24 0 0,-1-1-12 0 0,-1 0 0 0 0,-1-3 94 0 0,-2 0-28 0 0,1-1-4 0 0,-3-2 79 0 0,0 0-98 0 0,1-1 106 0 0,0 0-32 0 0,1-1 21 0 0,-1 1-4 0 0,2 0 96 0 0,0 0-18 0 0,0-1 20 0 0,1 0-2 0 0,0-1-82 0 0,0-1 15 0 0,-1 0-19 0 0,-1-3 76 0 0,-1-1-265 0 0,1 1 191 0 0,0 0-178 0 0,1 0 123 0 0,-1 0-112 0 0,2 0 31 0 0,0 2 102 0 0,0 0-32 0 0,2 1 44 0 0,2 3-45 0 0,1 0 5 0 0,1 1-3 0 0,1 1-94 0 0,1 2-179 0 0,2 2-160 0 0,0 1 235 0 0,1 0-51 0 0,2 2-335 0 0,1 0 442 0 0,3 1-45 0 0,2 3 26 0 0,1 1 94 0 0,1 1-149 0 0,2 2 95 0 0,-1 0 44 0 0,1 0-211 0 0,0 1 95 0 0,0 0-26 0 0,1 0 0 0 0,-1 1 40 0 0,1-1-2 0 0,-1 1 2 0 0,0 0 2 0 0,-1 0 10 0 0,1 2-88 0 0,0 1 120 0 0,-1-2 54 0 0,-1 0-135 0 0,-1-1 95 0 0,-1-1 44 0 0,0-1-15 0 0,-3-3 11 0 0,0 0 0 0 0,0 1 112 0 0,-2-2-144 0 0,-1-2 48 0 0,0 0-16 0 0,-2-2 0 0 0,0 0 278 0 0,-2 0-136 0 0,0 0-82 0 0,-2 1 28 0 0,0-1-16 0 0,-2 0 10 0 0,-2-1-4 0 0,-2-1 21 0 0,1 0-6 0 0,0-1 3 0 0,-1-2 0 0 0,0-1 19 0 0,-1-2 4 0 0,0 0-1 0 0,0-1 2 0 0,0-1-28 0 0,1 0 102 0 0,-2-4 62 0 0,-2-4 136 0 0,-1-3-67 0 0,-2-3-24 0 0,1-2-166 0 0,1 1-42 0 0,1 3-94 0 0,3 3 89 0 0,1 0-109 0 0,1 3-127 0 0,3 3 72 0 0,2 4-24 0 0,1 3 2 0 0,1 0-35 0 0,0 2 1 0 0,2 2-3 0 0,-1 0-150 0 0,2 3-562 0 0,1 3 591 0 0,0 4 176 0 0,0 1-78 0 0,2 4-153 0 0,-1 1 216 0 0,0 1 95 0 0,0-3-117 0 0,0-1 144 0 0,0 0-115 0 0,0 0 109 0 0,0 1 80 0 0,-1 0-39 0 0,0 0 11 0 0,-1 0-9 0 0,-1 0 1 0 0,-1 0-1 0 0,-1 0 0 0 0,-1-1-74 0 0,-1 3 95 0 0,-1-1-32 0 0,1-1-63 0 0,-1-2 114 0 0,1-2-131 0 0,0 0 134 0 0,1-1-339 0 0,-1 0 220 0 0,0-1-96 0 0,1-1 22 0 0,0-1-2 0 0,-1 1 0 0 0,1-3 103 0 0,1 0-104 0 0,0 1 110 0 0,-1-2 174 0 0,2 0-170 0 0,-1 0-20 0 0,2-2 7 0 0,-1 1-12 0 0,2-4-801 0 0,-1-3 790 0 0,1-2 105 0 0,1-2-14 0 0,0-5 154 0 0,1-2-140 0 0,1 1 48 0 0,-1-1-14 0 0,0 1-149 0 0,1-1 117 0 0,-1 0-117 0 0,1 2 31 0 0,-1 1-84 0 0,0 3 95 0 0,0 2-153 0 0,-1 1 167 0 0,-1 1-53 0 0,1 1 18 0 0,-2 2 0 0 0,1 0 0 0 0,0 1 0 0 0,-1 0 0 0 0,0 1 0 0 0,0 1 75 0 0,0 1-96 0 0,0 0 31 0 0,0 0-10 0 0,-2 3 0 0 0,-1 3 0 0 0,-3 7 0 0 0,-1 3 0 0 0,0 2 0 0 0,0 2 0 0 0,-1-1 0 0 0,1 0 0 0 0,1-1 0 0 0,-1-1 0 0 0,1-1 0 0 0,-1-2 0 0 0,1 0 140 0 0,0-1-77 0 0,0 0 21 0 0,0-2 91 0 0,0 2-29 0 0,1 0-79 0 0,1-3-67 0 0,0 0 13 0 0,2-3 62 0 0,0-2-96 0 0,0-1 31 0 0,1 0-10 0 0,0-2 0 0 0,-1 1 0 0 0,1-1 0 0 0,0 0 0 0 0,0 0 879 0 0,0-4-791 0 0,0 0 5 0 0,0-3-18 0 0,-1 0-2 0 0,0-1-1 0 0,-1-3-84 0 0,1-2 24 0 0,0-1-142 0 0,0 2 55 0 0,1 2-24 0 0,0 0-90 0 0,0 2 64 0 0,1 1 59 0 0,0 2 66 0 0,0 2-105 0 0,0 0 132 0 0,0 4-649 0 0,0 3 622 0 0,-2 3 0 0 0,1 3 0 0 0,-1 1 94 0 0,0 3-46 0 0,0 3-56 0 0,0-1-56 0 0,-2 1 85 0 0,-2 1-32 0 0,0-2 11 0 0,1-4 75 0 0,0-2-96 0 0,1-3-62 0 0,2-4 110 0 0,0-2-162 0 0,1-2 170 0 0,1-2-229 0 0,0 1 290 0 0,1-1-128 0 0,-1 1 188 0 0,2 0-93 0 0,3 1 21 0 0,-1 0-3 0 0,3-1-94 0 0,1 0 26 0 0,2-1-13 0 0,1-1 0 0 0,0-1 0 0 0,2-1-112 0 0,-1-1 70 0 0,2 0 47 0 0,0-1-16 0 0,0-1 11 0 0,1 0 0 0 0,4-3 0 0 0,4-1 0 0 0,5-3 0 0 0,-1 1 112 0 0,-1 1-144 0 0,2 1 263 0 0,3 0-87 0 0,-2 2-69 0 0,-2 1-75 0 0,2 0 14 0 0,-2 2-14 0 0,-2 1 0 0 0,-2 0-84 0 0,-3 2 108 0 0,2 1-36 0 0,-1-1 12 0 0,-4 2 0 0 0,-1 0 0 0 0,-3 1 0 0 0,-1 0 0 0 0,-3 0-74 0 0,-3 0 95 0 0,0 1-144 0 0,0 0 53 0 0,-1 0-10 0 0,-1 0 8 0 0,-2 0 8 0 0,0-1 73 0 0,-1 1 130 0 0,-4 0-107 0 0,1 0-32 0 0,-3 1 113 0 0,-3 1-30 0 0,-1 1 11 0 0,-3-1-110 0 0,0 0 247 0 0,-2-1-190 0 0,0 0 63 0 0,0-1-16 0 0,-1 1 10 0 0,1-1-4 0 0,1 0 2 0 0,0 0 0 0 0,0 0-112 0 0,-2 0 32 0 0,-3 0-16 0 0,1 1 0 0 0,0 0-102 0 0,-1 0 131 0 0,-3 2-44 0 0,-2 1 118 0 0,-1 0-132 0 0,-2 2 43 0 0,2 0-200 0 0,2 0 43 0 0,3 1-154 0 0,3-1 203 0 0,3-1 93 0 0,3 0 90 0 0,4-2 103 0 0,3-2-492 0 0,1-1-53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2:08.478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7861.65527"/>
      <inkml:brushProperty name="anchorY" value="-5105.84619"/>
      <inkml:brushProperty name="scaleFactor" value="0.5"/>
    </inkml:brush>
  </inkml:definitions>
  <inkml:trace contextRef="#ctx0" brushRef="#br0">1 1671 2895 0 0,'0'0'0'0'0,"0"-1"256"0"0,2 1-177 0 0,-1-1 88 0 0,1-1-111 0 0,-1-1 148 0 0,2-1-27 0 0,1-1 22 0 0,1-2 177 0 0,2-1-171 0 0,0 0-80 0 0,-1 1-126 0 0,1 1 106 0 0,0 0-35 0 0,1-1 64 0 0,-1 2-14 0 0,0 1 18 0 0,-1 0 6 0 0,0 1 166 0 0,0 0-8 0 0,0-1 22 0 0,1 0 292 0 0,1-1-502 0 0,1-1 153 0 0,1-1-39 0 0,1-1-81 0 0,0 1 5 0 0,0-1-6 0 0,-1 0 8 0 0,0-1-60 0 0,0 1 9 0 0,-1-1-6 0 0,0-1 18 0 0,1 0 97 0 0,-1 0 1 0 0,2-1 7 0 0,-1-1 4 0 0,0 0-74 0 0,0 1 11 0 0,-1-1-17 0 0,0 0 20 0 0,-1 0-44 0 0,1-1 4 0 0,0 0-3 0 0,0-1 9 0 0,0 0-4 0 0,0-2 2 0 0,0 0 0 0 0,-1 0 10 0 0,1 0 34 0 0,-1 0 0 0 0,-1 1 2 0 0,2-5 236 0 0,-1 0-273 0 0,1 0 92 0 0,-1 1-29 0 0,-1 0-18 0 0,0 0-5 0 0,0 0 0 0 0,-1-1-1 0 0,0 1-56 0 0,-1-1 16 0 0,0 0-17 0 0,0-5 133 0 0,-1 0-179 0 0,0-1 59 0 0,0-1-20 0 0,-1 1-56 0 0,1-1 16 0 0,-1 1-82 0 0,1 0 132 0 0,0 0-154 0 0,0 1 151 0 0,0 1-148 0 0,0-4 258 0 0,0-3-29 0 0,0-3-1 0 0,-2 3-129 0 0,-1 3 38 0 0,-1 4-20 0 0,-1 4-102 0 0,-1 1-65 0 0,0 2 106 0 0,-1 2-190 0 0,1 1 75 0 0,1 3-17 0 0,0 1-1 0 0,-1-1-7 0 0,1 0 2 0 0,0 1-1 0 0,-1-1-74 0 0,0 0 104 0 0,0 1 13 0 0,0 2 157 0 0,1 2-48 0 0,-1 0-49 0 0,1 1 19 0 0,0 2-10 0 0,0 1 0 0 0,1 1-112 0 0,-2 4-1112 0 0,1-1 1303 0 0,-2 2 14 0 0,-1 3 66 0 0,0-2-110 0 0,0 3 35 0 0,-1 0-96 0 0,-1 1 24 0 0,1-2 63 0 0,1-1-96 0 0,-1 0 31 0 0,2-1-10 0 0,-1 1 0 0 0,1-2 75 0 0,-2 1-96 0 0,1-1 106 0 0,-2 0 6 0 0,-2 0-29 0 0,2 0 14 0 0,-2-1-4 0 0,2 0 66 0 0,-2-1 139 0 0,-1 1-185 0 0,0 0 56 0 0,0 0-28 0 0,0 0 1 0 0,-1 0-1 0 0,2-1-140 0 0,-5 1 115 0 0,-2 0-116 0 0,-1 0 31 0 0,-1 0-10 0 0,1-1 0 0 0,4-1 0 0 0,3 0 0 0 0,0-1 0 0 0,0-1-93 0 0,2 1 8 0 0,0-1 103 0 0,-1 0-108 0 0,1 0 36 0 0,2 1 65 0 0,2-1-218 0 0,1 1 77 0 0,1 0-4 0 0,2 0-202 0 0,1-1 406 0 0,2 0 92 0 0,2-1-115 0 0,3-1 38 0 0,2 0 62 0 0,0 0-180 0 0,0 1 167 0 0,1-1-91 0 0,0 0 26 0 0,0 1-79 0 0,1-1 132 0 0,0 0-79 0 0,0 0 26 0 0,2-1 70 0 0,4-1-96 0 0,2 0 50 0 0,0 0-16 0 0,-1 0-90 0 0,-2 1 101 0 0,-2 1-109 0 0,-2 0 106 0 0,0 1-106 0 0,-1 1 106 0 0,-1 0-106 0 0,3-2 106 0 0,-1 1-32 0 0,1-1-63 0 0,-1 1 95 0 0,0 0-106 0 0,-3 0 31 0 0,0 0-10 0 0,1 1 0 0 0,-1 0 0 0 0,1 0 0 0 0,0 0 0 0 0,0 1 75 0 0,1-1-22 0 0,-1 0-63 0 0,-2 1 20 0 0,0-1-10 0 0,-3 0 0 0 0,1 0 0 0 0,-3 0-74 0 0,-1 0 95 0 0,1 1-32 0 0,-2 0 11 0 0,0 0 94 0 0,-2 1 10 0 0,1-1 274 0 0,-3 0-391 0 0,1 0 101 0 0,0 0-109 0 0,0 0 31 0 0,0-2-76 0 0,-1-2 52 0 0,-1-2-70 0 0,0 0 108 0 0,1-1-36 0 0,-2-1 87 0 0,0-1-96 0 0,0-1 134 0 0,0 3-142 0 0,0-2 155 0 0,1 2-158 0 0,-1-1 123 0 0,-1 0-112 0 0,-1-1 106 0 0,2 1-106 0 0,-2-1 106 0 0,0-1-106 0 0,-1 0 106 0 0,-1-1-106 0 0,-1-2 106 0 0,0-1-32 0 0,-1-1-63 0 0,0 2 114 0 0,1 0-131 0 0,1 1 134 0 0,0 0-134 0 0,1 2 115 0 0,0 2-109 0 0,1 0 106 0 0,0-1-106 0 0,-1 1 31 0 0,0-1-122 0 0,0 0 4 0 0,1 2 39 0 0,1 2-8 0 0,1 1 3 0 0,-1-2 86 0 0,-2-2-117 0 0,0 0 132 0 0,0-1-134 0 0,0 2 134 0 0,-2-4-125 0 0,0 1 122 0 0,1 1-36 0 0,2 2 12 0 0,1 3 0 0 0,2 1-140 0 0,1 2 3 0 0,-1-2-56 0 0,0 2 82 0 0,0-1-28 0 0,1 1-194 0 0,0 0 189 0 0,1 1-67 0 0,-2 1 15 0 0,0 0 212 0 0,-1 2-9 0 0,-1 3 6 0 0,-2 2-13 0 0,1 2 0 0 0,-1 2 0 0 0,1 1 0 0 0,0 1-84 0 0,1 0 108 0 0,-1 0-36 0 0,-1 0 12 0 0,0-1 0 0 0,-1 1 0 0 0,0-1 0 0 0,-1 0 0 0 0,1-1 0 0 0,-1 0 112 0 0,-1 2-60 0 0,-1-2 52 0 0,1 1-124 0 0,-1 0 148 0 0,0 1-160 0 0,-1 1 48 0 0,1 0-16 0 0,2-3 0 0 0,1 0 0 0 0,2-4-84 0 0,1 0 108 0 0,0 1-129 0 0,2-2 38 0 0,-2 2-106 0 0,1 1 120 0 0,-1 0-41 0 0,0 0-79 0 0,0 0 17 0 0,0 0-20 0 0,1 0 104 0 0,0-2-12 0 0,0-1 9 0 0,1-1 3 0 0,0-2 0 0 0,2 0 84 0 0,0-1-117 0 0,0-1 38 0 0,0 0 81 0 0,1-1-28 0 0,-1-1 14 0 0,2 1 0 0 0,-1 0 0 0 0,1 0 0 0 0,4-2 0 0 0,1-1 0 0 0,3-2 0 0 0,-2 1 75 0 0,2-4-22 0 0,2-2 21 0 0,1-2 24 0 0,0-2-118 0 0,0 1 148 0 0,-1 0-85 0 0,-1 1 26 0 0,-1 0-79 0 0,1 0 104 0 0,1-2-118 0 0,2-4 120 0 0,1-2-36 0 0,1 0-72 0 0,-2 1 108 0 0,-1 1-120 0 0,-2 1 148 0 0,0 0-72 0 0,-2 2-60 0 0,-2 3 20 0 0,-1 0 72 0 0,-3 4-108 0 0,0-1 36 0 0,0 1-12 0 0,-1-1 75 0 0,-1 1-96 0 0,0 2 31 0 0,0 1-94 0 0,0 0 108 0 0,-1 1-157 0 0,0 1 56 0 0,0-1 91 0 0,0 1-254 0 0,0 0 99 0 0,-1 0-66 0 0,1 1 105 0 0,-2 3-32 0 0,-1 2 14 0 0,-3 1 28 0 0,0 3 2 0 0,0 0 0 0 0,-1 2 2 0 0,0 1-9 0 0,0 1 2 0 0,1 0-1 0 0,0-1 0 0 0,1 2 112 0 0,0-1-125 0 0,1 1 136 0 0,-1-1-134 0 0,1 1 134 0 0,-1-1-41 0 0,1 0 14 0 0,-1 2 0 0 0,0 0 75 0 0,-1 1-96 0 0,1-1 31 0 0,-1 3-10 0 0,1-2 0 0 0,-1-1 0 0 0,1-3 0 0 0,1-1 0 0 0,0 0 0 0 0,0-1 0 0 0,1-3 0 0 0,1-1 0 0 0,1-2 75 0 0,-1 1-22 0 0,0-1 11 0 0,1-1 0 0 0,0-1 0 0 0,0 0 244 0 0,1-1-226 0 0,0 0-21 0 0,1-3-82 0 0,1-2 31 0 0,0-1-10 0 0,2-4 0 0 0,-1 0 0 0 0,1 0 0 0 0,0-4 75 0 0,0 1 16 0 0,0-2-1 0 0,0 1-106 0 0,-2 0 32 0 0,1 1-16 0 0,-1 0 0 0 0,1-2 0 0 0,1-2 0 0 0,0 3 0 0 0,0 1 0 0 0,0 3-102 0 0,0 1 131 0 0,0 1-44 0 0,1 0-59 0 0,-1 1 11 0 0,-2 2 76 0 0,2 1-25 0 0,-1 2 12 0 0,0 0-84 0 0,-1 1 108 0 0,1 0-110 0 0,0 1 107 0 0,2 0-125 0 0,-1 1 56 0 0,2 1 56 0 0,-1 0-19 0 0,2 0 11 0 0,2 5 0 0 0,0 1 0 0 0,1 1 0 0 0,0 1 0 0 0,-1 1 75 0 0,-1-1-96 0 0,-1 1 31 0 0,0 0-10 0 0,-1-3 0 0 0,-1 1 0 0 0,-1-1 112 0 0,0-1-69 0 0,0 0 26 0 0,0-2-79 0 0,-1 1 20 0 0,1 2-10 0 0,-1-2 0 0 0,0 1 0 0 0,1 0 0 0 0,-2-1 0 0 0,0-2 0 0 0,0 1 1346 0 0,-4-6-1276 0 0,0 0 2 0 0,-2-2 0 0 0,-1-2-84 0 0,-2-1 24 0 0,1 1 63 0 0,0-1-96 0 0,1 1-230 0 0,-2-4 74 0 0,0 0-125 0 0,1 1 194 0 0,2 2 34 0 0,1 1 71 0 0,1 2-8 0 0,1 2 11 0 0,1-2 0 0 0,0 2 0 0 0,0-1 0 0 0,0 1-168 0 0,0 0 76 0 0,1 0-22 0 0,1 2-224 0 0,1 0 266 0 0,0 0 84 0 0,3 3-108 0 0,2 1 120 0 0,1 2-36 0 0,-1-2 96 0 0,-2 0 4 0 0,-1 1 14 0 0,-1-1 0 0 0,-1 2 105 0 0,0 1 222 0 0,-2-2-290 0 0,1 2-140 0 0,-1 0 35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2:09.411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6603.59033"/>
      <inkml:brushProperty name="anchorY" value="-4446.43066"/>
      <inkml:brushProperty name="scaleFactor" value="0.5"/>
    </inkml:brush>
  </inkml:definitions>
  <inkml:trace contextRef="#ctx0" brushRef="#br0">0 1 2487 0 0,'0'0'0'0'0,"6"5"240"0"0,3 3-3461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7:03.875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5953.93994"/>
      <inkml:brushProperty name="anchorY" value="-5094.80762"/>
      <inkml:brushProperty name="scaleFactor" value="0.5"/>
    </inkml:brush>
  </inkml:definitions>
  <inkml:trace contextRef="#ctx0" brushRef="#br0">5167 2939 5063 0 0,'0'0'448'0'0,"2"-2"-410"0"0,2 0 4 0 0,3-5-231 0 0,1-2 285 0 0,1-5 209 0 0,0-4 171 0 0,0-2 298 0 0,-1-2 183 0 0,0 0-416 0 0,-2 3 157 0 0,-1 2-60 0 0,-2 5-231 0 0,1-3 477 0 0,0-1-272 0 0,-1-1-383 0 0,0 0 110 0 0,-1 0-66 0 0,0 0 93 0 0,-1 1 0 0 0,0 0 6 0 0,-2-2 4 0 0,1 1 28 0 0,-3-5 478 0 0,0-2-612 0 0,0 0 253 0 0,0-1-63 0 0,-1 1 1 0 0,1-1 3 0 0,-1 1-93 0 0,0-5 418 0 0,-1-1-545 0 0,1 0 46 0 0,-3-4 200 0 0,0-3-110 0 0,-2-1-212 0 0,0 3 68 0 0,0 1-36 0 0,0 3-74 0 0,-1 1 11 0 0,-1 0-17 0 0,0 1 1 0 0,-1-1-66 0 0,-6-9 46 0 0,-1-2-119 0 0,-2-2 107 0 0,-2 2-110 0 0,-1 1 31 0 0,0 2-10 0 0,-1 3 0 0 0,-3-5 75 0 0,-1 1-96 0 0,1 2 125 0 0,1 2-131 0 0,2 1 115 0 0,0 2-109 0 0,0 2 31 0 0,1 0-10 0 0,-1 1-130 0 0,-8-6 83 0 0,-8-7 127 0 0,-4 0-113 0 0,-1 0 146 0 0,-2 3-68 0 0,0 3 23 0 0,-8-2 108 0 0,1 2-107 0 0,0 2 38 0 0,-6-4-11 0 0,-6-3-28 0 0,0 2-76 0 0,4 4 20 0 0,-7-2-12 0 0,-9-1-93 0 0,-10-1 8 0 0,0 3 103 0 0,4 4-202 0 0,6 6 92 0 0,6 5-22 0 0,-7 3 0 0 0,4 4 133 0 0,4 3-38 0 0,3 3-65 0 0,4 1 108 0 0,4 2-36 0 0,3 0 106 0 0,2 0-121 0 0,2 2 40 0 0,0 1-13 0 0,2 0 0 0 0,-1 1 0 0 0,0 1-102 0 0,-1 0 131 0 0,-1 0-137 0 0,-13-1 51 0 0,-13 1-7 0 0,-9 2 73 0 0,2 0-20 0 0,6 1 11 0 0,9 0-74 0 0,9 1 95 0 0,-5-1-32 0 0,5 0 11 0 0,3-1 0 0 0,-6 0 0 0 0,-6 0-74 0 0,-7 1 2 0 0,3 0-6 0 0,6 2 17 0 0,7-1-6 0 0,7-1 3 0 0,-4-1 0 0 0,-4-2 75 0 0,2-2-22 0 0,5-1 11 0 0,-2-1 84 0 0,0-1 4 0 0,6-1-108 0 0,6-2 148 0 0,1-1-160 0 0,6-1 48 0 0,4-1-16 0 0,6-1 0 0 0,4 0 0 0 0,3 0-102 0 0,2-1 131 0 0,-1-3-165 0 0,-1-3 171 0 0,1-1-53 0 0,3 0 18 0 0,0-2 150 0 0,3 1-193 0 0,3 1 176 0 0,2-3-15 0 0,1 0-145 0 0,3 0 48 0 0,1-3-21 0 0,2 0 0 0 0,2 1 0 0 0,0-2-102 0 0,2 1 38 0 0,1 2 76 0 0,1 0-119 0 0,1-1 40 0 0,0 2 81 0 0,1-1-28 0 0,0 2 14 0 0,-1 4 0 0 0,0 0 0 0 0,-1 2-74 0 0,0 2 95 0 0,-1 3-190 0 0,1 3 46 0 0,-1 4 64 0 0,0 2-43 0 0,-1 1-86 0 0,1 2 8 0 0,0 2-62 0 0,0 2 169 0 0,0 4 73 0 0,0 2-121 0 0,-2 1 150 0 0,0 4-137 0 0,-2 1 135 0 0,0 2-41 0 0,-2 3-60 0 0,-1 0 95 0 0,0 0-32 0 0,-2 0-63 0 0,0-2 95 0 0,-1 0-32 0 0,0-2 11 0 0,-2-2 0 0 0,-1 0 0 0 0,-5 2 94 0 0,-4 1-46 0 0,-4 2-56 0 0,-5 1 102 0 0,1-1-118 0 0,1-3 36 0 0,3-2 63 0 0,2-4-96 0 0,2-1 31 0 0,2-2-10 0 0,2 0 0 0 0,1 0 0 0 0,-2 1 0 0 0,0 0 0 0 0,2-1 0 0 0,5-2 0 0 0,-1 0 75 0 0,4-1-22 0 0,2-2 11 0 0,3 2-74 0 0,2-2 20 0 0,1-1 65 0 0,4 1-96 0 0,5 1 115 0 0,3 1-118 0 0,2 1 36 0 0,5 1-12 0 0,1 0 0 0 0,2 1 0 0 0,3 1 0 0 0,1-1 0 0 0,-1 0 0 0 0,3-1 0 0 0,2 0-74 0 0,-1-1 95 0 0,-1 0-32 0 0,-1 1-63 0 0,-3-1 95 0 0,-1-1-32 0 0,-1 2-73 0 0,0 1 108 0 0,-1 1-36 0 0,4 2-72 0 0,4 2-4 0 0,-1 0 34 0 0,-1 0 59 0 0,-4 0-137 0 0,-2-1 36 0 0,0 1-145 0 0,-3-1 166 0 0,-3-1-93 0 0,-2-2 20 0 0,-2 0-3 0 0,-3-2-1 0 0,-1 0 66 0 0,0 0 92 0 0,-1 3-115 0 0,0 0 24 0 0,-1-1 103 0 0,-1-3-220 0 0,-1-2 106 0 0,-1-2 37 0 0,0 1-25 0 0,0-2 13 0 0,0 0-1 0 0,-1 0 0 0 0,1-1 84 0 0,-1-1-24 0 0,0 0 12 0 0,0 0 0 0 0,0 0 0 0 0,0 0-53 0 0,0 0 42 0 0,0-3 11 0 0,1-4 0 0 0,1-3 112 0 0,0-3 24 0 0,1-1-84 0 0,0-2 23 0 0,0 0-10 0 0,0 0-1 0 0,0 0 0 0 0,0 1-74 0 0,0-4 132 0 0,-1-1-42 0 0,0-2-21 0 0,0-4 48 0 0,0-1 95 0 0,-1 1-82 0 0,0 1 32 0 0,-1 0 114 0 0,1-1-101 0 0,-1 1-76 0 0,1 1-14 0 0,0-1 22 0 0,0-1-115 0 0,-2-1 32 0 0,0-1-126 0 0,-2 3 144 0 0,1 5-141 0 0,0 6 136 0 0,-1 3-153 0 0,0 1 56 0 0,0 3-10 0 0,0-2-2 0 0,-1 0 2 0 0,1-1 0 0 0,-1 1 0 0 0,2 2 0 0 0,-1 1 94 0 0,0 1-102 0 0,2 1 34 0 0,-2 0 65 0 0,-2-2-106 0 0,1 2 119 0 0,1 0-138 0 0,-2-1-6 0 0,2 1 73 0 0,-1 1-65 0 0,0 0 21 0 0,-1-1-5 0 0,0 1 0 0 0,1 1 112 0 0,2 0-144 0 0,0 1 160 0 0,1 0-160 0 0,1 1 160 0 0,-3 0-132 0 0,1 0 124 0 0,-3-2-36 0 0,1 1-90 0 0,0-1 131 0 0,-1 2-118 0 0,-1-1 110 0 0,-2 0-32 0 0,2 0 11 0 0,1 0-74 0 0,-1 0 95 0 0,1 0-32 0 0,2 0 11 0 0,1 0 0 0 0,0 1 103 0 0,-1-2-132 0 0,0-1 155 0 0,-1-1-251 0 0,-1-1 56 0 0,0-1 87 0 0,0-1-155 0 0,0 0 97 0 0,-1-2 44 0 0,-3-2-89 0 0,2 3 106 0 0,0 1-32 0 0,3 2 11 0 0,1 2 0 0 0,1 1 0 0 0,2 2 75 0 0,-3-1-96 0 0,1 1 31 0 0,-1 0-10 0 0,2-1 75 0 0,-2 0-96 0 0,0 0 31 0 0,1-1-84 0 0,1 1-17 0 0,0 1 0 0 0,0-1 5 0 0,1 2-165 0 0,1 1 139 0 0,0 2 8 0 0,1 3 1 0 0,-1 2-1 0 0,2 2-18 0 0,-1 2 4 0 0,1 2-2 0 0,1 4-93 0 0,0 0 176 0 0,1 0-57 0 0,0 2 22 0 0,-1-4 84 0 0,0-1-24 0 0,0-1 12 0 0,-1 1 0 0 0,-1-2 0 0 0,0 1 0 0 0,-2-2 0 0 0,-1 0 0 0 0,-1 1 0 0 0,-1-1 0 0 0,-2 1 0 0 0,0 0 94 0 0,-2-1-121 0 0,0 0 124 0 0,-1-2-121 0 0,0 0 111 0 0,0-1 41 0 0,-4 1 111 0 0,-1-1-165 0 0,-1 0 133 0 0,0-2-23 0 0,1-2 5 0 0,0-1 3 0 0,1 0-112 0 0,0 0 88 0 0,0-2-116 0 0,0-1-52 0 0,2-1 12 0 0,3-1-12 0 0,-1 1 0 0 0,1 0 0 0 0,1 0-84 0 0,1 1 15 0 0,-1-1 84 0 0,2 1-141 0 0,-1-3-66 0 0,1 0-2 0 0,0-3 7 0 0,1 0 123 0 0,2 1-35 0 0,1-1-93 0 0,4 0 116 0 0,2-1-40 0 0,3-2-90 0 0,3 0 159 0 0,2-1-52 0 0,0 1 19 0 0,0 0 94 0 0,4-2-28 0 0,1 1 14 0 0,-1 0 0 0 0,2-1 0 0 0,0 0 0 0 0,-1 0 0 0 0,-1-1 0 0 0,-1 1 0 0 0,-4 2 75 0 0,-2 0 53 0 0,-1 1 27 0 0,-1 0-75 0 0,-1 0 36 0 0,-2 1-14 0 0,0 0-44 0 0,-3-1-62 0 0,0 1-154 0 0,-3-1 57 0 0,0 2 45 0 0,-4 0-19 0 0,-2 2 11 0 0,-2 1-37 0 0,-5 3-120 0 0,-2 1 153 0 0,0 1 68 0 0,0 2-18 0 0,0 0 18 0 0,-2 4 0 0 0,1 0 122 0 0,0 1-54 0 0,-2 1 88 0 0,2-1-115 0 0,2-2 36 0 0,3-1-13 0 0,-1-3 19 0 0,2 1-99 0 0,2-3 123 0 0,1 2-134 0 0,2-1 40 0 0,1-1-13 0 0,1 1-102 0 0,1 0 56 0 0,0-1 53 0 0,1-1-92 0 0,3 0 106 0 0,3 0-32 0 0,4-2 11 0 0,4-1 0 0 0,1-1 0 0 0,2-1 84 0 0,0-1-108 0 0,3-2 130 0 0,0 1-40 0 0,1-2-79 0 0,-2 1 120 0 0,0-1-134 0 0,-1 1 134 0 0,-1-1-134 0 0,-2 0 134 0 0,0 0-134 0 0,-1 1 124 0 0,0 0-121 0 0,-1 1 36 0 0,-1 0-124 0 0,-2 1-61 0 0,-3 1-64 0 0,-2 2 147 0 0,-2 0 6 0 0,-1 1-61 0 0,-1 0 101 0 0,-4 0 33 0 0,-3 0 11 0 0,-3 1 0 0 0,-4-1 0 0 0,-2 0 0 0 0,-3 1 0 0 0,-2 2 0 0 0,0 0 75 0 0,-7 1 72 0 0,0 0-101 0 0,1-1-46 0 0,0 1 124 0 0,3-1-156 0 0,1 0 160 0 0,3-1-85 0 0,1 0-48 0 0,1 0 127 0 0,3 1-79 0 0,3-1 36 0 0,1 0 75 0 0,2 1-106 0 0,2 0-48 0 0,2 2 12 0 0,2-1-12 0 0,5 2-102 0 0,6 2 206 0 0,3 0-140 0 0,2-1 46 0 0,3 1 74 0 0,1-1-108 0 0,0 1 195 0 0,2 0 36 0 0,3-1-61 0 0,4 1-63 0 0,-2 0-84 0 0,-1-2 99 0 0,2 3-122 0 0,-3 0 120 0 0,-2 1-120 0 0,0 2 36 0 0,-1 4-12 0 0,0 2 0 0 0,-2-2 0 0 0,-4 0 0 0 0,-2-3 0 0 0,-4-3 0 0 0,-2-4 0 0 0,-2 0 0 0 0,0-2 0 0 0,-2 2 0 0 0,1 4 0 0 0,-2 0 0 0 0,0 0 0 0 0,-1-3 0 0 0,-1 1 0 0 0,-1-1 0 0 0,-1 0 0 0 0,-1 1 0 0 0,1-2 84 0 0,0-1-33 0 0,0-1 14 0 0,1-1 74 0 0,0-1-96 0 0,-1-1 69 0 0,1-1-59 0 0,0 0 16 0 0,1-1-5 0 0,1 1 10 0 0,0-1-4 0 0,-1-1 2 0 0,1 0 19 0 0,-2-3-6 0 0,1-2 3 0 0,-1 0 94 0 0,1-3-130 0 0,0-3 42 0 0,1-5 98 0 0,0-5-13 0 0,2-5 57 0 0,1-4 73 0 0,0-1-194 0 0,0 2-115 0 0,-1-3 119 0 0,0-3 22 0 0,0-4 11 0 0,-1 1-88 0 0,0 4 11 0 0,0 3-83 0 0,0 6 130 0 0,-1 2-79 0 0,1 4 26 0 0,-1 1 70 0 0,-1 1-22 0 0,0 5-138 0 0,0 0 154 0 0,0 5-90 0 0,0-1-48 0 0,0 3 15 0 0,1 0-103 0 0,-1 2 120 0 0,1 1-181 0 0,0 2-20 0 0,1 1 112 0 0,0 0-70 0 0,0 4-224 0 0,1 4 274 0 0,-1 2-2 0 0,1 2 2 0 0,-1 1 2 0 0,0 2 94 0 0,0 0-140 0 0,1 0 158 0 0,0 1-160 0 0,-1-3 67 0 0,2 4-115 0 0,1 6-27 0 0,0 0 78 0 0,0 2-30 0 0,1 3-138 0 0,0 0 210 0 0,0-1-69 0 0,1 3-88 0 0,-1 0 200 0 0,1-3-64 0 0,-1-3 24 0 0,-1-2-18 0 0,1 1-126 0 0,0-2 44 0 0,-1 2-12 0 0,-1-1 110 0 0,0-2 82 0 0,0-4-16 0 0,-2-2 16 0 0,0-1 0 0 0,-1-3 318 0 0,0-2-92 0 0,0-3-84 0 0,1-1 36 0 0,-1-2-18 0 0,0-4-74 0 0,-1-3 95 0 0,-1-6 24 0 0,-2-6 89 0 0,-1-2-188 0 0,1 2 146 0 0,-1 1-38 0 0,1-2 18 0 0,-1-4 204 0 0,0 0-347 0 0,1-2 112 0 0,0-1-41 0 0,-1 0-74 0 0,0-2 76 0 0,0-1-110 0 0,0 0 51 0 0,1-2 85 0 0,0 3-129 0 0,1 2-59 0 0,1 2 14 0 0,2 4-14 0 0,0 5 75 0 0,1-4-358 0 0,0 0 266 0 0,0 2 9 0 0,1 0-119 0 0,1 1 47 0 0,-1 5 96 0 0,1 3-106 0 0,-2 3 36 0 0,1 2-28 0 0,-1 2 4 0 0,2 3-2 0 0,2 2-93 0 0,1 3 120 0 0,0-2-59 0 0,1 6-112 0 0,0 2 156 0 0,0 3-110 0 0,1 4-162 0 0,0 6 132 0 0,0 4 70 0 0,2 5 60 0 0,0-2 78 0 0,-1-2-12 0 0,0-4-62 0 0,-1-3 2 0 0,1 1-99 0 0,0-1 6 0 0,1 2-27 0 0,-2-2 114 0 0,-2-3 78 0 0,-1-1-128 0 0,-2 1 48 0 0,-2-1 171 0 0,-1 0-26 0 0,0-4-9 0 0,-1-5 12 0 0,1-3 71 0 0,0-3-59 0 0,0-3 133 0 0,-1-4-93 0 0,1-2 32 0 0,-3-1-8 0 0,1 0 66 0 0,-2-5 251 0 0,-1 1-320 0 0,-1-1 27 0 0,1-2-30 0 0,-2-3-8 0 0,1-2-2 0 0,0-2-37 0 0,0-5 85 0 0,-2-5-120 0 0,-2-5 56 0 0,1 1-19 0 0,0 1-25 0 0,1 2 8 0 0,1 2-4 0 0,0 2 0 0 0,1 3 0 0 0,0-2 84 0 0,0 1 4 0 0,1 2-70 0 0,-1 2 24 0 0,1 0 121 0 0,1 4-29 0 0,0 2-114 0 0,2 4-288 0 0,0 4-223 0 0,-2 8-420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7:04.513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11322.75586"/>
      <inkml:brushProperty name="anchorY" value="-1686.52661"/>
      <inkml:brushProperty name="scaleFactor" value="0.5"/>
    </inkml:brush>
  </inkml:definitions>
  <inkml:trace contextRef="#ctx0" brushRef="#br0">336 14 455 0 0,'0'0'0'0'0,"-2"0"203"0"0,-2-1-160 0 0,1 0 31 0 0,-2-1-10 0 0,0 0 448 0 0,-1-1 600 0 0,-2 1-760 0 0,1 0 280 0 0,-4 2 566 0 0,-2 0-832 0 0,0 1-95 0 0,-4 1 126 0 0,0 2-290 0 0,-1 0 186 0 0,-4 1 275 0 0,1 0-388 0 0,-1 1 174 0 0,-1 0-46 0 0,1 0 2 0 0,-1 1 2 0 0,-2 0-364 0 0,-2 0 104 0 0,5-1-9514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7:10.071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12293.31543"/>
      <inkml:brushProperty name="anchorY" value="-1104.02539"/>
      <inkml:brushProperty name="scaleFactor" value="0.5"/>
    </inkml:brush>
  </inkml:definitions>
  <inkml:trace contextRef="#ctx0" brushRef="#br0">320 2946 4607 0 0,'0'0'408'0'0,"-1"-5"-382"0"0,-2-6 239 0 0,0-4 207 0 0,-1-1-328 0 0,0-1 453 0 0,0-2 605 0 0,0 2-462 0 0,-1-4-286 0 0,-1 1-195 0 0,1 0-116 0 0,-2-2 70 0 0,-1-2-12 0 0,-3-2 59 0 0,-1-2 138 0 0,-1 1-148 0 0,0 2 64 0 0,-2-2 428 0 0,1 2-462 0 0,0 0 170 0 0,-2-2 555 0 0,-1-4 34 0 0,0 1-607 0 0,1 1 136 0 0,0-3 472 0 0,1 2-726 0 0,2 0 24 0 0,2 1-57 0 0,2 1-20 0 0,1 0-14 0 0,2 1-110 0 0,1 0 3 0 0,0-1-8 0 0,0-1-4 0 0,1-1-37 0 0,0 0-8 0 0,1-1-1 0 0,0-1-2 0 0,2-1-18 0 0,1 0-70 0 0,2-1 130 0 0,1 0-79 0 0,1-2 36 0 0,2 0-9 0 0,2-1 2 0 0,1-1 0 0 0,2 0-84 0 0,6-9 118 0 0,5-9-40 0 0,3 0-79 0 0,2 0 26 0 0,1 3 62 0 0,-1 3-12 0 0,7-5 91 0 0,1 2-106 0 0,1 2 36 0 0,1 3-12 0 0,1 3 0 0 0,0 2 0 0 0,1 3-84 0 0,10-7-181 0 0,9-5 93 0 0,1 1 41 0 0,0 4-17 0 0,-3 4 12 0 0,-2 5-37 0 0,-2 3 1 0 0,-1 4-3 0 0,9-3-103 0 0,1 3 159 0 0,1 2-52 0 0,-2 1 19 0 0,-2 1 94 0 0,7-1-224 0 0,-1 1 266 0 0,-4 3-177 0 0,-2 3 148 0 0,-4 4-41 0 0,8 4-70 0 0,0 4-4 0 0,-1 1 108 0 0,-2 1-148 0 0,-1 1 160 0 0,8-1-48 0 0,9-1 16 0 0,-1 2 0 0 0,-2-1 0 0 0,-5 2 0 0 0,-5 0-74 0 0,-4 2 95 0 0,-2 2-106 0 0,-3 1 106 0 0,-1 1-106 0 0,9 1 31 0 0,9 2-10 0 0,0 0 75 0 0,-2 1-96 0 0,6 1 3 0 0,-4 1 101 0 0,-4 0-155 0 0,-4-1 96 0 0,-4 0 44 0 0,-3-2-136 0 0,-2 0 92 0 0,8-3 44 0 0,-1 1-15 0 0,0-1 11 0 0,-2 1 0 0 0,-3-1 0 0 0,-1 2 112 0 0,-2 0-69 0 0,0 1 26 0 0,0-2-79 0 0,-1 0 132 0 0,-1 1-154 0 0,10 1 160 0 0,0 0-160 0 0,0 0 132 0 0,-2-1-124 0 0,-2-2 148 0 0,7 1 12 0 0,9 0-84 0 0,-1-1-52 0 0,-4 0 12 0 0,-5-1-12 0 0,-5-1 0 0 0,3 1 0 0 0,-5 0 75 0 0,-3 0-96 0 0,4-2 115 0 0,5-2-15 0 0,-1 0-22 0 0,-4-1 11 0 0,5 2-4 0 0,2-1 10 0 0,2 0-88 0 0,-4-1 26 0 0,-8 0-12 0 0,-6 0 0 0 0,-8 0-84 0 0,-5 1 108 0 0,-4 1-129 0 0,2 0 48 0 0,2 3-7 0 0,-1 1 73 0 0,-2 0-122 0 0,-3 2 142 0 0,-4 0-165 0 0,-3 0 96 0 0,-2 1 44 0 0,2 1-15 0 0,-1-1 86 0 0,-1 0-96 0 0,-2 0 143 0 0,0-2-79 0 0,-2-1 26 0 0,-4-1 5 0 0,0 0 6 0 0,-2-1-2 0 0,0-1 105 0 0,1 0-123 0 0,-1 0 41 0 0,0 0-13 0 0,0-1-28 0 0,-2 1 8 0 0,-1-3-4 0 0,-1 1 75 0 0,-1 1-96 0 0,-2 0 31 0 0,0-1 28 0 0,0 0-49 0 0,-1 1 54 0 0,0-2-129 0 0,0-2 150 0 0,0-3-48 0 0,-2-1 16 0 0,-1 1-37 0 0,-1-1-64 0 0,0 3 127 0 0,-4-4-4 0 0,-1-1-145 0 0,-2 1 160 0 0,-1 1-90 0 0,2 4-48 0 0,0 0 15 0 0,-3-1-10 0 0,0-1-84 0 0,3 2 108 0 0,-2 0-129 0 0,4 2 132 0 0,-4 0-41 0 0,0-2 14 0 0,1 0 0 0 0,-2-2 187 0 0,1-1-166 0 0,1 0-15 0 0,1 0 107 0 0,1 0-142 0 0,1 0 155 0 0,1 1-158 0 0,1 0 48 0 0,1 1 68 0 0,1 1-108 0 0,-1-1 111 0 0,0-1-108 0 0,1 2 125 0 0,1 1-131 0 0,-1-1 115 0 0,0-1-109 0 0,-1-1 31 0 0,1 0 74 0 0,-1 1-108 0 0,-1-3 36 0 0,0 1-114 0 0,1 1 47 0 0,1 3-20 0 0,1 0 3 0 0,-1 0 0 0 0,1 2 84 0 0,1 1-136 0 0,0 1 156 0 0,1 1-160 0 0,0 0 48 0 0,1 4-868 0 0,0 3 900 0 0,1 2-44 0 0,2 5-65 0 0,0 2 101 0 0,1-1-35 0 0,0 0 11 0 0,-1-1 94 0 0,2 2-112 0 0,1 0 122 0 0,1 5-120 0 0,1 2 120 0 0,0 2-36 0 0,-1-1 12 0 0,-1 0 0 0 0,1 1 75 0 0,0 1-96 0 0,0-2 31 0 0,0-3-10 0 0,0-2 0 0 0,-1-1 0 0 0,0-1 0 0 0,-1 0 0 0 0,-1-3 0 0 0,0 0 0 0 0,-1-2 0 0 0,-1 0 0 0 0,0-2 0 0 0,-1 2 84 0 0,0 2-33 0 0,-1 1-60 0 0,0 0 19 0 0,0 1-10 0 0,0 2 0 0 0,0-2-102 0 0,-1-2 131 0 0,1-3-118 0 0,-1 0 110 0 0,1 0-32 0 0,-1 1-63 0 0,0 0 95 0 0,0-1-32 0 0,0-3 11 0 0,0 1 75 0 0,0 1-96 0 0,0-2 106 0 0,-1-2-106 0 0,1-1 31 0 0,0-2 65 0 0,-1 2-96 0 0,1 2 31 0 0,-1-1-10 0 0,1 0 0 0 0,-1-2 0 0 0,1-1 0 0 0,0 0 0 0 0,0-2 0 0 0,0 0 0 0 0,0 3 84 0 0,0 0 4 0 0,0-1-108 0 0,0 1 242 0 0,0-2-94 0 0,0 1 450 0 0,0-4-442 0 0,-1-4 84 0 0,0-3-192 0 0,1-1-14 0 0,-1-1 108 0 0,0-1-154 0 0,0 0 123 0 0,-1-1-112 0 0,1 0 31 0 0,-1-1 84 0 0,-1 1-121 0 0,2 2 134 0 0,-2-2-134 0 0,1-2 152 0 0,1-1-73 0 0,-1 0 15 0 0,1-1-2 0 0,-1-1-75 0 0,1-3 95 0 0,0 1-32 0 0,-1 1-63 0 0,0 1 20 0 0,1 1-10 0 0,-2-2 0 0 0,1 0 0 0 0,-1 0 0 0 0,1 1-84 0 0,-1-1 108 0 0,0 1-110 0 0,0-1 107 0 0,1 0-32 0 0,-1 0-73 0 0,0-2 108 0 0,0-1-120 0 0,0 0 27 0 0,0 2-10 0 0,0 2 93 0 0,1 3-102 0 0,0 4 34 0 0,1 2 65 0 0,1 1-134 0 0,0 1 155 0 0,0 3-160 0 0,0 2 160 0 0,0-3-122 0 0,1 2 111 0 0,0-2-181 0 0,0 0 128 0 0,2-1-43 0 0,-1 2-119 0 0,2-1 102 0 0,1 0-38 0 0,3 1-92 0 0,4 0 84 0 0,2 1 64 0 0,2 1-10 0 0,0 1 10 0 0,0 1 2 0 0,2 1 0 0 0,4 2 10 0 0,5 0-4 0 0,1 0 77 0 0,-1 0-106 0 0,-1 0 119 0 0,0 0-36 0 0,3 0 87 0 0,0 0-96 0 0,-1 0 115 0 0,2 1-24 0 0,0 0-85 0 0,-3 0 112 0 0,-1 0-121 0 0,-3 0 111 0 0,1 0-108 0 0,-2-1 31 0 0,-2 1-10 0 0,-1 1 0 0 0,-3-2 0 0 0,-5 0 0 0 0,-2-1-186 0 0,-3 0 155 0 0,0 0-56 0 0,0 1 15 0 0,-2-1-9 0 0,0 0 2 0 0,-2 2 93 0 0,-2 1-28 0 0,-1 2 14 0 0,-3 1 0 0 0,0-1 0 0 0,-2 1 0 0 0,-3 0 0 0 0,-5 3 0 0 0,0 0 0 0 0,-2 3 0 0 0,-3 3-93 0 0,1-2 120 0 0,0 1-143 0 0,-4 0 52 0 0,-3 3 1 0 0,-4 3 71 0 0,0 0-103 0 0,2-2 119 0 0,-3 3-36 0 0,2-1 12 0 0,3 1 0 0 0,-1 0 0 0 0,2-1 0 0 0,2-4 0 0 0,2-3 0 0 0,2 0 94 0 0,1-1-46 0 0,1-1-56 0 0,2-1 18 0 0,2-1-10 0 0,2-2 75 0 0,2-1-96 0 0,2-3 31 0 0,2-1-10 0 0,2-1 75 0 0,-1-1-96 0 0,2 0 31 0 0,0 0-10 0 0,-1 1 0 0 0,0 1 0 0 0,1-2-121 0 0,0 1-40 0 0,0-2-25 0 0,0 0 110 0 0,1-1-8 0 0,3 1-136 0 0,1 0 370 0 0,3-1-109 0 0,1-1 40 0 0,0 0-9 0 0,1-1-9 0 0,0-1 2 0 0,0-2-1 0 0,1-2 0 0 0,-1-2 10 0 0,0-1-4 0 0,0 0 2 0 0,-1 0 0 0 0,1 0-9 0 0,1-1 77 0 0,2-2-97 0 0,-1 0-43 0 0,1-1 10 0 0,-2 2-10 0 0,0 0 0 0 0,0-1 0 0 0,0 0 0 0 0,0 0 0 0 0,1-2 0 0 0,1 0 0 0 0,0-2 0 0 0,-1 2 0 0 0,-1 3 0 0 0,-1 1 0 0 0,0 1 0 0 0,-1 0 0 0 0,-2 0 0 0 0,0 1 0 0 0,-2 1 0 0 0,1 1 0 0 0,0-1 0 0 0,-2 2-130 0 0,0 1 83 0 0,0 0-60 0 0,-1 1-115 0 0,-1 1 154 0 0,0 2-44 0 0,0 0-98 0 0,-1 0 146 0 0,0 1 64 0 0,-1 1 0 0 0,-1-1 92 0 0,-3-1-8 0 0,0 1 4 0 0,-4 2 0 0 0,1 0 10 0 0,-1 0-116 0 0,-2 0 146 0 0,-1-2-66 0 0,-4-1 123 0 0,2-1-125 0 0,-1 0 41 0 0,1-1-13 0 0,0-1-28 0 0,1-1-66 0 0,-1 0 128 0 0,-1 1-4 0 0,-2-2-33 0 0,0 1-21 0 0,0 1-69 0 0,1 1 109 0 0,-1-3-38 0 0,0 1-79 0 0,-1 0-86 0 0,3 1 19 0 0,4 2-25 0 0,3 0 2 0 0,2 2-19 0 0,2 1-136 0 0,1 1 29 0 0,2-1-27 0 0,0 0 151 0 0,2 1 105 0 0,2 2-22 0 0,5 2-62 0 0,1-1 108 0 0,2-1-36 0 0,2 1 87 0 0,0-2-96 0 0,3 1 31 0 0,1 0-10 0 0,-1-1 0 0 0,0-1 0 0 0,0 0 0 0 0,0-1 0 0 0,-1 1 0 0 0,0-1 0 0 0,0 1 0 0 0,0-1 0 0 0,-1 0 0 0 0,1 0 0 0 0,-1-1 0 0 0,0 1 0 0 0,1 0 0 0 0,-2-1 0 0 0,1 2 0 0 0,-1 0-121 0 0,0 2 53 0 0,0-1-13 0 0,-1 0-1 0 0,-1 0 12 0 0,0 0 80 0 0,-3 0-22 0 0,-2-1-72 0 0,-1 0 108 0 0,-1 0-36 0 0,-2-1 12 0 0,0 0 448 0 0,-2-1-373 0 0,0 0-96 0 0,-1 0 31 0 0,-1-1-10 0 0,-1 1 0 0 0,-2-1 84 0 0,1 1-108 0 0,-3-1 111 0 0,-1-2-108 0 0,0-2 143 0 0,-1 0-4 0 0,2 0-70 0 0,-2 3-48 0 0,3 0 104 0 0,-2 1-131 0 0,-1-1 134 0 0,-1-1-59 0 0,-1 0 18 0 0,1 1-76 0 0,0-1 104 0 0,-1 2-118 0 0,3 0 36 0 0,-2 0-12 0 0,-1-3 75 0 0,1 0-96 0 0,-1 1 106 0 0,1 0-106 0 0,1 0 31 0 0,-2 1-10 0 0,2 1 0 0 0,-1 1 0 0 0,2 1 0 0 0,0-2 0 0 0,2 1 0 0 0,0-2 0 0 0,1 1 0 0 0,1-1 0 0 0,0 0 0 0 0,-1-1 0 0 0,1 1 0 0 0,1 0 0 0 0,0 0 0 0 0,2 2 0 0 0,0-1-74 0 0,1 1 95 0 0,5-1-849 0 0,2-2 749 0 0,1 0-19 0 0,3-1-108 0 0,1 2 142 0 0,0 1 64 0 0,1 1-128 0 0,-3 0 160 0 0,2 2-160 0 0,1-1 160 0 0,0 0-48 0 0,-1-1 16 0 0,-3 0 0 0 0,1-1 0 0 0,-1 0 0 0 0,-2 1 0 0 0,-1 0 84 0 0,0 0-108 0 0,-3 1 148 0 0,0-1-156 0 0,0 0 170 0 0,-1 0-14 0 0,0-1 16 0 0,0 1-72 0 0,-1 0 22 0 0,-1 0-10 0 0,0 0-93 0 0,0 0 26 0 0,-2-2 71 0 0,-2-1-108 0 0,-1 0 139 0 0,-3-2 5 0 0,-1 0-73 0 0,-1 1 27 0 0,-1 0-10 0 0,0 0 0 0 0,-2 1 103 0 0,1-1-104 0 0,2 1 35 0 0,-1 0-10 0 0,4 1 0 0 0,-1 0 0 0 0,2 0 0 0 0,1 0 0 0 0,0 0 0 0 0,1 0 0 0 0,-2 0 0 0 0,2 0 0 0 0,-2-1-102 0 0,1 0 103 0 0,2 1-110 0 0,-2-1 31 0 0,2 1-103 0 0,0-1 120 0 0,1 1-125 0 0,0 0 122 0 0,1 0-36 0 0,1 1 12 0 0,-1 1 0 0 0,3-2 112 0 0,0 0-69 0 0,5-1 26 0 0,-2 0-79 0 0,1 1 20 0 0,0 0-271 0 0,4 2-383 0 0,1 3-1083 0 0,1 3 411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9T15:57:15.129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6175.18945"/>
      <inkml:brushProperty name="anchorY" value="1122.35767"/>
      <inkml:brushProperty name="scaleFactor" value="0.5"/>
    </inkml:brush>
  </inkml:definitions>
  <inkml:trace contextRef="#ctx0" brushRef="#br0">324 874 3223 0 0,'0'0'3650'0'0,"0"-3"-3028"0"0,0-2-131 0 0,0 0-278 0 0,0-2 91 0 0,-1-3 335 0 0,0-2-390 0 0,-2-2 135 0 0,0 0 455 0 0,-3-5 8 0 0,1 0-495 0 0,0-1 152 0 0,0 0-70 0 0,0 2-2 0 0,0-3 383 0 0,0-2-278 0 0,1 0-261 0 0,1 1-78 0 0,0 1-36 0 0,1 1-23 0 0,0 1-2 0 0,0 1-85 0 0,0 1-50 0 0,0-1 120 0 0,0 1-154 0 0,-1 1 48 0 0,1 1-16 0 0,0-1 0 0 0,0 1 0 0 0,1 1 0 0 0,0-3 0 0 0,1 0 0 0 0,0 1 0 0 0,0 1 0 0 0,0 0 0 0 0,0 1 0 0 0,0 0 0 0 0,0 1 0 0 0,0 1 0 0 0,0-1 94 0 0,-1 4-46 0 0,1-2-56 0 0,0 1 130 0 0,0 2-79 0 0,0-1-48 0 0,0 3 15 0 0,0 1-10 0 0,0-1 75 0 0,0 2-96 0 0,0 1 31 0 0,0-2-10 0 0,0 2-130 0 0,1 0 83 0 0,-1 1-22 0 0,0 1 3 0 0,0 0 77 0 0,-7 8-1750 0 0,2-1 1675 0 0,-1 2 75 0 0,-1 4-22 0 0,0 1 11 0 0,-1 0 94 0 0,0 0-46 0 0,-1-1 56 0 0,0-1-51 0 0,1-1 16 0 0,1-3-79 0 0,0 0 132 0 0,0 0-51 0 0,-1 0 102 0 0,-4 1 22 0 0,-1-1 64 0 0,-1 0-13 0 0,-1-1 10 0 0,-1 0-149 0 0,2-2-23 0 0,1-1-12 0 0,3 0-81 0 0,0-2 19 0 0,4 0-10 0 0,1 0-74 0 0,2-1 2 0 0,2 0 88 0 0,0 0-151 0 0,2 0-216 0 0,0 0 247 0 0,1 0 10 0 0,3-1 108 0 0,2 1-142 0 0,2 0 160 0 0,4 0-141 0 0,1 0 136 0 0,1-1-41 0 0,4 0 14 0 0,-1 0 0 0 0,0-1 0 0 0,4 1 168 0 0,3-1-113 0 0,-1-1-60 0 0,0 1 113 0 0,-3 0-135 0 0,-1-1 134 0 0,-3 2-134 0 0,-1-1 134 0 0,1 0-31 0 0,0 1-92 0 0,-2 0 142 0 0,-1 0-158 0 0,-1 0 151 0 0,-3 1-148 0 0,0-1 137 0 0,0 0-135 0 0,0-1 115 0 0,1 2-109 0 0,0-1 31 0 0,0 0-10 0 0,3 0 0 0 0,-3 1 0 0 0,0 0-84 0 0,-1 0 108 0 0,0 0-157 0 0,1 0 93 0 0,-1 0 119 0 0,1 1-9 0 0,-2-1-88 0 0,-2 0 32 0 0,-2 0-14 0 0,-2 1 1095 0 0,-3-1-1095 0 0,-2-3 92 0 0,-1-1-113 0 0,-1 1 31 0 0,1-1-10 0 0,-2 0 0 0 0,1 0 0 0 0,-1-1 0 0 0,-1-1 0 0 0,0 1 0 0 0,2 2 84 0 0,0-3-108 0 0,0 2 111 0 0,0-2-108 0 0,-2 0 162 0 0,0-1-66 0 0,1 0 14 0 0,-1 0 112 0 0,-1-2-126 0 0,-1 0 42 0 0,1 2-13 0 0,0-1-46 0 0,0-1-62 0 0,1 2 117 0 0,-1-3-68 0 0,-1 0-51 0 0,1 1 16 0 0,0 0-10 0 0,1 1 0 0 0,0-1 0 0 0,-1 0 0 0 0,-1-3 0 0 0,1 0-112 0 0,-1-2 60 0 0,0-1-89 0 0,1 1 97 0 0,1 2 44 0 0,0 1-11 0 0,-1 0-63 0 0,3 3 95 0 0,0 2-116 0 0,2 3 119 0 0,-2-2-157 0 0,2 2-47 0 0,0 1 9 0 0,0 0 81 0 0,1 2-28 0 0,-5 3-1131 0 0,2 0 1234 0 0,-1 1 15 0 0,-1 2 0 0 0,1-1 0 0 0,-1 2 0 0 0,0 0 0 0 0,-1 1 0 0 0,-1 2 0 0 0,-1 0 75 0 0,-1 0-96 0 0,0 0 106 0 0,0-1-32 0 0,0 1-63 0 0,0 0 95 0 0,1-1-106 0 0,2-1 106 0 0,-1-1-106 0 0,1 1 31 0 0,-1-1-10 0 0,0 1 0 0 0,-3 2-74 0 0,1-2 95 0 0,0 0-32 0 0,1 1-82 0 0,2-3 120 0 0,0 1-41 0 0,0 0-79 0 0,0 0 120 0 0,1-1-115 0 0,0 0 109 0 0,1-1-153 0 0,0 1 64 0 0,0 0-13 0 0,-2 2-141 0 0,-2 1-23 0 0,0 1 73 0 0,1-1 193 0 0,0-1-174 0 0,2-2 113 0 0,2-1 44 0 0,0 0-15 0 0,1 0 11 0 0,1-1 0 0 0,0 0 0 0 0,1-2 0 0 0,0-1 0 0 0,1 0-93 0 0,0-1 120 0 0,0 0-94 0 0,2 1-18 0 0,0-1 106 0 0,0 1-32 0 0,3-2 11 0 0,1 0 0 0 0,1-2 0 0 0,0 1 0 0 0,0-2 103 0 0,2-2-39 0 0,-1 0 17 0 0,1-1-1 0 0,0-1-18 0 0,1 1 42 0 0,2-3-51 0 0,0 1-58 0 0,-1-1 15 0 0,-1 1-10 0 0,-1-1 103 0 0,-1 3-58 0 0,-2 0-51 0 0,1-1 128 0 0,0 0-154 0 0,-2 2 48 0 0,0-1-16 0 0,-2 2 0 0 0,1-1 0 0 0,1-1 0 0 0,-2 1 0 0 0,1 0 0 0 0,0 0 0 0 0,0 0 0 0 0,-1 2 0 0 0,0 0 0 0 0,-1 2-93 0 0,1-1-76 0 0,1-1 99 0 0,-1 1-19 0 0,0 1 100 0 0,-1 0-146 0 0,-1 1 76 0 0,2 0-15 0 0,0 1 0 0 0,-1 0 86 0 0,0 0-117 0 0,1 1 132 0 0,0 1-134 0 0,1 1 134 0 0,0 2-153 0 0,0-1 46 0 0,2 4 96 0 0,-2-1-32 0 0,2 1 100 0 0,-1-1-108 0 0,0-1 148 0 0,0-1-72 0 0,1 1-60 0 0,1 0 20 0 0,-2-1 72 0 0,1 1-108 0 0,-1 1 36 0 0,1 0-12 0 0,0 0 0 0 0,-1 0 0 0 0,-2-2 0 0 0,2 0 0 0 0,1 0-84 0 0,-1-1 108 0 0,1 2-36 0 0,-2-2 12 0 0,-1-1 0 0 0,1 1 0 0 0,-1-1 0 0 0,-1-1 0 0 0,0 0 140 0 0,-1 0 400 0 0,-1-3-552 0 0,-1 3 136 0 0,-1 0-44 0 0,1 0-96 0 0,-5 1 116 0 0,-1 0-124 0 0,-1-1 111 0 0,-1-1-34 0 0,-1 0-63 0 0,2-1 123 0 0,-2-1 7 0 0,-3-1-73 0 0,-2-1 46 0 0,0-1-109 0 0,1 0 123 0 0,-3-2-22 0 0,3 0 8 0 0,0 0-34 0 0,2 0 10 0 0,3 0-5 0 0,0-1 0 0 0,0-2-336 0 0,2 2 255 0 0,2 1 9 0 0,0-1-7 0 0,0 0 15 0 0,0 0 0 0 0,1 0 0 0 0,0 2 0 0 0,2 2 0 0 0,1 0-102 0 0,0 2 10 0 0,1-1-358 0 0,1 0 272 0 0,-1 1 127 0 0,0 0-36 0 0,0 0 23 0 0,2-1 252 0 0,0 0-174 0 0,1-1-10 0 0,1 1 6 0 0,1 0-10 0 0,0 1 75 0 0,1 1-96 0 0,1 0 31 0 0,-1 1-10 0 0,-1-1 0 0 0,0 2-74 0 0,1-1 95 0 0,-1 1-32 0 0,1 1-73 0 0,-1-1 108 0 0,1 2-148 0 0,1 1 156 0 0,0 1-150 0 0,0 1 147 0 0,-1 0-137 0 0,1 1 51 0 0,-1 0 67 0 0,0-1-96 0 0,0 1 107 0 0,0 0-32 0 0,1 0 11 0 0,0-1 187 0 0,-1-2-72 0 0,-1-1-53 0 0,0 0-62 0 0,-2-1 12 0 0,0-1-124 0 0,-1-1-154 0 0,1 1-85 0 0,-1-1-150 0 0,1 3-951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1E6E5D-F37C-43B8-A05E-4C8CC875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641C919-2E0B-45C6-B122-D015E6C58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4B6F37-6E97-45BE-B13D-0B741DE0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C4D13F-166B-4619-A67A-8127551A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41A6D3-9F04-4F73-B53C-218C38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9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0C897D-24C9-4A88-A811-31C1F90A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87B467-7A11-4E46-B6CB-18F412ABF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DE498-05B3-4FA1-827E-AA4E98E4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B9F2A3-20B8-454D-B80A-891FBB87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2778E9-293D-4E39-98BE-DFACC747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99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C2806D9-3E90-4CE1-BE10-687B2DB1D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F50E27-AAFC-4716-9651-9D87D3658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BC6D4C-12F1-435B-B4D8-14863A43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EBBD08-F3C3-4871-8C05-A9F1539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A3801B-D4C7-4007-B1F1-F0251CF6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53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2CDFF3-3ED2-4031-9363-3AAB18A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1227A7-8181-4731-947A-FA73128C1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EA1A64-DE8F-4DD1-92D0-4E3EB0FB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8EB6FC-32AA-4432-BB73-515E0F62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39873C-0840-4BFF-82DA-5AC29CF6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19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6EE737-D092-4863-BC1B-D8EC42BC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3779409-9171-4436-B8A4-423B49F8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64DF0C-E5BB-42E9-91E1-916F7804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6E16D7-29DF-4621-B666-8BA99DE5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5A1024-3BCD-4656-94FC-71BEA2DB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83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F5821A-97BC-4749-9C5D-40BA11BB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4A9878-F7CA-47B2-8CC5-5D3B2E141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E83CC7-A890-4EDD-A9B4-46E9E5E36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627A55-30A7-4B8A-8A5C-9BEE0775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5741DA-8AB8-4152-8D75-73B682F8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D196BE-6ADD-492F-B76E-7D0E8BAB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42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FF9575-42CC-49D3-864F-601EF4BE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681CD14-6791-4260-A8B9-6AB4C98B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90A8BE-7559-4589-9607-F96DAFD9E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0B85BC1-E3D2-4826-A742-60F89FC37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C7F36B6-36EB-4DC9-AAC5-0DE8DD745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487B237-24FB-4DBA-8F45-E5DCA3A5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659C3A-BC1B-4D5B-A381-80ED34BB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AA5CA36-A2FF-4C0F-A334-AD4BA54D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275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799384-C236-41BD-91DF-99E6E50F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724C39D-6AC7-417A-BED8-ED149976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03A4DC-C4DA-4D26-A22D-6D9A7C16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B9177B9-53B8-4D0C-9AA4-E5AF47AD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30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08B5A43-41CA-4FF1-83AD-5D074D3B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A9E17A6-ED15-4FE9-A6A0-BE68A88D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0479C9-19EA-4259-A3A7-8233E8D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15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1ECF7D-043F-4DA7-92F2-692FC6B6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03472E-15C7-4BBC-BE49-F459D6C9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87EAE4-ED4B-41BA-9B61-8BDEF3DD4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243C77-8149-46DE-BE08-CBE49646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CB7788-ABD3-4D0C-BF3A-5536E08F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AA2816-E043-4E2D-A6B9-76B45B1B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1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F07A9-A5E7-47D1-B7C8-957735E9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201ED6-00FC-4CEE-B435-34AE63CB7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859AA3-A6AD-40D4-B390-8127D261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0E941B-F21A-4294-B8E5-EBEAFF86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C8487D-4DEF-40B8-84A5-CDEBC4E8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E7A43A-3A30-4ED6-AA29-553A0A79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17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B12167A-4F3B-472A-9827-83AF732B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DBAADC-DBDB-4472-8A5C-D8B9C100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F53676-8345-4554-9E81-B26DB1E0C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7429-173C-4315-B9A5-46DCF4C4ED7D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23575D-CF71-4ED3-BB30-237D7AAE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7D82DF-9737-4887-B7CC-B894B82D2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BD68-9A10-496F-BF4B-F8AA79B6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6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3" Type="http://schemas.openxmlformats.org/officeDocument/2006/relationships/image" Target="../media/image70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.png"/><Relationship Id="rId10" Type="http://schemas.openxmlformats.org/officeDocument/2006/relationships/image" Target="../media/image10.png"/><Relationship Id="rId19" Type="http://schemas.openxmlformats.org/officeDocument/2006/relationships/customXml" Target="../ink/ink8.xml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7DDC39-E1A0-47C3-87B1-E803EDDF0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5" r="1" b="1"/>
          <a:stretch/>
        </p:blipFill>
        <p:spPr>
          <a:xfrm>
            <a:off x="-3048" y="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1456251-13C4-4671-9CAB-8AEC9E08933D}"/>
              </a:ext>
            </a:extLst>
          </p:cNvPr>
          <p:cNvSpPr/>
          <p:nvPr/>
        </p:nvSpPr>
        <p:spPr>
          <a:xfrm>
            <a:off x="2538805" y="355002"/>
            <a:ext cx="6658983" cy="277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5 - 4</a:t>
            </a:r>
          </a:p>
          <a:p>
            <a:pPr algn="ctr"/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التناسب المئوي</a:t>
            </a:r>
          </a:p>
          <a:p>
            <a:pPr algn="ctr"/>
            <a:endParaRPr lang="ar-SA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الأحد 29/ 6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C927E27-4EA4-4A32-B2D1-67113144B9E5}"/>
              </a:ext>
            </a:extLst>
          </p:cNvPr>
          <p:cNvSpPr/>
          <p:nvPr/>
        </p:nvSpPr>
        <p:spPr>
          <a:xfrm>
            <a:off x="1930400" y="6502998"/>
            <a:ext cx="1501289" cy="35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 / فاطمه السبيعي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80F62A2-B8E2-4D9A-AC86-A27399D2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1" y="0"/>
            <a:ext cx="1950707" cy="187123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41AD732-A2A5-C727-F9DE-BEDC97E0E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13" y="432872"/>
            <a:ext cx="1193141" cy="10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A8C861-C6D2-4BED-8800-6325CE5D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7686" r="5413" b="6353"/>
          <a:stretch/>
        </p:blipFill>
        <p:spPr>
          <a:xfrm>
            <a:off x="0" y="16137"/>
            <a:ext cx="12192000" cy="6858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17E3373-1AB1-491A-B455-BF1EA56D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0" y="4302460"/>
            <a:ext cx="1372866" cy="1316934"/>
          </a:xfrm>
          <a:prstGeom prst="rect">
            <a:avLst/>
          </a:prstGeom>
        </p:spPr>
      </p:pic>
      <p:sp>
        <p:nvSpPr>
          <p:cNvPr id="11" name="Google Shape;322;p32">
            <a:extLst>
              <a:ext uri="{FF2B5EF4-FFF2-40B4-BE49-F238E27FC236}">
                <a16:creationId xmlns:a16="http://schemas.microsoft.com/office/drawing/2014/main" id="{83E34105-0B4F-4240-BA49-444AE4DB6733}"/>
              </a:ext>
            </a:extLst>
          </p:cNvPr>
          <p:cNvSpPr txBox="1">
            <a:spLocks/>
          </p:cNvSpPr>
          <p:nvPr/>
        </p:nvSpPr>
        <p:spPr>
          <a:xfrm>
            <a:off x="4114761" y="638233"/>
            <a:ext cx="4477910" cy="94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65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highlight>
                  <a:srgbClr val="FFFF00"/>
                </a:highlight>
                <a:uLnTx/>
                <a:uFillTx/>
                <a:latin typeface="Almarai Extrabold"/>
                <a:sym typeface="Almarai Extrabold"/>
              </a:rPr>
              <a:t>تحقق من فهمك</a:t>
            </a:r>
          </a:p>
        </p:txBody>
      </p:sp>
      <p:sp>
        <p:nvSpPr>
          <p:cNvPr id="12" name="Google Shape;322;p32">
            <a:extLst>
              <a:ext uri="{FF2B5EF4-FFF2-40B4-BE49-F238E27FC236}">
                <a16:creationId xmlns:a16="http://schemas.microsoft.com/office/drawing/2014/main" id="{07061C09-A92E-4A61-8F3B-482E19649980}"/>
              </a:ext>
            </a:extLst>
          </p:cNvPr>
          <p:cNvSpPr txBox="1">
            <a:spLocks/>
          </p:cNvSpPr>
          <p:nvPr/>
        </p:nvSpPr>
        <p:spPr>
          <a:xfrm>
            <a:off x="4717229" y="1513187"/>
            <a:ext cx="7290101" cy="142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أوجد كل عد فيما يلي ، وقربه إلى أقرب عُشر</a:t>
            </a:r>
          </a:p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marai Extrabold"/>
                <a:sym typeface="Almarai Extrabold"/>
              </a:rPr>
              <a:t>ج /  ما العدد الذي يساوي  5 %   من 60  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E4087A8-5A4C-4F34-BCA0-A4A9EB8DA48F}"/>
              </a:ext>
            </a:extLst>
          </p:cNvPr>
          <p:cNvSpPr/>
          <p:nvPr/>
        </p:nvSpPr>
        <p:spPr>
          <a:xfrm>
            <a:off x="3805519" y="5454127"/>
            <a:ext cx="1422698" cy="710005"/>
          </a:xfrm>
          <a:prstGeom prst="rect">
            <a:avLst/>
          </a:prstGeom>
          <a:solidFill>
            <a:srgbClr val="9E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تعلم فردي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75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BE295FA-4D07-87B9-E0EB-A62161D6C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5331627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 descr="صورة تحتوي على نص, إطار صورة&#10;&#10;تم إنشاء الوصف تلقائياً">
            <a:extLst>
              <a:ext uri="{FF2B5EF4-FFF2-40B4-BE49-F238E27FC236}">
                <a16:creationId xmlns:a16="http://schemas.microsoft.com/office/drawing/2014/main" id="{E49EA16D-F6B7-4407-9844-191DEA21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-14855"/>
            <a:ext cx="12191980" cy="6856718"/>
          </a:xfrm>
          <a:prstGeom prst="rect">
            <a:avLst/>
          </a:prstGeom>
        </p:spPr>
      </p:pic>
      <p:sp>
        <p:nvSpPr>
          <p:cNvPr id="4" name="Google Shape;322;p32">
            <a:extLst>
              <a:ext uri="{FF2B5EF4-FFF2-40B4-BE49-F238E27FC236}">
                <a16:creationId xmlns:a16="http://schemas.microsoft.com/office/drawing/2014/main" id="{8F9CE008-1F1A-4A3A-AA1C-D10130CF39FA}"/>
              </a:ext>
            </a:extLst>
          </p:cNvPr>
          <p:cNvSpPr txBox="1">
            <a:spLocks/>
          </p:cNvSpPr>
          <p:nvPr/>
        </p:nvSpPr>
        <p:spPr>
          <a:xfrm>
            <a:off x="4063663" y="245579"/>
            <a:ext cx="4477910" cy="94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65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highlight>
                  <a:srgbClr val="FFFF00"/>
                </a:highlight>
                <a:uLnTx/>
                <a:uFillTx/>
                <a:latin typeface="Almarai Extrabold"/>
                <a:sym typeface="Almarai Extrabold"/>
              </a:rPr>
              <a:t>إيجاد الكل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CCD245-9DA1-4E9A-80A3-26D77549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8" y="317347"/>
            <a:ext cx="1616101" cy="1200262"/>
          </a:xfrm>
          <a:prstGeom prst="rect">
            <a:avLst/>
          </a:prstGeom>
        </p:spPr>
      </p:pic>
      <p:sp>
        <p:nvSpPr>
          <p:cNvPr id="9" name="Google Shape;322;p32">
            <a:extLst>
              <a:ext uri="{FF2B5EF4-FFF2-40B4-BE49-F238E27FC236}">
                <a16:creationId xmlns:a16="http://schemas.microsoft.com/office/drawing/2014/main" id="{F149E53E-8D0D-4D95-879C-679E0EFA46CB}"/>
              </a:ext>
            </a:extLst>
          </p:cNvPr>
          <p:cNvSpPr txBox="1">
            <a:spLocks/>
          </p:cNvSpPr>
          <p:nvPr/>
        </p:nvSpPr>
        <p:spPr>
          <a:xfrm>
            <a:off x="4518212" y="1188720"/>
            <a:ext cx="6547823" cy="76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3 /   ما العدد الذي 26 %  منه تساوي 13 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lmarai Extrabold"/>
                <a:sym typeface="Almarai Extrabold"/>
              </a:rPr>
              <a:t>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E810BA2-6085-6796-DC15-19C447CCE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8" y="5965119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3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 descr="صورة تحتوي على نص, إطار صورة&#10;&#10;تم إنشاء الوصف تلقائياً">
            <a:extLst>
              <a:ext uri="{FF2B5EF4-FFF2-40B4-BE49-F238E27FC236}">
                <a16:creationId xmlns:a16="http://schemas.microsoft.com/office/drawing/2014/main" id="{E49EA16D-F6B7-4407-9844-191DEA21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4" name="Google Shape;322;p32">
            <a:extLst>
              <a:ext uri="{FF2B5EF4-FFF2-40B4-BE49-F238E27FC236}">
                <a16:creationId xmlns:a16="http://schemas.microsoft.com/office/drawing/2014/main" id="{8F9CE008-1F1A-4A3A-AA1C-D10130CF39FA}"/>
              </a:ext>
            </a:extLst>
          </p:cNvPr>
          <p:cNvSpPr txBox="1">
            <a:spLocks/>
          </p:cNvSpPr>
          <p:nvPr/>
        </p:nvSpPr>
        <p:spPr>
          <a:xfrm>
            <a:off x="4063663" y="245579"/>
            <a:ext cx="4477910" cy="94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65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highlight>
                  <a:srgbClr val="FFFF00"/>
                </a:highlight>
                <a:uLnTx/>
                <a:uFillTx/>
                <a:latin typeface="Almarai Extrabold"/>
                <a:sym typeface="Almarai Extrabold"/>
              </a:rPr>
              <a:t>تحقق من فهمك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CCD245-9DA1-4E9A-80A3-26D77549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8" y="317347"/>
            <a:ext cx="1616101" cy="1200262"/>
          </a:xfrm>
          <a:prstGeom prst="rect">
            <a:avLst/>
          </a:prstGeom>
        </p:spPr>
      </p:pic>
      <p:sp>
        <p:nvSpPr>
          <p:cNvPr id="7" name="Google Shape;322;p32">
            <a:extLst>
              <a:ext uri="{FF2B5EF4-FFF2-40B4-BE49-F238E27FC236}">
                <a16:creationId xmlns:a16="http://schemas.microsoft.com/office/drawing/2014/main" id="{9E601842-32DA-441A-A91D-DCF71128B29D}"/>
              </a:ext>
            </a:extLst>
          </p:cNvPr>
          <p:cNvSpPr txBox="1">
            <a:spLocks/>
          </p:cNvSpPr>
          <p:nvPr/>
        </p:nvSpPr>
        <p:spPr>
          <a:xfrm>
            <a:off x="4717229" y="1517609"/>
            <a:ext cx="7290101" cy="142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أوجد كل عد فيما يلي ، وقربه إلى أقرب عُشر</a:t>
            </a:r>
          </a:p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marai Extrabold"/>
                <a:sym typeface="Almarai Extrabold"/>
              </a:rPr>
              <a:t>و /  ما العدد الذي  14 %   منه   7  ؟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53265F5-506E-4478-BDEB-823AEF8D2409}"/>
              </a:ext>
            </a:extLst>
          </p:cNvPr>
          <p:cNvSpPr/>
          <p:nvPr/>
        </p:nvSpPr>
        <p:spPr>
          <a:xfrm>
            <a:off x="3536578" y="5620870"/>
            <a:ext cx="1422698" cy="736899"/>
          </a:xfrm>
          <a:prstGeom prst="rect">
            <a:avLst/>
          </a:prstGeom>
          <a:solidFill>
            <a:srgbClr val="82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تعلم فردي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5AF7CB-473F-7F67-4433-6B3CF2CD9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4" y="5989319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A8C861-C6D2-4BED-8800-6325CE5D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7686" r="5413" b="6353"/>
          <a:stretch/>
        </p:blipFill>
        <p:spPr>
          <a:xfrm>
            <a:off x="0" y="-16136"/>
            <a:ext cx="12192000" cy="68580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6DC7FE3-84E9-463B-98FE-D6CFFA563556}"/>
              </a:ext>
            </a:extLst>
          </p:cNvPr>
          <p:cNvSpPr/>
          <p:nvPr/>
        </p:nvSpPr>
        <p:spPr>
          <a:xfrm>
            <a:off x="6989783" y="4921623"/>
            <a:ext cx="1422698" cy="478717"/>
          </a:xfrm>
          <a:prstGeom prst="rect">
            <a:avLst/>
          </a:prstGeom>
          <a:solidFill>
            <a:srgbClr val="A4B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6F7DBFB-44F0-4096-8F66-3845F9F6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8" y="4552874"/>
            <a:ext cx="1212029" cy="9132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026868-F147-4BA6-A0E8-0FA16A943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15" t="22666" r="24553" b="50000"/>
          <a:stretch/>
        </p:blipFill>
        <p:spPr>
          <a:xfrm>
            <a:off x="3700631" y="855234"/>
            <a:ext cx="7256033" cy="290456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45C80AF-40F0-0912-A9C4-429B83EFA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5331627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 descr="صورة تحتوي على نص, إطار صورة&#10;&#10;تم إنشاء الوصف تلقائياً">
            <a:extLst>
              <a:ext uri="{FF2B5EF4-FFF2-40B4-BE49-F238E27FC236}">
                <a16:creationId xmlns:a16="http://schemas.microsoft.com/office/drawing/2014/main" id="{E49EA16D-F6B7-4407-9844-191DEA21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-14854"/>
            <a:ext cx="12191980" cy="68567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B7E804-FAE1-4445-B4B6-7C58BD3D2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6" t="33033" r="56048" b="19765"/>
          <a:stretch/>
        </p:blipFill>
        <p:spPr>
          <a:xfrm>
            <a:off x="1823421" y="617649"/>
            <a:ext cx="6126481" cy="4782101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56178A7E-DC07-4C33-9EED-23928E9C7E90}"/>
              </a:ext>
            </a:extLst>
          </p:cNvPr>
          <p:cNvSpPr/>
          <p:nvPr/>
        </p:nvSpPr>
        <p:spPr>
          <a:xfrm>
            <a:off x="1955204" y="4016701"/>
            <a:ext cx="1422698" cy="474722"/>
          </a:xfrm>
          <a:prstGeom prst="rect">
            <a:avLst/>
          </a:prstGeom>
          <a:solidFill>
            <a:srgbClr val="82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76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9A2DF43-9D23-422C-938D-A094D43F8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95" y="497772"/>
            <a:ext cx="1082876" cy="10387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D1C6B1-1DB2-A91D-00F8-ED0BC2A3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50" t="36067" r="36323" b="33343"/>
          <a:stretch/>
        </p:blipFill>
        <p:spPr>
          <a:xfrm>
            <a:off x="8064052" y="1443765"/>
            <a:ext cx="3306418" cy="3452913"/>
          </a:xfrm>
          <a:prstGeom prst="rect">
            <a:avLst/>
          </a:prstGeom>
        </p:spPr>
      </p:pic>
      <p:sp>
        <p:nvSpPr>
          <p:cNvPr id="5" name="Google Shape;322;p32">
            <a:extLst>
              <a:ext uri="{FF2B5EF4-FFF2-40B4-BE49-F238E27FC236}">
                <a16:creationId xmlns:a16="http://schemas.microsoft.com/office/drawing/2014/main" id="{03C240C0-2B80-ED41-6AAC-4D062FF2A304}"/>
              </a:ext>
            </a:extLst>
          </p:cNvPr>
          <p:cNvSpPr txBox="1">
            <a:spLocks/>
          </p:cNvSpPr>
          <p:nvPr/>
        </p:nvSpPr>
        <p:spPr>
          <a:xfrm>
            <a:off x="8064053" y="497772"/>
            <a:ext cx="3306417" cy="78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highlight>
                  <a:srgbClr val="FFFF00"/>
                </a:highlight>
                <a:uLnTx/>
                <a:uFillTx/>
                <a:latin typeface="Almarai Extrabold"/>
                <a:sym typeface="Almarai Extrabold"/>
              </a:rPr>
              <a:t>مثال من واقع الحياة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7A8E858-7A55-9FAF-E9CC-0FB919A81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" y="5944813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 descr="صورة تحتوي على نص, إطار صورة&#10;&#10;تم إنشاء الوصف تلقائياً">
            <a:extLst>
              <a:ext uri="{FF2B5EF4-FFF2-40B4-BE49-F238E27FC236}">
                <a16:creationId xmlns:a16="http://schemas.microsoft.com/office/drawing/2014/main" id="{E49EA16D-F6B7-4407-9844-191DEA21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56178A7E-DC07-4C33-9EED-23928E9C7E90}"/>
              </a:ext>
            </a:extLst>
          </p:cNvPr>
          <p:cNvSpPr/>
          <p:nvPr/>
        </p:nvSpPr>
        <p:spPr>
          <a:xfrm>
            <a:off x="879439" y="4726705"/>
            <a:ext cx="1422698" cy="474722"/>
          </a:xfrm>
          <a:prstGeom prst="rect">
            <a:avLst/>
          </a:prstGeom>
          <a:solidFill>
            <a:srgbClr val="82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77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9A2DF43-9D23-422C-938D-A094D43F8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5" y="497772"/>
            <a:ext cx="1082876" cy="1038758"/>
          </a:xfrm>
          <a:prstGeom prst="rect">
            <a:avLst/>
          </a:prstGeom>
        </p:spPr>
      </p:pic>
      <p:sp>
        <p:nvSpPr>
          <p:cNvPr id="8" name="Google Shape;322;p32">
            <a:extLst>
              <a:ext uri="{FF2B5EF4-FFF2-40B4-BE49-F238E27FC236}">
                <a16:creationId xmlns:a16="http://schemas.microsoft.com/office/drawing/2014/main" id="{EA666AC0-F0AC-463C-AD66-F9C5BF16F8A7}"/>
              </a:ext>
            </a:extLst>
          </p:cNvPr>
          <p:cNvSpPr txBox="1">
            <a:spLocks/>
          </p:cNvSpPr>
          <p:nvPr/>
        </p:nvSpPr>
        <p:spPr>
          <a:xfrm>
            <a:off x="5977008" y="1065008"/>
            <a:ext cx="5588597" cy="64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1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أوجد كل عد فيما يلي ، وقربه إلى أقرب عُشر</a:t>
            </a:r>
          </a:p>
        </p:txBody>
      </p:sp>
      <p:sp>
        <p:nvSpPr>
          <p:cNvPr id="9" name="Google Shape;322;p32">
            <a:extLst>
              <a:ext uri="{FF2B5EF4-FFF2-40B4-BE49-F238E27FC236}">
                <a16:creationId xmlns:a16="http://schemas.microsoft.com/office/drawing/2014/main" id="{4C3253D6-0195-478D-A6B9-DD3D546A777B}"/>
              </a:ext>
            </a:extLst>
          </p:cNvPr>
          <p:cNvSpPr txBox="1">
            <a:spLocks/>
          </p:cNvSpPr>
          <p:nvPr/>
        </p:nvSpPr>
        <p:spPr>
          <a:xfrm>
            <a:off x="9005748" y="274321"/>
            <a:ext cx="1914862" cy="790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65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highlight>
                  <a:srgbClr val="FFFF00"/>
                </a:highlight>
                <a:uLnTx/>
                <a:uFillTx/>
                <a:latin typeface="Almarai Extrabold"/>
                <a:sym typeface="Almarai Extrabold"/>
              </a:rPr>
              <a:t>تأكد :</a:t>
            </a:r>
          </a:p>
        </p:txBody>
      </p:sp>
      <p:sp>
        <p:nvSpPr>
          <p:cNvPr id="10" name="Google Shape;322;p32">
            <a:extLst>
              <a:ext uri="{FF2B5EF4-FFF2-40B4-BE49-F238E27FC236}">
                <a16:creationId xmlns:a16="http://schemas.microsoft.com/office/drawing/2014/main" id="{76945BDE-12C7-493C-914E-A6C0444705E2}"/>
              </a:ext>
            </a:extLst>
          </p:cNvPr>
          <p:cNvSpPr txBox="1">
            <a:spLocks/>
          </p:cNvSpPr>
          <p:nvPr/>
        </p:nvSpPr>
        <p:spPr>
          <a:xfrm>
            <a:off x="5859332" y="1631578"/>
            <a:ext cx="5588597" cy="64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1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C0C0C0"/>
                </a:highlight>
              </a:rPr>
              <a:t>2 / ما النسبة المئوية لـ 9 ريالات من 90 ريالاً  ؟</a:t>
            </a:r>
          </a:p>
        </p:txBody>
      </p:sp>
      <p:sp>
        <p:nvSpPr>
          <p:cNvPr id="13" name="Google Shape;322;p32">
            <a:extLst>
              <a:ext uri="{FF2B5EF4-FFF2-40B4-BE49-F238E27FC236}">
                <a16:creationId xmlns:a16="http://schemas.microsoft.com/office/drawing/2014/main" id="{7339A1C5-D5EC-4203-9A7E-03B00FEC35CF}"/>
              </a:ext>
            </a:extLst>
          </p:cNvPr>
          <p:cNvSpPr txBox="1">
            <a:spLocks/>
          </p:cNvSpPr>
          <p:nvPr/>
        </p:nvSpPr>
        <p:spPr>
          <a:xfrm>
            <a:off x="5977008" y="2377818"/>
            <a:ext cx="5588597" cy="64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1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FF00FF"/>
                </a:highlight>
              </a:rPr>
              <a:t>5 /  ما العدد الذي يساوي 2 %  من 35  ؟</a:t>
            </a:r>
          </a:p>
        </p:txBody>
      </p:sp>
      <p:sp>
        <p:nvSpPr>
          <p:cNvPr id="14" name="Google Shape;322;p32">
            <a:extLst>
              <a:ext uri="{FF2B5EF4-FFF2-40B4-BE49-F238E27FC236}">
                <a16:creationId xmlns:a16="http://schemas.microsoft.com/office/drawing/2014/main" id="{69D419E5-9972-4D4A-8090-25D2BEBE5E93}"/>
              </a:ext>
            </a:extLst>
          </p:cNvPr>
          <p:cNvSpPr txBox="1">
            <a:spLocks/>
          </p:cNvSpPr>
          <p:nvPr/>
        </p:nvSpPr>
        <p:spPr>
          <a:xfrm>
            <a:off x="2052259" y="4075543"/>
            <a:ext cx="5588597" cy="64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1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00FFFF"/>
                </a:highlight>
              </a:rPr>
              <a:t>19  /   ما العدد الذي 50 % منه يساوي 40  ؟</a:t>
            </a:r>
          </a:p>
        </p:txBody>
      </p:sp>
      <p:sp>
        <p:nvSpPr>
          <p:cNvPr id="17" name="Google Shape;322;p32">
            <a:extLst>
              <a:ext uri="{FF2B5EF4-FFF2-40B4-BE49-F238E27FC236}">
                <a16:creationId xmlns:a16="http://schemas.microsoft.com/office/drawing/2014/main" id="{F191F5A7-7836-4B1C-8C13-AA5DF6E3DF0A}"/>
              </a:ext>
            </a:extLst>
          </p:cNvPr>
          <p:cNvSpPr txBox="1">
            <a:spLocks/>
          </p:cNvSpPr>
          <p:nvPr/>
        </p:nvSpPr>
        <p:spPr>
          <a:xfrm>
            <a:off x="3469341" y="3294590"/>
            <a:ext cx="3001621" cy="790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625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65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highlight>
                  <a:srgbClr val="FFFF00"/>
                </a:highlight>
                <a:uLnTx/>
                <a:uFillTx/>
                <a:latin typeface="Almarai Extrabold"/>
                <a:sym typeface="Almarai Extrabold"/>
              </a:rPr>
              <a:t>تدرب وحل المسائل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F57897-D07D-9FC2-FCD0-E7B1903C5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5" y="5974186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A8C861-C6D2-4BED-8800-6325CE5D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7686" r="5413" b="6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6DC7FE3-84E9-463B-98FE-D6CFFA563556}"/>
              </a:ext>
            </a:extLst>
          </p:cNvPr>
          <p:cNvSpPr/>
          <p:nvPr/>
        </p:nvSpPr>
        <p:spPr>
          <a:xfrm>
            <a:off x="943985" y="2576456"/>
            <a:ext cx="1422698" cy="505610"/>
          </a:xfrm>
          <a:prstGeom prst="rect">
            <a:avLst/>
          </a:prstGeom>
          <a:solidFill>
            <a:srgbClr val="A4B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79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6F7DBFB-44F0-4096-8F66-3845F9F6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8" y="4552874"/>
            <a:ext cx="1212029" cy="913253"/>
          </a:xfrm>
          <a:prstGeom prst="rect">
            <a:avLst/>
          </a:prstGeom>
        </p:spPr>
      </p:pic>
      <p:sp>
        <p:nvSpPr>
          <p:cNvPr id="11" name="Google Shape;322;p32">
            <a:extLst>
              <a:ext uri="{FF2B5EF4-FFF2-40B4-BE49-F238E27FC236}">
                <a16:creationId xmlns:a16="http://schemas.microsoft.com/office/drawing/2014/main" id="{84E20A76-46E5-4EC7-9664-E2D181C4663D}"/>
              </a:ext>
            </a:extLst>
          </p:cNvPr>
          <p:cNvSpPr txBox="1">
            <a:spLocks/>
          </p:cNvSpPr>
          <p:nvPr/>
        </p:nvSpPr>
        <p:spPr>
          <a:xfrm>
            <a:off x="5459507" y="901013"/>
            <a:ext cx="4437766" cy="790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kern="0" dirty="0">
                <a:solidFill>
                  <a:srgbClr val="0B5394"/>
                </a:solidFill>
                <a:highlight>
                  <a:srgbClr val="FFFF00"/>
                </a:highlight>
              </a:rPr>
              <a:t>مسائل مهارات التفكير العليا :</a:t>
            </a:r>
            <a:endParaRPr kumimoji="0" lang="ar-SA" sz="465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highlight>
                <a:srgbClr val="FFFF00"/>
              </a:highlight>
              <a:uLnTx/>
              <a:uFillTx/>
              <a:latin typeface="Almarai Extrabold"/>
              <a:sym typeface="Almarai Extrabold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ABF6048-B30D-10D7-952B-298BE7B57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5331627"/>
            <a:ext cx="682945" cy="5755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8FA30C-E46B-E834-2499-D26A0EC889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9290" t="36314" r="32135" b="54039"/>
          <a:stretch/>
        </p:blipFill>
        <p:spPr>
          <a:xfrm>
            <a:off x="4184724" y="2017059"/>
            <a:ext cx="670331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A8C861-C6D2-4BED-8800-6325CE5D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7686" r="5413" b="6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6DC7FE3-84E9-463B-98FE-D6CFFA563556}"/>
              </a:ext>
            </a:extLst>
          </p:cNvPr>
          <p:cNvSpPr/>
          <p:nvPr/>
        </p:nvSpPr>
        <p:spPr>
          <a:xfrm>
            <a:off x="943985" y="2581834"/>
            <a:ext cx="1422698" cy="500231"/>
          </a:xfrm>
          <a:prstGeom prst="rect">
            <a:avLst/>
          </a:prstGeom>
          <a:solidFill>
            <a:srgbClr val="A4B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</a:t>
            </a:r>
            <a:r>
              <a:rPr lang="ar-SA" sz="2400" b="1" dirty="0">
                <a:solidFill>
                  <a:prstClr val="white">
                    <a:lumMod val="50000"/>
                  </a:prst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79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FE66529-3EAA-4B7A-921D-E8E4C96E7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2" y="1095543"/>
            <a:ext cx="3684494" cy="10775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F7DBFB-44F0-4096-8F66-3845F9F63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8" y="4552874"/>
            <a:ext cx="1212029" cy="9132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1C5E800-C79A-4D2D-BA68-24533D89C5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5781" t="32753" r="44074" b="31686"/>
          <a:stretch/>
        </p:blipFill>
        <p:spPr>
          <a:xfrm>
            <a:off x="4903304" y="1298712"/>
            <a:ext cx="5579167" cy="4678017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A78A44B-287C-4052-BA4D-C1AE20A69CCB}"/>
              </a:ext>
            </a:extLst>
          </p:cNvPr>
          <p:cNvSpPr/>
          <p:nvPr/>
        </p:nvSpPr>
        <p:spPr>
          <a:xfrm>
            <a:off x="6780904" y="3849757"/>
            <a:ext cx="887896" cy="5300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8F2BDF5-08BA-19CA-244F-C844107871A9}"/>
              </a:ext>
            </a:extLst>
          </p:cNvPr>
          <p:cNvSpPr/>
          <p:nvPr/>
        </p:nvSpPr>
        <p:spPr>
          <a:xfrm>
            <a:off x="7853082" y="5163671"/>
            <a:ext cx="2296758" cy="731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A26149-CC8A-39B1-C1D9-32280DF2E0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5331627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96425A-3E07-44F2-83E5-BEA488B9F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B32F6BD-93A6-43F2-A7DA-BA4A05F0B86B}"/>
              </a:ext>
            </a:extLst>
          </p:cNvPr>
          <p:cNvSpPr/>
          <p:nvPr/>
        </p:nvSpPr>
        <p:spPr>
          <a:xfrm>
            <a:off x="3293035" y="151802"/>
            <a:ext cx="5348941" cy="203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الواجب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4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منصة مدرستي</a:t>
            </a:r>
            <a:endParaRPr kumimoji="0" lang="ar-SA" sz="4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676B0C3-53FA-4BC4-9C20-157DA4C9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45" y="1948622"/>
            <a:ext cx="2237302" cy="108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AF5C143-1CE7-495C-8CD2-96D5C5FE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589" y="1778750"/>
            <a:ext cx="1794301" cy="172119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2CFF27C-061D-F946-773E-F4B004CD5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86" y="2100019"/>
            <a:ext cx="927053" cy="7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94E6898-20F2-4063-A8ED-054DD616A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88" b="44"/>
          <a:stretch/>
        </p:blipFill>
        <p:spPr>
          <a:xfrm>
            <a:off x="5923878" y="56104"/>
            <a:ext cx="6180268" cy="674579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E4098DF-9DE6-4EFB-AB7E-3489BC387A29}"/>
              </a:ext>
            </a:extLst>
          </p:cNvPr>
          <p:cNvSpPr/>
          <p:nvPr/>
        </p:nvSpPr>
        <p:spPr>
          <a:xfrm>
            <a:off x="7546490" y="1715845"/>
            <a:ext cx="3474720" cy="3722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فكرة الدرس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أحل مسائل مستعملاً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التناسب المئوي .</a:t>
            </a:r>
          </a:p>
          <a:p>
            <a:pPr algn="ctr"/>
            <a:endParaRPr lang="ar-SA" sz="2400" b="1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endParaRPr lang="ar-SA" sz="1050" b="1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endParaRPr lang="ar-SA" sz="2400" b="1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المفردات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التناسب المئوي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3D55FFB-318B-4A85-B9FD-95E76D126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88" b="44"/>
          <a:stretch/>
        </p:blipFill>
        <p:spPr>
          <a:xfrm flipH="1">
            <a:off x="203817" y="1"/>
            <a:ext cx="4631745" cy="4426772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9E32BEC-433E-492C-AD07-CFE51F4068BB}"/>
              </a:ext>
            </a:extLst>
          </p:cNvPr>
          <p:cNvSpPr/>
          <p:nvPr/>
        </p:nvSpPr>
        <p:spPr>
          <a:xfrm>
            <a:off x="748552" y="1108038"/>
            <a:ext cx="3085652" cy="2517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الأستراتيجيات</a:t>
            </a:r>
            <a:r>
              <a:rPr lang="ar-SA" b="1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المستخدمة</a:t>
            </a:r>
          </a:p>
          <a:p>
            <a:pPr algn="ctr"/>
            <a:endParaRPr lang="ar-SA" b="1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شريط الذكريات</a:t>
            </a:r>
          </a:p>
          <a:p>
            <a:pPr algn="ctr"/>
            <a:r>
              <a:rPr lang="ar-SA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الدقيقة الواحدة</a:t>
            </a:r>
          </a:p>
          <a:p>
            <a:pPr algn="ctr"/>
            <a:r>
              <a:rPr lang="ar-SA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التعلم الفردي</a:t>
            </a:r>
          </a:p>
          <a:p>
            <a:pPr algn="ctr"/>
            <a:r>
              <a:rPr lang="ar-SA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التعلم التعاوني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2F1A3A-BD32-476C-A95A-A412FC1E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3" y="4109421"/>
            <a:ext cx="5873674" cy="24410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21D4AF8-E0A7-416C-AA42-858B42F2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248" y="0"/>
            <a:ext cx="1372866" cy="13169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320F2A1-232A-9B22-DE11-05520BC8F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59" y="5796407"/>
            <a:ext cx="1193141" cy="10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4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A8C861-C6D2-4BED-8800-6325CE5D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7686" r="5413" b="6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17E3373-1AB1-491A-B455-BF1EA56D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0" y="4302460"/>
            <a:ext cx="1372866" cy="13169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BDDB86C-052C-46A6-B7CF-1C32AF4FF539}"/>
              </a:ext>
            </a:extLst>
          </p:cNvPr>
          <p:cNvSpPr/>
          <p:nvPr/>
        </p:nvSpPr>
        <p:spPr>
          <a:xfrm>
            <a:off x="4765639" y="2331721"/>
            <a:ext cx="6318287" cy="2525358"/>
          </a:xfrm>
          <a:prstGeom prst="rect">
            <a:avLst/>
          </a:prstGeom>
          <a:solidFill>
            <a:srgbClr val="A2BAD5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اختبار قصير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b="1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ما النسبة المئوية لـ  9  ريالات من  90  ريال   ؟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6E5F8C3-8938-89C5-8CB5-75D1959F1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5331627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صورة 1" descr="صورة تحتوي على نص, إطار صورة&#10;&#10;تم إنشاء الوصف تلقائياً">
            <a:extLst>
              <a:ext uri="{FF2B5EF4-FFF2-40B4-BE49-F238E27FC236}">
                <a16:creationId xmlns:a16="http://schemas.microsoft.com/office/drawing/2014/main" id="{E49EA16D-F6B7-4407-9844-191DEA21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996677F-E502-4DB0-BDD7-B6ED7B804921}"/>
              </a:ext>
            </a:extLst>
          </p:cNvPr>
          <p:cNvSpPr/>
          <p:nvPr/>
        </p:nvSpPr>
        <p:spPr>
          <a:xfrm>
            <a:off x="3450516" y="5583218"/>
            <a:ext cx="1422698" cy="774552"/>
          </a:xfrm>
          <a:prstGeom prst="rect">
            <a:avLst/>
          </a:prstGeom>
          <a:solidFill>
            <a:srgbClr val="82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74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A0B037B-6F2C-4ECD-B3AB-DD83404C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92" y="5563219"/>
            <a:ext cx="1068066" cy="10245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FBF0E9-128F-4E1D-8FFC-88F8D16BB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4" t="25894" r="52512" b="38840"/>
          <a:stretch/>
        </p:blipFill>
        <p:spPr>
          <a:xfrm>
            <a:off x="1504122" y="627089"/>
            <a:ext cx="9574696" cy="453541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010C5CA-A343-4E49-8B37-C3A3DBAD2FCA}"/>
              </a:ext>
            </a:extLst>
          </p:cNvPr>
          <p:cNvSpPr/>
          <p:nvPr/>
        </p:nvSpPr>
        <p:spPr>
          <a:xfrm>
            <a:off x="5890591" y="3207026"/>
            <a:ext cx="874644" cy="57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72CE241-1350-491E-9060-910C63243B86}"/>
              </a:ext>
            </a:extLst>
          </p:cNvPr>
          <p:cNvSpPr/>
          <p:nvPr/>
        </p:nvSpPr>
        <p:spPr>
          <a:xfrm>
            <a:off x="7909442" y="4042536"/>
            <a:ext cx="874644" cy="57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E02EEEF-51DA-4429-8D22-9A77C3922B01}"/>
              </a:ext>
            </a:extLst>
          </p:cNvPr>
          <p:cNvSpPr/>
          <p:nvPr/>
        </p:nvSpPr>
        <p:spPr>
          <a:xfrm>
            <a:off x="4068962" y="4432911"/>
            <a:ext cx="874644" cy="57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A7401F-399A-05DC-D750-C3D8B9C19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68" y="5717103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صورة 1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10CDEE46-E9B3-4031-B349-6214B1630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4868" r="-1" b="13672"/>
          <a:stretch/>
        </p:blipFill>
        <p:spPr>
          <a:xfrm>
            <a:off x="20" y="-14855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BD161DCD-00DA-4894-A07E-7A3B314A4B9D}"/>
                  </a:ext>
                </a:extLst>
              </p:cNvPr>
              <p:cNvSpPr/>
              <p:nvPr/>
            </p:nvSpPr>
            <p:spPr>
              <a:xfrm>
                <a:off x="4184724" y="613186"/>
                <a:ext cx="5567084" cy="51475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>
                    <a:solidFill>
                      <a:schemeClr val="accent1"/>
                    </a:solidFill>
                    <a:highlight>
                      <a:srgbClr val="FFFF00"/>
                    </a:highlight>
                    <a:latin typeface="Microsoft Tai Le" panose="020B0502040204020203" pitchFamily="34" charset="0"/>
                    <a:cs typeface="Calibri" panose="020F0502020204030204" pitchFamily="34" charset="0"/>
                  </a:rPr>
                  <a:t>التناسب المئوي</a:t>
                </a:r>
              </a:p>
              <a:p>
                <a:pPr algn="ctr"/>
                <a:endParaRPr lang="ar-SA" sz="2800" b="1" dirty="0">
                  <a:solidFill>
                    <a:schemeClr val="tx1"/>
                  </a:solidFill>
                  <a:latin typeface="Microsoft Tai Le" panose="020B0502040204020203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ar-SA" sz="2800" b="1" dirty="0">
                    <a:solidFill>
                      <a:schemeClr val="tx1"/>
                    </a:solidFill>
                    <a:latin typeface="Microsoft Tai Le" panose="020B0502040204020203" pitchFamily="34" charset="0"/>
                    <a:cs typeface="Calibri" panose="020F0502020204030204" pitchFamily="34" charset="0"/>
                  </a:rPr>
                  <a:t> هو نسبة أو كسر يقارن جزءًا من الكمية مع الكمية الكلية تُسمى القاعدة .</a:t>
                </a:r>
              </a:p>
              <a:p>
                <a:pPr algn="ctr"/>
                <a:r>
                  <a:rPr lang="ar-SA" sz="2800" b="1" dirty="0">
                    <a:solidFill>
                      <a:schemeClr val="tx1"/>
                    </a:solidFill>
                    <a:latin typeface="Microsoft Tai Le" panose="020B0502040204020203" pitchFamily="34" charset="0"/>
                    <a:cs typeface="Calibri" panose="020F0502020204030204" pitchFamily="34" charset="0"/>
                  </a:rPr>
                  <a:t> أم النسبة الأخرى فهي النسبة المئوية المكافئة لها .</a:t>
                </a:r>
              </a:p>
              <a:p>
                <a:pPr algn="ctr"/>
                <a:endParaRPr lang="ar-SA" sz="2800" b="1" dirty="0">
                  <a:solidFill>
                    <a:schemeClr val="tx1"/>
                  </a:solidFill>
                  <a:latin typeface="Microsoft Tai Le" panose="020B0502040204020203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ج</m:t>
                        </m:r>
                      </m:num>
                      <m:den>
                        <m: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ك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latin typeface="Microsoft Tai Le" panose="020B0502040204020203" pitchFamily="34" charset="0"/>
                    <a:cs typeface="Calibri" panose="020F0502020204030204" pitchFamily="34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ن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١٠٠</m:t>
                        </m:r>
                      </m:den>
                    </m:f>
                  </m:oMath>
                </a14:m>
                <a:endParaRPr lang="ar-SA" sz="2800" b="1" dirty="0">
                  <a:solidFill>
                    <a:schemeClr val="tx1"/>
                  </a:solidFill>
                  <a:latin typeface="Microsoft Tai Le" panose="020B0502040204020203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ar-SA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Tai Le" panose="020B0502040204020203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ar-SA" sz="2800" b="1" dirty="0">
                    <a:solidFill>
                      <a:srgbClr val="0070C0"/>
                    </a:solidFill>
                    <a:latin typeface="Microsoft Tai Le" panose="020B0502040204020203" pitchFamily="34" charset="0"/>
                    <a:cs typeface="Calibri" panose="020F0502020204030204" pitchFamily="34" charset="0"/>
                  </a:rPr>
                  <a:t>   إذا علم اثنان من ثلاثة (الجزء أو الكل أو                                    </a:t>
                </a:r>
              </a:p>
              <a:p>
                <a:pPr algn="ctr"/>
                <a:r>
                  <a:rPr lang="ar-SA" sz="2800" b="1" dirty="0">
                    <a:solidFill>
                      <a:srgbClr val="0070C0"/>
                    </a:solidFill>
                    <a:latin typeface="Microsoft Tai Le" panose="020B0502040204020203" pitchFamily="34" charset="0"/>
                    <a:cs typeface="Calibri" panose="020F0502020204030204" pitchFamily="34" charset="0"/>
                  </a:rPr>
                  <a:t>            النسبة المئوية)  ، فيمكن استعمال</a:t>
                </a:r>
              </a:p>
              <a:p>
                <a:pPr algn="ctr"/>
                <a:r>
                  <a:rPr lang="ar-SA" sz="2800" b="1" dirty="0">
                    <a:solidFill>
                      <a:srgbClr val="0070C0"/>
                    </a:solidFill>
                    <a:latin typeface="Microsoft Tai Le" panose="020B0502040204020203" pitchFamily="34" charset="0"/>
                    <a:cs typeface="Calibri" panose="020F0502020204030204" pitchFamily="34" charset="0"/>
                  </a:rPr>
                  <a:t>               التناسب لإيجاد المعلومة الناقصة</a:t>
                </a:r>
              </a:p>
              <a:p>
                <a:pPr algn="ctr"/>
                <a:endParaRPr lang="ar-SA" sz="2800" b="1" dirty="0">
                  <a:solidFill>
                    <a:srgbClr val="FF0000"/>
                  </a:solidFill>
                  <a:latin typeface="Microsoft Tai Le" panose="020B0502040204020203" pitchFamily="34" charset="0"/>
                  <a:cs typeface="Dubai Medium" panose="020B0603030403030204" pitchFamily="34" charset="-78"/>
                </a:endParaRPr>
              </a:p>
            </p:txBody>
          </p:sp>
        </mc:Choice>
        <mc:Fallback xmlns=""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BD161DCD-00DA-4894-A07E-7A3B314A4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24" y="613186"/>
                <a:ext cx="5567084" cy="5147534"/>
              </a:xfrm>
              <a:prstGeom prst="rect">
                <a:avLst/>
              </a:prstGeom>
              <a:blipFill>
                <a:blip r:embed="rId3"/>
                <a:stretch>
                  <a:fillRect l="-50438" t="-12204" r="-547" b="-14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24F3F2AB-583E-405C-94D3-F84D70F25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582" y="2957754"/>
            <a:ext cx="1691340" cy="16224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178ED25-6E36-67A8-0637-D89CE24DB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4" y="4207453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 descr="صورة تحتوي على نص, إطار صورة&#10;&#10;تم إنشاء الوصف تلقائياً">
            <a:extLst>
              <a:ext uri="{FF2B5EF4-FFF2-40B4-BE49-F238E27FC236}">
                <a16:creationId xmlns:a16="http://schemas.microsoft.com/office/drawing/2014/main" id="{E49EA16D-F6B7-4407-9844-191DEA21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8996677F-E502-4DB0-BDD7-B6ED7B804921}"/>
                  </a:ext>
                </a:extLst>
              </p:cNvPr>
              <p:cNvSpPr/>
              <p:nvPr/>
            </p:nvSpPr>
            <p:spPr>
              <a:xfrm>
                <a:off x="4889349" y="441817"/>
                <a:ext cx="2705549" cy="1435392"/>
              </a:xfrm>
              <a:prstGeom prst="rect">
                <a:avLst/>
              </a:prstGeom>
              <a:solidFill>
                <a:srgbClr val="82A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prstClr val="black"/>
                    </a:solidFill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التناسب المئوي</a:t>
                </a:r>
              </a:p>
              <a:p>
                <a:pPr algn="ctr"/>
                <a:endParaRPr lang="ar-SA" sz="1600" b="1" dirty="0">
                  <a:solidFill>
                    <a:schemeClr val="tx1"/>
                  </a:solidFill>
                  <a:latin typeface="Microsoft Tai Le" panose="020B0502040204020203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SA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ج</m:t>
                        </m:r>
                      </m:num>
                      <m:den>
                        <m:r>
                          <a:rPr lang="ar-SA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ك</m:t>
                        </m:r>
                      </m:den>
                    </m:f>
                  </m:oMath>
                </a14:m>
                <a:r>
                  <a:rPr lang="ar-SA" sz="2400" b="1" dirty="0">
                    <a:solidFill>
                      <a:srgbClr val="FF0000"/>
                    </a:solidFill>
                    <a:latin typeface="Microsoft Tai Le" panose="020B0502040204020203" pitchFamily="34" charset="0"/>
                    <a:cs typeface="Calibri" panose="020F0502020204030204" pitchFamily="34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SA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ن</m:t>
                        </m:r>
                      </m:num>
                      <m:den>
                        <m:r>
                          <a:rPr lang="ku-Arab-IQ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١٠٠</m:t>
                        </m:r>
                      </m:den>
                    </m:f>
                  </m:oMath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ubai Medium" panose="020B0603030403030204" pitchFamily="34" charset="-78"/>
                  <a:ea typeface="+mn-ea"/>
                  <a:cs typeface="Dubai Medium" panose="020B0603030403030204" pitchFamily="34" charset="-78"/>
                </a:endParaRP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8996677F-E502-4DB0-BDD7-B6ED7B804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49" y="441817"/>
                <a:ext cx="2705549" cy="1435392"/>
              </a:xfrm>
              <a:prstGeom prst="rect">
                <a:avLst/>
              </a:prstGeom>
              <a:blipFill>
                <a:blip r:embed="rId3"/>
                <a:stretch>
                  <a:fillRect b="-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FA0B037B-6F2C-4ECD-B3AB-DD83404C4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945" y="585596"/>
            <a:ext cx="1378876" cy="132269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AF2ED7C-9547-43FA-A934-404E5E2709AC}"/>
              </a:ext>
            </a:extLst>
          </p:cNvPr>
          <p:cNvSpPr/>
          <p:nvPr/>
        </p:nvSpPr>
        <p:spPr>
          <a:xfrm>
            <a:off x="8573604" y="2332064"/>
            <a:ext cx="2560320" cy="509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إيجاد النسبة المئوية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0CD90EF-D5B0-4A27-8D04-91A7C1662891}"/>
              </a:ext>
            </a:extLst>
          </p:cNvPr>
          <p:cNvSpPr/>
          <p:nvPr/>
        </p:nvSpPr>
        <p:spPr>
          <a:xfrm>
            <a:off x="5321448" y="2332459"/>
            <a:ext cx="2104913" cy="509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إيجاد الجزء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6734229-4765-4127-9F8C-CEA7A1A3D68F}"/>
              </a:ext>
            </a:extLst>
          </p:cNvPr>
          <p:cNvSpPr/>
          <p:nvPr/>
        </p:nvSpPr>
        <p:spPr>
          <a:xfrm>
            <a:off x="1468418" y="2285997"/>
            <a:ext cx="2228627" cy="509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إيجاد الكل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BE31424-FB06-437A-9169-327C7DC1BAA9}"/>
              </a:ext>
            </a:extLst>
          </p:cNvPr>
          <p:cNvSpPr/>
          <p:nvPr/>
        </p:nvSpPr>
        <p:spPr>
          <a:xfrm>
            <a:off x="8503679" y="3523630"/>
            <a:ext cx="2990868" cy="1392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ما النسبة المئوية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لـ  15   من   60   ؟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99AD202-B762-4D25-B577-ABB9A9D4A92D}"/>
              </a:ext>
            </a:extLst>
          </p:cNvPr>
          <p:cNvSpPr/>
          <p:nvPr/>
        </p:nvSpPr>
        <p:spPr>
          <a:xfrm>
            <a:off x="4993100" y="3473654"/>
            <a:ext cx="2990868" cy="1392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ما العدد الذي يساوي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10 %  من  80  ؟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5016376-C69C-4F55-8CAD-A0743CE69D1B}"/>
              </a:ext>
            </a:extLst>
          </p:cNvPr>
          <p:cNvSpPr/>
          <p:nvPr/>
        </p:nvSpPr>
        <p:spPr>
          <a:xfrm>
            <a:off x="1168757" y="3473654"/>
            <a:ext cx="2990868" cy="1392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ما العدد الذي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15 % منه يساوي  30  ؟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2BC08DC-A69E-43B0-AC3A-658F99482A42}"/>
              </a:ext>
            </a:extLst>
          </p:cNvPr>
          <p:cNvGrpSpPr/>
          <p:nvPr/>
        </p:nvGrpSpPr>
        <p:grpSpPr>
          <a:xfrm>
            <a:off x="9826793" y="2951555"/>
            <a:ext cx="325440" cy="540720"/>
            <a:chOff x="9826793" y="2951555"/>
            <a:chExt cx="325440" cy="540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26BBD6E4-4CC1-4D42-BD4C-50BC4428F309}"/>
                    </a:ext>
                  </a:extLst>
                </p14:cNvPr>
                <p14:cNvContentPartPr/>
                <p14:nvPr/>
              </p14:nvContentPartPr>
              <p14:xfrm>
                <a:off x="9826793" y="2951555"/>
                <a:ext cx="325440" cy="540720"/>
              </p14:xfrm>
            </p:contentPart>
          </mc:Choice>
          <mc:Fallback xmlns=""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26BBD6E4-4CC1-4D42-BD4C-50BC4428F3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08793" y="2933555"/>
                  <a:ext cx="3610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6FC12E3F-C14B-43AA-A29C-6B4BA962E728}"/>
                    </a:ext>
                  </a:extLst>
                </p14:cNvPr>
                <p14:cNvContentPartPr/>
                <p14:nvPr/>
              </p14:nvContentPartPr>
              <p14:xfrm>
                <a:off x="9902033" y="2978195"/>
                <a:ext cx="204480" cy="86040"/>
              </p14:xfrm>
            </p:contentPart>
          </mc:Choice>
          <mc:Fallback xmlns=""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6FC12E3F-C14B-43AA-A29C-6B4BA962E7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84033" y="2960555"/>
                  <a:ext cx="24012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4716C45B-0974-4409-A8D0-F12D1634306B}"/>
                  </a:ext>
                </a:extLst>
              </p14:cNvPr>
              <p14:cNvContentPartPr/>
              <p14:nvPr/>
            </p14:nvContentPartPr>
            <p14:xfrm>
              <a:off x="6406073" y="2902235"/>
              <a:ext cx="238680" cy="571320"/>
            </p14:xfrm>
          </p:contentPart>
        </mc:Choice>
        <mc:Fallback xmlns=""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4716C45B-0974-4409-A8D0-F12D163430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8433" y="2884595"/>
                <a:ext cx="274320" cy="60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92E7E0E2-9ABF-49F6-B5B7-F270DB758FA6}"/>
              </a:ext>
            </a:extLst>
          </p:cNvPr>
          <p:cNvGrpSpPr/>
          <p:nvPr/>
        </p:nvGrpSpPr>
        <p:grpSpPr>
          <a:xfrm>
            <a:off x="2380553" y="2824835"/>
            <a:ext cx="261360" cy="601560"/>
            <a:chOff x="2380553" y="2824835"/>
            <a:chExt cx="261360" cy="601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33" name="حبر 32">
                  <a:extLst>
                    <a:ext uri="{FF2B5EF4-FFF2-40B4-BE49-F238E27FC236}">
                      <a16:creationId xmlns:a16="http://schemas.microsoft.com/office/drawing/2014/main" id="{51B946F1-A88A-4C2C-BCC3-D44AA8C71D8E}"/>
                    </a:ext>
                  </a:extLst>
                </p14:cNvPr>
                <p14:cNvContentPartPr/>
                <p14:nvPr/>
              </p14:nvContentPartPr>
              <p14:xfrm>
                <a:off x="2380553" y="2824835"/>
                <a:ext cx="261360" cy="601560"/>
              </p14:xfrm>
            </p:contentPart>
          </mc:Choice>
          <mc:Fallback xmlns="">
            <p:pic>
              <p:nvPicPr>
                <p:cNvPr id="33" name="حبر 32">
                  <a:extLst>
                    <a:ext uri="{FF2B5EF4-FFF2-40B4-BE49-F238E27FC236}">
                      <a16:creationId xmlns:a16="http://schemas.microsoft.com/office/drawing/2014/main" id="{51B946F1-A88A-4C2C-BCC3-D44AA8C71D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2913" y="2807195"/>
                  <a:ext cx="29700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34" name="حبر 33">
                  <a:extLst>
                    <a:ext uri="{FF2B5EF4-FFF2-40B4-BE49-F238E27FC236}">
                      <a16:creationId xmlns:a16="http://schemas.microsoft.com/office/drawing/2014/main" id="{1A4C7113-A22C-43A6-B735-EED90962440D}"/>
                    </a:ext>
                  </a:extLst>
                </p14:cNvPr>
                <p14:cNvContentPartPr/>
                <p14:nvPr/>
              </p14:nvContentPartPr>
              <p14:xfrm>
                <a:off x="2592233" y="2934635"/>
                <a:ext cx="5760" cy="5040"/>
              </p14:xfrm>
            </p:contentPart>
          </mc:Choice>
          <mc:Fallback xmlns="">
            <p:pic>
              <p:nvPicPr>
                <p:cNvPr id="34" name="حبر 33">
                  <a:extLst>
                    <a:ext uri="{FF2B5EF4-FFF2-40B4-BE49-F238E27FC236}">
                      <a16:creationId xmlns:a16="http://schemas.microsoft.com/office/drawing/2014/main" id="{1A4C7113-A22C-43A6-B735-EED9096244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4233" y="2916995"/>
                  <a:ext cx="414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CBB4DF18-6231-4390-92D0-3131FA2D7AF5}"/>
              </a:ext>
            </a:extLst>
          </p:cNvPr>
          <p:cNvGrpSpPr/>
          <p:nvPr/>
        </p:nvGrpSpPr>
        <p:grpSpPr>
          <a:xfrm>
            <a:off x="7784513" y="1196216"/>
            <a:ext cx="1895400" cy="1058040"/>
            <a:chOff x="7784513" y="1196216"/>
            <a:chExt cx="1895400" cy="1058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C2815886-99F4-4CBB-9987-F34C6239DA3C}"/>
                    </a:ext>
                  </a:extLst>
                </p14:cNvPr>
                <p14:cNvContentPartPr/>
                <p14:nvPr/>
              </p14:nvContentPartPr>
              <p14:xfrm>
                <a:off x="7784513" y="1196216"/>
                <a:ext cx="1895400" cy="105804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C2815886-99F4-4CBB-9987-F34C6239DA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66873" y="1178576"/>
                  <a:ext cx="193104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8F3F09B5-4580-42CA-8E12-391F7177FDC5}"/>
                    </a:ext>
                  </a:extLst>
                </p14:cNvPr>
                <p14:cNvContentPartPr/>
                <p14:nvPr/>
              </p14:nvContentPartPr>
              <p14:xfrm>
                <a:off x="7857593" y="1347416"/>
                <a:ext cx="121320" cy="2412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8F3F09B5-4580-42CA-8E12-391F7177FDC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9593" y="1329776"/>
                  <a:ext cx="1569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C0768F48-007B-4626-8C1C-4E32ADCB9A8C}"/>
                  </a:ext>
                </a:extLst>
              </p14:cNvPr>
              <p14:cNvContentPartPr/>
              <p14:nvPr/>
            </p14:nvContentPartPr>
            <p14:xfrm>
              <a:off x="2491793" y="1081736"/>
              <a:ext cx="2222280" cy="106056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C0768F48-007B-4626-8C1C-4E32ADCB9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73793" y="1063736"/>
                <a:ext cx="225792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B83AA95E-EA94-4C00-A471-4A71E3338EC8}"/>
                  </a:ext>
                </a:extLst>
              </p14:cNvPr>
              <p14:cNvContentPartPr/>
              <p14:nvPr/>
            </p14:nvContentPartPr>
            <p14:xfrm>
              <a:off x="6263873" y="1908296"/>
              <a:ext cx="203040" cy="315000"/>
            </p14:xfrm>
          </p:contentPart>
        </mc:Choice>
        <mc:Fallback xmlns=""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B83AA95E-EA94-4C00-A471-4A71E3338EC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45873" y="1890656"/>
                <a:ext cx="238680" cy="3506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1121663B-2AA1-8089-1580-1C1210935C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3" y="6013524"/>
            <a:ext cx="662073" cy="5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 descr="صورة تحتوي على نص, إطار صورة&#10;&#10;تم إنشاء الوصف تلقائياً">
            <a:extLst>
              <a:ext uri="{FF2B5EF4-FFF2-40B4-BE49-F238E27FC236}">
                <a16:creationId xmlns:a16="http://schemas.microsoft.com/office/drawing/2014/main" id="{E49EA16D-F6B7-4407-9844-191DEA219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Google Shape;322;p32">
            <a:extLst>
              <a:ext uri="{FF2B5EF4-FFF2-40B4-BE49-F238E27FC236}">
                <a16:creationId xmlns:a16="http://schemas.microsoft.com/office/drawing/2014/main" id="{8F9CE008-1F1A-4A3A-AA1C-D10130CF39FA}"/>
              </a:ext>
            </a:extLst>
          </p:cNvPr>
          <p:cNvSpPr txBox="1">
            <a:spLocks/>
          </p:cNvSpPr>
          <p:nvPr/>
        </p:nvSpPr>
        <p:spPr>
          <a:xfrm>
            <a:off x="4063663" y="245579"/>
            <a:ext cx="4477910" cy="94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kern="0" dirty="0">
                <a:solidFill>
                  <a:srgbClr val="0B5394"/>
                </a:solidFill>
                <a:highlight>
                  <a:srgbClr val="FFFF00"/>
                </a:highlight>
              </a:rPr>
              <a:t>إيجاد النسبة المئوية</a:t>
            </a:r>
            <a:endParaRPr kumimoji="0" lang="ar-SA" sz="465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highlight>
                <a:srgbClr val="FFFF00"/>
              </a:highlight>
              <a:uLnTx/>
              <a:uFillTx/>
              <a:latin typeface="Almarai Extrabold"/>
              <a:sym typeface="Almarai Extrabold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CCD245-9DA1-4E9A-80A3-26D77549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8" y="317347"/>
            <a:ext cx="1616101" cy="1200262"/>
          </a:xfrm>
          <a:prstGeom prst="rect">
            <a:avLst/>
          </a:prstGeom>
        </p:spPr>
      </p:pic>
      <p:sp>
        <p:nvSpPr>
          <p:cNvPr id="9" name="Google Shape;322;p32">
            <a:extLst>
              <a:ext uri="{FF2B5EF4-FFF2-40B4-BE49-F238E27FC236}">
                <a16:creationId xmlns:a16="http://schemas.microsoft.com/office/drawing/2014/main" id="{F149E53E-8D0D-4D95-879C-679E0EFA46CB}"/>
              </a:ext>
            </a:extLst>
          </p:cNvPr>
          <p:cNvSpPr txBox="1">
            <a:spLocks/>
          </p:cNvSpPr>
          <p:nvPr/>
        </p:nvSpPr>
        <p:spPr>
          <a:xfrm>
            <a:off x="4518212" y="1188720"/>
            <a:ext cx="6547823" cy="76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/    </a:t>
            </a:r>
            <a:r>
              <a:rPr lang="ar-SA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مالنسبة</a:t>
            </a:r>
            <a:r>
              <a:rPr lang="ar-SA" sz="28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المئوية لـ 8 ريالات من 15 ريالاً ؟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lmarai Extrabold"/>
              <a:sym typeface="Almarai Extrabold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32FB34-FE1D-D716-1A09-0F05B7393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8" y="5997387"/>
            <a:ext cx="587209" cy="4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4F1254-ED8D-401A-B42F-8B59298C7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824" r="6603" b="2824"/>
          <a:stretch/>
        </p:blipFill>
        <p:spPr>
          <a:xfrm>
            <a:off x="0" y="-16137"/>
            <a:ext cx="12191999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93707B2-3FDB-4EED-BD7B-0895A1679086}"/>
              </a:ext>
            </a:extLst>
          </p:cNvPr>
          <p:cNvSpPr/>
          <p:nvPr/>
        </p:nvSpPr>
        <p:spPr>
          <a:xfrm>
            <a:off x="8068235" y="634701"/>
            <a:ext cx="3270325" cy="117258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1FF54C0-2E6C-4F07-9DD2-6DB3D248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09" y="664896"/>
            <a:ext cx="1159430" cy="111219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CFE797A-8FCF-47CD-9D95-289060380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70" y="664896"/>
            <a:ext cx="8997769" cy="255538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DF19F6-591B-40DD-8419-103A19E72190}"/>
              </a:ext>
            </a:extLst>
          </p:cNvPr>
          <p:cNvSpPr/>
          <p:nvPr/>
        </p:nvSpPr>
        <p:spPr>
          <a:xfrm>
            <a:off x="2017059" y="2528047"/>
            <a:ext cx="1640541" cy="58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34F099C-15DF-4F85-AE34-C22BB42F0ECC}"/>
              </a:ext>
            </a:extLst>
          </p:cNvPr>
          <p:cNvSpPr/>
          <p:nvPr/>
        </p:nvSpPr>
        <p:spPr>
          <a:xfrm>
            <a:off x="3730215" y="5572461"/>
            <a:ext cx="1422698" cy="736899"/>
          </a:xfrm>
          <a:prstGeom prst="rect">
            <a:avLst/>
          </a:prstGeom>
          <a:solidFill>
            <a:srgbClr val="82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تعلم فردي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صفحة 75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02CF65F-302F-AF4A-E6ED-D6B1F7F32E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7" y="6021846"/>
            <a:ext cx="607792" cy="51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A8C861-C6D2-4BED-8800-6325CE5D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7686" r="5413" b="6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17E3373-1AB1-491A-B455-BF1EA56D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0" y="4302460"/>
            <a:ext cx="1372866" cy="1316934"/>
          </a:xfrm>
          <a:prstGeom prst="rect">
            <a:avLst/>
          </a:prstGeom>
        </p:spPr>
      </p:pic>
      <p:sp>
        <p:nvSpPr>
          <p:cNvPr id="11" name="Google Shape;322;p32">
            <a:extLst>
              <a:ext uri="{FF2B5EF4-FFF2-40B4-BE49-F238E27FC236}">
                <a16:creationId xmlns:a16="http://schemas.microsoft.com/office/drawing/2014/main" id="{83E34105-0B4F-4240-BA49-444AE4DB6733}"/>
              </a:ext>
            </a:extLst>
          </p:cNvPr>
          <p:cNvSpPr txBox="1">
            <a:spLocks/>
          </p:cNvSpPr>
          <p:nvPr/>
        </p:nvSpPr>
        <p:spPr>
          <a:xfrm>
            <a:off x="4114761" y="638233"/>
            <a:ext cx="4477910" cy="94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85000" lnSpcReduction="20000"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kern="0" dirty="0">
                <a:solidFill>
                  <a:srgbClr val="0B5394"/>
                </a:solidFill>
                <a:highlight>
                  <a:srgbClr val="FFFF00"/>
                </a:highlight>
              </a:rPr>
              <a:t>إيجاد الجزء</a:t>
            </a:r>
            <a:endParaRPr kumimoji="0" lang="ar-SA" sz="465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highlight>
                <a:srgbClr val="FFFF00"/>
              </a:highlight>
              <a:uLnTx/>
              <a:uFillTx/>
              <a:latin typeface="Almarai Extrabold"/>
              <a:sym typeface="Almarai Extrabold"/>
            </a:endParaRPr>
          </a:p>
        </p:txBody>
      </p:sp>
      <p:sp>
        <p:nvSpPr>
          <p:cNvPr id="12" name="Google Shape;322;p32">
            <a:extLst>
              <a:ext uri="{FF2B5EF4-FFF2-40B4-BE49-F238E27FC236}">
                <a16:creationId xmlns:a16="http://schemas.microsoft.com/office/drawing/2014/main" id="{07061C09-A92E-4A61-8F3B-482E19649980}"/>
              </a:ext>
            </a:extLst>
          </p:cNvPr>
          <p:cNvSpPr txBox="1">
            <a:spLocks/>
          </p:cNvSpPr>
          <p:nvPr/>
        </p:nvSpPr>
        <p:spPr>
          <a:xfrm>
            <a:off x="5050716" y="1470157"/>
            <a:ext cx="6547823" cy="76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 marL="0" marR="0" indent="0" algn="ctr" defTabSz="566927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50" b="0" i="0" u="none" strike="noStrike" cap="none" spc="0" baseline="0">
                <a:solidFill>
                  <a:schemeClr val="accent4"/>
                </a:solidFill>
                <a:uFillTx/>
                <a:latin typeface="Almarai Extrabold"/>
                <a:ea typeface="Almarai Extrabold"/>
                <a:cs typeface="Almarai Extrabold"/>
                <a:sym typeface="Almarai Extrabold"/>
              </a:defRPr>
            </a:lvl1pPr>
            <a:lvl2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2pPr>
            <a:lvl3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3pPr>
            <a:lvl4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4pPr>
            <a:lvl5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5pPr>
            <a:lvl6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6pPr>
            <a:lvl7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7pPr>
            <a:lvl8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8pPr>
            <a:lvl9pPr marL="0" marR="0" indent="0" algn="ctr" defTabSz="9144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/>
                </a:solidFill>
                <a:uFillTx/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566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lmarai Extrabold"/>
                <a:sym typeface="Almarai Extrabold"/>
              </a:rPr>
              <a:t>2 /      ما العدد الذي يساوي 12 % من 120  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20061E9-CCFB-C63A-5582-9F17B3A1D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5331627"/>
            <a:ext cx="682945" cy="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15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شاشة عريضة</PresentationFormat>
  <Paragraphs>78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Almarai Extrabold</vt:lpstr>
      <vt:lpstr>Arial</vt:lpstr>
      <vt:lpstr>Calibri</vt:lpstr>
      <vt:lpstr>Calibri Light</vt:lpstr>
      <vt:lpstr>Cambria Math</vt:lpstr>
      <vt:lpstr>Dubai Medium</vt:lpstr>
      <vt:lpstr>Microsoft Tai Le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السبيعي</cp:lastModifiedBy>
  <cp:revision>9</cp:revision>
  <dcterms:created xsi:type="dcterms:W3CDTF">2022-01-16T15:07:28Z</dcterms:created>
  <dcterms:modified xsi:type="dcterms:W3CDTF">2023-01-21T14:51:49Z</dcterms:modified>
</cp:coreProperties>
</file>