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70" r:id="rId2"/>
    <p:sldId id="290" r:id="rId3"/>
    <p:sldId id="292" r:id="rId4"/>
    <p:sldId id="256" r:id="rId5"/>
    <p:sldId id="28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4E869"/>
    <a:srgbClr val="FF3300"/>
    <a:srgbClr val="E6DA61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emf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emf"/><Relationship Id="rId3" Type="http://schemas.openxmlformats.org/officeDocument/2006/relationships/image" Target="../media/image15.emf"/><Relationship Id="rId7" Type="http://schemas.microsoft.com/office/2007/relationships/hdphoto" Target="../media/hdphoto2.wdp"/><Relationship Id="rId12" Type="http://schemas.openxmlformats.org/officeDocument/2006/relationships/image" Target="../media/image17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emf"/><Relationship Id="rId7" Type="http://schemas.microsoft.com/office/2007/relationships/hdphoto" Target="../media/hdphoto2.wdp"/><Relationship Id="rId12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emf"/><Relationship Id="rId5" Type="http://schemas.openxmlformats.org/officeDocument/2006/relationships/image" Target="../media/image2.pn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emf"/><Relationship Id="rId5" Type="http://schemas.openxmlformats.org/officeDocument/2006/relationships/image" Target="../media/image2.png"/><Relationship Id="rId10" Type="http://schemas.openxmlformats.org/officeDocument/2006/relationships/image" Target="../media/image26.emf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</a:t>
            </a:r>
            <a:r>
              <a:rPr lang="ku-Arab-IQ" sz="2000" b="1" smtClean="0">
                <a:solidFill>
                  <a:srgbClr val="883994"/>
                </a:solidFill>
              </a:rPr>
              <a:t>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15" y="1495104"/>
            <a:ext cx="1873443" cy="51623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803926" y="1486189"/>
            <a:ext cx="2717759" cy="23849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5" b="98718" l="154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52" y="3760011"/>
            <a:ext cx="5323183" cy="191634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72" y="1565803"/>
            <a:ext cx="1873443" cy="516237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15" y="1565803"/>
            <a:ext cx="1873443" cy="516237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9757093" y="3829229"/>
            <a:ext cx="1830589" cy="160644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51" y="3900267"/>
            <a:ext cx="1635833" cy="16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</a:t>
            </a:r>
            <a:r>
              <a:rPr lang="ku-Arab-IQ" sz="2000" b="1" smtClean="0">
                <a:solidFill>
                  <a:srgbClr val="883994"/>
                </a:solidFill>
              </a:rPr>
              <a:t>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38" y="1196124"/>
            <a:ext cx="2116035" cy="55576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803926" y="1486189"/>
            <a:ext cx="2717759" cy="23849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5" b="98718" l="154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52" y="3760011"/>
            <a:ext cx="5323183" cy="191634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9757093" y="3829229"/>
            <a:ext cx="1830589" cy="160644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1592" y="1588466"/>
            <a:ext cx="1593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١٠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٠ = ٠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585041" y="2678679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١ = ١٠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578620" y="3760011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٢ = ٢٠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566294" y="4851109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٣ = ٣٠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51592" y="5941322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٤ = ٤٠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9" y="4029487"/>
            <a:ext cx="1635833" cy="16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3"/>
          <a:stretch/>
        </p:blipFill>
        <p:spPr>
          <a:xfrm>
            <a:off x="7312257" y="5621089"/>
            <a:ext cx="2233486" cy="88902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</a:t>
            </a:r>
            <a:r>
              <a:rPr lang="ku-Arab-IQ" sz="2000" b="1" smtClean="0">
                <a:solidFill>
                  <a:srgbClr val="883994"/>
                </a:solidFill>
              </a:rPr>
              <a:t>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58" y="1421295"/>
            <a:ext cx="2243622" cy="4232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803926" y="1486189"/>
            <a:ext cx="2717759" cy="23849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5" b="98718" l="154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52" y="3760011"/>
            <a:ext cx="5323183" cy="191634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b="5784"/>
          <a:stretch/>
        </p:blipFill>
        <p:spPr>
          <a:xfrm rot="1064361">
            <a:off x="9757093" y="3829229"/>
            <a:ext cx="1830589" cy="160644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7612138" y="2491185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٦ = ٦٠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612138" y="3307578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٧ = ٧٠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612138" y="4123971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٨ = ٨٠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665556" y="4954764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٩ = ٩٠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612137" y="1674792"/>
            <a:ext cx="1526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٥ = ٥٠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527282" y="5870443"/>
            <a:ext cx="1803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rgbClr val="C00000"/>
                </a:solidFill>
              </a:rPr>
              <a:t>١٠ </a:t>
            </a:r>
            <a:r>
              <a:rPr lang="ar-SA" sz="2000" b="1" dirty="0" smtClean="0">
                <a:solidFill>
                  <a:srgbClr val="C00000"/>
                </a:solidFill>
              </a:rPr>
              <a:t>× </a:t>
            </a:r>
            <a:r>
              <a:rPr lang="ku-Arab-IQ" sz="2000" b="1" dirty="0" smtClean="0">
                <a:solidFill>
                  <a:srgbClr val="C00000"/>
                </a:solidFill>
              </a:rPr>
              <a:t>١٠ = ١٠٠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11" y="4033912"/>
            <a:ext cx="1635833" cy="16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24265" y="216718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48124" y="2612191"/>
            <a:ext cx="2252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١٠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354958" y="1620117"/>
            <a:ext cx="57619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الصندوق المجاور يحوي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علب من العصير ، واحتاج طلاب الصف الثالث إلى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علبة أخرى لحفل نجاحهم ، فكم صندوقاً يحتاجون ؟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4675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623897" y="2936460"/>
            <a:ext cx="7664338" cy="400110"/>
          </a:xfrm>
          <a:prstGeom prst="rect">
            <a:avLst/>
          </a:prstGeom>
          <a:noFill/>
          <a:ln w="19050">
            <a:solidFill>
              <a:srgbClr val="883994"/>
            </a:solidFill>
            <a:prstDash val="solid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يمكنني أن استعمل الطرح المتكرر أو الحقائق المترابطة لأجد ناتج قسمة عدد على </a:t>
            </a:r>
            <a:r>
              <a:rPr lang="ku-Arab-IQ" sz="2000" b="1" dirty="0" smtClean="0">
                <a:solidFill>
                  <a:srgbClr val="883994"/>
                </a:solidFill>
              </a:rPr>
              <a:t>١٠ </a:t>
            </a:r>
            <a:endParaRPr lang="ar-SA" sz="2000" b="1" dirty="0">
              <a:solidFill>
                <a:srgbClr val="883994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47613" y="3444740"/>
            <a:ext cx="3724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المطلوب هو إيجاد ناتج </a:t>
            </a:r>
            <a:r>
              <a:rPr lang="ku-Arab-IQ" sz="2400" b="1" dirty="0" smtClean="0">
                <a:solidFill>
                  <a:srgbClr val="00B050"/>
                </a:solidFill>
              </a:rPr>
              <a:t>٥٠ </a:t>
            </a:r>
            <a:r>
              <a:rPr lang="ar-SA" sz="2400" b="1" dirty="0" smtClean="0">
                <a:solidFill>
                  <a:srgbClr val="00B050"/>
                </a:solidFill>
              </a:rPr>
              <a:t>÷ </a:t>
            </a:r>
            <a:r>
              <a:rPr lang="ku-Arab-IQ" sz="2400" b="1" dirty="0" smtClean="0">
                <a:solidFill>
                  <a:srgbClr val="00B050"/>
                </a:solidFill>
              </a:rPr>
              <a:t>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774" y="1469756"/>
            <a:ext cx="1599600" cy="12933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4601" l="3338" r="96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35" y="2981523"/>
            <a:ext cx="1468537" cy="167048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2823" y="4042254"/>
            <a:ext cx="4355412" cy="254722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2028" y="4064463"/>
            <a:ext cx="3440936" cy="1536250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2371009" y="5588037"/>
            <a:ext cx="18663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١٠= ٥</a:t>
            </a:r>
            <a:r>
              <a:rPr lang="ku-Arab-IQ" sz="2400" b="1" dirty="0" smtClean="0">
                <a:solidFill>
                  <a:srgbClr val="00B050"/>
                </a:solidFill>
              </a:rPr>
              <a:t> 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854523" y="6001680"/>
            <a:ext cx="4176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أي أن طلاب الصف الثالث يحتاجون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صناديق </a:t>
            </a:r>
            <a:r>
              <a:rPr lang="ku-Arab-IQ" sz="2400" b="1" dirty="0" smtClean="0">
                <a:solidFill>
                  <a:srgbClr val="00B050"/>
                </a:solidFill>
              </a:rPr>
              <a:t> 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 animBg="1"/>
      <p:bldP spid="24" grpId="0" animBg="1"/>
      <p:bldP spid="26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26" y="2125758"/>
            <a:ext cx="4682415" cy="66976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91" y="2119793"/>
            <a:ext cx="4694715" cy="5277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86765" y="6371258"/>
            <a:ext cx="642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1223516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939453" y="1348600"/>
            <a:ext cx="25970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أتــأكــد: أجد ناتج القسمة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443854" y="1819432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8773265" y="2119793"/>
            <a:ext cx="9576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543597" y="1819432"/>
            <a:ext cx="334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802515" y="2119793"/>
            <a:ext cx="9546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8894980" y="5182337"/>
            <a:ext cx="1239999" cy="860137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1084161" y="5723107"/>
            <a:ext cx="76513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عندما أقسم على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، ماذا ألاحظ في ناتج القسمة والمقسوم 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3171361" y="3798708"/>
            <a:ext cx="2916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كراسي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7404" y="3023026"/>
            <a:ext cx="5098778" cy="17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9" grpId="0"/>
      <p:bldP spid="110" grpId="0"/>
      <p:bldP spid="47" grpId="0"/>
      <p:bldP spid="5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6" y="3808492"/>
            <a:ext cx="11145961" cy="11620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44" y="2013710"/>
            <a:ext cx="10690695" cy="6823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32785" y="6389421"/>
            <a:ext cx="6779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673362" y="1401151"/>
            <a:ext cx="38514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8804089" y="2152552"/>
            <a:ext cx="766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734897" y="2152726"/>
            <a:ext cx="7981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090454" y="1719326"/>
            <a:ext cx="385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275709" y="1690887"/>
            <a:ext cx="3586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8153" y="2981762"/>
            <a:ext cx="4338488" cy="667820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7135871" y="5214692"/>
            <a:ext cx="2647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١٠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وردات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b="7255"/>
          <a:stretch/>
        </p:blipFill>
        <p:spPr>
          <a:xfrm>
            <a:off x="5542392" y="2022660"/>
            <a:ext cx="5705097" cy="383994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6365766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/>
          <p:cNvSpPr txBox="1"/>
          <p:nvPr/>
        </p:nvSpPr>
        <p:spPr>
          <a:xfrm>
            <a:off x="6532685" y="1401151"/>
            <a:ext cx="3992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123655" y="3409034"/>
            <a:ext cx="1400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علب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395" y="2565192"/>
            <a:ext cx="4611917" cy="229000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5483273" y="4609011"/>
            <a:ext cx="29923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01685" y="5268285"/>
            <a:ext cx="3596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٢٣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47" y="2264558"/>
            <a:ext cx="10193539" cy="115568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55160" y="6389421"/>
            <a:ext cx="7516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٦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0"/>
          <a:srcRect l="22410" b="67065"/>
          <a:stretch/>
        </p:blipFill>
        <p:spPr>
          <a:xfrm>
            <a:off x="2562051" y="1374074"/>
            <a:ext cx="7051937" cy="84203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477805" y="3364774"/>
            <a:ext cx="3765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٥٠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١٠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73599" y="5153137"/>
            <a:ext cx="1029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أعد بالعشرات حتى أصل إلى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فيكون الناتج هو عدد مرات العد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81" y="4184621"/>
            <a:ext cx="10582617" cy="6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317</Words>
  <Application>Microsoft Office PowerPoint</Application>
  <PresentationFormat>شاشة عريضة</PresentationFormat>
  <Paragraphs>67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252</cp:revision>
  <dcterms:created xsi:type="dcterms:W3CDTF">2022-12-02T21:48:32Z</dcterms:created>
  <dcterms:modified xsi:type="dcterms:W3CDTF">2023-01-22T08:30:05Z</dcterms:modified>
</cp:coreProperties>
</file>