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9.png"/><Relationship Id="rId6" Type="http://schemas.openxmlformats.org/officeDocument/2006/relationships/image" Target="../media/image21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9.png"/><Relationship Id="rId6" Type="http://schemas.openxmlformats.org/officeDocument/2006/relationships/image" Target="../media/image21.png"/><Relationship Id="rId7" Type="http://schemas.openxmlformats.org/officeDocument/2006/relationships/image" Target="../media/image2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2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2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2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1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1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2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9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مستطيل مستدير الزوايا"/>
          <p:cNvSpPr/>
          <p:nvPr/>
        </p:nvSpPr>
        <p:spPr>
          <a:xfrm>
            <a:off x="236447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52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4208090" y="1065014"/>
            <a:ext cx="4966746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مستطيل"/>
          <p:cNvSpPr/>
          <p:nvPr/>
        </p:nvSpPr>
        <p:spPr>
          <a:xfrm>
            <a:off x="5685156" y="3963752"/>
            <a:ext cx="13409229" cy="5985050"/>
          </a:xfrm>
          <a:prstGeom prst="rect">
            <a:avLst/>
          </a:prstGeom>
          <a:solidFill>
            <a:srgbClr val="FFD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55" name="الفصل ٧ -استكشاف  تمثيل القسمة بنموذج"/>
          <p:cNvSpPr txBox="1"/>
          <p:nvPr/>
        </p:nvSpPr>
        <p:spPr>
          <a:xfrm>
            <a:off x="6233622" y="5027112"/>
            <a:ext cx="11916756" cy="3251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>
                <a:solidFill>
                  <a:srgbClr val="000000"/>
                </a:solidFill>
              </a:defRPr>
            </a:pP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٧ -</a:t>
            </a:r>
            <a:r>
              <a:rPr sz="12400">
                <a:solidFill>
                  <a:srgbClr val="55102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استكشاف</a:t>
            </a: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  تمثيل القسمة بنموذج</a:t>
            </a:r>
            <a:r>
              <a:t> </a:t>
            </a:r>
          </a:p>
        </p:txBody>
      </p:sp>
      <p:sp>
        <p:nvSpPr>
          <p:cNvPr id="156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7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58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5875979" y="4293508"/>
            <a:ext cx="4966745" cy="47184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44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9976636" y="2971193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7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48" name="صفحة ٧٨ صفحة ٧٨" descr="صفحة ٧٨ صفحة ٧٨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pic>
        <p:nvPicPr>
          <p:cNvPr id="24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145952" y="487524"/>
            <a:ext cx="12333852" cy="1501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114271" y="2312168"/>
            <a:ext cx="9550992" cy="1479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426335" y="4497983"/>
            <a:ext cx="15153135" cy="20367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54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9976636" y="2971193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7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58" name="صفحة ٧٨ صفحة ٧٨" descr="صفحة ٧٨ صفحة ٧٨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pic>
        <p:nvPicPr>
          <p:cNvPr id="25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145952" y="487524"/>
            <a:ext cx="12333852" cy="1501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312018" y="3518199"/>
            <a:ext cx="15324199" cy="1812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63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6551" y="3641219"/>
            <a:ext cx="6482119" cy="8300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9976636" y="2971193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6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70" name="تجميع"/>
          <p:cNvGrpSpPr/>
          <p:nvPr/>
        </p:nvGrpSpPr>
        <p:grpSpPr>
          <a:xfrm>
            <a:off x="7719300" y="4721291"/>
            <a:ext cx="10106780" cy="3248045"/>
            <a:chOff x="0" y="-177800"/>
            <a:chExt cx="10106778" cy="3248044"/>
          </a:xfrm>
        </p:grpSpPr>
        <p:pic>
          <p:nvPicPr>
            <p:cNvPr id="267" name="مستطيل مستطيل" descr="مستطيل مستطيل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269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مستطيل مستدير الزوايا"/>
          <p:cNvSpPr/>
          <p:nvPr/>
        </p:nvSpPr>
        <p:spPr>
          <a:xfrm>
            <a:off x="236447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73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8839099" y="2696016"/>
            <a:ext cx="7819471" cy="7428498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6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81" name="تجميع"/>
          <p:cNvGrpSpPr/>
          <p:nvPr/>
        </p:nvGrpSpPr>
        <p:grpSpPr>
          <a:xfrm>
            <a:off x="17357864" y="2433549"/>
            <a:ext cx="4328527" cy="4455120"/>
            <a:chOff x="0" y="0"/>
            <a:chExt cx="4328525" cy="4455119"/>
          </a:xfrm>
        </p:grpSpPr>
        <p:sp>
          <p:nvSpPr>
            <p:cNvPr id="277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9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0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86" name="تجميع"/>
          <p:cNvGrpSpPr/>
          <p:nvPr/>
        </p:nvGrpSpPr>
        <p:grpSpPr>
          <a:xfrm>
            <a:off x="10373741" y="3657778"/>
            <a:ext cx="4328526" cy="4455121"/>
            <a:chOff x="0" y="0"/>
            <a:chExt cx="4328525" cy="4455119"/>
          </a:xfrm>
        </p:grpSpPr>
        <p:sp>
          <p:nvSpPr>
            <p:cNvPr id="282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3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4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5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91" name="تجميع"/>
          <p:cNvGrpSpPr/>
          <p:nvPr/>
        </p:nvGrpSpPr>
        <p:grpSpPr>
          <a:xfrm>
            <a:off x="3389617" y="2433549"/>
            <a:ext cx="4328526" cy="4455120"/>
            <a:chOff x="0" y="0"/>
            <a:chExt cx="4328525" cy="4455119"/>
          </a:xfrm>
        </p:grpSpPr>
        <p:sp>
          <p:nvSpPr>
            <p:cNvPr id="287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9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0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96" name="تجميع"/>
          <p:cNvGrpSpPr/>
          <p:nvPr/>
        </p:nvGrpSpPr>
        <p:grpSpPr>
          <a:xfrm>
            <a:off x="17688447" y="7608257"/>
            <a:ext cx="4328526" cy="4455120"/>
            <a:chOff x="0" y="0"/>
            <a:chExt cx="4328525" cy="4455119"/>
          </a:xfrm>
        </p:grpSpPr>
        <p:sp>
          <p:nvSpPr>
            <p:cNvPr id="292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3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4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5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01" name="تجميع"/>
          <p:cNvGrpSpPr/>
          <p:nvPr/>
        </p:nvGrpSpPr>
        <p:grpSpPr>
          <a:xfrm>
            <a:off x="11141009" y="8112897"/>
            <a:ext cx="3863960" cy="3976967"/>
            <a:chOff x="0" y="0"/>
            <a:chExt cx="3863958" cy="3976966"/>
          </a:xfrm>
        </p:grpSpPr>
        <p:sp>
          <p:nvSpPr>
            <p:cNvPr id="297" name="شمس"/>
            <p:cNvSpPr/>
            <p:nvPr/>
          </p:nvSpPr>
          <p:spPr>
            <a:xfrm>
              <a:off x="257805" y="0"/>
              <a:ext cx="3606154" cy="360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" name="أقحوان"/>
            <p:cNvSpPr/>
            <p:nvPr/>
          </p:nvSpPr>
          <p:spPr>
            <a:xfrm>
              <a:off x="-1" y="941124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9" name="أقحوان"/>
            <p:cNvSpPr/>
            <p:nvPr/>
          </p:nvSpPr>
          <p:spPr>
            <a:xfrm>
              <a:off x="251553" y="1964592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0" name="أقحوان"/>
            <p:cNvSpPr/>
            <p:nvPr/>
          </p:nvSpPr>
          <p:spPr>
            <a:xfrm>
              <a:off x="1181137" y="2217422"/>
              <a:ext cx="1759489" cy="175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06" name="تجميع"/>
          <p:cNvGrpSpPr/>
          <p:nvPr/>
        </p:nvGrpSpPr>
        <p:grpSpPr>
          <a:xfrm>
            <a:off x="4328453" y="7833866"/>
            <a:ext cx="4328526" cy="4455121"/>
            <a:chOff x="0" y="0"/>
            <a:chExt cx="4328525" cy="4455119"/>
          </a:xfrm>
        </p:grpSpPr>
        <p:sp>
          <p:nvSpPr>
            <p:cNvPr id="302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4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5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09" name="المتميزات في الدرس"/>
          <p:cNvGrpSpPr/>
          <p:nvPr/>
        </p:nvGrpSpPr>
        <p:grpSpPr>
          <a:xfrm>
            <a:off x="6623850" y="569037"/>
            <a:ext cx="12898278" cy="2265406"/>
            <a:chOff x="0" y="0"/>
            <a:chExt cx="12898277" cy="2265405"/>
          </a:xfrm>
        </p:grpSpPr>
        <p:sp>
          <p:nvSpPr>
            <p:cNvPr id="308" name="المتميزات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المتميزات في الدرس</a:t>
              </a:r>
            </a:p>
          </p:txBody>
        </p:sp>
        <p:pic>
          <p:nvPicPr>
            <p:cNvPr id="307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5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312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6551" y="3641219"/>
            <a:ext cx="6482119" cy="8300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9976636" y="2971193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15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19" name="تجميع"/>
          <p:cNvGrpSpPr/>
          <p:nvPr/>
        </p:nvGrpSpPr>
        <p:grpSpPr>
          <a:xfrm>
            <a:off x="7719300" y="4721291"/>
            <a:ext cx="10106780" cy="3248045"/>
            <a:chOff x="0" y="-177800"/>
            <a:chExt cx="10106778" cy="3248044"/>
          </a:xfrm>
        </p:grpSpPr>
        <p:pic>
          <p:nvPicPr>
            <p:cNvPr id="316" name="مستطيل مستطيل" descr="مستطيل مستطيل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18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مستطيل مستدير الزوايا"/>
          <p:cNvSpPr/>
          <p:nvPr/>
        </p:nvSpPr>
        <p:spPr>
          <a:xfrm>
            <a:off x="236447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61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2" name="IMG_1546.jpeg" descr="IMG_1546.jpeg"/>
          <p:cNvPicPr>
            <a:picLocks noChangeAspect="1"/>
          </p:cNvPicPr>
          <p:nvPr/>
        </p:nvPicPr>
        <p:blipFill>
          <a:blip r:embed="rId2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63" name="تعزيز مهارات التفكير تعزيز مهارات التفكير" descr="تعزيز مهارات التفكير تعزيز مهارات التفكير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94193" y="474824"/>
            <a:ext cx="12945505" cy="1851376"/>
          </a:xfrm>
          <a:prstGeom prst="rect">
            <a:avLst/>
          </a:prstGeom>
        </p:spPr>
      </p:pic>
      <p:pic>
        <p:nvPicPr>
          <p:cNvPr id="164" name="IMG_1910.png" descr="IMG_19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700000">
            <a:off x="19048677" y="3080564"/>
            <a:ext cx="7027929" cy="6676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27610" y="3092184"/>
            <a:ext cx="16389956" cy="8395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1908.png" descr="IMG_190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68826" y="4899091"/>
            <a:ext cx="5538068" cy="70917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مستطيل مستدير الزوايا"/>
          <p:cNvSpPr/>
          <p:nvPr/>
        </p:nvSpPr>
        <p:spPr>
          <a:xfrm>
            <a:off x="236447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69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0350" y="4899091"/>
            <a:ext cx="5604399" cy="7176673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1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78" name="تجميع"/>
          <p:cNvGrpSpPr/>
          <p:nvPr/>
        </p:nvGrpSpPr>
        <p:grpSpPr>
          <a:xfrm>
            <a:off x="6387447" y="2912949"/>
            <a:ext cx="15716906" cy="8940117"/>
            <a:chOff x="12700" y="-205593"/>
            <a:chExt cx="15716903" cy="8940115"/>
          </a:xfrm>
        </p:grpSpPr>
        <p:pic>
          <p:nvPicPr>
            <p:cNvPr id="172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73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74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75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76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77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79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4787178" y="474824"/>
            <a:ext cx="7788164" cy="1851376"/>
          </a:xfrm>
          <a:prstGeom prst="rect">
            <a:avLst/>
          </a:prstGeom>
        </p:spPr>
      </p:pic>
      <p:pic>
        <p:nvPicPr>
          <p:cNvPr id="180" name="IMG_1910.png" descr="IMG_1910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2700000">
            <a:off x="19048677" y="3080564"/>
            <a:ext cx="7027929" cy="6676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83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6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87" name="الفصل ٧ -استكشاف  تمثيل القسمة بنموذج"/>
          <p:cNvSpPr txBox="1"/>
          <p:nvPr/>
        </p:nvSpPr>
        <p:spPr>
          <a:xfrm>
            <a:off x="6763422" y="487524"/>
            <a:ext cx="16857703" cy="128977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7700" u="sng">
                <a:solidFill>
                  <a:srgbClr val="000000"/>
                </a:solidFill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٧ -</a:t>
            </a:r>
            <a:r>
              <a:rPr>
                <a:solidFill>
                  <a:srgbClr val="55102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استكشاف</a:t>
            </a: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  تمثيل القسمة بنموذج</a:t>
            </a:r>
            <a:r>
              <a:t> </a:t>
            </a:r>
          </a:p>
        </p:txBody>
      </p:sp>
      <p:pic>
        <p:nvPicPr>
          <p:cNvPr id="188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16" t="0" r="5" b="2055"/>
          <a:stretch>
            <a:fillRect/>
          </a:stretch>
        </p:blipFill>
        <p:spPr>
          <a:xfrm>
            <a:off x="21154150" y="1394932"/>
            <a:ext cx="2466976" cy="5100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6" fill="norm" stroke="1" extrusionOk="0">
                <a:moveTo>
                  <a:pt x="21600" y="0"/>
                </a:moveTo>
                <a:lnTo>
                  <a:pt x="13208" y="5"/>
                </a:lnTo>
                <a:lnTo>
                  <a:pt x="4813" y="8"/>
                </a:lnTo>
                <a:lnTo>
                  <a:pt x="5723" y="412"/>
                </a:lnTo>
                <a:cubicBezTo>
                  <a:pt x="6224" y="633"/>
                  <a:pt x="7274" y="930"/>
                  <a:pt x="8058" y="1070"/>
                </a:cubicBezTo>
                <a:cubicBezTo>
                  <a:pt x="8843" y="1210"/>
                  <a:pt x="9638" y="1416"/>
                  <a:pt x="9827" y="1528"/>
                </a:cubicBezTo>
                <a:cubicBezTo>
                  <a:pt x="10452" y="1899"/>
                  <a:pt x="10567" y="2739"/>
                  <a:pt x="10060" y="3235"/>
                </a:cubicBezTo>
                <a:lnTo>
                  <a:pt x="9587" y="3697"/>
                </a:lnTo>
                <a:lnTo>
                  <a:pt x="5254" y="3697"/>
                </a:lnTo>
                <a:cubicBezTo>
                  <a:pt x="2870" y="3697"/>
                  <a:pt x="713" y="3735"/>
                  <a:pt x="459" y="3782"/>
                </a:cubicBezTo>
                <a:cubicBezTo>
                  <a:pt x="71" y="3855"/>
                  <a:pt x="7" y="4920"/>
                  <a:pt x="0" y="11682"/>
                </a:cubicBezTo>
                <a:cubicBezTo>
                  <a:pt x="10" y="17106"/>
                  <a:pt x="92" y="21471"/>
                  <a:pt x="195" y="21521"/>
                </a:cubicBezTo>
                <a:cubicBezTo>
                  <a:pt x="304" y="21574"/>
                  <a:pt x="4805" y="21600"/>
                  <a:pt x="10195" y="21579"/>
                </a:cubicBezTo>
                <a:lnTo>
                  <a:pt x="19995" y="21541"/>
                </a:lnTo>
                <a:lnTo>
                  <a:pt x="20071" y="12814"/>
                </a:lnTo>
                <a:cubicBezTo>
                  <a:pt x="20126" y="6485"/>
                  <a:pt x="20053" y="4030"/>
                  <a:pt x="19814" y="3890"/>
                </a:cubicBezTo>
                <a:cubicBezTo>
                  <a:pt x="19574" y="3749"/>
                  <a:pt x="18660" y="3697"/>
                  <a:pt x="16471" y="3697"/>
                </a:cubicBezTo>
                <a:lnTo>
                  <a:pt x="13455" y="3697"/>
                </a:lnTo>
                <a:lnTo>
                  <a:pt x="12975" y="3206"/>
                </a:lnTo>
                <a:cubicBezTo>
                  <a:pt x="12486" y="2704"/>
                  <a:pt x="12592" y="1971"/>
                  <a:pt x="13205" y="1601"/>
                </a:cubicBezTo>
                <a:cubicBezTo>
                  <a:pt x="13414" y="1474"/>
                  <a:pt x="14662" y="1423"/>
                  <a:pt x="17552" y="1423"/>
                </a:cubicBezTo>
                <a:lnTo>
                  <a:pt x="21600" y="1423"/>
                </a:lnTo>
                <a:lnTo>
                  <a:pt x="21600" y="71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27610" y="3758353"/>
            <a:ext cx="15040079" cy="4391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صفحة ٧٧ صفحة ٧٧" descr="صفحة ٧٧ صفحة ٧٧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93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6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97" name="الفصل ٧ -استكشاف  تمثيل القسمة بنموذج"/>
          <p:cNvSpPr txBox="1"/>
          <p:nvPr/>
        </p:nvSpPr>
        <p:spPr>
          <a:xfrm>
            <a:off x="6763422" y="487524"/>
            <a:ext cx="16857703" cy="128977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7700" u="sng">
                <a:solidFill>
                  <a:srgbClr val="000000"/>
                </a:solidFill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٧ -</a:t>
            </a:r>
            <a:r>
              <a:rPr>
                <a:solidFill>
                  <a:srgbClr val="55102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استكشاف</a:t>
            </a: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  تمثيل القسمة بنموذج</a:t>
            </a:r>
            <a:r>
              <a:t> </a:t>
            </a:r>
          </a:p>
        </p:txBody>
      </p:sp>
      <p:pic>
        <p:nvPicPr>
          <p:cNvPr id="198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16" t="0" r="5" b="2055"/>
          <a:stretch>
            <a:fillRect/>
          </a:stretch>
        </p:blipFill>
        <p:spPr>
          <a:xfrm>
            <a:off x="21154150" y="1394932"/>
            <a:ext cx="2466976" cy="5100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6" fill="norm" stroke="1" extrusionOk="0">
                <a:moveTo>
                  <a:pt x="21600" y="0"/>
                </a:moveTo>
                <a:lnTo>
                  <a:pt x="13208" y="5"/>
                </a:lnTo>
                <a:lnTo>
                  <a:pt x="4813" y="8"/>
                </a:lnTo>
                <a:lnTo>
                  <a:pt x="5723" y="412"/>
                </a:lnTo>
                <a:cubicBezTo>
                  <a:pt x="6224" y="633"/>
                  <a:pt x="7274" y="930"/>
                  <a:pt x="8058" y="1070"/>
                </a:cubicBezTo>
                <a:cubicBezTo>
                  <a:pt x="8843" y="1210"/>
                  <a:pt x="9638" y="1416"/>
                  <a:pt x="9827" y="1528"/>
                </a:cubicBezTo>
                <a:cubicBezTo>
                  <a:pt x="10452" y="1899"/>
                  <a:pt x="10567" y="2739"/>
                  <a:pt x="10060" y="3235"/>
                </a:cubicBezTo>
                <a:lnTo>
                  <a:pt x="9587" y="3697"/>
                </a:lnTo>
                <a:lnTo>
                  <a:pt x="5254" y="3697"/>
                </a:lnTo>
                <a:cubicBezTo>
                  <a:pt x="2870" y="3697"/>
                  <a:pt x="713" y="3735"/>
                  <a:pt x="459" y="3782"/>
                </a:cubicBezTo>
                <a:cubicBezTo>
                  <a:pt x="71" y="3855"/>
                  <a:pt x="7" y="4920"/>
                  <a:pt x="0" y="11682"/>
                </a:cubicBezTo>
                <a:cubicBezTo>
                  <a:pt x="10" y="17106"/>
                  <a:pt x="92" y="21471"/>
                  <a:pt x="195" y="21521"/>
                </a:cubicBezTo>
                <a:cubicBezTo>
                  <a:pt x="304" y="21574"/>
                  <a:pt x="4805" y="21600"/>
                  <a:pt x="10195" y="21579"/>
                </a:cubicBezTo>
                <a:lnTo>
                  <a:pt x="19995" y="21541"/>
                </a:lnTo>
                <a:lnTo>
                  <a:pt x="20071" y="12814"/>
                </a:lnTo>
                <a:cubicBezTo>
                  <a:pt x="20126" y="6485"/>
                  <a:pt x="20053" y="4030"/>
                  <a:pt x="19814" y="3890"/>
                </a:cubicBezTo>
                <a:cubicBezTo>
                  <a:pt x="19574" y="3749"/>
                  <a:pt x="18660" y="3697"/>
                  <a:pt x="16471" y="3697"/>
                </a:cubicBezTo>
                <a:lnTo>
                  <a:pt x="13455" y="3697"/>
                </a:lnTo>
                <a:lnTo>
                  <a:pt x="12975" y="3206"/>
                </a:lnTo>
                <a:cubicBezTo>
                  <a:pt x="12486" y="2704"/>
                  <a:pt x="12592" y="1971"/>
                  <a:pt x="13205" y="1601"/>
                </a:cubicBezTo>
                <a:cubicBezTo>
                  <a:pt x="13414" y="1474"/>
                  <a:pt x="14662" y="1423"/>
                  <a:pt x="17552" y="1423"/>
                </a:cubicBezTo>
                <a:lnTo>
                  <a:pt x="21600" y="1423"/>
                </a:lnTo>
                <a:lnTo>
                  <a:pt x="21600" y="71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9" name="صفحة ٧٧ صفحة ٧٧" descr="صفحة ٧٧ صفحة ٧٧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pic>
        <p:nvPicPr>
          <p:cNvPr id="20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188118" y="2472194"/>
            <a:ext cx="5954317" cy="1827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257126" y="5047743"/>
            <a:ext cx="15362895" cy="3874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04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7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08" name="الفصل ٧ -استكشاف  تمثيل القسمة بنموذج"/>
          <p:cNvSpPr txBox="1"/>
          <p:nvPr/>
        </p:nvSpPr>
        <p:spPr>
          <a:xfrm>
            <a:off x="6763422" y="487524"/>
            <a:ext cx="16857703" cy="128977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7700" u="sng">
                <a:solidFill>
                  <a:srgbClr val="000000"/>
                </a:solidFill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٧ -</a:t>
            </a:r>
            <a:r>
              <a:rPr>
                <a:solidFill>
                  <a:srgbClr val="55102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استكشاف</a:t>
            </a: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  تمثيل القسمة بنموذج</a:t>
            </a:r>
            <a:r>
              <a:t> </a:t>
            </a:r>
          </a:p>
        </p:txBody>
      </p:sp>
      <p:pic>
        <p:nvPicPr>
          <p:cNvPr id="209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16" t="0" r="5" b="2055"/>
          <a:stretch>
            <a:fillRect/>
          </a:stretch>
        </p:blipFill>
        <p:spPr>
          <a:xfrm>
            <a:off x="21154150" y="1394932"/>
            <a:ext cx="2466976" cy="5100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6" fill="norm" stroke="1" extrusionOk="0">
                <a:moveTo>
                  <a:pt x="21600" y="0"/>
                </a:moveTo>
                <a:lnTo>
                  <a:pt x="13208" y="5"/>
                </a:lnTo>
                <a:lnTo>
                  <a:pt x="4813" y="8"/>
                </a:lnTo>
                <a:lnTo>
                  <a:pt x="5723" y="412"/>
                </a:lnTo>
                <a:cubicBezTo>
                  <a:pt x="6224" y="633"/>
                  <a:pt x="7274" y="930"/>
                  <a:pt x="8058" y="1070"/>
                </a:cubicBezTo>
                <a:cubicBezTo>
                  <a:pt x="8843" y="1210"/>
                  <a:pt x="9638" y="1416"/>
                  <a:pt x="9827" y="1528"/>
                </a:cubicBezTo>
                <a:cubicBezTo>
                  <a:pt x="10452" y="1899"/>
                  <a:pt x="10567" y="2739"/>
                  <a:pt x="10060" y="3235"/>
                </a:cubicBezTo>
                <a:lnTo>
                  <a:pt x="9587" y="3697"/>
                </a:lnTo>
                <a:lnTo>
                  <a:pt x="5254" y="3697"/>
                </a:lnTo>
                <a:cubicBezTo>
                  <a:pt x="2870" y="3697"/>
                  <a:pt x="713" y="3735"/>
                  <a:pt x="459" y="3782"/>
                </a:cubicBezTo>
                <a:cubicBezTo>
                  <a:pt x="71" y="3855"/>
                  <a:pt x="7" y="4920"/>
                  <a:pt x="0" y="11682"/>
                </a:cubicBezTo>
                <a:cubicBezTo>
                  <a:pt x="10" y="17106"/>
                  <a:pt x="92" y="21471"/>
                  <a:pt x="195" y="21521"/>
                </a:cubicBezTo>
                <a:cubicBezTo>
                  <a:pt x="304" y="21574"/>
                  <a:pt x="4805" y="21600"/>
                  <a:pt x="10195" y="21579"/>
                </a:cubicBezTo>
                <a:lnTo>
                  <a:pt x="19995" y="21541"/>
                </a:lnTo>
                <a:lnTo>
                  <a:pt x="20071" y="12814"/>
                </a:lnTo>
                <a:cubicBezTo>
                  <a:pt x="20126" y="6485"/>
                  <a:pt x="20053" y="4030"/>
                  <a:pt x="19814" y="3890"/>
                </a:cubicBezTo>
                <a:cubicBezTo>
                  <a:pt x="19574" y="3749"/>
                  <a:pt x="18660" y="3697"/>
                  <a:pt x="16471" y="3697"/>
                </a:cubicBezTo>
                <a:lnTo>
                  <a:pt x="13455" y="3697"/>
                </a:lnTo>
                <a:lnTo>
                  <a:pt x="12975" y="3206"/>
                </a:lnTo>
                <a:cubicBezTo>
                  <a:pt x="12486" y="2704"/>
                  <a:pt x="12592" y="1971"/>
                  <a:pt x="13205" y="1601"/>
                </a:cubicBezTo>
                <a:cubicBezTo>
                  <a:pt x="13414" y="1474"/>
                  <a:pt x="14662" y="1423"/>
                  <a:pt x="17552" y="1423"/>
                </a:cubicBezTo>
                <a:lnTo>
                  <a:pt x="21600" y="1423"/>
                </a:lnTo>
                <a:lnTo>
                  <a:pt x="21600" y="71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10" name="صفحة ٧٧ صفحة ٧٧" descr="صفحة ٧٧ صفحة ٧٧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pic>
        <p:nvPicPr>
          <p:cNvPr id="21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25576" y="3776320"/>
            <a:ext cx="15311691" cy="49482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14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7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18" name="الفصل ٧ -استكشاف  تمثيل القسمة بنموذج"/>
          <p:cNvSpPr txBox="1"/>
          <p:nvPr/>
        </p:nvSpPr>
        <p:spPr>
          <a:xfrm>
            <a:off x="6763422" y="487524"/>
            <a:ext cx="16857703" cy="128977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7700" u="sng">
                <a:solidFill>
                  <a:srgbClr val="000000"/>
                </a:solidFill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٧ -</a:t>
            </a:r>
            <a:r>
              <a:rPr>
                <a:solidFill>
                  <a:srgbClr val="55102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استكشاف</a:t>
            </a: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  تمثيل القسمة بنموذج</a:t>
            </a:r>
            <a:r>
              <a:t> </a:t>
            </a:r>
          </a:p>
        </p:txBody>
      </p:sp>
      <p:pic>
        <p:nvPicPr>
          <p:cNvPr id="219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16" t="0" r="5" b="2055"/>
          <a:stretch>
            <a:fillRect/>
          </a:stretch>
        </p:blipFill>
        <p:spPr>
          <a:xfrm>
            <a:off x="21154150" y="1394932"/>
            <a:ext cx="2466976" cy="5100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6" fill="norm" stroke="1" extrusionOk="0">
                <a:moveTo>
                  <a:pt x="21600" y="0"/>
                </a:moveTo>
                <a:lnTo>
                  <a:pt x="13208" y="5"/>
                </a:lnTo>
                <a:lnTo>
                  <a:pt x="4813" y="8"/>
                </a:lnTo>
                <a:lnTo>
                  <a:pt x="5723" y="412"/>
                </a:lnTo>
                <a:cubicBezTo>
                  <a:pt x="6224" y="633"/>
                  <a:pt x="7274" y="930"/>
                  <a:pt x="8058" y="1070"/>
                </a:cubicBezTo>
                <a:cubicBezTo>
                  <a:pt x="8843" y="1210"/>
                  <a:pt x="9638" y="1416"/>
                  <a:pt x="9827" y="1528"/>
                </a:cubicBezTo>
                <a:cubicBezTo>
                  <a:pt x="10452" y="1899"/>
                  <a:pt x="10567" y="2739"/>
                  <a:pt x="10060" y="3235"/>
                </a:cubicBezTo>
                <a:lnTo>
                  <a:pt x="9587" y="3697"/>
                </a:lnTo>
                <a:lnTo>
                  <a:pt x="5254" y="3697"/>
                </a:lnTo>
                <a:cubicBezTo>
                  <a:pt x="2870" y="3697"/>
                  <a:pt x="713" y="3735"/>
                  <a:pt x="459" y="3782"/>
                </a:cubicBezTo>
                <a:cubicBezTo>
                  <a:pt x="71" y="3855"/>
                  <a:pt x="7" y="4920"/>
                  <a:pt x="0" y="11682"/>
                </a:cubicBezTo>
                <a:cubicBezTo>
                  <a:pt x="10" y="17106"/>
                  <a:pt x="92" y="21471"/>
                  <a:pt x="195" y="21521"/>
                </a:cubicBezTo>
                <a:cubicBezTo>
                  <a:pt x="304" y="21574"/>
                  <a:pt x="4805" y="21600"/>
                  <a:pt x="10195" y="21579"/>
                </a:cubicBezTo>
                <a:lnTo>
                  <a:pt x="19995" y="21541"/>
                </a:lnTo>
                <a:lnTo>
                  <a:pt x="20071" y="12814"/>
                </a:lnTo>
                <a:cubicBezTo>
                  <a:pt x="20126" y="6485"/>
                  <a:pt x="20053" y="4030"/>
                  <a:pt x="19814" y="3890"/>
                </a:cubicBezTo>
                <a:cubicBezTo>
                  <a:pt x="19574" y="3749"/>
                  <a:pt x="18660" y="3697"/>
                  <a:pt x="16471" y="3697"/>
                </a:cubicBezTo>
                <a:lnTo>
                  <a:pt x="13455" y="3697"/>
                </a:lnTo>
                <a:lnTo>
                  <a:pt x="12975" y="3206"/>
                </a:lnTo>
                <a:cubicBezTo>
                  <a:pt x="12486" y="2704"/>
                  <a:pt x="12592" y="1971"/>
                  <a:pt x="13205" y="1601"/>
                </a:cubicBezTo>
                <a:cubicBezTo>
                  <a:pt x="13414" y="1474"/>
                  <a:pt x="14662" y="1423"/>
                  <a:pt x="17552" y="1423"/>
                </a:cubicBezTo>
                <a:lnTo>
                  <a:pt x="21600" y="1423"/>
                </a:lnTo>
                <a:lnTo>
                  <a:pt x="21600" y="71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20" name="صفحة ٧٧ صفحة ٧٧" descr="صفحة ٧٧ صفحة ٧٧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pic>
        <p:nvPicPr>
          <p:cNvPr id="22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46302" y="4206926"/>
            <a:ext cx="16767641" cy="58940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24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7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28" name="الفصل ٧ -استكشاف  تمثيل القسمة بنموذج"/>
          <p:cNvSpPr txBox="1"/>
          <p:nvPr/>
        </p:nvSpPr>
        <p:spPr>
          <a:xfrm>
            <a:off x="6763422" y="487524"/>
            <a:ext cx="16857703" cy="128977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7700" u="sng">
                <a:solidFill>
                  <a:srgbClr val="000000"/>
                </a:solidFill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٧ -</a:t>
            </a:r>
            <a:r>
              <a:rPr>
                <a:solidFill>
                  <a:srgbClr val="55102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استكشاف</a:t>
            </a: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  تمثيل القسمة بنموذج</a:t>
            </a:r>
            <a:r>
              <a:t> </a:t>
            </a:r>
          </a:p>
        </p:txBody>
      </p:sp>
      <p:pic>
        <p:nvPicPr>
          <p:cNvPr id="229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16" t="0" r="5" b="2055"/>
          <a:stretch>
            <a:fillRect/>
          </a:stretch>
        </p:blipFill>
        <p:spPr>
          <a:xfrm>
            <a:off x="21154150" y="1394932"/>
            <a:ext cx="2466976" cy="5100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6" fill="norm" stroke="1" extrusionOk="0">
                <a:moveTo>
                  <a:pt x="21600" y="0"/>
                </a:moveTo>
                <a:lnTo>
                  <a:pt x="13208" y="5"/>
                </a:lnTo>
                <a:lnTo>
                  <a:pt x="4813" y="8"/>
                </a:lnTo>
                <a:lnTo>
                  <a:pt x="5723" y="412"/>
                </a:lnTo>
                <a:cubicBezTo>
                  <a:pt x="6224" y="633"/>
                  <a:pt x="7274" y="930"/>
                  <a:pt x="8058" y="1070"/>
                </a:cubicBezTo>
                <a:cubicBezTo>
                  <a:pt x="8843" y="1210"/>
                  <a:pt x="9638" y="1416"/>
                  <a:pt x="9827" y="1528"/>
                </a:cubicBezTo>
                <a:cubicBezTo>
                  <a:pt x="10452" y="1899"/>
                  <a:pt x="10567" y="2739"/>
                  <a:pt x="10060" y="3235"/>
                </a:cubicBezTo>
                <a:lnTo>
                  <a:pt x="9587" y="3697"/>
                </a:lnTo>
                <a:lnTo>
                  <a:pt x="5254" y="3697"/>
                </a:lnTo>
                <a:cubicBezTo>
                  <a:pt x="2870" y="3697"/>
                  <a:pt x="713" y="3735"/>
                  <a:pt x="459" y="3782"/>
                </a:cubicBezTo>
                <a:cubicBezTo>
                  <a:pt x="71" y="3855"/>
                  <a:pt x="7" y="4920"/>
                  <a:pt x="0" y="11682"/>
                </a:cubicBezTo>
                <a:cubicBezTo>
                  <a:pt x="10" y="17106"/>
                  <a:pt x="92" y="21471"/>
                  <a:pt x="195" y="21521"/>
                </a:cubicBezTo>
                <a:cubicBezTo>
                  <a:pt x="304" y="21574"/>
                  <a:pt x="4805" y="21600"/>
                  <a:pt x="10195" y="21579"/>
                </a:cubicBezTo>
                <a:lnTo>
                  <a:pt x="19995" y="21541"/>
                </a:lnTo>
                <a:lnTo>
                  <a:pt x="20071" y="12814"/>
                </a:lnTo>
                <a:cubicBezTo>
                  <a:pt x="20126" y="6485"/>
                  <a:pt x="20053" y="4030"/>
                  <a:pt x="19814" y="3890"/>
                </a:cubicBezTo>
                <a:cubicBezTo>
                  <a:pt x="19574" y="3749"/>
                  <a:pt x="18660" y="3697"/>
                  <a:pt x="16471" y="3697"/>
                </a:cubicBezTo>
                <a:lnTo>
                  <a:pt x="13455" y="3697"/>
                </a:lnTo>
                <a:lnTo>
                  <a:pt x="12975" y="3206"/>
                </a:lnTo>
                <a:cubicBezTo>
                  <a:pt x="12486" y="2704"/>
                  <a:pt x="12592" y="1971"/>
                  <a:pt x="13205" y="1601"/>
                </a:cubicBezTo>
                <a:cubicBezTo>
                  <a:pt x="13414" y="1474"/>
                  <a:pt x="14662" y="1423"/>
                  <a:pt x="17552" y="1423"/>
                </a:cubicBezTo>
                <a:lnTo>
                  <a:pt x="21600" y="1423"/>
                </a:lnTo>
                <a:lnTo>
                  <a:pt x="21600" y="71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30" name="صفحة ٧٨ صفحة ٧٨" descr="صفحة ٧٨ صفحة ٧٨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pic>
        <p:nvPicPr>
          <p:cNvPr id="23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927610" y="3945286"/>
            <a:ext cx="15753536" cy="44596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34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9976636" y="2971193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7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38" name="صفحة ٧٨ صفحة ٧٨" descr="صفحة ٧٨ صفحة ٧٨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pic>
        <p:nvPicPr>
          <p:cNvPr id="23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145952" y="487524"/>
            <a:ext cx="12333852" cy="1501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739964" y="2834442"/>
            <a:ext cx="7805311" cy="4932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633099" y="4034253"/>
            <a:ext cx="9357653" cy="4115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