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2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2.png"/><Relationship Id="rId6" Type="http://schemas.openxmlformats.org/officeDocument/2006/relationships/image" Target="../media/image25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2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hyperlink" Target="https://youtu.be/OlXomrbKxz0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5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4208090" y="1065014"/>
            <a:ext cx="4966746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FFD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٧ -٢ قسمة مضاعفات ال ١٠، ١٠٠، ١٠٠٠"/>
          <p:cNvSpPr txBox="1"/>
          <p:nvPr/>
        </p:nvSpPr>
        <p:spPr>
          <a:xfrm>
            <a:off x="6233622" y="5027112"/>
            <a:ext cx="11916756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-٢ قسمة مضاعفات ال ١٠، ١٠٠، ١٠٠٠</a:t>
            </a:r>
          </a:p>
        </p:txBody>
      </p:sp>
      <p:sp>
        <p:nvSpPr>
          <p:cNvPr id="15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5875979" y="4293508"/>
            <a:ext cx="4966745" cy="4718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4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8" name="صفحة ٨٣ صفحة ٨٣" descr="صفحة ٨٣ صفحة ٨٣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sp>
        <p:nvSpPr>
          <p:cNvPr id="249" name="٧-٢ قسمة  مضاعفات  ال ١٠، ١٠٠ ، ١٠٠٠"/>
          <p:cNvSpPr txBox="1"/>
          <p:nvPr/>
        </p:nvSpPr>
        <p:spPr>
          <a:xfrm>
            <a:off x="6763422" y="592660"/>
            <a:ext cx="16857703" cy="1079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٧-٢ قسمة  مضاعفات  ال ١٠، ١٠٠ ، ١٠٠٠</a:t>
            </a:r>
          </a:p>
        </p:txBody>
      </p:sp>
      <p:pic>
        <p:nvPicPr>
          <p:cNvPr id="25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5933" t="0" r="0" b="1796"/>
          <a:stretch>
            <a:fillRect/>
          </a:stretch>
        </p:blipFill>
        <p:spPr>
          <a:xfrm>
            <a:off x="20365559" y="592660"/>
            <a:ext cx="3255372" cy="4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65" y="0"/>
                </a:moveTo>
                <a:lnTo>
                  <a:pt x="3592" y="390"/>
                </a:lnTo>
                <a:cubicBezTo>
                  <a:pt x="4807" y="1043"/>
                  <a:pt x="7355" y="1580"/>
                  <a:pt x="9245" y="1580"/>
                </a:cubicBezTo>
                <a:cubicBezTo>
                  <a:pt x="9699" y="1580"/>
                  <a:pt x="10159" y="1655"/>
                  <a:pt x="10267" y="1745"/>
                </a:cubicBezTo>
                <a:cubicBezTo>
                  <a:pt x="10374" y="1836"/>
                  <a:pt x="10617" y="2401"/>
                  <a:pt x="10807" y="3001"/>
                </a:cubicBezTo>
                <a:lnTo>
                  <a:pt x="11149" y="4092"/>
                </a:lnTo>
                <a:lnTo>
                  <a:pt x="10720" y="4362"/>
                </a:lnTo>
                <a:cubicBezTo>
                  <a:pt x="10416" y="4554"/>
                  <a:pt x="10309" y="4754"/>
                  <a:pt x="10351" y="5049"/>
                </a:cubicBezTo>
                <a:lnTo>
                  <a:pt x="10412" y="5467"/>
                </a:lnTo>
                <a:lnTo>
                  <a:pt x="5480" y="5531"/>
                </a:lnTo>
                <a:cubicBezTo>
                  <a:pt x="887" y="5592"/>
                  <a:pt x="534" y="5615"/>
                  <a:pt x="276" y="5853"/>
                </a:cubicBezTo>
                <a:cubicBezTo>
                  <a:pt x="46" y="6066"/>
                  <a:pt x="0" y="7341"/>
                  <a:pt x="0" y="13591"/>
                </a:cubicBezTo>
                <a:cubicBezTo>
                  <a:pt x="0" y="20898"/>
                  <a:pt x="10" y="21079"/>
                  <a:pt x="390" y="21337"/>
                </a:cubicBezTo>
                <a:cubicBezTo>
                  <a:pt x="769" y="21593"/>
                  <a:pt x="1038" y="21600"/>
                  <a:pt x="10672" y="21600"/>
                </a:cubicBezTo>
                <a:cubicBezTo>
                  <a:pt x="19861" y="21600"/>
                  <a:pt x="20585" y="21583"/>
                  <a:pt x="20839" y="21369"/>
                </a:cubicBezTo>
                <a:cubicBezTo>
                  <a:pt x="21549" y="20770"/>
                  <a:pt x="21592" y="20482"/>
                  <a:pt x="21595" y="12230"/>
                </a:cubicBezTo>
                <a:cubicBezTo>
                  <a:pt x="21590" y="6471"/>
                  <a:pt x="21537" y="6261"/>
                  <a:pt x="20863" y="5664"/>
                </a:cubicBezTo>
                <a:cubicBezTo>
                  <a:pt x="20822" y="5628"/>
                  <a:pt x="19288" y="5567"/>
                  <a:pt x="17450" y="5531"/>
                </a:cubicBezTo>
                <a:lnTo>
                  <a:pt x="14106" y="5467"/>
                </a:lnTo>
                <a:lnTo>
                  <a:pt x="14043" y="5074"/>
                </a:lnTo>
                <a:cubicBezTo>
                  <a:pt x="14007" y="4859"/>
                  <a:pt x="13814" y="4532"/>
                  <a:pt x="13619" y="4346"/>
                </a:cubicBezTo>
                <a:cubicBezTo>
                  <a:pt x="13285" y="4028"/>
                  <a:pt x="13282" y="3949"/>
                  <a:pt x="13561" y="3024"/>
                </a:cubicBezTo>
                <a:cubicBezTo>
                  <a:pt x="13724" y="2483"/>
                  <a:pt x="13947" y="1967"/>
                  <a:pt x="14056" y="1877"/>
                </a:cubicBezTo>
                <a:cubicBezTo>
                  <a:pt x="14201" y="1756"/>
                  <a:pt x="15220" y="1711"/>
                  <a:pt x="17924" y="1711"/>
                </a:cubicBezTo>
                <a:lnTo>
                  <a:pt x="21600" y="1711"/>
                </a:lnTo>
                <a:lnTo>
                  <a:pt x="21600" y="856"/>
                </a:lnTo>
                <a:lnTo>
                  <a:pt x="21600" y="0"/>
                </a:lnTo>
                <a:lnTo>
                  <a:pt x="12234" y="0"/>
                </a:lnTo>
                <a:lnTo>
                  <a:pt x="10119" y="0"/>
                </a:lnTo>
                <a:lnTo>
                  <a:pt x="28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06255" y="4339235"/>
            <a:ext cx="15459305" cy="8567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5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8" name="صفحة ٨٣ صفحة ٨٣" descr="صفحة ٨٣ صفحة ٨٣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26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831152" y="2177975"/>
            <a:ext cx="9970096" cy="131293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6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364319" y="4899091"/>
            <a:ext cx="9435497" cy="6807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6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2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73" name="صفحة ٨٣ صفحة ٨٣" descr="صفحة ٨٣ صفحة ٨٣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7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9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27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831152" y="2177975"/>
            <a:ext cx="9970096" cy="131293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8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734229" y="4728879"/>
            <a:ext cx="10064339" cy="8051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8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88" name="صفحة ٨٣ صفحة ٨٣" descr="صفحة ٨٣ صفحة ٨٣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29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831152" y="2177975"/>
            <a:ext cx="9970096" cy="131293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9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229039" y="4781679"/>
            <a:ext cx="9009165" cy="7623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9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2" name="صفحة ٨٣ صفحة ٨٣" descr="صفحة ٨٣ صفحة ٨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30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8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30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34646" y="2353401"/>
            <a:ext cx="10729198" cy="13681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31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37703" y="5330396"/>
            <a:ext cx="16822306" cy="1259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2700000">
            <a:off x="20672652" y="4102491"/>
            <a:ext cx="4966746" cy="4718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1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18" name="صفحة ٨٤ صفحة ٨٤" descr="صفحة ٨٤ صفحة ٨٤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323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31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761823" y="487524"/>
            <a:ext cx="9056487" cy="1178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41494" y="3577587"/>
            <a:ext cx="16173977" cy="1429329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خط"/>
          <p:cNvSpPr/>
          <p:nvPr/>
        </p:nvSpPr>
        <p:spPr>
          <a:xfrm>
            <a:off x="6397417" y="7208295"/>
            <a:ext cx="1344808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7" name="خط"/>
          <p:cNvSpPr/>
          <p:nvPr/>
        </p:nvSpPr>
        <p:spPr>
          <a:xfrm>
            <a:off x="6704442" y="9113134"/>
            <a:ext cx="1344808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30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4437" y="7620839"/>
            <a:ext cx="3870899" cy="4956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3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4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8236" y="702911"/>
            <a:ext cx="9280856" cy="2255914"/>
          </a:xfrm>
          <a:prstGeom prst="rect">
            <a:avLst/>
          </a:prstGeom>
        </p:spPr>
      </p:pic>
      <p:pic>
        <p:nvPicPr>
          <p:cNvPr id="33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00125" y="750847"/>
            <a:ext cx="2623026" cy="23320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0" name="تجميع"/>
          <p:cNvGrpSpPr/>
          <p:nvPr/>
        </p:nvGrpSpPr>
        <p:grpSpPr>
          <a:xfrm>
            <a:off x="945599" y="4804500"/>
            <a:ext cx="3171293" cy="5269336"/>
            <a:chOff x="0" y="0"/>
            <a:chExt cx="3171291" cy="5269334"/>
          </a:xfrm>
        </p:grpSpPr>
        <p:pic>
          <p:nvPicPr>
            <p:cNvPr id="33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1" name="صفحة ٨٥ صفحة ٨٥" descr="صفحة ٨٥ صفحة ٨٥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34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25506" y="4202385"/>
            <a:ext cx="16665462" cy="2256024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خط"/>
          <p:cNvSpPr/>
          <p:nvPr/>
        </p:nvSpPr>
        <p:spPr>
          <a:xfrm>
            <a:off x="6397417" y="7208295"/>
            <a:ext cx="1344808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4" name="خط"/>
          <p:cNvSpPr/>
          <p:nvPr/>
        </p:nvSpPr>
        <p:spPr>
          <a:xfrm>
            <a:off x="6704442" y="9113134"/>
            <a:ext cx="1344808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47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6551" y="3641219"/>
            <a:ext cx="6482119" cy="8300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0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54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51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53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57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8839099" y="2696016"/>
            <a:ext cx="7819471" cy="742849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0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65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6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70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6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75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37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0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7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5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81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3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4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90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8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93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92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91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96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9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15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00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04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01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02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03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05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0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10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07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08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09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14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11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12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13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16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407476" y="1014702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6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2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4193" y="474824"/>
            <a:ext cx="12945505" cy="1851376"/>
          </a:xfrm>
          <a:prstGeom prst="rect">
            <a:avLst/>
          </a:prstGeom>
        </p:spPr>
      </p:pic>
      <p:pic>
        <p:nvPicPr>
          <p:cNvPr id="164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700000">
            <a:off x="19048677" y="3080564"/>
            <a:ext cx="7027929" cy="6676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1908.png" descr="IMG_19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6407" y="3859545"/>
            <a:ext cx="5538068" cy="7091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06893" y="3859545"/>
            <a:ext cx="14564370" cy="7488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41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0965" y="3280979"/>
            <a:ext cx="6896619" cy="8831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22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26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423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25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350" y="4899091"/>
            <a:ext cx="5604399" cy="7176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8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787178" y="474824"/>
            <a:ext cx="7788164" cy="1851376"/>
          </a:xfrm>
          <a:prstGeom prst="rect">
            <a:avLst/>
          </a:prstGeom>
        </p:spPr>
      </p:pic>
      <p:pic>
        <p:nvPicPr>
          <p:cNvPr id="180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700000">
            <a:off x="19048677" y="3080564"/>
            <a:ext cx="7027929" cy="6676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8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7" name="٧-٢ قسمة  مضاعفات  ال ١٠، ١٠٠ ، ١٠٠٠"/>
          <p:cNvSpPr txBox="1"/>
          <p:nvPr/>
        </p:nvSpPr>
        <p:spPr>
          <a:xfrm>
            <a:off x="6763422" y="592660"/>
            <a:ext cx="16857703" cy="1079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٧-٢ قسمة  مضاعفات  ال ١٠، ١٠٠ ، ١٠٠٠</a:t>
            </a:r>
          </a:p>
        </p:txBody>
      </p:sp>
      <p:pic>
        <p:nvPicPr>
          <p:cNvPr id="188" name="IMG_1451.jpeg" descr="IMG_1451.jpeg">
            <a:hlinkClick r:id="rId5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5933" t="0" r="0" b="1796"/>
          <a:stretch>
            <a:fillRect/>
          </a:stretch>
        </p:blipFill>
        <p:spPr>
          <a:xfrm>
            <a:off x="20365559" y="592660"/>
            <a:ext cx="3255372" cy="4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65" y="0"/>
                </a:moveTo>
                <a:lnTo>
                  <a:pt x="3592" y="390"/>
                </a:lnTo>
                <a:cubicBezTo>
                  <a:pt x="4807" y="1043"/>
                  <a:pt x="7355" y="1580"/>
                  <a:pt x="9245" y="1580"/>
                </a:cubicBezTo>
                <a:cubicBezTo>
                  <a:pt x="9699" y="1580"/>
                  <a:pt x="10159" y="1655"/>
                  <a:pt x="10267" y="1745"/>
                </a:cubicBezTo>
                <a:cubicBezTo>
                  <a:pt x="10374" y="1836"/>
                  <a:pt x="10617" y="2401"/>
                  <a:pt x="10807" y="3001"/>
                </a:cubicBezTo>
                <a:lnTo>
                  <a:pt x="11149" y="4092"/>
                </a:lnTo>
                <a:lnTo>
                  <a:pt x="10720" y="4362"/>
                </a:lnTo>
                <a:cubicBezTo>
                  <a:pt x="10416" y="4554"/>
                  <a:pt x="10309" y="4754"/>
                  <a:pt x="10351" y="5049"/>
                </a:cubicBezTo>
                <a:lnTo>
                  <a:pt x="10412" y="5467"/>
                </a:lnTo>
                <a:lnTo>
                  <a:pt x="5480" y="5531"/>
                </a:lnTo>
                <a:cubicBezTo>
                  <a:pt x="887" y="5592"/>
                  <a:pt x="534" y="5615"/>
                  <a:pt x="276" y="5853"/>
                </a:cubicBezTo>
                <a:cubicBezTo>
                  <a:pt x="46" y="6066"/>
                  <a:pt x="0" y="7341"/>
                  <a:pt x="0" y="13591"/>
                </a:cubicBezTo>
                <a:cubicBezTo>
                  <a:pt x="0" y="20898"/>
                  <a:pt x="10" y="21079"/>
                  <a:pt x="390" y="21337"/>
                </a:cubicBezTo>
                <a:cubicBezTo>
                  <a:pt x="769" y="21593"/>
                  <a:pt x="1038" y="21600"/>
                  <a:pt x="10672" y="21600"/>
                </a:cubicBezTo>
                <a:cubicBezTo>
                  <a:pt x="19861" y="21600"/>
                  <a:pt x="20585" y="21583"/>
                  <a:pt x="20839" y="21369"/>
                </a:cubicBezTo>
                <a:cubicBezTo>
                  <a:pt x="21549" y="20770"/>
                  <a:pt x="21592" y="20482"/>
                  <a:pt x="21595" y="12230"/>
                </a:cubicBezTo>
                <a:cubicBezTo>
                  <a:pt x="21590" y="6471"/>
                  <a:pt x="21537" y="6261"/>
                  <a:pt x="20863" y="5664"/>
                </a:cubicBezTo>
                <a:cubicBezTo>
                  <a:pt x="20822" y="5628"/>
                  <a:pt x="19288" y="5567"/>
                  <a:pt x="17450" y="5531"/>
                </a:cubicBezTo>
                <a:lnTo>
                  <a:pt x="14106" y="5467"/>
                </a:lnTo>
                <a:lnTo>
                  <a:pt x="14043" y="5074"/>
                </a:lnTo>
                <a:cubicBezTo>
                  <a:pt x="14007" y="4859"/>
                  <a:pt x="13814" y="4532"/>
                  <a:pt x="13619" y="4346"/>
                </a:cubicBezTo>
                <a:cubicBezTo>
                  <a:pt x="13285" y="4028"/>
                  <a:pt x="13282" y="3949"/>
                  <a:pt x="13561" y="3024"/>
                </a:cubicBezTo>
                <a:cubicBezTo>
                  <a:pt x="13724" y="2483"/>
                  <a:pt x="13947" y="1967"/>
                  <a:pt x="14056" y="1877"/>
                </a:cubicBezTo>
                <a:cubicBezTo>
                  <a:pt x="14201" y="1756"/>
                  <a:pt x="15220" y="1711"/>
                  <a:pt x="17924" y="1711"/>
                </a:cubicBezTo>
                <a:lnTo>
                  <a:pt x="21600" y="1711"/>
                </a:lnTo>
                <a:lnTo>
                  <a:pt x="21600" y="856"/>
                </a:lnTo>
                <a:lnTo>
                  <a:pt x="21600" y="0"/>
                </a:lnTo>
                <a:lnTo>
                  <a:pt x="12234" y="0"/>
                </a:lnTo>
                <a:lnTo>
                  <a:pt x="10119" y="0"/>
                </a:lnTo>
                <a:lnTo>
                  <a:pt x="2865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9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5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صفحة ٨٢ صفحة ٨٢" descr="صفحة ٨٢ صفحة ٨٢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sp>
        <p:nvSpPr>
          <p:cNvPr id="197" name="٧-٢ قسمة  مضاعفات  ال ١٠، ١٠٠ ، ١٠٠٠"/>
          <p:cNvSpPr txBox="1"/>
          <p:nvPr/>
        </p:nvSpPr>
        <p:spPr>
          <a:xfrm>
            <a:off x="6763422" y="592660"/>
            <a:ext cx="16857703" cy="1079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٧-٢ قسمة  مضاعفات  ال ١٠، ١٠٠ ، ١٠٠٠</a:t>
            </a:r>
          </a:p>
        </p:txBody>
      </p:sp>
      <p:pic>
        <p:nvPicPr>
          <p:cNvPr id="19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5933" t="0" r="0" b="1796"/>
          <a:stretch>
            <a:fillRect/>
          </a:stretch>
        </p:blipFill>
        <p:spPr>
          <a:xfrm>
            <a:off x="20365559" y="592660"/>
            <a:ext cx="3255372" cy="4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65" y="0"/>
                </a:moveTo>
                <a:lnTo>
                  <a:pt x="3592" y="390"/>
                </a:lnTo>
                <a:cubicBezTo>
                  <a:pt x="4807" y="1043"/>
                  <a:pt x="7355" y="1580"/>
                  <a:pt x="9245" y="1580"/>
                </a:cubicBezTo>
                <a:cubicBezTo>
                  <a:pt x="9699" y="1580"/>
                  <a:pt x="10159" y="1655"/>
                  <a:pt x="10267" y="1745"/>
                </a:cubicBezTo>
                <a:cubicBezTo>
                  <a:pt x="10374" y="1836"/>
                  <a:pt x="10617" y="2401"/>
                  <a:pt x="10807" y="3001"/>
                </a:cubicBezTo>
                <a:lnTo>
                  <a:pt x="11149" y="4092"/>
                </a:lnTo>
                <a:lnTo>
                  <a:pt x="10720" y="4362"/>
                </a:lnTo>
                <a:cubicBezTo>
                  <a:pt x="10416" y="4554"/>
                  <a:pt x="10309" y="4754"/>
                  <a:pt x="10351" y="5049"/>
                </a:cubicBezTo>
                <a:lnTo>
                  <a:pt x="10412" y="5467"/>
                </a:lnTo>
                <a:lnTo>
                  <a:pt x="5480" y="5531"/>
                </a:lnTo>
                <a:cubicBezTo>
                  <a:pt x="887" y="5592"/>
                  <a:pt x="534" y="5615"/>
                  <a:pt x="276" y="5853"/>
                </a:cubicBezTo>
                <a:cubicBezTo>
                  <a:pt x="46" y="6066"/>
                  <a:pt x="0" y="7341"/>
                  <a:pt x="0" y="13591"/>
                </a:cubicBezTo>
                <a:cubicBezTo>
                  <a:pt x="0" y="20898"/>
                  <a:pt x="10" y="21079"/>
                  <a:pt x="390" y="21337"/>
                </a:cubicBezTo>
                <a:cubicBezTo>
                  <a:pt x="769" y="21593"/>
                  <a:pt x="1038" y="21600"/>
                  <a:pt x="10672" y="21600"/>
                </a:cubicBezTo>
                <a:cubicBezTo>
                  <a:pt x="19861" y="21600"/>
                  <a:pt x="20585" y="21583"/>
                  <a:pt x="20839" y="21369"/>
                </a:cubicBezTo>
                <a:cubicBezTo>
                  <a:pt x="21549" y="20770"/>
                  <a:pt x="21592" y="20482"/>
                  <a:pt x="21595" y="12230"/>
                </a:cubicBezTo>
                <a:cubicBezTo>
                  <a:pt x="21590" y="6471"/>
                  <a:pt x="21537" y="6261"/>
                  <a:pt x="20863" y="5664"/>
                </a:cubicBezTo>
                <a:cubicBezTo>
                  <a:pt x="20822" y="5628"/>
                  <a:pt x="19288" y="5567"/>
                  <a:pt x="17450" y="5531"/>
                </a:cubicBezTo>
                <a:lnTo>
                  <a:pt x="14106" y="5467"/>
                </a:lnTo>
                <a:lnTo>
                  <a:pt x="14043" y="5074"/>
                </a:lnTo>
                <a:cubicBezTo>
                  <a:pt x="14007" y="4859"/>
                  <a:pt x="13814" y="4532"/>
                  <a:pt x="13619" y="4346"/>
                </a:cubicBezTo>
                <a:cubicBezTo>
                  <a:pt x="13285" y="4028"/>
                  <a:pt x="13282" y="3949"/>
                  <a:pt x="13561" y="3024"/>
                </a:cubicBezTo>
                <a:cubicBezTo>
                  <a:pt x="13724" y="2483"/>
                  <a:pt x="13947" y="1967"/>
                  <a:pt x="14056" y="1877"/>
                </a:cubicBezTo>
                <a:cubicBezTo>
                  <a:pt x="14201" y="1756"/>
                  <a:pt x="15220" y="1711"/>
                  <a:pt x="17924" y="1711"/>
                </a:cubicBezTo>
                <a:lnTo>
                  <a:pt x="21600" y="1711"/>
                </a:lnTo>
                <a:lnTo>
                  <a:pt x="21600" y="856"/>
                </a:lnTo>
                <a:lnTo>
                  <a:pt x="21600" y="0"/>
                </a:lnTo>
                <a:lnTo>
                  <a:pt x="12234" y="0"/>
                </a:lnTo>
                <a:lnTo>
                  <a:pt x="10119" y="0"/>
                </a:lnTo>
                <a:lnTo>
                  <a:pt x="28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371070" y="2659620"/>
            <a:ext cx="8994491" cy="9728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33004" y="5619270"/>
            <a:ext cx="7138066" cy="3809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0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صفحة ٨٢ صفحة ٨٢" descr="صفحة ٨٢ صفحة ٨٢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sp>
        <p:nvSpPr>
          <p:cNvPr id="208" name="٧-٢ قسمة  مضاعفات  ال ١٠، ١٠٠ ، ١٠٠٠"/>
          <p:cNvSpPr txBox="1"/>
          <p:nvPr/>
        </p:nvSpPr>
        <p:spPr>
          <a:xfrm>
            <a:off x="6763422" y="592660"/>
            <a:ext cx="16857703" cy="1079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٧-٢ قسمة  مضاعفات  ال ١٠، ١٠٠ ، ١٠٠٠</a:t>
            </a:r>
          </a:p>
        </p:txBody>
      </p:sp>
      <p:pic>
        <p:nvPicPr>
          <p:cNvPr id="20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5933" t="0" r="0" b="1796"/>
          <a:stretch>
            <a:fillRect/>
          </a:stretch>
        </p:blipFill>
        <p:spPr>
          <a:xfrm>
            <a:off x="20365559" y="592660"/>
            <a:ext cx="3255372" cy="4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65" y="0"/>
                </a:moveTo>
                <a:lnTo>
                  <a:pt x="3592" y="390"/>
                </a:lnTo>
                <a:cubicBezTo>
                  <a:pt x="4807" y="1043"/>
                  <a:pt x="7355" y="1580"/>
                  <a:pt x="9245" y="1580"/>
                </a:cubicBezTo>
                <a:cubicBezTo>
                  <a:pt x="9699" y="1580"/>
                  <a:pt x="10159" y="1655"/>
                  <a:pt x="10267" y="1745"/>
                </a:cubicBezTo>
                <a:cubicBezTo>
                  <a:pt x="10374" y="1836"/>
                  <a:pt x="10617" y="2401"/>
                  <a:pt x="10807" y="3001"/>
                </a:cubicBezTo>
                <a:lnTo>
                  <a:pt x="11149" y="4092"/>
                </a:lnTo>
                <a:lnTo>
                  <a:pt x="10720" y="4362"/>
                </a:lnTo>
                <a:cubicBezTo>
                  <a:pt x="10416" y="4554"/>
                  <a:pt x="10309" y="4754"/>
                  <a:pt x="10351" y="5049"/>
                </a:cubicBezTo>
                <a:lnTo>
                  <a:pt x="10412" y="5467"/>
                </a:lnTo>
                <a:lnTo>
                  <a:pt x="5480" y="5531"/>
                </a:lnTo>
                <a:cubicBezTo>
                  <a:pt x="887" y="5592"/>
                  <a:pt x="534" y="5615"/>
                  <a:pt x="276" y="5853"/>
                </a:cubicBezTo>
                <a:cubicBezTo>
                  <a:pt x="46" y="6066"/>
                  <a:pt x="0" y="7341"/>
                  <a:pt x="0" y="13591"/>
                </a:cubicBezTo>
                <a:cubicBezTo>
                  <a:pt x="0" y="20898"/>
                  <a:pt x="10" y="21079"/>
                  <a:pt x="390" y="21337"/>
                </a:cubicBezTo>
                <a:cubicBezTo>
                  <a:pt x="769" y="21593"/>
                  <a:pt x="1038" y="21600"/>
                  <a:pt x="10672" y="21600"/>
                </a:cubicBezTo>
                <a:cubicBezTo>
                  <a:pt x="19861" y="21600"/>
                  <a:pt x="20585" y="21583"/>
                  <a:pt x="20839" y="21369"/>
                </a:cubicBezTo>
                <a:cubicBezTo>
                  <a:pt x="21549" y="20770"/>
                  <a:pt x="21592" y="20482"/>
                  <a:pt x="21595" y="12230"/>
                </a:cubicBezTo>
                <a:cubicBezTo>
                  <a:pt x="21590" y="6471"/>
                  <a:pt x="21537" y="6261"/>
                  <a:pt x="20863" y="5664"/>
                </a:cubicBezTo>
                <a:cubicBezTo>
                  <a:pt x="20822" y="5628"/>
                  <a:pt x="19288" y="5567"/>
                  <a:pt x="17450" y="5531"/>
                </a:cubicBezTo>
                <a:lnTo>
                  <a:pt x="14106" y="5467"/>
                </a:lnTo>
                <a:lnTo>
                  <a:pt x="14043" y="5074"/>
                </a:lnTo>
                <a:cubicBezTo>
                  <a:pt x="14007" y="4859"/>
                  <a:pt x="13814" y="4532"/>
                  <a:pt x="13619" y="4346"/>
                </a:cubicBezTo>
                <a:cubicBezTo>
                  <a:pt x="13285" y="4028"/>
                  <a:pt x="13282" y="3949"/>
                  <a:pt x="13561" y="3024"/>
                </a:cubicBezTo>
                <a:cubicBezTo>
                  <a:pt x="13724" y="2483"/>
                  <a:pt x="13947" y="1967"/>
                  <a:pt x="14056" y="1877"/>
                </a:cubicBezTo>
                <a:cubicBezTo>
                  <a:pt x="14201" y="1756"/>
                  <a:pt x="15220" y="1711"/>
                  <a:pt x="17924" y="1711"/>
                </a:cubicBezTo>
                <a:lnTo>
                  <a:pt x="21600" y="1711"/>
                </a:lnTo>
                <a:lnTo>
                  <a:pt x="21600" y="856"/>
                </a:lnTo>
                <a:lnTo>
                  <a:pt x="21600" y="0"/>
                </a:lnTo>
                <a:lnTo>
                  <a:pt x="12234" y="0"/>
                </a:lnTo>
                <a:lnTo>
                  <a:pt x="10119" y="0"/>
                </a:lnTo>
                <a:lnTo>
                  <a:pt x="28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61821" y="6250465"/>
            <a:ext cx="17631522" cy="2423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1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7" name="صفحة ٨٢ صفحة ٨٢" descr="صفحة ٨٢ صفحة ٨٢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sp>
        <p:nvSpPr>
          <p:cNvPr id="218" name="٧-٢ قسمة  مضاعفات  ال ١٠، ١٠٠ ، ١٠٠٠"/>
          <p:cNvSpPr txBox="1"/>
          <p:nvPr/>
        </p:nvSpPr>
        <p:spPr>
          <a:xfrm>
            <a:off x="6763422" y="592660"/>
            <a:ext cx="16857703" cy="1079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٧-٢ قسمة  مضاعفات  ال ١٠، ١٠٠ ، ١٠٠٠</a:t>
            </a:r>
          </a:p>
        </p:txBody>
      </p:sp>
      <p:pic>
        <p:nvPicPr>
          <p:cNvPr id="21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5933" t="0" r="0" b="1796"/>
          <a:stretch>
            <a:fillRect/>
          </a:stretch>
        </p:blipFill>
        <p:spPr>
          <a:xfrm>
            <a:off x="20365559" y="592660"/>
            <a:ext cx="3255372" cy="4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65" y="0"/>
                </a:moveTo>
                <a:lnTo>
                  <a:pt x="3592" y="390"/>
                </a:lnTo>
                <a:cubicBezTo>
                  <a:pt x="4807" y="1043"/>
                  <a:pt x="7355" y="1580"/>
                  <a:pt x="9245" y="1580"/>
                </a:cubicBezTo>
                <a:cubicBezTo>
                  <a:pt x="9699" y="1580"/>
                  <a:pt x="10159" y="1655"/>
                  <a:pt x="10267" y="1745"/>
                </a:cubicBezTo>
                <a:cubicBezTo>
                  <a:pt x="10374" y="1836"/>
                  <a:pt x="10617" y="2401"/>
                  <a:pt x="10807" y="3001"/>
                </a:cubicBezTo>
                <a:lnTo>
                  <a:pt x="11149" y="4092"/>
                </a:lnTo>
                <a:lnTo>
                  <a:pt x="10720" y="4362"/>
                </a:lnTo>
                <a:cubicBezTo>
                  <a:pt x="10416" y="4554"/>
                  <a:pt x="10309" y="4754"/>
                  <a:pt x="10351" y="5049"/>
                </a:cubicBezTo>
                <a:lnTo>
                  <a:pt x="10412" y="5467"/>
                </a:lnTo>
                <a:lnTo>
                  <a:pt x="5480" y="5531"/>
                </a:lnTo>
                <a:cubicBezTo>
                  <a:pt x="887" y="5592"/>
                  <a:pt x="534" y="5615"/>
                  <a:pt x="276" y="5853"/>
                </a:cubicBezTo>
                <a:cubicBezTo>
                  <a:pt x="46" y="6066"/>
                  <a:pt x="0" y="7341"/>
                  <a:pt x="0" y="13591"/>
                </a:cubicBezTo>
                <a:cubicBezTo>
                  <a:pt x="0" y="20898"/>
                  <a:pt x="10" y="21079"/>
                  <a:pt x="390" y="21337"/>
                </a:cubicBezTo>
                <a:cubicBezTo>
                  <a:pt x="769" y="21593"/>
                  <a:pt x="1038" y="21600"/>
                  <a:pt x="10672" y="21600"/>
                </a:cubicBezTo>
                <a:cubicBezTo>
                  <a:pt x="19861" y="21600"/>
                  <a:pt x="20585" y="21583"/>
                  <a:pt x="20839" y="21369"/>
                </a:cubicBezTo>
                <a:cubicBezTo>
                  <a:pt x="21549" y="20770"/>
                  <a:pt x="21592" y="20482"/>
                  <a:pt x="21595" y="12230"/>
                </a:cubicBezTo>
                <a:cubicBezTo>
                  <a:pt x="21590" y="6471"/>
                  <a:pt x="21537" y="6261"/>
                  <a:pt x="20863" y="5664"/>
                </a:cubicBezTo>
                <a:cubicBezTo>
                  <a:pt x="20822" y="5628"/>
                  <a:pt x="19288" y="5567"/>
                  <a:pt x="17450" y="5531"/>
                </a:cubicBezTo>
                <a:lnTo>
                  <a:pt x="14106" y="5467"/>
                </a:lnTo>
                <a:lnTo>
                  <a:pt x="14043" y="5074"/>
                </a:lnTo>
                <a:cubicBezTo>
                  <a:pt x="14007" y="4859"/>
                  <a:pt x="13814" y="4532"/>
                  <a:pt x="13619" y="4346"/>
                </a:cubicBezTo>
                <a:cubicBezTo>
                  <a:pt x="13285" y="4028"/>
                  <a:pt x="13282" y="3949"/>
                  <a:pt x="13561" y="3024"/>
                </a:cubicBezTo>
                <a:cubicBezTo>
                  <a:pt x="13724" y="2483"/>
                  <a:pt x="13947" y="1967"/>
                  <a:pt x="14056" y="1877"/>
                </a:cubicBezTo>
                <a:cubicBezTo>
                  <a:pt x="14201" y="1756"/>
                  <a:pt x="15220" y="1711"/>
                  <a:pt x="17924" y="1711"/>
                </a:cubicBezTo>
                <a:lnTo>
                  <a:pt x="21600" y="1711"/>
                </a:lnTo>
                <a:lnTo>
                  <a:pt x="21600" y="856"/>
                </a:lnTo>
                <a:lnTo>
                  <a:pt x="21600" y="0"/>
                </a:lnTo>
                <a:lnTo>
                  <a:pt x="12234" y="0"/>
                </a:lnTo>
                <a:lnTo>
                  <a:pt x="10119" y="0"/>
                </a:lnTo>
                <a:lnTo>
                  <a:pt x="28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27610" y="4152362"/>
            <a:ext cx="15127104" cy="7289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2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7" name="صفحة ٨٢ صفحة ٨٢" descr="صفحة ٨٢ صفحة ٨٢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961063" y="1441854"/>
            <a:ext cx="5351281" cy="2362201"/>
          </a:xfrm>
          <a:prstGeom prst="rect">
            <a:avLst/>
          </a:prstGeom>
        </p:spPr>
      </p:pic>
      <p:sp>
        <p:nvSpPr>
          <p:cNvPr id="228" name="٧-٢ قسمة  مضاعفات  ال ١٠، ١٠٠ ، ١٠٠٠"/>
          <p:cNvSpPr txBox="1"/>
          <p:nvPr/>
        </p:nvSpPr>
        <p:spPr>
          <a:xfrm>
            <a:off x="6763422" y="592660"/>
            <a:ext cx="16857703" cy="1079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٧-٢ قسمة  مضاعفات  ال ١٠، ١٠٠ ، ١٠٠٠</a:t>
            </a:r>
          </a:p>
        </p:txBody>
      </p:sp>
      <p:pic>
        <p:nvPicPr>
          <p:cNvPr id="22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5933" t="0" r="0" b="1796"/>
          <a:stretch>
            <a:fillRect/>
          </a:stretch>
        </p:blipFill>
        <p:spPr>
          <a:xfrm>
            <a:off x="20365559" y="592660"/>
            <a:ext cx="3255372" cy="4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65" y="0"/>
                </a:moveTo>
                <a:lnTo>
                  <a:pt x="3592" y="390"/>
                </a:lnTo>
                <a:cubicBezTo>
                  <a:pt x="4807" y="1043"/>
                  <a:pt x="7355" y="1580"/>
                  <a:pt x="9245" y="1580"/>
                </a:cubicBezTo>
                <a:cubicBezTo>
                  <a:pt x="9699" y="1580"/>
                  <a:pt x="10159" y="1655"/>
                  <a:pt x="10267" y="1745"/>
                </a:cubicBezTo>
                <a:cubicBezTo>
                  <a:pt x="10374" y="1836"/>
                  <a:pt x="10617" y="2401"/>
                  <a:pt x="10807" y="3001"/>
                </a:cubicBezTo>
                <a:lnTo>
                  <a:pt x="11149" y="4092"/>
                </a:lnTo>
                <a:lnTo>
                  <a:pt x="10720" y="4362"/>
                </a:lnTo>
                <a:cubicBezTo>
                  <a:pt x="10416" y="4554"/>
                  <a:pt x="10309" y="4754"/>
                  <a:pt x="10351" y="5049"/>
                </a:cubicBezTo>
                <a:lnTo>
                  <a:pt x="10412" y="5467"/>
                </a:lnTo>
                <a:lnTo>
                  <a:pt x="5480" y="5531"/>
                </a:lnTo>
                <a:cubicBezTo>
                  <a:pt x="887" y="5592"/>
                  <a:pt x="534" y="5615"/>
                  <a:pt x="276" y="5853"/>
                </a:cubicBezTo>
                <a:cubicBezTo>
                  <a:pt x="46" y="6066"/>
                  <a:pt x="0" y="7341"/>
                  <a:pt x="0" y="13591"/>
                </a:cubicBezTo>
                <a:cubicBezTo>
                  <a:pt x="0" y="20898"/>
                  <a:pt x="10" y="21079"/>
                  <a:pt x="390" y="21337"/>
                </a:cubicBezTo>
                <a:cubicBezTo>
                  <a:pt x="769" y="21593"/>
                  <a:pt x="1038" y="21600"/>
                  <a:pt x="10672" y="21600"/>
                </a:cubicBezTo>
                <a:cubicBezTo>
                  <a:pt x="19861" y="21600"/>
                  <a:pt x="20585" y="21583"/>
                  <a:pt x="20839" y="21369"/>
                </a:cubicBezTo>
                <a:cubicBezTo>
                  <a:pt x="21549" y="20770"/>
                  <a:pt x="21592" y="20482"/>
                  <a:pt x="21595" y="12230"/>
                </a:cubicBezTo>
                <a:cubicBezTo>
                  <a:pt x="21590" y="6471"/>
                  <a:pt x="21537" y="6261"/>
                  <a:pt x="20863" y="5664"/>
                </a:cubicBezTo>
                <a:cubicBezTo>
                  <a:pt x="20822" y="5628"/>
                  <a:pt x="19288" y="5567"/>
                  <a:pt x="17450" y="5531"/>
                </a:cubicBezTo>
                <a:lnTo>
                  <a:pt x="14106" y="5467"/>
                </a:lnTo>
                <a:lnTo>
                  <a:pt x="14043" y="5074"/>
                </a:lnTo>
                <a:cubicBezTo>
                  <a:pt x="14007" y="4859"/>
                  <a:pt x="13814" y="4532"/>
                  <a:pt x="13619" y="4346"/>
                </a:cubicBezTo>
                <a:cubicBezTo>
                  <a:pt x="13285" y="4028"/>
                  <a:pt x="13282" y="3949"/>
                  <a:pt x="13561" y="3024"/>
                </a:cubicBezTo>
                <a:cubicBezTo>
                  <a:pt x="13724" y="2483"/>
                  <a:pt x="13947" y="1967"/>
                  <a:pt x="14056" y="1877"/>
                </a:cubicBezTo>
                <a:cubicBezTo>
                  <a:pt x="14201" y="1756"/>
                  <a:pt x="15220" y="1711"/>
                  <a:pt x="17924" y="1711"/>
                </a:cubicBezTo>
                <a:lnTo>
                  <a:pt x="21600" y="1711"/>
                </a:lnTo>
                <a:lnTo>
                  <a:pt x="21600" y="856"/>
                </a:lnTo>
                <a:lnTo>
                  <a:pt x="21600" y="0"/>
                </a:lnTo>
                <a:lnTo>
                  <a:pt x="12234" y="0"/>
                </a:lnTo>
                <a:lnTo>
                  <a:pt x="10119" y="0"/>
                </a:lnTo>
                <a:lnTo>
                  <a:pt x="28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36703" y="3730754"/>
            <a:ext cx="16728857" cy="6508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654965" y="9897865"/>
            <a:ext cx="8710596" cy="2506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3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8" name="صفحة ٨٣ صفحة ٨٣" descr="صفحة ٨٣ صفحة ٨٣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sp>
        <p:nvSpPr>
          <p:cNvPr id="239" name="٧-٢ قسمة  مضاعفات  ال ١٠، ١٠٠ ، ١٠٠٠"/>
          <p:cNvSpPr txBox="1"/>
          <p:nvPr/>
        </p:nvSpPr>
        <p:spPr>
          <a:xfrm>
            <a:off x="6763422" y="592660"/>
            <a:ext cx="16857703" cy="1079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٧-٢ قسمة  مضاعفات  ال ١٠، ١٠٠ ، ١٠٠٠</a:t>
            </a:r>
          </a:p>
        </p:txBody>
      </p:sp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5933" t="0" r="0" b="1796"/>
          <a:stretch>
            <a:fillRect/>
          </a:stretch>
        </p:blipFill>
        <p:spPr>
          <a:xfrm>
            <a:off x="20365559" y="592660"/>
            <a:ext cx="3255372" cy="4818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65" y="0"/>
                </a:moveTo>
                <a:lnTo>
                  <a:pt x="3592" y="390"/>
                </a:lnTo>
                <a:cubicBezTo>
                  <a:pt x="4807" y="1043"/>
                  <a:pt x="7355" y="1580"/>
                  <a:pt x="9245" y="1580"/>
                </a:cubicBezTo>
                <a:cubicBezTo>
                  <a:pt x="9699" y="1580"/>
                  <a:pt x="10159" y="1655"/>
                  <a:pt x="10267" y="1745"/>
                </a:cubicBezTo>
                <a:cubicBezTo>
                  <a:pt x="10374" y="1836"/>
                  <a:pt x="10617" y="2401"/>
                  <a:pt x="10807" y="3001"/>
                </a:cubicBezTo>
                <a:lnTo>
                  <a:pt x="11149" y="4092"/>
                </a:lnTo>
                <a:lnTo>
                  <a:pt x="10720" y="4362"/>
                </a:lnTo>
                <a:cubicBezTo>
                  <a:pt x="10416" y="4554"/>
                  <a:pt x="10309" y="4754"/>
                  <a:pt x="10351" y="5049"/>
                </a:cubicBezTo>
                <a:lnTo>
                  <a:pt x="10412" y="5467"/>
                </a:lnTo>
                <a:lnTo>
                  <a:pt x="5480" y="5531"/>
                </a:lnTo>
                <a:cubicBezTo>
                  <a:pt x="887" y="5592"/>
                  <a:pt x="534" y="5615"/>
                  <a:pt x="276" y="5853"/>
                </a:cubicBezTo>
                <a:cubicBezTo>
                  <a:pt x="46" y="6066"/>
                  <a:pt x="0" y="7341"/>
                  <a:pt x="0" y="13591"/>
                </a:cubicBezTo>
                <a:cubicBezTo>
                  <a:pt x="0" y="20898"/>
                  <a:pt x="10" y="21079"/>
                  <a:pt x="390" y="21337"/>
                </a:cubicBezTo>
                <a:cubicBezTo>
                  <a:pt x="769" y="21593"/>
                  <a:pt x="1038" y="21600"/>
                  <a:pt x="10672" y="21600"/>
                </a:cubicBezTo>
                <a:cubicBezTo>
                  <a:pt x="19861" y="21600"/>
                  <a:pt x="20585" y="21583"/>
                  <a:pt x="20839" y="21369"/>
                </a:cubicBezTo>
                <a:cubicBezTo>
                  <a:pt x="21549" y="20770"/>
                  <a:pt x="21592" y="20482"/>
                  <a:pt x="21595" y="12230"/>
                </a:cubicBezTo>
                <a:cubicBezTo>
                  <a:pt x="21590" y="6471"/>
                  <a:pt x="21537" y="6261"/>
                  <a:pt x="20863" y="5664"/>
                </a:cubicBezTo>
                <a:cubicBezTo>
                  <a:pt x="20822" y="5628"/>
                  <a:pt x="19288" y="5567"/>
                  <a:pt x="17450" y="5531"/>
                </a:cubicBezTo>
                <a:lnTo>
                  <a:pt x="14106" y="5467"/>
                </a:lnTo>
                <a:lnTo>
                  <a:pt x="14043" y="5074"/>
                </a:lnTo>
                <a:cubicBezTo>
                  <a:pt x="14007" y="4859"/>
                  <a:pt x="13814" y="4532"/>
                  <a:pt x="13619" y="4346"/>
                </a:cubicBezTo>
                <a:cubicBezTo>
                  <a:pt x="13285" y="4028"/>
                  <a:pt x="13282" y="3949"/>
                  <a:pt x="13561" y="3024"/>
                </a:cubicBezTo>
                <a:cubicBezTo>
                  <a:pt x="13724" y="2483"/>
                  <a:pt x="13947" y="1967"/>
                  <a:pt x="14056" y="1877"/>
                </a:cubicBezTo>
                <a:cubicBezTo>
                  <a:pt x="14201" y="1756"/>
                  <a:pt x="15220" y="1711"/>
                  <a:pt x="17924" y="1711"/>
                </a:cubicBezTo>
                <a:lnTo>
                  <a:pt x="21600" y="1711"/>
                </a:lnTo>
                <a:lnTo>
                  <a:pt x="21600" y="856"/>
                </a:lnTo>
                <a:lnTo>
                  <a:pt x="21600" y="0"/>
                </a:lnTo>
                <a:lnTo>
                  <a:pt x="12234" y="0"/>
                </a:lnTo>
                <a:lnTo>
                  <a:pt x="10119" y="0"/>
                </a:lnTo>
                <a:lnTo>
                  <a:pt x="28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27610" y="3627400"/>
            <a:ext cx="15053157" cy="7285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