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E696"/>
    <a:srgbClr val="883994"/>
    <a:srgbClr val="624097"/>
    <a:srgbClr val="9704C7"/>
    <a:srgbClr val="CC00FF"/>
    <a:srgbClr val="E6DA61"/>
    <a:srgbClr val="9900CC"/>
    <a:srgbClr val="9966FF"/>
    <a:srgbClr val="CC99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CCCA004-CCE2-42DE-A686-C9175999C065}" type="datetimeFigureOut">
              <a:rPr lang="ar-SA" smtClean="0"/>
              <a:t>07/07/44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198727F-5D51-422E-B1CC-056C5F64600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333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07/07/44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905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07/07/44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874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07/07/44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850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07/07/44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7291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07/07/44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9409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07/07/44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051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07/07/44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845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07/07/44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002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07/07/44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877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07/07/44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765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07/07/44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495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E0F1F-CBFA-490C-AF93-A21012932AAC}" type="datetimeFigureOut">
              <a:rPr lang="ar-SA" smtClean="0"/>
              <a:t>07/07/44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856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8.emf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7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6.emf"/><Relationship Id="rId5" Type="http://schemas.microsoft.com/office/2007/relationships/hdphoto" Target="../media/hdphoto2.wdp"/><Relationship Id="rId10" Type="http://schemas.microsoft.com/office/2007/relationships/hdphoto" Target="../media/hdphoto4.wdp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10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9.emf"/><Relationship Id="rId5" Type="http://schemas.microsoft.com/office/2007/relationships/hdphoto" Target="../media/hdphoto2.wdp"/><Relationship Id="rId10" Type="http://schemas.microsoft.com/office/2007/relationships/hdphoto" Target="../media/hdphoto4.wdp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13.emf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1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11.emf"/><Relationship Id="rId5" Type="http://schemas.microsoft.com/office/2007/relationships/hdphoto" Target="../media/hdphoto2.wdp"/><Relationship Id="rId10" Type="http://schemas.microsoft.com/office/2007/relationships/hdphoto" Target="../media/hdphoto4.wdp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صورة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500" b="89250" l="6000" r="9323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787" t="17231" r="6024" b="10308"/>
          <a:stretch/>
        </p:blipFill>
        <p:spPr>
          <a:xfrm flipH="1">
            <a:off x="115978" y="6342111"/>
            <a:ext cx="836995" cy="447420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607" y="1389196"/>
            <a:ext cx="2388621" cy="47484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مخطط انسيابي: محطة طرفية 7"/>
          <p:cNvSpPr/>
          <p:nvPr/>
        </p:nvSpPr>
        <p:spPr>
          <a:xfrm>
            <a:off x="8804089" y="402106"/>
            <a:ext cx="2248078" cy="571280"/>
          </a:xfrm>
          <a:prstGeom prst="flowChartTerminator">
            <a:avLst/>
          </a:prstGeom>
          <a:solidFill>
            <a:srgbClr val="00B050"/>
          </a:solidFill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chemeClr val="bg1"/>
                </a:solidFill>
              </a:rPr>
              <a:t>الفصل السابع : القسمة </a:t>
            </a:r>
            <a:r>
              <a:rPr lang="ku-Arab-IQ" sz="1600" b="1" dirty="0" smtClean="0">
                <a:solidFill>
                  <a:schemeClr val="bg1"/>
                </a:solidFill>
              </a:rPr>
              <a:t>٢</a:t>
            </a:r>
            <a:r>
              <a:rPr lang="ar-SA" sz="1600" dirty="0" smtClean="0">
                <a:solidFill>
                  <a:srgbClr val="002060"/>
                </a:solidFill>
              </a:rPr>
              <a:t> </a:t>
            </a:r>
            <a:endParaRPr lang="ar-SA" sz="1600" dirty="0">
              <a:solidFill>
                <a:srgbClr val="002060"/>
              </a:solidFill>
            </a:endParaRPr>
          </a:p>
        </p:txBody>
      </p:sp>
      <p:sp>
        <p:nvSpPr>
          <p:cNvPr id="9" name="مخطط انسيابي: محطة طرفية 8"/>
          <p:cNvSpPr/>
          <p:nvPr/>
        </p:nvSpPr>
        <p:spPr>
          <a:xfrm>
            <a:off x="10401729" y="1541083"/>
            <a:ext cx="845959" cy="365760"/>
          </a:xfrm>
          <a:prstGeom prst="flowChartTerminator">
            <a:avLst/>
          </a:prstGeom>
          <a:solidFill>
            <a:schemeClr val="bg1"/>
          </a:solidFill>
          <a:ln>
            <a:solidFill>
              <a:srgbClr val="AEE696"/>
            </a:solidFill>
          </a:ln>
          <a:scene3d>
            <a:camera prst="perspectiveRelaxed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مخطط انسيابي: محطة طرفية 57"/>
          <p:cNvSpPr/>
          <p:nvPr/>
        </p:nvSpPr>
        <p:spPr>
          <a:xfrm>
            <a:off x="10205116" y="2575791"/>
            <a:ext cx="1371600" cy="455324"/>
          </a:xfrm>
          <a:prstGeom prst="flowChartTerminator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التهيئة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0" name="مخطط انسيابي: محطة طرفية 19"/>
          <p:cNvSpPr/>
          <p:nvPr/>
        </p:nvSpPr>
        <p:spPr>
          <a:xfrm>
            <a:off x="4913441" y="546875"/>
            <a:ext cx="2349157" cy="485826"/>
          </a:xfrm>
          <a:prstGeom prst="flowChartTerminator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أجيب عن الأسئلة الآتية : </a:t>
            </a:r>
            <a:endParaRPr lang="ar-SA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115977" y="6389421"/>
            <a:ext cx="68412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bg2">
                    <a:lumMod val="25000"/>
                  </a:schemeClr>
                </a:solidFill>
              </a:rPr>
              <a:t>١١٠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4" name="صورة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920" y="1211847"/>
            <a:ext cx="476626" cy="476626"/>
          </a:xfrm>
          <a:prstGeom prst="rect">
            <a:avLst/>
          </a:prstGeom>
        </p:spPr>
      </p:pic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51500" b="74000" l="0" r="4649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1154" r="53579" b="25384"/>
          <a:stretch/>
        </p:blipFill>
        <p:spPr>
          <a:xfrm flipH="1">
            <a:off x="10683668" y="76569"/>
            <a:ext cx="1495417" cy="1131741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398013" y="1250106"/>
            <a:ext cx="6263839" cy="650204"/>
          </a:xfrm>
          <a:prstGeom prst="rect">
            <a:avLst/>
          </a:prstGeom>
        </p:spPr>
      </p:pic>
      <p:pic>
        <p:nvPicPr>
          <p:cNvPr id="4" name="صورة 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50053" y="2328121"/>
            <a:ext cx="3379800" cy="2690134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474438" y="2317098"/>
            <a:ext cx="3302400" cy="2140467"/>
          </a:xfrm>
          <a:prstGeom prst="rect">
            <a:avLst/>
          </a:prstGeom>
        </p:spPr>
      </p:pic>
      <p:sp>
        <p:nvSpPr>
          <p:cNvPr id="12" name="مربع نص 11"/>
          <p:cNvSpPr txBox="1"/>
          <p:nvPr/>
        </p:nvSpPr>
        <p:spPr>
          <a:xfrm>
            <a:off x="7552591" y="2398148"/>
            <a:ext cx="47332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٤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7552591" y="2950066"/>
            <a:ext cx="47332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٢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1" name="مربع نص 30"/>
          <p:cNvSpPr txBox="1"/>
          <p:nvPr/>
        </p:nvSpPr>
        <p:spPr>
          <a:xfrm>
            <a:off x="2520489" y="2413906"/>
            <a:ext cx="47332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٤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مربع نص 31"/>
          <p:cNvSpPr txBox="1"/>
          <p:nvPr/>
        </p:nvSpPr>
        <p:spPr>
          <a:xfrm>
            <a:off x="3045551" y="2969972"/>
            <a:ext cx="47332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٤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09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0" grpId="0"/>
      <p:bldP spid="31" grpId="0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صورة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500" b="89250" l="6000" r="9323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787" t="17231" r="6024" b="10308"/>
          <a:stretch/>
        </p:blipFill>
        <p:spPr>
          <a:xfrm flipH="1">
            <a:off x="115978" y="6342111"/>
            <a:ext cx="836995" cy="447420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607" y="1389196"/>
            <a:ext cx="2388621" cy="47484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مخطط انسيابي: محطة طرفية 7"/>
          <p:cNvSpPr/>
          <p:nvPr/>
        </p:nvSpPr>
        <p:spPr>
          <a:xfrm>
            <a:off x="8804089" y="402106"/>
            <a:ext cx="2248078" cy="571280"/>
          </a:xfrm>
          <a:prstGeom prst="flowChartTerminator">
            <a:avLst/>
          </a:prstGeom>
          <a:solidFill>
            <a:srgbClr val="00B050"/>
          </a:solidFill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chemeClr val="bg1"/>
                </a:solidFill>
              </a:rPr>
              <a:t>الفصل السابع : القسمة </a:t>
            </a:r>
            <a:r>
              <a:rPr lang="ku-Arab-IQ" sz="1600" b="1" dirty="0" smtClean="0">
                <a:solidFill>
                  <a:schemeClr val="bg1"/>
                </a:solidFill>
              </a:rPr>
              <a:t>٢</a:t>
            </a:r>
            <a:r>
              <a:rPr lang="ar-SA" sz="1600" dirty="0" smtClean="0">
                <a:solidFill>
                  <a:srgbClr val="002060"/>
                </a:solidFill>
              </a:rPr>
              <a:t> </a:t>
            </a:r>
            <a:endParaRPr lang="ar-SA" sz="1600" dirty="0">
              <a:solidFill>
                <a:srgbClr val="002060"/>
              </a:solidFill>
            </a:endParaRPr>
          </a:p>
        </p:txBody>
      </p:sp>
      <p:sp>
        <p:nvSpPr>
          <p:cNvPr id="9" name="مخطط انسيابي: محطة طرفية 8"/>
          <p:cNvSpPr/>
          <p:nvPr/>
        </p:nvSpPr>
        <p:spPr>
          <a:xfrm>
            <a:off x="10401729" y="1541083"/>
            <a:ext cx="845959" cy="365760"/>
          </a:xfrm>
          <a:prstGeom prst="flowChartTerminator">
            <a:avLst/>
          </a:prstGeom>
          <a:solidFill>
            <a:schemeClr val="bg1"/>
          </a:solidFill>
          <a:ln>
            <a:solidFill>
              <a:srgbClr val="AEE696"/>
            </a:solidFill>
          </a:ln>
          <a:scene3d>
            <a:camera prst="perspectiveRelaxed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مخطط انسيابي: محطة طرفية 57"/>
          <p:cNvSpPr/>
          <p:nvPr/>
        </p:nvSpPr>
        <p:spPr>
          <a:xfrm>
            <a:off x="10205116" y="2575791"/>
            <a:ext cx="1371600" cy="455324"/>
          </a:xfrm>
          <a:prstGeom prst="flowChartTerminator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التهيئة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0" name="مخطط انسيابي: محطة طرفية 19"/>
          <p:cNvSpPr/>
          <p:nvPr/>
        </p:nvSpPr>
        <p:spPr>
          <a:xfrm>
            <a:off x="4913441" y="546875"/>
            <a:ext cx="2349157" cy="485826"/>
          </a:xfrm>
          <a:prstGeom prst="flowChartTerminator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أجيب عن الأسئلة الآتية : </a:t>
            </a:r>
            <a:endParaRPr lang="ar-SA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115977" y="6389421"/>
            <a:ext cx="68412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bg2">
                    <a:lumMod val="25000"/>
                  </a:schemeClr>
                </a:solidFill>
              </a:rPr>
              <a:t>١١٠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4" name="صورة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920" y="1211847"/>
            <a:ext cx="476626" cy="476626"/>
          </a:xfrm>
          <a:prstGeom prst="rect">
            <a:avLst/>
          </a:prstGeom>
        </p:spPr>
      </p:pic>
      <p:sp>
        <p:nvSpPr>
          <p:cNvPr id="15" name="مربع نص 14"/>
          <p:cNvSpPr txBox="1"/>
          <p:nvPr/>
        </p:nvSpPr>
        <p:spPr>
          <a:xfrm>
            <a:off x="6713434" y="1341028"/>
            <a:ext cx="196068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أجد ناتج </a:t>
            </a:r>
            <a:r>
              <a:rPr lang="ar-SA" sz="2000" b="1" dirty="0" smtClean="0"/>
              <a:t>القسمة </a:t>
            </a:r>
            <a:r>
              <a:rPr lang="ar-SA" sz="2000" b="1" dirty="0" smtClean="0"/>
              <a:t>: </a:t>
            </a:r>
            <a:endParaRPr lang="ar-SA" sz="2000" b="1" dirty="0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51500" b="74000" l="0" r="4649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1154" r="53579" b="25384"/>
          <a:stretch/>
        </p:blipFill>
        <p:spPr>
          <a:xfrm flipH="1">
            <a:off x="10683668" y="76569"/>
            <a:ext cx="1495417" cy="1131741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00100" y="2162646"/>
            <a:ext cx="8511303" cy="583799"/>
          </a:xfrm>
          <a:prstGeom prst="rect">
            <a:avLst/>
          </a:prstGeom>
        </p:spPr>
      </p:pic>
      <p:pic>
        <p:nvPicPr>
          <p:cNvPr id="4" name="صورة 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42303" y="3346974"/>
            <a:ext cx="8969100" cy="906084"/>
          </a:xfrm>
          <a:prstGeom prst="rect">
            <a:avLst/>
          </a:prstGeom>
        </p:spPr>
      </p:pic>
      <p:sp>
        <p:nvSpPr>
          <p:cNvPr id="16" name="مربع نص 15"/>
          <p:cNvSpPr txBox="1"/>
          <p:nvPr/>
        </p:nvSpPr>
        <p:spPr>
          <a:xfrm>
            <a:off x="7112975" y="2162646"/>
            <a:ext cx="7898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= ٥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3774828" y="2162645"/>
            <a:ext cx="7898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= ٩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1459523" y="1741138"/>
            <a:ext cx="389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2747036" y="4650173"/>
            <a:ext cx="461743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نعم ، </a:t>
            </a:r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٤٥ </a:t>
            </a: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÷ </a:t>
            </a:r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٥ = ٩ </a:t>
            </a: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كرات زجاجية </a:t>
            </a:r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109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صورة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500" b="89250" l="6000" r="9323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787" t="17231" r="6024" b="10308"/>
          <a:stretch/>
        </p:blipFill>
        <p:spPr>
          <a:xfrm flipH="1">
            <a:off x="115978" y="6342111"/>
            <a:ext cx="836995" cy="447420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607" y="1389196"/>
            <a:ext cx="2388621" cy="47484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مخطط انسيابي: محطة طرفية 7"/>
          <p:cNvSpPr/>
          <p:nvPr/>
        </p:nvSpPr>
        <p:spPr>
          <a:xfrm>
            <a:off x="8804089" y="402106"/>
            <a:ext cx="2248078" cy="571280"/>
          </a:xfrm>
          <a:prstGeom prst="flowChartTerminator">
            <a:avLst/>
          </a:prstGeom>
          <a:solidFill>
            <a:srgbClr val="00B050"/>
          </a:solidFill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chemeClr val="bg1"/>
                </a:solidFill>
              </a:rPr>
              <a:t>الفصل السابع : القسمة </a:t>
            </a:r>
            <a:r>
              <a:rPr lang="ku-Arab-IQ" sz="1600" b="1" dirty="0" smtClean="0">
                <a:solidFill>
                  <a:schemeClr val="bg1"/>
                </a:solidFill>
              </a:rPr>
              <a:t>٢</a:t>
            </a:r>
            <a:r>
              <a:rPr lang="ar-SA" sz="1600" dirty="0" smtClean="0">
                <a:solidFill>
                  <a:srgbClr val="002060"/>
                </a:solidFill>
              </a:rPr>
              <a:t> </a:t>
            </a:r>
            <a:endParaRPr lang="ar-SA" sz="1600" dirty="0">
              <a:solidFill>
                <a:srgbClr val="002060"/>
              </a:solidFill>
            </a:endParaRPr>
          </a:p>
        </p:txBody>
      </p:sp>
      <p:sp>
        <p:nvSpPr>
          <p:cNvPr id="9" name="مخطط انسيابي: محطة طرفية 8"/>
          <p:cNvSpPr/>
          <p:nvPr/>
        </p:nvSpPr>
        <p:spPr>
          <a:xfrm>
            <a:off x="10401729" y="1541083"/>
            <a:ext cx="845959" cy="365760"/>
          </a:xfrm>
          <a:prstGeom prst="flowChartTerminator">
            <a:avLst/>
          </a:prstGeom>
          <a:solidFill>
            <a:schemeClr val="bg1"/>
          </a:solidFill>
          <a:ln>
            <a:solidFill>
              <a:srgbClr val="AEE696"/>
            </a:solidFill>
          </a:ln>
          <a:scene3d>
            <a:camera prst="perspectiveRelaxed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مخطط انسيابي: محطة طرفية 57"/>
          <p:cNvSpPr/>
          <p:nvPr/>
        </p:nvSpPr>
        <p:spPr>
          <a:xfrm>
            <a:off x="10205116" y="2575791"/>
            <a:ext cx="1371600" cy="455324"/>
          </a:xfrm>
          <a:prstGeom prst="flowChartTerminator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التهيئة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0" name="مخطط انسيابي: محطة طرفية 19"/>
          <p:cNvSpPr/>
          <p:nvPr/>
        </p:nvSpPr>
        <p:spPr>
          <a:xfrm>
            <a:off x="4913441" y="546875"/>
            <a:ext cx="2349157" cy="485826"/>
          </a:xfrm>
          <a:prstGeom prst="flowChartTerminator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أجيب عن الأسئلة الآتية : </a:t>
            </a:r>
            <a:endParaRPr lang="ar-SA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115977" y="6389421"/>
            <a:ext cx="68412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bg2">
                    <a:lumMod val="25000"/>
                  </a:schemeClr>
                </a:solidFill>
              </a:rPr>
              <a:t>١١٠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4" name="صورة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920" y="1211847"/>
            <a:ext cx="476626" cy="476626"/>
          </a:xfrm>
          <a:prstGeom prst="rect">
            <a:avLst/>
          </a:prstGeom>
        </p:spPr>
      </p:pic>
      <p:sp>
        <p:nvSpPr>
          <p:cNvPr id="15" name="مربع نص 14"/>
          <p:cNvSpPr txBox="1"/>
          <p:nvPr/>
        </p:nvSpPr>
        <p:spPr>
          <a:xfrm>
            <a:off x="6713434" y="1341028"/>
            <a:ext cx="196068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أجد ناتج الطرح : </a:t>
            </a:r>
            <a:endParaRPr lang="ar-SA" sz="2000" b="1" dirty="0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51500" b="74000" l="0" r="4649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1154" r="53579" b="25384"/>
          <a:stretch/>
        </p:blipFill>
        <p:spPr>
          <a:xfrm flipH="1">
            <a:off x="10683668" y="76569"/>
            <a:ext cx="1495417" cy="1131741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44137" y="2088787"/>
            <a:ext cx="8582440" cy="502126"/>
          </a:xfrm>
          <a:prstGeom prst="rect">
            <a:avLst/>
          </a:prstGeom>
        </p:spPr>
      </p:pic>
      <p:pic>
        <p:nvPicPr>
          <p:cNvPr id="4" name="صورة 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31350" y="2856539"/>
            <a:ext cx="9279605" cy="1338977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339923" y="4613192"/>
            <a:ext cx="8171032" cy="655621"/>
          </a:xfrm>
          <a:prstGeom prst="rect">
            <a:avLst/>
          </a:prstGeom>
        </p:spPr>
      </p:pic>
      <p:sp>
        <p:nvSpPr>
          <p:cNvPr id="19" name="مربع نص 18"/>
          <p:cNvSpPr txBox="1"/>
          <p:nvPr/>
        </p:nvSpPr>
        <p:spPr>
          <a:xfrm>
            <a:off x="7262598" y="2103549"/>
            <a:ext cx="7898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= ٦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3653612" y="2088787"/>
            <a:ext cx="7898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= ٥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184509" y="2084666"/>
            <a:ext cx="7898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= ٨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7824474" y="3679938"/>
            <a:ext cx="52628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٥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4391233" y="3688730"/>
            <a:ext cx="52628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١٠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773724" y="3690316"/>
            <a:ext cx="52628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٩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3832814" y="5424879"/>
            <a:ext cx="318525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٨ </a:t>
            </a: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× </a:t>
            </a:r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٢ = ١٦ </a:t>
            </a: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طائر </a:t>
            </a:r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443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77</Words>
  <Application>Microsoft Office PowerPoint</Application>
  <PresentationFormat>شاشة عريضة</PresentationFormat>
  <Paragraphs>29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</dc:creator>
  <cp:lastModifiedBy>WinDows</cp:lastModifiedBy>
  <cp:revision>76</cp:revision>
  <dcterms:created xsi:type="dcterms:W3CDTF">2022-12-02T21:48:32Z</dcterms:created>
  <dcterms:modified xsi:type="dcterms:W3CDTF">2023-01-27T22:09:23Z</dcterms:modified>
</cp:coreProperties>
</file>