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media/media1.mp4" ContentType="video/unknown"/>
  <Override PartName="/ppt/media/image2.jpeg" ContentType="image/jpeg"/>
  <Override PartName="/ppt/media/image3.jpeg" ContentType="image/jpeg"/>
  <Override PartName="/ppt/media/image4.jpeg" ContentType="image/jpeg"/>
  <Override PartName="/ppt/media/media1.wav" ContentType="audio/unknown"/>
  <Override PartName="/ppt/media/media2.wav" ContentType="audio/unknown"/>
  <Override PartName="/ppt/media/image5.jpeg" ContentType="image/jpeg"/>
  <Override PartName="/ppt/media/image6.jpeg" ContentType="image/jpeg"/>
  <Override PartName="/ppt/media/image7.jpeg" ContentType="image/jpeg"/>
  <Override PartName="/ppt/media/media1.m4a" ContentType="audio/unknown"/>
  <Override PartName="/ppt/media/image8.jpeg" ContentType="image/jpeg"/>
  <Override PartName="/ppt/media/image9.jpeg" ContentType="image/jpeg"/>
  <Override PartName="/ppt/media/media2.mp4" ContentType="video/unknown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</p:sldIdLst>
  <p:sldSz cx="9144000" cy="51435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300" u="none" kumimoji="0" normalizeH="0">
        <a:ln>
          <a:noFill/>
        </a:ln>
        <a:solidFill>
          <a:srgbClr val="D4E7C7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ct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300" u="none" kumimoji="0" normalizeH="0">
        <a:ln>
          <a:noFill/>
        </a:ln>
        <a:solidFill>
          <a:srgbClr val="D4E7C7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ct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300" u="none" kumimoji="0" normalizeH="0">
        <a:ln>
          <a:noFill/>
        </a:ln>
        <a:solidFill>
          <a:srgbClr val="D4E7C7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ct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300" u="none" kumimoji="0" normalizeH="0">
        <a:ln>
          <a:noFill/>
        </a:ln>
        <a:solidFill>
          <a:srgbClr val="D4E7C7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ct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300" u="none" kumimoji="0" normalizeH="0">
        <a:ln>
          <a:noFill/>
        </a:ln>
        <a:solidFill>
          <a:srgbClr val="D4E7C7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ct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300" u="none" kumimoji="0" normalizeH="0">
        <a:ln>
          <a:noFill/>
        </a:ln>
        <a:solidFill>
          <a:srgbClr val="D4E7C7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ct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300" u="none" kumimoji="0" normalizeH="0">
        <a:ln>
          <a:noFill/>
        </a:ln>
        <a:solidFill>
          <a:srgbClr val="D4E7C7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ct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300" u="none" kumimoji="0" normalizeH="0">
        <a:ln>
          <a:noFill/>
        </a:ln>
        <a:solidFill>
          <a:srgbClr val="D4E7C7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ctr" defTabSz="914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300" u="none" kumimoji="0" normalizeH="0">
        <a:ln>
          <a:noFill/>
        </a:ln>
        <a:solidFill>
          <a:srgbClr val="D4E7C7"/>
        </a:solidFill>
        <a:effectLst/>
        <a:uFillTx/>
        <a:latin typeface="+mn-lt"/>
        <a:ea typeface="+mn-ea"/>
        <a:cs typeface="+mn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D4E7C7"/>
        </a:fontRef>
        <a:srgbClr val="D4E7C7"/>
      </a:tcTxStyle>
      <a:tcStyle>
        <a:tcBdr>
          <a:lef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V>
        </a:tcBdr>
        <a:fill>
          <a:solidFill>
            <a:srgbClr val="D2E6D3"/>
          </a:solidFill>
        </a:fill>
      </a:tcStyle>
    </a:wholeTbl>
    <a:band2H>
      <a:tcTxStyle b="def" i="def"/>
      <a:tcStyle>
        <a:tcBdr/>
        <a:fill>
          <a:solidFill>
            <a:srgbClr val="EAF3EA"/>
          </a:solidFill>
        </a:fill>
      </a:tcStyle>
    </a:band2H>
    <a:firstCol>
      <a:tcTxStyle b="on" i="off">
        <a:fontRef idx="minor">
          <a:schemeClr val="accent6">
            <a:satOff val="-19776"/>
            <a:lumOff val="-12627"/>
          </a:schemeClr>
        </a:fontRef>
        <a:schemeClr val="accent6">
          <a:satOff val="-19776"/>
          <a:lumOff val="-12627"/>
        </a:schemeClr>
      </a:tcTxStyle>
      <a:tcStyle>
        <a:tcBdr>
          <a:lef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chemeClr val="accent6">
            <a:satOff val="-19776"/>
            <a:lumOff val="-12627"/>
          </a:schemeClr>
        </a:fontRef>
        <a:schemeClr val="accent6">
          <a:satOff val="-19776"/>
          <a:lumOff val="-12627"/>
        </a:schemeClr>
      </a:tcTxStyle>
      <a:tcStyle>
        <a:tcBdr>
          <a:lef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chemeClr val="accent6">
            <a:satOff val="-19776"/>
            <a:lumOff val="-12627"/>
          </a:schemeClr>
        </a:fontRef>
        <a:schemeClr val="accent6">
          <a:satOff val="-19776"/>
          <a:lumOff val="-12627"/>
        </a:schemeClr>
      </a:tcTxStyle>
      <a:tcStyle>
        <a:tcBdr>
          <a:lef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D4E7C7"/>
        </a:fontRef>
        <a:srgbClr val="D4E7C7"/>
      </a:tcTxStyle>
      <a:tcStyle>
        <a:tcBdr>
          <a:lef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V>
        </a:tcBdr>
        <a:fill>
          <a:solidFill>
            <a:srgbClr val="FEFAE5"/>
          </a:solidFill>
        </a:fill>
      </a:tcStyle>
    </a:wholeTbl>
    <a:band2H>
      <a:tcTxStyle b="def" i="def"/>
      <a:tcStyle>
        <a:tcBdr/>
        <a:fill>
          <a:solidFill>
            <a:srgbClr val="FFFDF2"/>
          </a:solidFill>
        </a:fill>
      </a:tcStyle>
    </a:band2H>
    <a:firstCol>
      <a:tcTxStyle b="on" i="off">
        <a:fontRef idx="minor">
          <a:schemeClr val="accent6">
            <a:satOff val="-19776"/>
            <a:lumOff val="-12627"/>
          </a:schemeClr>
        </a:fontRef>
        <a:schemeClr val="accent6">
          <a:satOff val="-19776"/>
          <a:lumOff val="-12627"/>
        </a:schemeClr>
      </a:tcTxStyle>
      <a:tcStyle>
        <a:tcBdr>
          <a:lef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chemeClr val="accent6">
            <a:satOff val="-19776"/>
            <a:lumOff val="-12627"/>
          </a:schemeClr>
        </a:fontRef>
        <a:schemeClr val="accent6">
          <a:satOff val="-19776"/>
          <a:lumOff val="-12627"/>
        </a:schemeClr>
      </a:tcTxStyle>
      <a:tcStyle>
        <a:tcBdr>
          <a:lef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chemeClr val="accent6">
            <a:satOff val="-19776"/>
            <a:lumOff val="-12627"/>
          </a:schemeClr>
        </a:fontRef>
        <a:schemeClr val="accent6">
          <a:satOff val="-19776"/>
          <a:lumOff val="-12627"/>
        </a:schemeClr>
      </a:tcTxStyle>
      <a:tcStyle>
        <a:tcBdr>
          <a:lef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D4E7C7"/>
        </a:fontRef>
        <a:srgbClr val="D4E7C7"/>
      </a:tcTxStyle>
      <a:tcStyle>
        <a:tcBdr>
          <a:lef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V>
        </a:tcBdr>
        <a:fill>
          <a:solidFill>
            <a:srgbClr val="EDD4D4"/>
          </a:solidFill>
        </a:fill>
      </a:tcStyle>
    </a:wholeTbl>
    <a:band2H>
      <a:tcTxStyle b="def" i="def"/>
      <a:tcStyle>
        <a:tcBdr/>
        <a:fill>
          <a:solidFill>
            <a:srgbClr val="F6EBEB"/>
          </a:solidFill>
        </a:fill>
      </a:tcStyle>
    </a:band2H>
    <a:firstCol>
      <a:tcTxStyle b="on" i="off">
        <a:fontRef idx="minor">
          <a:schemeClr val="accent6">
            <a:satOff val="-19776"/>
            <a:lumOff val="-12627"/>
          </a:schemeClr>
        </a:fontRef>
        <a:schemeClr val="accent6">
          <a:satOff val="-19776"/>
          <a:lumOff val="-12627"/>
        </a:schemeClr>
      </a:tcTxStyle>
      <a:tcStyle>
        <a:tcBdr>
          <a:lef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chemeClr val="accent6">
            <a:satOff val="-19776"/>
            <a:lumOff val="-12627"/>
          </a:schemeClr>
        </a:fontRef>
        <a:schemeClr val="accent6">
          <a:satOff val="-19776"/>
          <a:lumOff val="-12627"/>
        </a:schemeClr>
      </a:tcTxStyle>
      <a:tcStyle>
        <a:tcBdr>
          <a:lef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chemeClr val="accent6">
            <a:satOff val="-19776"/>
            <a:lumOff val="-12627"/>
          </a:schemeClr>
        </a:fontRef>
        <a:schemeClr val="accent6">
          <a:satOff val="-19776"/>
          <a:lumOff val="-12627"/>
        </a:schemeClr>
      </a:tcTxStyle>
      <a:tcStyle>
        <a:tcBdr>
          <a:lef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D4E7C7"/>
        </a:fontRef>
        <a:srgbClr val="D4E7C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7FAF5"/>
          </a:solidFill>
        </a:fill>
      </a:tcStyle>
    </a:wholeTbl>
    <a:band2H>
      <a:tcTxStyle b="def" i="def"/>
      <a:tcStyle>
        <a:tcBdr/>
        <a:fill>
          <a:solidFill>
            <a:schemeClr val="accent6">
              <a:satOff val="-19776"/>
              <a:lumOff val="-12627"/>
            </a:schemeClr>
          </a:solidFill>
        </a:fill>
      </a:tcStyle>
    </a:band2H>
    <a:firstCol>
      <a:tcTxStyle b="on" i="off">
        <a:fontRef idx="minor">
          <a:schemeClr val="accent6">
            <a:satOff val="-19776"/>
            <a:lumOff val="-12627"/>
          </a:schemeClr>
        </a:fontRef>
        <a:schemeClr val="accent6">
          <a:satOff val="-19776"/>
          <a:lumOff val="-12627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D4E7C7"/>
        </a:fontRef>
        <a:srgbClr val="D4E7C7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D4E7C7"/>
              </a:solidFill>
              <a:prstDash val="solid"/>
              <a:round/>
            </a:ln>
          </a:top>
          <a:bottom>
            <a:ln w="25400" cap="flat">
              <a:solidFill>
                <a:srgbClr val="D4E7C7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-19776"/>
              <a:lumOff val="-12627"/>
            </a:schemeClr>
          </a:solidFill>
        </a:fill>
      </a:tcStyle>
    </a:lastRow>
    <a:firstRow>
      <a:tcTxStyle b="on" i="off">
        <a:fontRef idx="minor">
          <a:schemeClr val="accent6">
            <a:satOff val="-19776"/>
            <a:lumOff val="-12627"/>
          </a:schemeClr>
        </a:fontRef>
        <a:schemeClr val="accent6">
          <a:satOff val="-19776"/>
          <a:lumOff val="-12627"/>
        </a:schemeClr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D4E7C7"/>
              </a:solidFill>
              <a:prstDash val="solid"/>
              <a:round/>
            </a:ln>
          </a:top>
          <a:bottom>
            <a:ln w="25400" cap="flat">
              <a:solidFill>
                <a:srgbClr val="D4E7C7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D4E7C7"/>
        </a:fontRef>
        <a:srgbClr val="D4E7C7"/>
      </a:tcTxStyle>
      <a:tcStyle>
        <a:tcBdr>
          <a:lef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V>
        </a:tcBdr>
        <a:fill>
          <a:solidFill>
            <a:srgbClr val="EFF6EB"/>
          </a:solidFill>
        </a:fill>
      </a:tcStyle>
    </a:wholeTbl>
    <a:band2H>
      <a:tcTxStyle b="def" i="def"/>
      <a:tcStyle>
        <a:tcBdr/>
        <a:fill>
          <a:solidFill>
            <a:srgbClr val="F7FAF5"/>
          </a:solidFill>
        </a:fill>
      </a:tcStyle>
    </a:band2H>
    <a:firstCol>
      <a:tcTxStyle b="on" i="off">
        <a:fontRef idx="minor">
          <a:schemeClr val="accent6">
            <a:satOff val="-19776"/>
            <a:lumOff val="-12627"/>
          </a:schemeClr>
        </a:fontRef>
        <a:schemeClr val="accent6">
          <a:satOff val="-19776"/>
          <a:lumOff val="-12627"/>
        </a:schemeClr>
      </a:tcTxStyle>
      <a:tcStyle>
        <a:tcBdr>
          <a:lef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V>
        </a:tcBdr>
        <a:fill>
          <a:solidFill>
            <a:srgbClr val="D4E7C7"/>
          </a:solidFill>
        </a:fill>
      </a:tcStyle>
    </a:firstCol>
    <a:lastRow>
      <a:tcTxStyle b="on" i="off">
        <a:fontRef idx="minor">
          <a:schemeClr val="accent6">
            <a:satOff val="-19776"/>
            <a:lumOff val="-12627"/>
          </a:schemeClr>
        </a:fontRef>
        <a:schemeClr val="accent6">
          <a:satOff val="-19776"/>
          <a:lumOff val="-12627"/>
        </a:schemeClr>
      </a:tcTxStyle>
      <a:tcStyle>
        <a:tcBdr>
          <a:lef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right>
          <a:top>
            <a:ln w="381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V>
        </a:tcBdr>
        <a:fill>
          <a:solidFill>
            <a:srgbClr val="D4E7C7"/>
          </a:solidFill>
        </a:fill>
      </a:tcStyle>
    </a:lastRow>
    <a:firstRow>
      <a:tcTxStyle b="on" i="off">
        <a:fontRef idx="minor">
          <a:schemeClr val="accent6">
            <a:satOff val="-19776"/>
            <a:lumOff val="-12627"/>
          </a:schemeClr>
        </a:fontRef>
        <a:schemeClr val="accent6">
          <a:satOff val="-19776"/>
          <a:lumOff val="-12627"/>
        </a:schemeClr>
      </a:tcTxStyle>
      <a:tcStyle>
        <a:tcBdr>
          <a:lef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top>
          <a:bottom>
            <a:ln w="381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V>
        </a:tcBdr>
        <a:fill>
          <a:solidFill>
            <a:srgbClr val="D4E7C7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chemeClr val="accent6">
            <a:satOff val="-19776"/>
            <a:lumOff val="-12627"/>
          </a:schemeClr>
        </a:fontRef>
        <a:schemeClr val="accent6">
          <a:satOff val="-19776"/>
          <a:lumOff val="-12627"/>
        </a:schemeClr>
      </a:tcTxStyle>
      <a:tcStyle>
        <a:tcBdr>
          <a:lef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V>
        </a:tcBdr>
        <a:fill>
          <a:solidFill>
            <a:schemeClr val="accent6">
              <a:satOff val="-19776"/>
              <a:lumOff val="-12627"/>
              <a:alpha val="20000"/>
            </a:scheme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chemeClr val="accent6">
            <a:satOff val="-19776"/>
            <a:lumOff val="-12627"/>
          </a:schemeClr>
        </a:fontRef>
        <a:schemeClr val="accent6">
          <a:satOff val="-19776"/>
          <a:lumOff val="-12627"/>
        </a:schemeClr>
      </a:tcTxStyle>
      <a:tcStyle>
        <a:tcBdr>
          <a:lef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V>
        </a:tcBdr>
        <a:fill>
          <a:solidFill>
            <a:schemeClr val="accent6">
              <a:satOff val="-19776"/>
              <a:lumOff val="-12627"/>
              <a:alpha val="20000"/>
            </a:schemeClr>
          </a:solidFill>
        </a:fill>
      </a:tcStyle>
    </a:firstCol>
    <a:lastRow>
      <a:tcTxStyle b="on" i="off">
        <a:fontRef idx="minor">
          <a:schemeClr val="accent6">
            <a:satOff val="-19776"/>
            <a:lumOff val="-12627"/>
          </a:schemeClr>
        </a:fontRef>
        <a:schemeClr val="accent6">
          <a:satOff val="-19776"/>
          <a:lumOff val="-12627"/>
        </a:schemeClr>
      </a:tcTxStyle>
      <a:tcStyle>
        <a:tcBdr>
          <a:lef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right>
          <a:top>
            <a:ln w="508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top>
          <a:bottom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chemeClr val="accent6">
            <a:satOff val="-19776"/>
            <a:lumOff val="-12627"/>
          </a:schemeClr>
        </a:fontRef>
        <a:schemeClr val="accent6">
          <a:satOff val="-19776"/>
          <a:lumOff val="-12627"/>
        </a:schemeClr>
      </a:tcTxStyle>
      <a:tcStyle>
        <a:tcBdr>
          <a:lef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left>
          <a:right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right>
          <a:top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top>
          <a:bottom>
            <a:ln w="254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bottom>
          <a:insideH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H>
          <a:insideV>
            <a:ln w="12700" cap="flat">
              <a:solidFill>
                <a:schemeClr val="accent6">
                  <a:satOff val="-19776"/>
                  <a:lumOff val="-12627"/>
                </a:schemeClr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6" name="Shape 238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87" name="Shape 238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rtl="1" latinLnBrk="0">
      <a:defRPr sz="1400">
        <a:latin typeface="+mn-lt"/>
        <a:ea typeface="+mn-ea"/>
        <a:cs typeface="+mn-cs"/>
        <a:sym typeface="Arial"/>
      </a:defRPr>
    </a:lvl1pPr>
    <a:lvl2pPr indent="228600" rtl="1" latinLnBrk="0">
      <a:defRPr sz="1400">
        <a:latin typeface="+mn-lt"/>
        <a:ea typeface="+mn-ea"/>
        <a:cs typeface="+mn-cs"/>
        <a:sym typeface="Arial"/>
      </a:defRPr>
    </a:lvl2pPr>
    <a:lvl3pPr indent="457200" rtl="1" latinLnBrk="0">
      <a:defRPr sz="1400">
        <a:latin typeface="+mn-lt"/>
        <a:ea typeface="+mn-ea"/>
        <a:cs typeface="+mn-cs"/>
        <a:sym typeface="Arial"/>
      </a:defRPr>
    </a:lvl3pPr>
    <a:lvl4pPr indent="685800" rtl="1" latinLnBrk="0">
      <a:defRPr sz="1400">
        <a:latin typeface="+mn-lt"/>
        <a:ea typeface="+mn-ea"/>
        <a:cs typeface="+mn-cs"/>
        <a:sym typeface="Arial"/>
      </a:defRPr>
    </a:lvl4pPr>
    <a:lvl5pPr indent="914400" rtl="1" latinLnBrk="0">
      <a:defRPr sz="1400">
        <a:latin typeface="+mn-lt"/>
        <a:ea typeface="+mn-ea"/>
        <a:cs typeface="+mn-cs"/>
        <a:sym typeface="Arial"/>
      </a:defRPr>
    </a:lvl5pPr>
    <a:lvl6pPr indent="1143000" rtl="1" latinLnBrk="0">
      <a:defRPr sz="1400">
        <a:latin typeface="+mn-lt"/>
        <a:ea typeface="+mn-ea"/>
        <a:cs typeface="+mn-cs"/>
        <a:sym typeface="Arial"/>
      </a:defRPr>
    </a:lvl6pPr>
    <a:lvl7pPr indent="1371600" rtl="1" latinLnBrk="0">
      <a:defRPr sz="1400">
        <a:latin typeface="+mn-lt"/>
        <a:ea typeface="+mn-ea"/>
        <a:cs typeface="+mn-cs"/>
        <a:sym typeface="Arial"/>
      </a:defRPr>
    </a:lvl7pPr>
    <a:lvl8pPr indent="1600200" rtl="1" latinLnBrk="0">
      <a:defRPr sz="1400">
        <a:latin typeface="+mn-lt"/>
        <a:ea typeface="+mn-ea"/>
        <a:cs typeface="+mn-cs"/>
        <a:sym typeface="Arial"/>
      </a:defRPr>
    </a:lvl8pPr>
    <a:lvl9pPr indent="1828800" rtl="1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Relationship Id="rId5" Type="http://schemas.openxmlformats.org/officeDocument/2006/relationships/image" Target="../media/image3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.jpeg"/><Relationship Id="rId11" Type="http://schemas.openxmlformats.org/officeDocument/2006/relationships/image" Target="../media/image3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1.jpeg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3.png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Relationship Id="rId5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Relationship Id="rId5" Type="http://schemas.openxmlformats.org/officeDocument/2006/relationships/image" Target="../media/image3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Relationship Id="rId5" Type="http://schemas.openxmlformats.org/officeDocument/2006/relationships/image" Target="../media/image3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Relationship Id="rId5" Type="http://schemas.openxmlformats.org/officeDocument/2006/relationships/image" Target="../media/image3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Relationship Id="rId5" Type="http://schemas.openxmlformats.org/officeDocument/2006/relationships/image" Target="../media/image3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Relationship Id="rId5" Type="http://schemas.openxmlformats.org/officeDocument/2006/relationships/image" Target="../media/image3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9;p2"/>
          <p:cNvSpPr/>
          <p:nvPr/>
        </p:nvSpPr>
        <p:spPr>
          <a:xfrm>
            <a:off x="395956" y="291355"/>
            <a:ext cx="8336032" cy="4788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0" name="Google Shape;10;p2"/>
          <p:cNvSpPr/>
          <p:nvPr/>
        </p:nvSpPr>
        <p:spPr>
          <a:xfrm>
            <a:off x="661216" y="219550"/>
            <a:ext cx="8068790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93" name="Google Shape;11;p2"/>
          <p:cNvGrpSpPr/>
          <p:nvPr/>
        </p:nvGrpSpPr>
        <p:grpSpPr>
          <a:xfrm>
            <a:off x="8341541" y="2282039"/>
            <a:ext cx="569679" cy="380584"/>
            <a:chOff x="0" y="0"/>
            <a:chExt cx="569678" cy="380582"/>
          </a:xfrm>
        </p:grpSpPr>
        <p:sp>
          <p:nvSpPr>
            <p:cNvPr id="91" name="Google Shape;12;p2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" name="Google Shape;13;p2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96" name="Google Shape;14;p2"/>
          <p:cNvGrpSpPr/>
          <p:nvPr/>
        </p:nvGrpSpPr>
        <p:grpSpPr>
          <a:xfrm>
            <a:off x="8341541" y="1721092"/>
            <a:ext cx="569679" cy="380583"/>
            <a:chOff x="0" y="0"/>
            <a:chExt cx="569678" cy="380582"/>
          </a:xfrm>
        </p:grpSpPr>
        <p:sp>
          <p:nvSpPr>
            <p:cNvPr id="94" name="Google Shape;15;p2"/>
            <p:cNvSpPr/>
            <p:nvPr/>
          </p:nvSpPr>
          <p:spPr>
            <a:xfrm>
              <a:off x="-1" y="79774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" name="Google Shape;16;p2"/>
            <p:cNvSpPr/>
            <p:nvPr/>
          </p:nvSpPr>
          <p:spPr>
            <a:xfrm>
              <a:off x="-1" y="-1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99" name="Google Shape;17;p2"/>
          <p:cNvGrpSpPr/>
          <p:nvPr/>
        </p:nvGrpSpPr>
        <p:grpSpPr>
          <a:xfrm>
            <a:off x="8346270" y="1183590"/>
            <a:ext cx="568490" cy="387986"/>
            <a:chOff x="0" y="-1"/>
            <a:chExt cx="568488" cy="387985"/>
          </a:xfrm>
        </p:grpSpPr>
        <p:sp>
          <p:nvSpPr>
            <p:cNvPr id="97" name="Google Shape;18;p2"/>
            <p:cNvSpPr/>
            <p:nvPr/>
          </p:nvSpPr>
          <p:spPr>
            <a:xfrm>
              <a:off x="-1" y="79774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8" name="Google Shape;19;p2"/>
            <p:cNvSpPr/>
            <p:nvPr/>
          </p:nvSpPr>
          <p:spPr>
            <a:xfrm>
              <a:off x="-1" y="-2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02" name="Google Shape;20;p2"/>
          <p:cNvGrpSpPr/>
          <p:nvPr/>
        </p:nvGrpSpPr>
        <p:grpSpPr>
          <a:xfrm>
            <a:off x="8341541" y="606634"/>
            <a:ext cx="569679" cy="387985"/>
            <a:chOff x="0" y="0"/>
            <a:chExt cx="569678" cy="387984"/>
          </a:xfrm>
        </p:grpSpPr>
        <p:sp>
          <p:nvSpPr>
            <p:cNvPr id="100" name="Google Shape;21;p2"/>
            <p:cNvSpPr/>
            <p:nvPr/>
          </p:nvSpPr>
          <p:spPr>
            <a:xfrm>
              <a:off x="-1" y="79774"/>
              <a:ext cx="569679" cy="30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" name="Google Shape;22;p2"/>
            <p:cNvSpPr/>
            <p:nvPr/>
          </p:nvSpPr>
          <p:spPr>
            <a:xfrm>
              <a:off x="-1" y="-1"/>
              <a:ext cx="569679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05" name="Google Shape;23;p2"/>
          <p:cNvGrpSpPr/>
          <p:nvPr/>
        </p:nvGrpSpPr>
        <p:grpSpPr>
          <a:xfrm>
            <a:off x="8341541" y="2842965"/>
            <a:ext cx="569679" cy="380584"/>
            <a:chOff x="0" y="0"/>
            <a:chExt cx="569678" cy="380582"/>
          </a:xfrm>
        </p:grpSpPr>
        <p:sp>
          <p:nvSpPr>
            <p:cNvPr id="103" name="Google Shape;24;p2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" name="Google Shape;25;p2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08" name="Google Shape;26;p2"/>
          <p:cNvGrpSpPr/>
          <p:nvPr/>
        </p:nvGrpSpPr>
        <p:grpSpPr>
          <a:xfrm>
            <a:off x="8341541" y="3403889"/>
            <a:ext cx="569679" cy="380584"/>
            <a:chOff x="0" y="0"/>
            <a:chExt cx="569678" cy="380582"/>
          </a:xfrm>
        </p:grpSpPr>
        <p:sp>
          <p:nvSpPr>
            <p:cNvPr id="106" name="Google Shape;27;p2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" name="Google Shape;28;p2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09" name="Google Shape;29;p2"/>
          <p:cNvSpPr/>
          <p:nvPr/>
        </p:nvSpPr>
        <p:spPr>
          <a:xfrm>
            <a:off x="8341542" y="4447718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10" name="Google Shape;30;p2"/>
          <p:cNvSpPr/>
          <p:nvPr/>
        </p:nvSpPr>
        <p:spPr>
          <a:xfrm>
            <a:off x="8341542" y="4367943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11" name="Google Shape;31;p2"/>
          <p:cNvSpPr/>
          <p:nvPr/>
        </p:nvSpPr>
        <p:spPr>
          <a:xfrm rot="21580148">
            <a:off x="395924" y="219550"/>
            <a:ext cx="8053409" cy="4788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12" name="Google Shape;32;p2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13" name="Google Shape;33;p2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14" name="Google Shape;36;p2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15" name="Google Shape;37;p2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16" name="Google Shape;40;p2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17" name="Google Shape;41;p2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18" name="Google Shape;42;p2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19" name="Google Shape;43;p2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0" name="Google Shape;45;p2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1" name="Google Shape;46;p2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2" name="Google Shape;47;p2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3" name="Google Shape;50;p2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4" name="Google Shape;51;p2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5" name="Google Shape;52;p2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6" name="Google Shape;55;p2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7" name="Google Shape;56;p2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8" name="Google Shape;57;p2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9" name="Google Shape;60;p2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0" name="Google Shape;61;p2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1" name="Google Shape;62;p2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2" name="Google Shape;65;p2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3" name="Google Shape;66;p2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4" name="Google Shape;67;p2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5" name="Google Shape;70;p2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6" name="Google Shape;71;p2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7" name="Google Shape;72;p2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8" name="Google Shape;75;p2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9" name="Google Shape;76;p2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0" name="Google Shape;77;p2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1" name="Google Shape;80;p2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2" name="Google Shape;81;p2"/>
          <p:cNvSpPr/>
          <p:nvPr/>
        </p:nvSpPr>
        <p:spPr>
          <a:xfrm>
            <a:off x="91934" y="53149"/>
            <a:ext cx="1027237" cy="8876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3" name="Google Shape;82;p2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4" name="نص العنوان"/>
          <p:cNvSpPr txBox="1"/>
          <p:nvPr>
            <p:ph type="title"/>
          </p:nvPr>
        </p:nvSpPr>
        <p:spPr>
          <a:xfrm>
            <a:off x="967700" y="1345750"/>
            <a:ext cx="7208702" cy="1918800"/>
          </a:xfrm>
          <a:prstGeom prst="rect">
            <a:avLst/>
          </a:prstGeom>
        </p:spPr>
        <p:txBody>
          <a:bodyPr anchor="b"/>
          <a:lstStyle>
            <a:lvl1pPr>
              <a:defRPr sz="7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45" name="مستوى النص الأول…"/>
          <p:cNvSpPr txBox="1"/>
          <p:nvPr>
            <p:ph type="body" sz="quarter" idx="1"/>
          </p:nvPr>
        </p:nvSpPr>
        <p:spPr>
          <a:xfrm>
            <a:off x="1138724" y="3114175"/>
            <a:ext cx="6866702" cy="594902"/>
          </a:xfrm>
          <a:prstGeom prst="rect">
            <a:avLst/>
          </a:prstGeom>
        </p:spPr>
        <p:txBody>
          <a:bodyPr anchor="ctr"/>
          <a:lstStyle>
            <a:lvl1pPr>
              <a:defRPr sz="2200">
                <a:solidFill>
                  <a:schemeClr val="accent1"/>
                </a:solidFill>
              </a:defRPr>
            </a:lvl1pPr>
            <a:lvl2pPr>
              <a:defRPr sz="2200">
                <a:solidFill>
                  <a:schemeClr val="accent1"/>
                </a:solidFill>
              </a:defRPr>
            </a:lvl2pPr>
            <a:lvl3pPr>
              <a:defRPr sz="2200">
                <a:solidFill>
                  <a:schemeClr val="accent1"/>
                </a:solidFill>
              </a:defRPr>
            </a:lvl3pPr>
            <a:lvl4pPr>
              <a:defRPr sz="2200">
                <a:solidFill>
                  <a:schemeClr val="accent1"/>
                </a:solidFill>
              </a:defRPr>
            </a:lvl4pPr>
            <a:lvl5pPr>
              <a:defRPr sz="22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48" name="Google Shape;85;p2"/>
          <p:cNvGrpSpPr/>
          <p:nvPr/>
        </p:nvGrpSpPr>
        <p:grpSpPr>
          <a:xfrm>
            <a:off x="7535931" y="1496249"/>
            <a:ext cx="297898" cy="313805"/>
            <a:chOff x="-14" y="1"/>
            <a:chExt cx="297896" cy="313804"/>
          </a:xfrm>
        </p:grpSpPr>
        <p:sp>
          <p:nvSpPr>
            <p:cNvPr id="146" name="Google Shape;86;p2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" name="Google Shape;87;p2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59" name="Google Shape;88;p2"/>
          <p:cNvGrpSpPr/>
          <p:nvPr/>
        </p:nvGrpSpPr>
        <p:grpSpPr>
          <a:xfrm>
            <a:off x="1018073" y="1506999"/>
            <a:ext cx="291353" cy="281328"/>
            <a:chOff x="0" y="0"/>
            <a:chExt cx="291352" cy="281327"/>
          </a:xfrm>
        </p:grpSpPr>
        <p:sp>
          <p:nvSpPr>
            <p:cNvPr id="149" name="Google Shape;89;p2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" name="Google Shape;90;p2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" name="Google Shape;91;p2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" name="Google Shape;92;p2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" name="Google Shape;93;p2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" name="Google Shape;94;p2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" name="Google Shape;95;p2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" name="Google Shape;96;p2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" name="Google Shape;97;p2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" name="Google Shape;98;p2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62" name="Google Shape;99;p2"/>
          <p:cNvGrpSpPr/>
          <p:nvPr/>
        </p:nvGrpSpPr>
        <p:grpSpPr>
          <a:xfrm>
            <a:off x="2096473" y="637731"/>
            <a:ext cx="122300" cy="132661"/>
            <a:chOff x="-1" y="2"/>
            <a:chExt cx="122299" cy="132660"/>
          </a:xfrm>
        </p:grpSpPr>
        <p:sp>
          <p:nvSpPr>
            <p:cNvPr id="160" name="Google Shape;100;p2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" name="Google Shape;101;p2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63" name="Google Shape;102;p2"/>
          <p:cNvSpPr/>
          <p:nvPr/>
        </p:nvSpPr>
        <p:spPr>
          <a:xfrm>
            <a:off x="7587435" y="991011"/>
            <a:ext cx="84652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4" name="Google Shape;103;p2"/>
          <p:cNvSpPr/>
          <p:nvPr/>
        </p:nvSpPr>
        <p:spPr>
          <a:xfrm>
            <a:off x="1836692" y="1284649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5" name="Google Shape;104;p2"/>
          <p:cNvSpPr/>
          <p:nvPr/>
        </p:nvSpPr>
        <p:spPr>
          <a:xfrm>
            <a:off x="1028504" y="1000673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6" name="Google Shape;105;p2"/>
          <p:cNvSpPr/>
          <p:nvPr/>
        </p:nvSpPr>
        <p:spPr>
          <a:xfrm rot="9553842">
            <a:off x="2131717" y="4191370"/>
            <a:ext cx="46111" cy="430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524" h="21600" fill="norm" stroke="1" extrusionOk="0">
                <a:moveTo>
                  <a:pt x="10241" y="0"/>
                </a:moveTo>
                <a:cubicBezTo>
                  <a:pt x="9543" y="0"/>
                  <a:pt x="8799" y="138"/>
                  <a:pt x="8002" y="414"/>
                </a:cubicBezTo>
                <a:cubicBezTo>
                  <a:pt x="7796" y="402"/>
                  <a:pt x="7590" y="389"/>
                  <a:pt x="7383" y="389"/>
                </a:cubicBezTo>
                <a:cubicBezTo>
                  <a:pt x="-2382" y="389"/>
                  <a:pt x="-2552" y="21600"/>
                  <a:pt x="7419" y="21600"/>
                </a:cubicBezTo>
                <a:cubicBezTo>
                  <a:pt x="7822" y="21600"/>
                  <a:pt x="8244" y="21562"/>
                  <a:pt x="8674" y="21500"/>
                </a:cubicBezTo>
                <a:cubicBezTo>
                  <a:pt x="19048" y="19755"/>
                  <a:pt x="18690" y="0"/>
                  <a:pt x="10241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7" name="Google Shape;106;p2"/>
          <p:cNvSpPr/>
          <p:nvPr/>
        </p:nvSpPr>
        <p:spPr>
          <a:xfrm>
            <a:off x="7538154" y="4181938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8" name="Google Shape;107;p2"/>
          <p:cNvSpPr/>
          <p:nvPr/>
        </p:nvSpPr>
        <p:spPr>
          <a:xfrm>
            <a:off x="1119742" y="3709099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179" name="Google Shape;108;p2"/>
          <p:cNvGrpSpPr/>
          <p:nvPr/>
        </p:nvGrpSpPr>
        <p:grpSpPr>
          <a:xfrm>
            <a:off x="6355074" y="709673"/>
            <a:ext cx="291353" cy="281329"/>
            <a:chOff x="0" y="0"/>
            <a:chExt cx="291352" cy="281327"/>
          </a:xfrm>
        </p:grpSpPr>
        <p:sp>
          <p:nvSpPr>
            <p:cNvPr id="169" name="Google Shape;109;p2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" name="Google Shape;110;p2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" name="Google Shape;111;p2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" name="Google Shape;112;p2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" name="Google Shape;113;p2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" name="Google Shape;114;p2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" name="Google Shape;115;p2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" name="Google Shape;116;p2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" name="Google Shape;117;p2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" name="Google Shape;118;p2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82" name="Google Shape;119;p2"/>
          <p:cNvGrpSpPr/>
          <p:nvPr/>
        </p:nvGrpSpPr>
        <p:grpSpPr>
          <a:xfrm>
            <a:off x="1160456" y="4196999"/>
            <a:ext cx="297899" cy="313805"/>
            <a:chOff x="-14" y="1"/>
            <a:chExt cx="297897" cy="313804"/>
          </a:xfrm>
        </p:grpSpPr>
        <p:sp>
          <p:nvSpPr>
            <p:cNvPr id="180" name="Google Shape;120;p2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" name="Google Shape;121;p2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3" name="Google Shape;122;p2"/>
          <p:cNvGrpSpPr/>
          <p:nvPr/>
        </p:nvGrpSpPr>
        <p:grpSpPr>
          <a:xfrm>
            <a:off x="6975823" y="4368974"/>
            <a:ext cx="291353" cy="281329"/>
            <a:chOff x="0" y="0"/>
            <a:chExt cx="291352" cy="281327"/>
          </a:xfrm>
        </p:grpSpPr>
        <p:sp>
          <p:nvSpPr>
            <p:cNvPr id="183" name="Google Shape;123;p2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" name="Google Shape;124;p2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" name="Google Shape;125;p2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" name="Google Shape;126;p2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" name="Google Shape;127;p2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" name="Google Shape;128;p2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" name="Google Shape;129;p2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" name="Google Shape;130;p2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" name="Google Shape;131;p2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" name="Google Shape;132;p2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94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algn="l" rtl="0">
              <a:defRPr b="0" sz="14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95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196" name="IMG_1532.jpeg" descr="IMG_1532.jpeg"/>
          <p:cNvPicPr>
            <a:picLocks noChangeAspect="1"/>
          </p:cNvPicPr>
          <p:nvPr/>
        </p:nvPicPr>
        <p:blipFill>
          <a:blip r:embed="rId2">
            <a:alphaModFix amt="57762"/>
            <a:extLst/>
          </a:blip>
          <a:srcRect l="5248" t="677" r="6792" b="4972"/>
          <a:stretch>
            <a:fillRect/>
          </a:stretch>
        </p:blipFill>
        <p:spPr>
          <a:xfrm>
            <a:off x="457737" y="4685660"/>
            <a:ext cx="256494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270" fill="norm" stroke="1" extrusionOk="0">
                <a:moveTo>
                  <a:pt x="8644" y="189"/>
                </a:moveTo>
                <a:cubicBezTo>
                  <a:pt x="5367" y="833"/>
                  <a:pt x="2606" y="2899"/>
                  <a:pt x="1102" y="5836"/>
                </a:cubicBezTo>
                <a:cubicBezTo>
                  <a:pt x="583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2" y="20869"/>
                  <a:pt x="9846" y="21234"/>
                </a:cubicBezTo>
                <a:cubicBezTo>
                  <a:pt x="13034" y="21493"/>
                  <a:pt x="16165" y="20364"/>
                  <a:pt x="18423" y="18148"/>
                </a:cubicBezTo>
                <a:cubicBezTo>
                  <a:pt x="20095" y="16506"/>
                  <a:pt x="21187" y="14352"/>
                  <a:pt x="21494" y="12041"/>
                </a:cubicBezTo>
                <a:cubicBezTo>
                  <a:pt x="21576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7" name="الفصل التاسع…"/>
          <p:cNvSpPr txBox="1"/>
          <p:nvPr/>
        </p:nvSpPr>
        <p:spPr>
          <a:xfrm rot="19390966">
            <a:off x="115616" y="384325"/>
            <a:ext cx="940748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sz="800">
                <a:solidFill>
                  <a:srgbClr val="DDDDDD"/>
                </a:solidFill>
              </a:defRPr>
            </a:pPr>
            <a:r>
              <a:t>الفصل السادس </a:t>
            </a:r>
          </a:p>
          <a:p>
            <a:pPr rtl="0">
              <a:defRPr sz="800">
                <a:solidFill>
                  <a:srgbClr val="DDDDDD"/>
                </a:solidFill>
              </a:defRPr>
            </a:pPr>
            <a:r>
              <a:t>الاحصاء</a:t>
            </a:r>
          </a:p>
        </p:txBody>
      </p:sp>
      <p:grpSp>
        <p:nvGrpSpPr>
          <p:cNvPr id="200" name="تجميع"/>
          <p:cNvGrpSpPr/>
          <p:nvPr/>
        </p:nvGrpSpPr>
        <p:grpSpPr>
          <a:xfrm>
            <a:off x="457737" y="418017"/>
            <a:ext cx="1060276" cy="4524764"/>
            <a:chOff x="-2" y="0"/>
            <a:chExt cx="1060275" cy="4524763"/>
          </a:xfrm>
        </p:grpSpPr>
        <p:pic>
          <p:nvPicPr>
            <p:cNvPr id="198" name="IMG_1532.jpeg" descr="IMG_1532.jpeg"/>
            <p:cNvPicPr>
              <a:picLocks noChangeAspect="1"/>
            </p:cNvPicPr>
            <p:nvPr/>
          </p:nvPicPr>
          <p:blipFill>
            <a:blip r:embed="rId2">
              <a:alphaModFix amt="57762"/>
              <a:extLst/>
            </a:blip>
            <a:srcRect l="5248" t="677" r="6792" b="4972"/>
            <a:stretch>
              <a:fillRect/>
            </a:stretch>
          </p:blipFill>
          <p:spPr>
            <a:xfrm>
              <a:off x="-3" y="4267643"/>
              <a:ext cx="256494" cy="257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270" fill="norm" stroke="1" extrusionOk="0">
                  <a:moveTo>
                    <a:pt x="8644" y="189"/>
                  </a:moveTo>
                  <a:cubicBezTo>
                    <a:pt x="5367" y="833"/>
                    <a:pt x="2606" y="2899"/>
                    <a:pt x="1102" y="5836"/>
                  </a:cubicBezTo>
                  <a:cubicBezTo>
                    <a:pt x="583" y="6850"/>
                    <a:pt x="303" y="7664"/>
                    <a:pt x="67" y="8922"/>
                  </a:cubicBezTo>
                  <a:cubicBezTo>
                    <a:pt x="-2" y="9288"/>
                    <a:pt x="-1" y="9587"/>
                    <a:pt x="0" y="10629"/>
                  </a:cubicBezTo>
                  <a:cubicBezTo>
                    <a:pt x="1" y="12017"/>
                    <a:pt x="39" y="12445"/>
                    <a:pt x="334" y="13486"/>
                  </a:cubicBezTo>
                  <a:cubicBezTo>
                    <a:pt x="1551" y="17783"/>
                    <a:pt x="5352" y="20869"/>
                    <a:pt x="9846" y="21234"/>
                  </a:cubicBezTo>
                  <a:cubicBezTo>
                    <a:pt x="13034" y="21493"/>
                    <a:pt x="16165" y="20364"/>
                    <a:pt x="18423" y="18148"/>
                  </a:cubicBezTo>
                  <a:cubicBezTo>
                    <a:pt x="20095" y="16506"/>
                    <a:pt x="21187" y="14352"/>
                    <a:pt x="21494" y="12041"/>
                  </a:cubicBezTo>
                  <a:cubicBezTo>
                    <a:pt x="21576" y="11425"/>
                    <a:pt x="21598" y="9985"/>
                    <a:pt x="21527" y="9382"/>
                  </a:cubicBezTo>
                  <a:cubicBezTo>
                    <a:pt x="21160" y="6285"/>
                    <a:pt x="19398" y="3488"/>
                    <a:pt x="16754" y="1765"/>
                  </a:cubicBezTo>
                  <a:cubicBezTo>
                    <a:pt x="15807" y="1147"/>
                    <a:pt x="14528" y="589"/>
                    <a:pt x="13450" y="320"/>
                  </a:cubicBezTo>
                  <a:cubicBezTo>
                    <a:pt x="11971" y="-49"/>
                    <a:pt x="10150" y="-107"/>
                    <a:pt x="8644" y="18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99" name="IMG_2367.png" descr="IMG_2367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45160" y="0"/>
              <a:ext cx="715113" cy="5720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4" name="Google Shape;802;p11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932" name="Google Shape;803;p11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935" name="Google Shape;804;p11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933" name="Google Shape;805;p11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4" name="Google Shape;806;p11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936" name="Google Shape;807;p11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939" name="Google Shape;808;p11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937" name="Google Shape;809;p11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38" name="Google Shape;810;p11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42" name="Google Shape;811;p11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940" name="Google Shape;812;p11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1" name="Google Shape;813;p11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45" name="Google Shape;814;p11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943" name="Google Shape;815;p11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4" name="Google Shape;816;p11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48" name="Google Shape;817;p11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946" name="Google Shape;818;p11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47" name="Google Shape;819;p11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951" name="Google Shape;820;p11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949" name="Google Shape;821;p11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50" name="Google Shape;822;p11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952" name="Google Shape;823;p11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53" name="Google Shape;824;p11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955" name="xx%"/>
          <p:cNvSpPr txBox="1"/>
          <p:nvPr>
            <p:ph type="title" hasCustomPrompt="1"/>
          </p:nvPr>
        </p:nvSpPr>
        <p:spPr>
          <a:xfrm>
            <a:off x="1816861" y="1707588"/>
            <a:ext cx="5511603" cy="1401302"/>
          </a:xfrm>
          <a:prstGeom prst="rect">
            <a:avLst/>
          </a:prstGeom>
        </p:spPr>
        <p:txBody>
          <a:bodyPr anchor="b"/>
          <a:lstStyle>
            <a:lvl1pPr>
              <a:defRPr sz="9000">
                <a:solidFill>
                  <a:schemeClr val="accent1"/>
                </a:solidFill>
              </a:defRPr>
            </a:lvl1pPr>
          </a:lstStyle>
          <a:p>
            <a:pPr/>
            <a:r>
              <a:t>xx%</a:t>
            </a:r>
          </a:p>
        </p:txBody>
      </p:sp>
      <p:sp>
        <p:nvSpPr>
          <p:cNvPr id="956" name="مستوى النص الأول…"/>
          <p:cNvSpPr txBox="1"/>
          <p:nvPr>
            <p:ph type="body" sz="quarter" idx="1"/>
          </p:nvPr>
        </p:nvSpPr>
        <p:spPr>
          <a:xfrm>
            <a:off x="1815538" y="2971812"/>
            <a:ext cx="5511602" cy="46410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57" name="Google Shape;827;p11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58" name="Google Shape;828;p11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59" name="Google Shape;831;p11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60" name="Google Shape;832;p11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61" name="Google Shape;835;p11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62" name="Google Shape;836;p11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63" name="Google Shape;837;p11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64" name="Google Shape;838;p11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65" name="Google Shape;840;p11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66" name="Google Shape;841;p11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67" name="Google Shape;842;p11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68" name="Google Shape;845;p11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69" name="Google Shape;846;p11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70" name="Google Shape;847;p11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71" name="Google Shape;850;p11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72" name="Google Shape;851;p11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73" name="Google Shape;852;p11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74" name="Google Shape;855;p11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75" name="Google Shape;856;p11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76" name="Google Shape;857;p11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77" name="Google Shape;860;p11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78" name="Google Shape;861;p11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79" name="Google Shape;862;p11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80" name="Google Shape;865;p11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81" name="Google Shape;866;p11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82" name="Google Shape;867;p11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83" name="Google Shape;870;p11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84" name="Google Shape;871;p11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85" name="Google Shape;872;p11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86" name="Google Shape;875;p11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87" name="Google Shape;876;p11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988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algn="l" rtl="0">
              <a:defRPr b="0" sz="14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989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99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991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96" name="تجميع"/>
          <p:cNvGrpSpPr/>
          <p:nvPr/>
        </p:nvGrpSpPr>
        <p:grpSpPr>
          <a:xfrm>
            <a:off x="6432845" y="275052"/>
            <a:ext cx="2447921" cy="383537"/>
            <a:chOff x="0" y="0"/>
            <a:chExt cx="2447919" cy="383535"/>
          </a:xfrm>
        </p:grpSpPr>
        <p:grpSp>
          <p:nvGrpSpPr>
            <p:cNvPr id="994" name="تجميع"/>
            <p:cNvGrpSpPr/>
            <p:nvPr/>
          </p:nvGrpSpPr>
          <p:grpSpPr>
            <a:xfrm>
              <a:off x="0" y="-1"/>
              <a:ext cx="1893435" cy="297768"/>
              <a:chOff x="0" y="0"/>
              <a:chExt cx="1893434" cy="297766"/>
            </a:xfrm>
          </p:grpSpPr>
          <p:sp>
            <p:nvSpPr>
              <p:cNvPr id="992" name="Google Shape;2631;p60"/>
              <p:cNvSpPr/>
              <p:nvPr/>
            </p:nvSpPr>
            <p:spPr>
              <a:xfrm rot="10800000">
                <a:off x="1345619" y="0"/>
                <a:ext cx="547816" cy="297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93" name="Google Shape;2632;p60"/>
              <p:cNvSpPr/>
              <p:nvPr/>
            </p:nvSpPr>
            <p:spPr>
              <a:xfrm rot="10800000">
                <a:off x="0" y="0"/>
                <a:ext cx="1506719" cy="297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995" name="التاريخ"/>
            <p:cNvSpPr txBox="1"/>
            <p:nvPr/>
          </p:nvSpPr>
          <p:spPr>
            <a:xfrm>
              <a:off x="1786837" y="50191"/>
              <a:ext cx="661083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012" name="Google Shape;1848;p53"/>
          <p:cNvGrpSpPr/>
          <p:nvPr/>
        </p:nvGrpSpPr>
        <p:grpSpPr>
          <a:xfrm>
            <a:off x="6293504" y="229459"/>
            <a:ext cx="411530" cy="388954"/>
            <a:chOff x="0" y="-1"/>
            <a:chExt cx="411528" cy="388952"/>
          </a:xfrm>
        </p:grpSpPr>
        <p:sp>
          <p:nvSpPr>
            <p:cNvPr id="997" name="Google Shape;1849;p53"/>
            <p:cNvSpPr/>
            <p:nvPr/>
          </p:nvSpPr>
          <p:spPr>
            <a:xfrm>
              <a:off x="6451" y="88374"/>
              <a:ext cx="308327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8" name="Google Shape;1850;p53"/>
            <p:cNvSpPr/>
            <p:nvPr/>
          </p:nvSpPr>
          <p:spPr>
            <a:xfrm>
              <a:off x="289626" y="88374"/>
              <a:ext cx="71602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9" name="Google Shape;1851;p53"/>
            <p:cNvSpPr/>
            <p:nvPr/>
          </p:nvSpPr>
          <p:spPr>
            <a:xfrm>
              <a:off x="6451" y="34849"/>
              <a:ext cx="30832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0" name="Google Shape;1852;p53"/>
            <p:cNvSpPr/>
            <p:nvPr/>
          </p:nvSpPr>
          <p:spPr>
            <a:xfrm>
              <a:off x="310251" y="34849"/>
              <a:ext cx="5097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1" name="Google Shape;1853;p53"/>
            <p:cNvSpPr/>
            <p:nvPr/>
          </p:nvSpPr>
          <p:spPr>
            <a:xfrm>
              <a:off x="49026" y="6449"/>
              <a:ext cx="37402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2" name="Google Shape;1854;p53"/>
            <p:cNvSpPr/>
            <p:nvPr/>
          </p:nvSpPr>
          <p:spPr>
            <a:xfrm>
              <a:off x="281226" y="6449"/>
              <a:ext cx="37427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3" name="Google Shape;1855;p53"/>
            <p:cNvSpPr/>
            <p:nvPr/>
          </p:nvSpPr>
          <p:spPr>
            <a:xfrm>
              <a:off x="45801" y="136749"/>
              <a:ext cx="276077" cy="16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4" name="Google Shape;1856;p53"/>
            <p:cNvSpPr/>
            <p:nvPr/>
          </p:nvSpPr>
          <p:spPr>
            <a:xfrm>
              <a:off x="194801" y="172874"/>
              <a:ext cx="210277" cy="21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5" name="Google Shape;1857;p53"/>
            <p:cNvSpPr/>
            <p:nvPr/>
          </p:nvSpPr>
          <p:spPr>
            <a:xfrm>
              <a:off x="219301" y="196750"/>
              <a:ext cx="161902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6" name="Google Shape;1858;p53"/>
            <p:cNvSpPr/>
            <p:nvPr/>
          </p:nvSpPr>
          <p:spPr>
            <a:xfrm>
              <a:off x="274776" y="196750"/>
              <a:ext cx="106427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7" name="Google Shape;1859;p53"/>
            <p:cNvSpPr/>
            <p:nvPr/>
          </p:nvSpPr>
          <p:spPr>
            <a:xfrm>
              <a:off x="287026" y="264475"/>
              <a:ext cx="26452" cy="2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8" name="Google Shape;1860;p53"/>
            <p:cNvSpPr/>
            <p:nvPr/>
          </p:nvSpPr>
          <p:spPr>
            <a:xfrm>
              <a:off x="-1" y="-2"/>
              <a:ext cx="367679" cy="35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09" name="Google Shape;1861;p53"/>
            <p:cNvSpPr/>
            <p:nvPr/>
          </p:nvSpPr>
          <p:spPr>
            <a:xfrm>
              <a:off x="39976" y="130950"/>
              <a:ext cx="371552" cy="25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0" name="Google Shape;1862;p53"/>
            <p:cNvSpPr/>
            <p:nvPr/>
          </p:nvSpPr>
          <p:spPr>
            <a:xfrm>
              <a:off x="212851" y="190924"/>
              <a:ext cx="174177" cy="17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1" name="Google Shape;1863;p53"/>
            <p:cNvSpPr/>
            <p:nvPr/>
          </p:nvSpPr>
          <p:spPr>
            <a:xfrm>
              <a:off x="279301" y="225125"/>
              <a:ext cx="39977" cy="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013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48" t="677" r="6792" b="4972"/>
          <a:stretch>
            <a:fillRect/>
          </a:stretch>
        </p:blipFill>
        <p:spPr>
          <a:xfrm>
            <a:off x="457737" y="4685660"/>
            <a:ext cx="256494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270" fill="norm" stroke="1" extrusionOk="0">
                <a:moveTo>
                  <a:pt x="8644" y="189"/>
                </a:moveTo>
                <a:cubicBezTo>
                  <a:pt x="5367" y="833"/>
                  <a:pt x="2606" y="2899"/>
                  <a:pt x="1102" y="5836"/>
                </a:cubicBezTo>
                <a:cubicBezTo>
                  <a:pt x="583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2" y="20869"/>
                  <a:pt x="9846" y="21234"/>
                </a:cubicBezTo>
                <a:cubicBezTo>
                  <a:pt x="13034" y="21493"/>
                  <a:pt x="16165" y="20364"/>
                  <a:pt x="18423" y="18148"/>
                </a:cubicBezTo>
                <a:cubicBezTo>
                  <a:pt x="20095" y="16506"/>
                  <a:pt x="21187" y="14352"/>
                  <a:pt x="21494" y="12041"/>
                </a:cubicBezTo>
                <a:cubicBezTo>
                  <a:pt x="21576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01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Google Shape;879;p13"/>
          <p:cNvSpPr/>
          <p:nvPr/>
        </p:nvSpPr>
        <p:spPr>
          <a:xfrm>
            <a:off x="395956" y="291355"/>
            <a:ext cx="8336032" cy="4788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29" name="Google Shape;880;p13"/>
          <p:cNvSpPr/>
          <p:nvPr/>
        </p:nvSpPr>
        <p:spPr>
          <a:xfrm>
            <a:off x="661216" y="219550"/>
            <a:ext cx="8068790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30" name="Google Shape;881;p13"/>
          <p:cNvSpPr/>
          <p:nvPr/>
        </p:nvSpPr>
        <p:spPr>
          <a:xfrm>
            <a:off x="8341542" y="4447718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1033" name="Google Shape;882;p13"/>
          <p:cNvGrpSpPr/>
          <p:nvPr/>
        </p:nvGrpSpPr>
        <p:grpSpPr>
          <a:xfrm>
            <a:off x="8341541" y="2282039"/>
            <a:ext cx="569679" cy="380584"/>
            <a:chOff x="0" y="0"/>
            <a:chExt cx="569678" cy="380582"/>
          </a:xfrm>
        </p:grpSpPr>
        <p:sp>
          <p:nvSpPr>
            <p:cNvPr id="1031" name="Google Shape;883;p13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2" name="Google Shape;884;p13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036" name="Google Shape;885;p13"/>
          <p:cNvGrpSpPr/>
          <p:nvPr/>
        </p:nvGrpSpPr>
        <p:grpSpPr>
          <a:xfrm>
            <a:off x="8341541" y="1721092"/>
            <a:ext cx="569679" cy="380583"/>
            <a:chOff x="0" y="0"/>
            <a:chExt cx="569678" cy="380582"/>
          </a:xfrm>
        </p:grpSpPr>
        <p:sp>
          <p:nvSpPr>
            <p:cNvPr id="1034" name="Google Shape;886;p13"/>
            <p:cNvSpPr/>
            <p:nvPr/>
          </p:nvSpPr>
          <p:spPr>
            <a:xfrm>
              <a:off x="-1" y="79774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5" name="Google Shape;887;p13"/>
            <p:cNvSpPr/>
            <p:nvPr/>
          </p:nvSpPr>
          <p:spPr>
            <a:xfrm>
              <a:off x="-1" y="-1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039" name="Google Shape;888;p13"/>
          <p:cNvGrpSpPr/>
          <p:nvPr/>
        </p:nvGrpSpPr>
        <p:grpSpPr>
          <a:xfrm>
            <a:off x="8346270" y="1183590"/>
            <a:ext cx="568490" cy="387986"/>
            <a:chOff x="0" y="-1"/>
            <a:chExt cx="568488" cy="387985"/>
          </a:xfrm>
        </p:grpSpPr>
        <p:sp>
          <p:nvSpPr>
            <p:cNvPr id="1037" name="Google Shape;889;p13"/>
            <p:cNvSpPr/>
            <p:nvPr/>
          </p:nvSpPr>
          <p:spPr>
            <a:xfrm>
              <a:off x="-1" y="79774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8" name="Google Shape;890;p13"/>
            <p:cNvSpPr/>
            <p:nvPr/>
          </p:nvSpPr>
          <p:spPr>
            <a:xfrm>
              <a:off x="-1" y="-2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042" name="Google Shape;891;p13"/>
          <p:cNvGrpSpPr/>
          <p:nvPr/>
        </p:nvGrpSpPr>
        <p:grpSpPr>
          <a:xfrm>
            <a:off x="8341541" y="606634"/>
            <a:ext cx="569679" cy="387985"/>
            <a:chOff x="0" y="0"/>
            <a:chExt cx="569678" cy="387984"/>
          </a:xfrm>
        </p:grpSpPr>
        <p:sp>
          <p:nvSpPr>
            <p:cNvPr id="1040" name="Google Shape;892;p13"/>
            <p:cNvSpPr/>
            <p:nvPr/>
          </p:nvSpPr>
          <p:spPr>
            <a:xfrm>
              <a:off x="-1" y="79774"/>
              <a:ext cx="569679" cy="30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1" name="Google Shape;893;p13"/>
            <p:cNvSpPr/>
            <p:nvPr/>
          </p:nvSpPr>
          <p:spPr>
            <a:xfrm>
              <a:off x="-1" y="-1"/>
              <a:ext cx="569679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045" name="Google Shape;894;p13"/>
          <p:cNvGrpSpPr/>
          <p:nvPr/>
        </p:nvGrpSpPr>
        <p:grpSpPr>
          <a:xfrm>
            <a:off x="8341541" y="2842965"/>
            <a:ext cx="569679" cy="380584"/>
            <a:chOff x="0" y="0"/>
            <a:chExt cx="569678" cy="380582"/>
          </a:xfrm>
        </p:grpSpPr>
        <p:sp>
          <p:nvSpPr>
            <p:cNvPr id="1043" name="Google Shape;895;p13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4" name="Google Shape;896;p13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048" name="Google Shape;897;p13"/>
          <p:cNvGrpSpPr/>
          <p:nvPr/>
        </p:nvGrpSpPr>
        <p:grpSpPr>
          <a:xfrm>
            <a:off x="8341541" y="3403889"/>
            <a:ext cx="569679" cy="380584"/>
            <a:chOff x="0" y="0"/>
            <a:chExt cx="569678" cy="380582"/>
          </a:xfrm>
        </p:grpSpPr>
        <p:sp>
          <p:nvSpPr>
            <p:cNvPr id="1046" name="Google Shape;898;p13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7" name="Google Shape;899;p13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049" name="Google Shape;900;p13"/>
          <p:cNvSpPr/>
          <p:nvPr/>
        </p:nvSpPr>
        <p:spPr>
          <a:xfrm>
            <a:off x="8341542" y="4367943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50" name="Google Shape;901;p13"/>
          <p:cNvSpPr/>
          <p:nvPr/>
        </p:nvSpPr>
        <p:spPr>
          <a:xfrm>
            <a:off x="395924" y="219550"/>
            <a:ext cx="8053409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51" name="Google Shape;902;p13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52" name="Google Shape;903;p13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53" name="Google Shape;906;p13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54" name="Google Shape;907;p13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55" name="Google Shape;910;p13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56" name="Google Shape;911;p13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57" name="Google Shape;912;p13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58" name="Google Shape;913;p13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59" name="Google Shape;915;p13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60" name="Google Shape;916;p13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61" name="Google Shape;917;p13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62" name="Google Shape;920;p13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63" name="Google Shape;921;p13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64" name="Google Shape;922;p13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65" name="Google Shape;925;p13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66" name="Google Shape;926;p13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67" name="Google Shape;927;p13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68" name="Google Shape;930;p13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69" name="Google Shape;931;p13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70" name="Google Shape;932;p13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71" name="Google Shape;935;p13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72" name="Google Shape;936;p13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73" name="Google Shape;937;p13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74" name="Google Shape;940;p13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75" name="Google Shape;941;p13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76" name="Google Shape;942;p13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77" name="Google Shape;945;p13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78" name="Google Shape;946;p13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79" name="Google Shape;947;p13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80" name="Google Shape;950;p13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81" name="Google Shape;951;p13"/>
          <p:cNvSpPr/>
          <p:nvPr/>
        </p:nvSpPr>
        <p:spPr>
          <a:xfrm>
            <a:off x="101347" y="36932"/>
            <a:ext cx="1049853" cy="907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>
              <a:satOff val="-19776"/>
              <a:lumOff val="-1262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82" name="Google Shape;952;p13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083" name="نص العنوان"/>
          <p:cNvSpPr txBox="1"/>
          <p:nvPr>
            <p:ph type="title"/>
          </p:nvPr>
        </p:nvSpPr>
        <p:spPr>
          <a:xfrm>
            <a:off x="718799" y="405006"/>
            <a:ext cx="7706402" cy="572702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1084" name="مستوى النص الأول…"/>
          <p:cNvSpPr txBox="1"/>
          <p:nvPr>
            <p:ph type="body" sz="quarter" idx="1"/>
          </p:nvPr>
        </p:nvSpPr>
        <p:spPr>
          <a:xfrm>
            <a:off x="1796843" y="1229700"/>
            <a:ext cx="2728800" cy="396902"/>
          </a:xfrm>
          <a:prstGeom prst="rect">
            <a:avLst/>
          </a:prstGeom>
        </p:spPr>
        <p:txBody>
          <a:bodyPr/>
          <a:lstStyle>
            <a:lvl1pPr algn="l">
              <a:defRPr b="1" sz="1800">
                <a:solidFill>
                  <a:schemeClr val="accent1"/>
                </a:solidFill>
              </a:defRPr>
            </a:lvl1pPr>
            <a:lvl2pPr algn="l">
              <a:defRPr b="1" sz="1800">
                <a:solidFill>
                  <a:schemeClr val="accent1"/>
                </a:solidFill>
              </a:defRPr>
            </a:lvl2pPr>
            <a:lvl3pPr algn="l">
              <a:defRPr b="1" sz="1800">
                <a:solidFill>
                  <a:schemeClr val="accent1"/>
                </a:solidFill>
              </a:defRPr>
            </a:lvl3pPr>
            <a:lvl4pPr algn="l">
              <a:defRPr b="1" sz="1800">
                <a:solidFill>
                  <a:schemeClr val="accent1"/>
                </a:solidFill>
              </a:defRPr>
            </a:lvl4pPr>
            <a:lvl5pPr algn="l"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1087" name="Google Shape;972;p13"/>
          <p:cNvGrpSpPr/>
          <p:nvPr/>
        </p:nvGrpSpPr>
        <p:grpSpPr>
          <a:xfrm>
            <a:off x="1118656" y="879024"/>
            <a:ext cx="297899" cy="313805"/>
            <a:chOff x="-14" y="1"/>
            <a:chExt cx="297897" cy="313804"/>
          </a:xfrm>
        </p:grpSpPr>
        <p:sp>
          <p:nvSpPr>
            <p:cNvPr id="1085" name="Google Shape;973;p13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6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098" name="Google Shape;975;p13"/>
          <p:cNvGrpSpPr/>
          <p:nvPr/>
        </p:nvGrpSpPr>
        <p:grpSpPr>
          <a:xfrm>
            <a:off x="7814274" y="4463774"/>
            <a:ext cx="291353" cy="281329"/>
            <a:chOff x="0" y="0"/>
            <a:chExt cx="291352" cy="281327"/>
          </a:xfrm>
        </p:grpSpPr>
        <p:sp>
          <p:nvSpPr>
            <p:cNvPr id="1088" name="Google Shape;976;p13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9" name="Google Shape;977;p13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0" name="Google Shape;978;p13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1" name="Google Shape;979;p13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2" name="Google Shape;980;p13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3" name="Google Shape;981;p13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4" name="Google Shape;982;p13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5" name="Google Shape;983;p13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6" name="Google Shape;984;p13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7" name="Google Shape;985;p13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101" name="Google Shape;986;p13"/>
          <p:cNvGrpSpPr/>
          <p:nvPr/>
        </p:nvGrpSpPr>
        <p:grpSpPr>
          <a:xfrm>
            <a:off x="7578548" y="722618"/>
            <a:ext cx="122300" cy="132661"/>
            <a:chOff x="-1" y="2"/>
            <a:chExt cx="122299" cy="132660"/>
          </a:xfrm>
        </p:grpSpPr>
        <p:sp>
          <p:nvSpPr>
            <p:cNvPr id="1099" name="Google Shape;987;p13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0" name="Google Shape;988;p13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02" name="Google Shape;989;p13"/>
          <p:cNvSpPr/>
          <p:nvPr/>
        </p:nvSpPr>
        <p:spPr>
          <a:xfrm>
            <a:off x="1893117" y="539074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103" name="Google Shape;990;p13"/>
          <p:cNvSpPr/>
          <p:nvPr/>
        </p:nvSpPr>
        <p:spPr>
          <a:xfrm>
            <a:off x="8228955" y="4065025"/>
            <a:ext cx="67017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104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algn="l" rtl="0">
              <a:defRPr b="0" sz="14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105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1106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0" y="4390330"/>
            <a:ext cx="428069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07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12" name="تجميع"/>
          <p:cNvGrpSpPr/>
          <p:nvPr/>
        </p:nvGrpSpPr>
        <p:grpSpPr>
          <a:xfrm>
            <a:off x="6432845" y="275051"/>
            <a:ext cx="1893435" cy="297770"/>
            <a:chOff x="-1" y="-1"/>
            <a:chExt cx="1893434" cy="297768"/>
          </a:xfrm>
        </p:grpSpPr>
        <p:grpSp>
          <p:nvGrpSpPr>
            <p:cNvPr id="1110" name="تجميع"/>
            <p:cNvGrpSpPr/>
            <p:nvPr/>
          </p:nvGrpSpPr>
          <p:grpSpPr>
            <a:xfrm>
              <a:off x="-2" y="-2"/>
              <a:ext cx="1893435" cy="297770"/>
              <a:chOff x="0" y="0"/>
              <a:chExt cx="1893434" cy="297768"/>
            </a:xfrm>
          </p:grpSpPr>
          <p:sp>
            <p:nvSpPr>
              <p:cNvPr id="1108" name="Google Shape;2631;p60"/>
              <p:cNvSpPr/>
              <p:nvPr/>
            </p:nvSpPr>
            <p:spPr>
              <a:xfrm rot="10800000">
                <a:off x="1345619" y="0"/>
                <a:ext cx="547816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09" name="Google Shape;2632;p60"/>
              <p:cNvSpPr/>
              <p:nvPr/>
            </p:nvSpPr>
            <p:spPr>
              <a:xfrm rot="10800000">
                <a:off x="-1" y="0"/>
                <a:ext cx="1506720" cy="29776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111" name="التاريخ"/>
            <p:cNvSpPr txBox="1"/>
            <p:nvPr/>
          </p:nvSpPr>
          <p:spPr>
            <a:xfrm>
              <a:off x="1448250" y="19271"/>
              <a:ext cx="435559" cy="2096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15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128" name="Google Shape;1848;p53"/>
          <p:cNvGrpSpPr/>
          <p:nvPr/>
        </p:nvGrpSpPr>
        <p:grpSpPr>
          <a:xfrm>
            <a:off x="6293504" y="229459"/>
            <a:ext cx="411530" cy="388954"/>
            <a:chOff x="0" y="-1"/>
            <a:chExt cx="411528" cy="388952"/>
          </a:xfrm>
        </p:grpSpPr>
        <p:sp>
          <p:nvSpPr>
            <p:cNvPr id="1113" name="Google Shape;1849;p53"/>
            <p:cNvSpPr/>
            <p:nvPr/>
          </p:nvSpPr>
          <p:spPr>
            <a:xfrm>
              <a:off x="6451" y="88374"/>
              <a:ext cx="308327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4" name="Google Shape;1850;p53"/>
            <p:cNvSpPr/>
            <p:nvPr/>
          </p:nvSpPr>
          <p:spPr>
            <a:xfrm>
              <a:off x="289626" y="88374"/>
              <a:ext cx="71602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5" name="Google Shape;1851;p53"/>
            <p:cNvSpPr/>
            <p:nvPr/>
          </p:nvSpPr>
          <p:spPr>
            <a:xfrm>
              <a:off x="6451" y="34849"/>
              <a:ext cx="30832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6" name="Google Shape;1852;p53"/>
            <p:cNvSpPr/>
            <p:nvPr/>
          </p:nvSpPr>
          <p:spPr>
            <a:xfrm>
              <a:off x="310251" y="34849"/>
              <a:ext cx="5097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7" name="Google Shape;1853;p53"/>
            <p:cNvSpPr/>
            <p:nvPr/>
          </p:nvSpPr>
          <p:spPr>
            <a:xfrm>
              <a:off x="49026" y="6449"/>
              <a:ext cx="37402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8" name="Google Shape;1854;p53"/>
            <p:cNvSpPr/>
            <p:nvPr/>
          </p:nvSpPr>
          <p:spPr>
            <a:xfrm>
              <a:off x="281226" y="6449"/>
              <a:ext cx="37427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9" name="Google Shape;1855;p53"/>
            <p:cNvSpPr/>
            <p:nvPr/>
          </p:nvSpPr>
          <p:spPr>
            <a:xfrm>
              <a:off x="45801" y="136749"/>
              <a:ext cx="276077" cy="16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0" name="Google Shape;1856;p53"/>
            <p:cNvSpPr/>
            <p:nvPr/>
          </p:nvSpPr>
          <p:spPr>
            <a:xfrm>
              <a:off x="194801" y="172874"/>
              <a:ext cx="210277" cy="21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1" name="Google Shape;1857;p53"/>
            <p:cNvSpPr/>
            <p:nvPr/>
          </p:nvSpPr>
          <p:spPr>
            <a:xfrm>
              <a:off x="219301" y="196750"/>
              <a:ext cx="161902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2" name="Google Shape;1858;p53"/>
            <p:cNvSpPr/>
            <p:nvPr/>
          </p:nvSpPr>
          <p:spPr>
            <a:xfrm>
              <a:off x="274776" y="196750"/>
              <a:ext cx="106427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3" name="Google Shape;1859;p53"/>
            <p:cNvSpPr/>
            <p:nvPr/>
          </p:nvSpPr>
          <p:spPr>
            <a:xfrm>
              <a:off x="287026" y="264475"/>
              <a:ext cx="26452" cy="2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4" name="Google Shape;1860;p53"/>
            <p:cNvSpPr/>
            <p:nvPr/>
          </p:nvSpPr>
          <p:spPr>
            <a:xfrm>
              <a:off x="-1" y="-2"/>
              <a:ext cx="367679" cy="35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5" name="Google Shape;1861;p53"/>
            <p:cNvSpPr/>
            <p:nvPr/>
          </p:nvSpPr>
          <p:spPr>
            <a:xfrm>
              <a:off x="39976" y="130950"/>
              <a:ext cx="371552" cy="25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6" name="Google Shape;1862;p53"/>
            <p:cNvSpPr/>
            <p:nvPr/>
          </p:nvSpPr>
          <p:spPr>
            <a:xfrm>
              <a:off x="212851" y="190924"/>
              <a:ext cx="174177" cy="17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7" name="Google Shape;1863;p53"/>
            <p:cNvSpPr/>
            <p:nvPr/>
          </p:nvSpPr>
          <p:spPr>
            <a:xfrm>
              <a:off x="279301" y="225125"/>
              <a:ext cx="39977" cy="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29" name="الفصل التاسع…"/>
          <p:cNvSpPr txBox="1"/>
          <p:nvPr/>
        </p:nvSpPr>
        <p:spPr>
          <a:xfrm rot="19390966">
            <a:off x="115616" y="377880"/>
            <a:ext cx="940748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sz="800">
                <a:solidFill>
                  <a:srgbClr val="DDDDDD"/>
                </a:solidFill>
              </a:defRPr>
            </a:pPr>
            <a:r>
              <a:t>الفصل السادس</a:t>
            </a:r>
          </a:p>
          <a:p>
            <a:pPr rtl="0">
              <a:defRPr sz="800">
                <a:solidFill>
                  <a:srgbClr val="DDDDDD"/>
                </a:solidFill>
              </a:defRPr>
            </a:pPr>
            <a:r>
              <a:t>الإحصاء </a:t>
            </a:r>
          </a:p>
        </p:txBody>
      </p:sp>
      <p:pic>
        <p:nvPicPr>
          <p:cNvPr id="1130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48" t="677" r="6792" b="4972"/>
          <a:stretch>
            <a:fillRect/>
          </a:stretch>
        </p:blipFill>
        <p:spPr>
          <a:xfrm>
            <a:off x="457737" y="4685660"/>
            <a:ext cx="256494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270" fill="norm" stroke="1" extrusionOk="0">
                <a:moveTo>
                  <a:pt x="8644" y="189"/>
                </a:moveTo>
                <a:cubicBezTo>
                  <a:pt x="5367" y="833"/>
                  <a:pt x="2606" y="2899"/>
                  <a:pt x="1102" y="5836"/>
                </a:cubicBezTo>
                <a:cubicBezTo>
                  <a:pt x="583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2" y="20869"/>
                  <a:pt x="9846" y="21234"/>
                </a:cubicBezTo>
                <a:cubicBezTo>
                  <a:pt x="13034" y="21493"/>
                  <a:pt x="16165" y="20364"/>
                  <a:pt x="18423" y="18148"/>
                </a:cubicBezTo>
                <a:cubicBezTo>
                  <a:pt x="20095" y="16506"/>
                  <a:pt x="21187" y="14352"/>
                  <a:pt x="21494" y="12041"/>
                </a:cubicBezTo>
                <a:cubicBezTo>
                  <a:pt x="21576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1133" name="تجميع"/>
          <p:cNvGrpSpPr/>
          <p:nvPr/>
        </p:nvGrpSpPr>
        <p:grpSpPr>
          <a:xfrm>
            <a:off x="457737" y="418017"/>
            <a:ext cx="1060276" cy="4524764"/>
            <a:chOff x="-2" y="0"/>
            <a:chExt cx="1060275" cy="4524763"/>
          </a:xfrm>
        </p:grpSpPr>
        <p:pic>
          <p:nvPicPr>
            <p:cNvPr id="1131" name="IMG_1532.jpeg" descr="IMG_1532.jpeg"/>
            <p:cNvPicPr>
              <a:picLocks noChangeAspect="1"/>
            </p:cNvPicPr>
            <p:nvPr/>
          </p:nvPicPr>
          <p:blipFill>
            <a:blip r:embed="rId4">
              <a:alphaModFix amt="57762"/>
              <a:extLst/>
            </a:blip>
            <a:srcRect l="5248" t="677" r="6792" b="4972"/>
            <a:stretch>
              <a:fillRect/>
            </a:stretch>
          </p:blipFill>
          <p:spPr>
            <a:xfrm>
              <a:off x="-3" y="4267643"/>
              <a:ext cx="256494" cy="257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270" fill="norm" stroke="1" extrusionOk="0">
                  <a:moveTo>
                    <a:pt x="8644" y="189"/>
                  </a:moveTo>
                  <a:cubicBezTo>
                    <a:pt x="5367" y="833"/>
                    <a:pt x="2606" y="2899"/>
                    <a:pt x="1102" y="5836"/>
                  </a:cubicBezTo>
                  <a:cubicBezTo>
                    <a:pt x="583" y="6850"/>
                    <a:pt x="303" y="7664"/>
                    <a:pt x="67" y="8922"/>
                  </a:cubicBezTo>
                  <a:cubicBezTo>
                    <a:pt x="-2" y="9288"/>
                    <a:pt x="-1" y="9587"/>
                    <a:pt x="0" y="10629"/>
                  </a:cubicBezTo>
                  <a:cubicBezTo>
                    <a:pt x="1" y="12017"/>
                    <a:pt x="39" y="12445"/>
                    <a:pt x="334" y="13486"/>
                  </a:cubicBezTo>
                  <a:cubicBezTo>
                    <a:pt x="1551" y="17783"/>
                    <a:pt x="5352" y="20869"/>
                    <a:pt x="9846" y="21234"/>
                  </a:cubicBezTo>
                  <a:cubicBezTo>
                    <a:pt x="13034" y="21493"/>
                    <a:pt x="16165" y="20364"/>
                    <a:pt x="18423" y="18148"/>
                  </a:cubicBezTo>
                  <a:cubicBezTo>
                    <a:pt x="20095" y="16506"/>
                    <a:pt x="21187" y="14352"/>
                    <a:pt x="21494" y="12041"/>
                  </a:cubicBezTo>
                  <a:cubicBezTo>
                    <a:pt x="21576" y="11425"/>
                    <a:pt x="21598" y="9985"/>
                    <a:pt x="21527" y="9382"/>
                  </a:cubicBezTo>
                  <a:cubicBezTo>
                    <a:pt x="21160" y="6285"/>
                    <a:pt x="19398" y="3488"/>
                    <a:pt x="16754" y="1765"/>
                  </a:cubicBezTo>
                  <a:cubicBezTo>
                    <a:pt x="15807" y="1147"/>
                    <a:pt x="14528" y="589"/>
                    <a:pt x="13450" y="320"/>
                  </a:cubicBezTo>
                  <a:cubicBezTo>
                    <a:pt x="11971" y="-49"/>
                    <a:pt x="10150" y="-107"/>
                    <a:pt x="8644" y="18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1132" name="IMG_2367.png" descr="IMG_2367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45160" y="0"/>
              <a:ext cx="715113" cy="5720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13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3" name="Google Shape;992;p14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1141" name="Google Shape;993;p14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144" name="Google Shape;994;p14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1142" name="Google Shape;995;p14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43" name="Google Shape;996;p14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145" name="Google Shape;997;p14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148" name="Google Shape;998;p14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1146" name="Google Shape;999;p14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47" name="Google Shape;1000;p14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151" name="Google Shape;1001;p14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1149" name="Google Shape;1002;p14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50" name="Google Shape;1003;p14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154" name="Google Shape;1004;p14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1152" name="Google Shape;1005;p14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53" name="Google Shape;1006;p14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157" name="Google Shape;1007;p14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1155" name="Google Shape;1008;p14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56" name="Google Shape;1009;p14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160" name="Google Shape;1010;p14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1158" name="Google Shape;1011;p14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59" name="Google Shape;1012;p14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161" name="Google Shape;1013;p14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2" name="Google Shape;1014;p14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6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167" name="Google Shape;1016;p14"/>
          <p:cNvGrpSpPr/>
          <p:nvPr/>
        </p:nvGrpSpPr>
        <p:grpSpPr>
          <a:xfrm>
            <a:off x="830456" y="4584499"/>
            <a:ext cx="297899" cy="313805"/>
            <a:chOff x="-14" y="1"/>
            <a:chExt cx="297897" cy="313804"/>
          </a:xfrm>
        </p:grpSpPr>
        <p:sp>
          <p:nvSpPr>
            <p:cNvPr id="1165" name="Google Shape;1017;p14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6" name="Google Shape;1018;p14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178" name="Google Shape;1019;p14"/>
          <p:cNvGrpSpPr/>
          <p:nvPr/>
        </p:nvGrpSpPr>
        <p:grpSpPr>
          <a:xfrm>
            <a:off x="7240775" y="398375"/>
            <a:ext cx="291353" cy="281328"/>
            <a:chOff x="0" y="0"/>
            <a:chExt cx="291352" cy="281327"/>
          </a:xfrm>
        </p:grpSpPr>
        <p:sp>
          <p:nvSpPr>
            <p:cNvPr id="1168" name="Google Shape;1020;p14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9" name="Google Shape;1021;p14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0" name="Google Shape;1022;p14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1" name="Google Shape;1023;p14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2" name="Google Shape;1024;p14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3" name="Google Shape;1025;p14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4" name="Google Shape;1026;p14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5" name="Google Shape;1027;p14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6" name="Google Shape;1028;p14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7" name="Google Shape;1029;p14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181" name="Google Shape;1030;p14"/>
          <p:cNvGrpSpPr/>
          <p:nvPr/>
        </p:nvGrpSpPr>
        <p:grpSpPr>
          <a:xfrm>
            <a:off x="8091998" y="1035806"/>
            <a:ext cx="122300" cy="132661"/>
            <a:chOff x="-1" y="2"/>
            <a:chExt cx="122299" cy="132660"/>
          </a:xfrm>
        </p:grpSpPr>
        <p:sp>
          <p:nvSpPr>
            <p:cNvPr id="1179" name="Google Shape;1031;p14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0" name="Google Shape;1032;p14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82" name="Google Shape;1033;p14"/>
          <p:cNvSpPr/>
          <p:nvPr/>
        </p:nvSpPr>
        <p:spPr>
          <a:xfrm>
            <a:off x="1563742" y="4773750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183" name="Google Shape;1034;p14"/>
          <p:cNvSpPr/>
          <p:nvPr/>
        </p:nvSpPr>
        <p:spPr>
          <a:xfrm>
            <a:off x="7970629" y="4401837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1186" name="Google Shape;1035;p14"/>
          <p:cNvGrpSpPr/>
          <p:nvPr/>
        </p:nvGrpSpPr>
        <p:grpSpPr>
          <a:xfrm>
            <a:off x="800048" y="4255017"/>
            <a:ext cx="122300" cy="132662"/>
            <a:chOff x="-1" y="2"/>
            <a:chExt cx="122299" cy="132660"/>
          </a:xfrm>
        </p:grpSpPr>
        <p:sp>
          <p:nvSpPr>
            <p:cNvPr id="1184" name="Google Shape;1036;p14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5" name="Google Shape;1037;p14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87" name="Google Shape;1038;p14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188" name="Google Shape;1039;p14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189" name="Google Shape;1042;p14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190" name="Google Shape;1043;p14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191" name="Google Shape;1046;p14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192" name="Google Shape;1047;p14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193" name="Google Shape;1048;p14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194" name="Google Shape;1049;p14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195" name="Google Shape;1051;p14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196" name="Google Shape;1052;p14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197" name="Google Shape;1053;p14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198" name="Google Shape;1056;p14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199" name="Google Shape;1057;p14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00" name="Google Shape;1058;p14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01" name="Google Shape;1061;p14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02" name="Google Shape;1062;p14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03" name="Google Shape;1063;p14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04" name="Google Shape;1066;p14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05" name="Google Shape;1067;p14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06" name="Google Shape;1068;p14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07" name="Google Shape;1071;p14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08" name="Google Shape;1072;p14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09" name="Google Shape;1073;p14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10" name="Google Shape;1076;p14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11" name="Google Shape;1077;p14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12" name="Google Shape;1078;p14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13" name="Google Shape;1081;p14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14" name="Google Shape;1082;p14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15" name="Google Shape;1083;p14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16" name="Google Shape;1086;p14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17" name="Google Shape;1087;p14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18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algn="l" rtl="0">
              <a:defRPr b="0" sz="14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219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122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221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226" name="تجميع"/>
          <p:cNvGrpSpPr/>
          <p:nvPr/>
        </p:nvGrpSpPr>
        <p:grpSpPr>
          <a:xfrm>
            <a:off x="6432845" y="275052"/>
            <a:ext cx="2447921" cy="383537"/>
            <a:chOff x="0" y="0"/>
            <a:chExt cx="2447919" cy="383535"/>
          </a:xfrm>
        </p:grpSpPr>
        <p:grpSp>
          <p:nvGrpSpPr>
            <p:cNvPr id="1224" name="تجميع"/>
            <p:cNvGrpSpPr/>
            <p:nvPr/>
          </p:nvGrpSpPr>
          <p:grpSpPr>
            <a:xfrm>
              <a:off x="0" y="-1"/>
              <a:ext cx="1893435" cy="297768"/>
              <a:chOff x="0" y="0"/>
              <a:chExt cx="1893434" cy="297766"/>
            </a:xfrm>
          </p:grpSpPr>
          <p:sp>
            <p:nvSpPr>
              <p:cNvPr id="1222" name="Google Shape;2631;p60"/>
              <p:cNvSpPr/>
              <p:nvPr/>
            </p:nvSpPr>
            <p:spPr>
              <a:xfrm rot="10800000">
                <a:off x="1345619" y="0"/>
                <a:ext cx="547816" cy="297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23" name="Google Shape;2632;p60"/>
              <p:cNvSpPr/>
              <p:nvPr/>
            </p:nvSpPr>
            <p:spPr>
              <a:xfrm rot="10800000">
                <a:off x="0" y="0"/>
                <a:ext cx="1506719" cy="297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225" name="التاريخ"/>
            <p:cNvSpPr txBox="1"/>
            <p:nvPr/>
          </p:nvSpPr>
          <p:spPr>
            <a:xfrm>
              <a:off x="1786837" y="50191"/>
              <a:ext cx="661083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242" name="Google Shape;1848;p53"/>
          <p:cNvGrpSpPr/>
          <p:nvPr/>
        </p:nvGrpSpPr>
        <p:grpSpPr>
          <a:xfrm>
            <a:off x="6293504" y="229459"/>
            <a:ext cx="411530" cy="388954"/>
            <a:chOff x="0" y="-1"/>
            <a:chExt cx="411528" cy="388952"/>
          </a:xfrm>
        </p:grpSpPr>
        <p:sp>
          <p:nvSpPr>
            <p:cNvPr id="1227" name="Google Shape;1849;p53"/>
            <p:cNvSpPr/>
            <p:nvPr/>
          </p:nvSpPr>
          <p:spPr>
            <a:xfrm>
              <a:off x="6451" y="88374"/>
              <a:ext cx="308327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8" name="Google Shape;1850;p53"/>
            <p:cNvSpPr/>
            <p:nvPr/>
          </p:nvSpPr>
          <p:spPr>
            <a:xfrm>
              <a:off x="289626" y="88374"/>
              <a:ext cx="71602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9" name="Google Shape;1851;p53"/>
            <p:cNvSpPr/>
            <p:nvPr/>
          </p:nvSpPr>
          <p:spPr>
            <a:xfrm>
              <a:off x="6451" y="34849"/>
              <a:ext cx="30832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0" name="Google Shape;1852;p53"/>
            <p:cNvSpPr/>
            <p:nvPr/>
          </p:nvSpPr>
          <p:spPr>
            <a:xfrm>
              <a:off x="310251" y="34849"/>
              <a:ext cx="5097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1" name="Google Shape;1853;p53"/>
            <p:cNvSpPr/>
            <p:nvPr/>
          </p:nvSpPr>
          <p:spPr>
            <a:xfrm>
              <a:off x="49026" y="6449"/>
              <a:ext cx="37402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2" name="Google Shape;1854;p53"/>
            <p:cNvSpPr/>
            <p:nvPr/>
          </p:nvSpPr>
          <p:spPr>
            <a:xfrm>
              <a:off x="281226" y="6449"/>
              <a:ext cx="37427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3" name="Google Shape;1855;p53"/>
            <p:cNvSpPr/>
            <p:nvPr/>
          </p:nvSpPr>
          <p:spPr>
            <a:xfrm>
              <a:off x="45801" y="136749"/>
              <a:ext cx="276077" cy="16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4" name="Google Shape;1856;p53"/>
            <p:cNvSpPr/>
            <p:nvPr/>
          </p:nvSpPr>
          <p:spPr>
            <a:xfrm>
              <a:off x="194801" y="172874"/>
              <a:ext cx="210277" cy="21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5" name="Google Shape;1857;p53"/>
            <p:cNvSpPr/>
            <p:nvPr/>
          </p:nvSpPr>
          <p:spPr>
            <a:xfrm>
              <a:off x="219301" y="196750"/>
              <a:ext cx="161902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6" name="Google Shape;1858;p53"/>
            <p:cNvSpPr/>
            <p:nvPr/>
          </p:nvSpPr>
          <p:spPr>
            <a:xfrm>
              <a:off x="274776" y="196750"/>
              <a:ext cx="106427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7" name="Google Shape;1859;p53"/>
            <p:cNvSpPr/>
            <p:nvPr/>
          </p:nvSpPr>
          <p:spPr>
            <a:xfrm>
              <a:off x="287026" y="264475"/>
              <a:ext cx="26452" cy="2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8" name="Google Shape;1860;p53"/>
            <p:cNvSpPr/>
            <p:nvPr/>
          </p:nvSpPr>
          <p:spPr>
            <a:xfrm>
              <a:off x="-1" y="-2"/>
              <a:ext cx="367679" cy="35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9" name="Google Shape;1861;p53"/>
            <p:cNvSpPr/>
            <p:nvPr/>
          </p:nvSpPr>
          <p:spPr>
            <a:xfrm>
              <a:off x="39976" y="130950"/>
              <a:ext cx="371552" cy="25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0" name="Google Shape;1862;p53"/>
            <p:cNvSpPr/>
            <p:nvPr/>
          </p:nvSpPr>
          <p:spPr>
            <a:xfrm>
              <a:off x="212851" y="190924"/>
              <a:ext cx="174177" cy="17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1" name="Google Shape;1863;p53"/>
            <p:cNvSpPr/>
            <p:nvPr/>
          </p:nvSpPr>
          <p:spPr>
            <a:xfrm>
              <a:off x="279301" y="225125"/>
              <a:ext cx="39977" cy="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243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48" t="677" r="6792" b="4972"/>
          <a:stretch>
            <a:fillRect/>
          </a:stretch>
        </p:blipFill>
        <p:spPr>
          <a:xfrm>
            <a:off x="457737" y="4685660"/>
            <a:ext cx="256494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270" fill="norm" stroke="1" extrusionOk="0">
                <a:moveTo>
                  <a:pt x="8644" y="189"/>
                </a:moveTo>
                <a:cubicBezTo>
                  <a:pt x="5367" y="833"/>
                  <a:pt x="2606" y="2899"/>
                  <a:pt x="1102" y="5836"/>
                </a:cubicBezTo>
                <a:cubicBezTo>
                  <a:pt x="583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2" y="20869"/>
                  <a:pt x="9846" y="21234"/>
                </a:cubicBezTo>
                <a:cubicBezTo>
                  <a:pt x="13034" y="21493"/>
                  <a:pt x="16165" y="20364"/>
                  <a:pt x="18423" y="18148"/>
                </a:cubicBezTo>
                <a:cubicBezTo>
                  <a:pt x="20095" y="16506"/>
                  <a:pt x="21187" y="14352"/>
                  <a:pt x="21494" y="12041"/>
                </a:cubicBezTo>
                <a:cubicBezTo>
                  <a:pt x="21576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2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3" name="Google Shape;1089;p15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1251" name="Google Shape;1090;p15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254" name="Google Shape;1091;p15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1252" name="Google Shape;1092;p15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53" name="Google Shape;1093;p15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255" name="Google Shape;1094;p15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258" name="Google Shape;1095;p15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1256" name="Google Shape;1096;p15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57" name="Google Shape;1097;p15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261" name="Google Shape;1098;p15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1259" name="Google Shape;1099;p15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60" name="Google Shape;1100;p15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264" name="Google Shape;1101;p15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1262" name="Google Shape;1102;p15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63" name="Google Shape;1103;p15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267" name="Google Shape;1104;p15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1265" name="Google Shape;1105;p15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66" name="Google Shape;1106;p15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270" name="Google Shape;1107;p15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1268" name="Google Shape;1108;p15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269" name="Google Shape;1109;p15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271" name="Google Shape;1110;p15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2" name="Google Shape;1111;p15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274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1277" name="Google Shape;1113;p15"/>
          <p:cNvGrpSpPr/>
          <p:nvPr/>
        </p:nvGrpSpPr>
        <p:grpSpPr>
          <a:xfrm>
            <a:off x="559494" y="366924"/>
            <a:ext cx="297898" cy="313805"/>
            <a:chOff x="-14" y="1"/>
            <a:chExt cx="297896" cy="313804"/>
          </a:xfrm>
        </p:grpSpPr>
        <p:sp>
          <p:nvSpPr>
            <p:cNvPr id="1275" name="Google Shape;1114;p15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6" name="Google Shape;1115;p15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288" name="Google Shape;1116;p15"/>
          <p:cNvGrpSpPr/>
          <p:nvPr/>
        </p:nvGrpSpPr>
        <p:grpSpPr>
          <a:xfrm>
            <a:off x="7942312" y="4463786"/>
            <a:ext cx="291353" cy="281329"/>
            <a:chOff x="0" y="0"/>
            <a:chExt cx="291352" cy="281327"/>
          </a:xfrm>
        </p:grpSpPr>
        <p:sp>
          <p:nvSpPr>
            <p:cNvPr id="1278" name="Google Shape;1117;p15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9" name="Google Shape;1118;p15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0" name="Google Shape;1119;p15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1" name="Google Shape;1120;p15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2" name="Google Shape;1121;p15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3" name="Google Shape;1122;p15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4" name="Google Shape;1123;p15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5" name="Google Shape;1124;p15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6" name="Google Shape;1125;p15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7" name="Google Shape;1126;p15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291" name="Google Shape;1127;p15"/>
          <p:cNvGrpSpPr/>
          <p:nvPr/>
        </p:nvGrpSpPr>
        <p:grpSpPr>
          <a:xfrm>
            <a:off x="1261248" y="340831"/>
            <a:ext cx="122300" cy="132661"/>
            <a:chOff x="-1" y="2"/>
            <a:chExt cx="122299" cy="132660"/>
          </a:xfrm>
        </p:grpSpPr>
        <p:sp>
          <p:nvSpPr>
            <p:cNvPr id="1289" name="Google Shape;1128;p15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0" name="Google Shape;1129;p15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292" name="Google Shape;1130;p15"/>
          <p:cNvSpPr/>
          <p:nvPr/>
        </p:nvSpPr>
        <p:spPr>
          <a:xfrm>
            <a:off x="8043992" y="362788"/>
            <a:ext cx="84651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93" name="Google Shape;1131;p15"/>
          <p:cNvSpPr/>
          <p:nvPr/>
        </p:nvSpPr>
        <p:spPr>
          <a:xfrm>
            <a:off x="8159817" y="4193999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1296" name="Google Shape;1132;p15"/>
          <p:cNvGrpSpPr/>
          <p:nvPr/>
        </p:nvGrpSpPr>
        <p:grpSpPr>
          <a:xfrm>
            <a:off x="7467273" y="4673393"/>
            <a:ext cx="122301" cy="132661"/>
            <a:chOff x="-1" y="2"/>
            <a:chExt cx="122299" cy="132660"/>
          </a:xfrm>
        </p:grpSpPr>
        <p:sp>
          <p:nvSpPr>
            <p:cNvPr id="1294" name="Google Shape;1133;p15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5" name="Google Shape;1134;p15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297" name="Google Shape;1135;p15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98" name="Google Shape;1136;p15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299" name="Google Shape;1139;p15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00" name="Google Shape;1140;p15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01" name="Google Shape;1143;p15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02" name="Google Shape;1144;p15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03" name="Google Shape;1145;p15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04" name="Google Shape;1146;p15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05" name="Google Shape;1148;p15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06" name="Google Shape;1149;p15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07" name="Google Shape;1150;p15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08" name="Google Shape;1153;p15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09" name="Google Shape;1154;p15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10" name="Google Shape;1155;p15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11" name="Google Shape;1158;p15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12" name="Google Shape;1159;p15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13" name="Google Shape;1160;p15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14" name="Google Shape;1163;p15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15" name="Google Shape;1164;p15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16" name="Google Shape;1165;p15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17" name="Google Shape;1168;p15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18" name="Google Shape;1169;p15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19" name="Google Shape;1170;p15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20" name="Google Shape;1173;p15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21" name="Google Shape;1174;p15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22" name="Google Shape;1175;p15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23" name="Google Shape;1178;p15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24" name="Google Shape;1179;p15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25" name="Google Shape;1180;p15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26" name="Google Shape;1183;p15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27" name="Google Shape;1184;p15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28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algn="l" rtl="0">
              <a:defRPr b="0" sz="14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329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133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1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6" name="تجميع"/>
          <p:cNvGrpSpPr/>
          <p:nvPr/>
        </p:nvGrpSpPr>
        <p:grpSpPr>
          <a:xfrm>
            <a:off x="6432845" y="275052"/>
            <a:ext cx="2447921" cy="383537"/>
            <a:chOff x="0" y="0"/>
            <a:chExt cx="2447919" cy="383535"/>
          </a:xfrm>
        </p:grpSpPr>
        <p:grpSp>
          <p:nvGrpSpPr>
            <p:cNvPr id="1334" name="تجميع"/>
            <p:cNvGrpSpPr/>
            <p:nvPr/>
          </p:nvGrpSpPr>
          <p:grpSpPr>
            <a:xfrm>
              <a:off x="0" y="-1"/>
              <a:ext cx="1893435" cy="297768"/>
              <a:chOff x="0" y="0"/>
              <a:chExt cx="1893434" cy="297766"/>
            </a:xfrm>
          </p:grpSpPr>
          <p:sp>
            <p:nvSpPr>
              <p:cNvPr id="1332" name="Google Shape;2631;p60"/>
              <p:cNvSpPr/>
              <p:nvPr/>
            </p:nvSpPr>
            <p:spPr>
              <a:xfrm rot="10800000">
                <a:off x="1345619" y="0"/>
                <a:ext cx="547816" cy="297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33" name="Google Shape;2632;p60"/>
              <p:cNvSpPr/>
              <p:nvPr/>
            </p:nvSpPr>
            <p:spPr>
              <a:xfrm rot="10800000">
                <a:off x="0" y="0"/>
                <a:ext cx="1506719" cy="297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335" name="التاريخ"/>
            <p:cNvSpPr txBox="1"/>
            <p:nvPr/>
          </p:nvSpPr>
          <p:spPr>
            <a:xfrm>
              <a:off x="1786837" y="50191"/>
              <a:ext cx="661083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352" name="Google Shape;1848;p53"/>
          <p:cNvGrpSpPr/>
          <p:nvPr/>
        </p:nvGrpSpPr>
        <p:grpSpPr>
          <a:xfrm>
            <a:off x="6293504" y="229459"/>
            <a:ext cx="411530" cy="388954"/>
            <a:chOff x="0" y="-1"/>
            <a:chExt cx="411528" cy="388952"/>
          </a:xfrm>
        </p:grpSpPr>
        <p:sp>
          <p:nvSpPr>
            <p:cNvPr id="1337" name="Google Shape;1849;p53"/>
            <p:cNvSpPr/>
            <p:nvPr/>
          </p:nvSpPr>
          <p:spPr>
            <a:xfrm>
              <a:off x="6451" y="88374"/>
              <a:ext cx="308327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8" name="Google Shape;1850;p53"/>
            <p:cNvSpPr/>
            <p:nvPr/>
          </p:nvSpPr>
          <p:spPr>
            <a:xfrm>
              <a:off x="289626" y="88374"/>
              <a:ext cx="71602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9" name="Google Shape;1851;p53"/>
            <p:cNvSpPr/>
            <p:nvPr/>
          </p:nvSpPr>
          <p:spPr>
            <a:xfrm>
              <a:off x="6451" y="34849"/>
              <a:ext cx="30832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0" name="Google Shape;1852;p53"/>
            <p:cNvSpPr/>
            <p:nvPr/>
          </p:nvSpPr>
          <p:spPr>
            <a:xfrm>
              <a:off x="310251" y="34849"/>
              <a:ext cx="5097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1" name="Google Shape;1853;p53"/>
            <p:cNvSpPr/>
            <p:nvPr/>
          </p:nvSpPr>
          <p:spPr>
            <a:xfrm>
              <a:off x="49026" y="6449"/>
              <a:ext cx="37402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2" name="Google Shape;1854;p53"/>
            <p:cNvSpPr/>
            <p:nvPr/>
          </p:nvSpPr>
          <p:spPr>
            <a:xfrm>
              <a:off x="281226" y="6449"/>
              <a:ext cx="37427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3" name="Google Shape;1855;p53"/>
            <p:cNvSpPr/>
            <p:nvPr/>
          </p:nvSpPr>
          <p:spPr>
            <a:xfrm>
              <a:off x="45801" y="136749"/>
              <a:ext cx="276077" cy="16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4" name="Google Shape;1856;p53"/>
            <p:cNvSpPr/>
            <p:nvPr/>
          </p:nvSpPr>
          <p:spPr>
            <a:xfrm>
              <a:off x="194801" y="172874"/>
              <a:ext cx="210277" cy="21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5" name="Google Shape;1857;p53"/>
            <p:cNvSpPr/>
            <p:nvPr/>
          </p:nvSpPr>
          <p:spPr>
            <a:xfrm>
              <a:off x="219301" y="196750"/>
              <a:ext cx="161902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6" name="Google Shape;1858;p53"/>
            <p:cNvSpPr/>
            <p:nvPr/>
          </p:nvSpPr>
          <p:spPr>
            <a:xfrm>
              <a:off x="274776" y="196750"/>
              <a:ext cx="106427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7" name="Google Shape;1859;p53"/>
            <p:cNvSpPr/>
            <p:nvPr/>
          </p:nvSpPr>
          <p:spPr>
            <a:xfrm>
              <a:off x="287026" y="264475"/>
              <a:ext cx="26452" cy="2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8" name="Google Shape;1860;p53"/>
            <p:cNvSpPr/>
            <p:nvPr/>
          </p:nvSpPr>
          <p:spPr>
            <a:xfrm>
              <a:off x="-1" y="-2"/>
              <a:ext cx="367679" cy="35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9" name="Google Shape;1861;p53"/>
            <p:cNvSpPr/>
            <p:nvPr/>
          </p:nvSpPr>
          <p:spPr>
            <a:xfrm>
              <a:off x="39976" y="130950"/>
              <a:ext cx="371552" cy="25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0" name="Google Shape;1862;p53"/>
            <p:cNvSpPr/>
            <p:nvPr/>
          </p:nvSpPr>
          <p:spPr>
            <a:xfrm>
              <a:off x="212851" y="190924"/>
              <a:ext cx="174177" cy="17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1" name="Google Shape;1863;p53"/>
            <p:cNvSpPr/>
            <p:nvPr/>
          </p:nvSpPr>
          <p:spPr>
            <a:xfrm>
              <a:off x="279301" y="225125"/>
              <a:ext cx="39977" cy="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353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48" t="677" r="6792" b="4972"/>
          <a:stretch>
            <a:fillRect/>
          </a:stretch>
        </p:blipFill>
        <p:spPr>
          <a:xfrm>
            <a:off x="457737" y="4685660"/>
            <a:ext cx="256494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270" fill="norm" stroke="1" extrusionOk="0">
                <a:moveTo>
                  <a:pt x="8644" y="189"/>
                </a:moveTo>
                <a:cubicBezTo>
                  <a:pt x="5367" y="833"/>
                  <a:pt x="2606" y="2899"/>
                  <a:pt x="1102" y="5836"/>
                </a:cubicBezTo>
                <a:cubicBezTo>
                  <a:pt x="583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2" y="20869"/>
                  <a:pt x="9846" y="21234"/>
                </a:cubicBezTo>
                <a:cubicBezTo>
                  <a:pt x="13034" y="21493"/>
                  <a:pt x="16165" y="20364"/>
                  <a:pt x="18423" y="18148"/>
                </a:cubicBezTo>
                <a:cubicBezTo>
                  <a:pt x="20095" y="16506"/>
                  <a:pt x="21187" y="14352"/>
                  <a:pt x="21494" y="12041"/>
                </a:cubicBezTo>
                <a:cubicBezTo>
                  <a:pt x="21576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35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3" name="Google Shape;1186;p16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1361" name="Google Shape;1187;p16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364" name="Google Shape;1188;p16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1362" name="Google Shape;1189;p16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63" name="Google Shape;1190;p16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365" name="Google Shape;1191;p16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368" name="Google Shape;1192;p16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1366" name="Google Shape;1193;p16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67" name="Google Shape;1194;p16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371" name="Google Shape;1195;p16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1369" name="Google Shape;1196;p16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70" name="Google Shape;1197;p16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374" name="Google Shape;1198;p16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1372" name="Google Shape;1199;p16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73" name="Google Shape;1200;p16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377" name="Google Shape;1201;p16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1375" name="Google Shape;1202;p16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76" name="Google Shape;1203;p16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380" name="Google Shape;1204;p16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1378" name="Google Shape;1205;p16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379" name="Google Shape;1206;p16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381" name="Google Shape;1207;p16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2" name="Google Shape;1208;p16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384" name="Google Shape;1209;p16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85" name="Google Shape;1210;p16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86" name="Google Shape;1213;p16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87" name="Google Shape;1214;p16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88" name="Google Shape;1217;p16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89" name="Google Shape;1218;p16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90" name="Google Shape;1219;p16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91" name="Google Shape;1220;p16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92" name="Google Shape;1222;p16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93" name="Google Shape;1223;p16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94" name="Google Shape;1224;p16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95" name="Google Shape;1227;p16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96" name="Google Shape;1228;p16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97" name="Google Shape;1229;p16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98" name="Google Shape;1232;p16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399" name="Google Shape;1233;p16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00" name="Google Shape;1234;p16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01" name="Google Shape;1237;p16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02" name="Google Shape;1238;p16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03" name="Google Shape;1239;p16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04" name="Google Shape;1242;p16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05" name="Google Shape;1243;p16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06" name="Google Shape;1244;p16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07" name="Google Shape;1247;p16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08" name="Google Shape;1248;p16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09" name="Google Shape;1249;p16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10" name="Google Shape;1252;p16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11" name="Google Shape;1253;p16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12" name="Google Shape;1254;p16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13" name="Google Shape;1257;p16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14" name="Google Shape;1258;p16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1425" name="Google Shape;1259;p16"/>
          <p:cNvGrpSpPr/>
          <p:nvPr/>
        </p:nvGrpSpPr>
        <p:grpSpPr>
          <a:xfrm>
            <a:off x="726237" y="4500448"/>
            <a:ext cx="291353" cy="281329"/>
            <a:chOff x="0" y="0"/>
            <a:chExt cx="291352" cy="281327"/>
          </a:xfrm>
        </p:grpSpPr>
        <p:sp>
          <p:nvSpPr>
            <p:cNvPr id="1415" name="Google Shape;1260;p16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6" name="Google Shape;1261;p16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7" name="Google Shape;1262;p16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8" name="Google Shape;1263;p16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9" name="Google Shape;1264;p16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0" name="Google Shape;1265;p16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1" name="Google Shape;1266;p16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2" name="Google Shape;1267;p16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3" name="Google Shape;1268;p16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4" name="Google Shape;1269;p16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426" name="Google Shape;1270;p16"/>
          <p:cNvSpPr/>
          <p:nvPr/>
        </p:nvSpPr>
        <p:spPr>
          <a:xfrm>
            <a:off x="7346054" y="508098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1429" name="Google Shape;1271;p16"/>
          <p:cNvGrpSpPr/>
          <p:nvPr/>
        </p:nvGrpSpPr>
        <p:grpSpPr>
          <a:xfrm>
            <a:off x="1539948" y="476518"/>
            <a:ext cx="122300" cy="132661"/>
            <a:chOff x="-1" y="2"/>
            <a:chExt cx="122299" cy="132660"/>
          </a:xfrm>
        </p:grpSpPr>
        <p:sp>
          <p:nvSpPr>
            <p:cNvPr id="1427" name="Google Shape;1272;p16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8" name="Google Shape;1273;p16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430" name="Google Shape;1274;p16"/>
          <p:cNvSpPr/>
          <p:nvPr/>
        </p:nvSpPr>
        <p:spPr>
          <a:xfrm>
            <a:off x="1438404" y="4781813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31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algn="l" rtl="0">
              <a:defRPr b="0" sz="14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432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143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4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39" name="تجميع"/>
          <p:cNvGrpSpPr/>
          <p:nvPr/>
        </p:nvGrpSpPr>
        <p:grpSpPr>
          <a:xfrm>
            <a:off x="6432845" y="275052"/>
            <a:ext cx="2447921" cy="383537"/>
            <a:chOff x="0" y="0"/>
            <a:chExt cx="2447919" cy="383535"/>
          </a:xfrm>
        </p:grpSpPr>
        <p:grpSp>
          <p:nvGrpSpPr>
            <p:cNvPr id="1437" name="تجميع"/>
            <p:cNvGrpSpPr/>
            <p:nvPr/>
          </p:nvGrpSpPr>
          <p:grpSpPr>
            <a:xfrm>
              <a:off x="0" y="-1"/>
              <a:ext cx="1893435" cy="297768"/>
              <a:chOff x="0" y="0"/>
              <a:chExt cx="1893434" cy="297766"/>
            </a:xfrm>
          </p:grpSpPr>
          <p:sp>
            <p:nvSpPr>
              <p:cNvPr id="1435" name="Google Shape;2631;p60"/>
              <p:cNvSpPr/>
              <p:nvPr/>
            </p:nvSpPr>
            <p:spPr>
              <a:xfrm rot="10800000">
                <a:off x="1345619" y="0"/>
                <a:ext cx="547816" cy="297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36" name="Google Shape;2632;p60"/>
              <p:cNvSpPr/>
              <p:nvPr/>
            </p:nvSpPr>
            <p:spPr>
              <a:xfrm rot="10800000">
                <a:off x="0" y="0"/>
                <a:ext cx="1506719" cy="297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438" name="التاريخ"/>
            <p:cNvSpPr txBox="1"/>
            <p:nvPr/>
          </p:nvSpPr>
          <p:spPr>
            <a:xfrm>
              <a:off x="1786837" y="50191"/>
              <a:ext cx="661083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455" name="Google Shape;1848;p53"/>
          <p:cNvGrpSpPr/>
          <p:nvPr/>
        </p:nvGrpSpPr>
        <p:grpSpPr>
          <a:xfrm>
            <a:off x="6293504" y="229459"/>
            <a:ext cx="411530" cy="388954"/>
            <a:chOff x="0" y="-1"/>
            <a:chExt cx="411528" cy="388952"/>
          </a:xfrm>
        </p:grpSpPr>
        <p:sp>
          <p:nvSpPr>
            <p:cNvPr id="1440" name="Google Shape;1849;p53"/>
            <p:cNvSpPr/>
            <p:nvPr/>
          </p:nvSpPr>
          <p:spPr>
            <a:xfrm>
              <a:off x="6451" y="88374"/>
              <a:ext cx="308327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1" name="Google Shape;1850;p53"/>
            <p:cNvSpPr/>
            <p:nvPr/>
          </p:nvSpPr>
          <p:spPr>
            <a:xfrm>
              <a:off x="289626" y="88374"/>
              <a:ext cx="71602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2" name="Google Shape;1851;p53"/>
            <p:cNvSpPr/>
            <p:nvPr/>
          </p:nvSpPr>
          <p:spPr>
            <a:xfrm>
              <a:off x="6451" y="34849"/>
              <a:ext cx="30832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3" name="Google Shape;1852;p53"/>
            <p:cNvSpPr/>
            <p:nvPr/>
          </p:nvSpPr>
          <p:spPr>
            <a:xfrm>
              <a:off x="310251" y="34849"/>
              <a:ext cx="5097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4" name="Google Shape;1853;p53"/>
            <p:cNvSpPr/>
            <p:nvPr/>
          </p:nvSpPr>
          <p:spPr>
            <a:xfrm>
              <a:off x="49026" y="6449"/>
              <a:ext cx="37402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5" name="Google Shape;1854;p53"/>
            <p:cNvSpPr/>
            <p:nvPr/>
          </p:nvSpPr>
          <p:spPr>
            <a:xfrm>
              <a:off x="281226" y="6449"/>
              <a:ext cx="37427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6" name="Google Shape;1855;p53"/>
            <p:cNvSpPr/>
            <p:nvPr/>
          </p:nvSpPr>
          <p:spPr>
            <a:xfrm>
              <a:off x="45801" y="136749"/>
              <a:ext cx="276077" cy="16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7" name="Google Shape;1856;p53"/>
            <p:cNvSpPr/>
            <p:nvPr/>
          </p:nvSpPr>
          <p:spPr>
            <a:xfrm>
              <a:off x="194801" y="172874"/>
              <a:ext cx="210277" cy="21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8" name="Google Shape;1857;p53"/>
            <p:cNvSpPr/>
            <p:nvPr/>
          </p:nvSpPr>
          <p:spPr>
            <a:xfrm>
              <a:off x="219301" y="196750"/>
              <a:ext cx="161902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9" name="Google Shape;1858;p53"/>
            <p:cNvSpPr/>
            <p:nvPr/>
          </p:nvSpPr>
          <p:spPr>
            <a:xfrm>
              <a:off x="274776" y="196750"/>
              <a:ext cx="106427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0" name="Google Shape;1859;p53"/>
            <p:cNvSpPr/>
            <p:nvPr/>
          </p:nvSpPr>
          <p:spPr>
            <a:xfrm>
              <a:off x="287026" y="264475"/>
              <a:ext cx="26452" cy="2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1" name="Google Shape;1860;p53"/>
            <p:cNvSpPr/>
            <p:nvPr/>
          </p:nvSpPr>
          <p:spPr>
            <a:xfrm>
              <a:off x="-1" y="-2"/>
              <a:ext cx="367679" cy="35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2" name="Google Shape;1861;p53"/>
            <p:cNvSpPr/>
            <p:nvPr/>
          </p:nvSpPr>
          <p:spPr>
            <a:xfrm>
              <a:off x="39976" y="130950"/>
              <a:ext cx="371552" cy="25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3" name="Google Shape;1862;p53"/>
            <p:cNvSpPr/>
            <p:nvPr/>
          </p:nvSpPr>
          <p:spPr>
            <a:xfrm>
              <a:off x="212851" y="190924"/>
              <a:ext cx="174177" cy="17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4" name="Google Shape;1863;p53"/>
            <p:cNvSpPr/>
            <p:nvPr/>
          </p:nvSpPr>
          <p:spPr>
            <a:xfrm>
              <a:off x="279301" y="225125"/>
              <a:ext cx="39977" cy="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456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48" t="677" r="6792" b="4972"/>
          <a:stretch>
            <a:fillRect/>
          </a:stretch>
        </p:blipFill>
        <p:spPr>
          <a:xfrm>
            <a:off x="457737" y="4685660"/>
            <a:ext cx="256494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270" fill="norm" stroke="1" extrusionOk="0">
                <a:moveTo>
                  <a:pt x="8644" y="189"/>
                </a:moveTo>
                <a:cubicBezTo>
                  <a:pt x="5367" y="833"/>
                  <a:pt x="2606" y="2899"/>
                  <a:pt x="1102" y="5836"/>
                </a:cubicBezTo>
                <a:cubicBezTo>
                  <a:pt x="583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2" y="20869"/>
                  <a:pt x="9846" y="21234"/>
                </a:cubicBezTo>
                <a:cubicBezTo>
                  <a:pt x="13034" y="21493"/>
                  <a:pt x="16165" y="20364"/>
                  <a:pt x="18423" y="18148"/>
                </a:cubicBezTo>
                <a:cubicBezTo>
                  <a:pt x="20095" y="16506"/>
                  <a:pt x="21187" y="14352"/>
                  <a:pt x="21494" y="12041"/>
                </a:cubicBezTo>
                <a:cubicBezTo>
                  <a:pt x="21576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45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6" name="Google Shape;1276;p17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1464" name="Google Shape;1277;p17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467" name="Google Shape;1278;p17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1465" name="Google Shape;1279;p17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66" name="Google Shape;1280;p17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468" name="Google Shape;1281;p17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471" name="Google Shape;1282;p17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1469" name="Google Shape;1283;p17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70" name="Google Shape;1284;p17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474" name="Google Shape;1285;p17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1472" name="Google Shape;1286;p17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73" name="Google Shape;1287;p17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477" name="Google Shape;1288;p17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1475" name="Google Shape;1289;p17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76" name="Google Shape;1290;p17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480" name="Google Shape;1291;p17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1478" name="Google Shape;1292;p17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79" name="Google Shape;1293;p17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483" name="Google Shape;1294;p17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1481" name="Google Shape;1295;p17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482" name="Google Shape;1296;p17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484" name="Google Shape;1297;p17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5" name="Google Shape;1298;p17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487" name="Google Shape;1299;p17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88" name="Google Shape;1300;p17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89" name="Google Shape;1303;p17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90" name="Google Shape;1304;p17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91" name="Google Shape;1307;p17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92" name="Google Shape;1308;p17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93" name="Google Shape;1309;p17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94" name="Google Shape;1310;p17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95" name="Google Shape;1312;p17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96" name="Google Shape;1313;p17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97" name="Google Shape;1314;p17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98" name="Google Shape;1317;p17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499" name="Google Shape;1318;p17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00" name="Google Shape;1319;p17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01" name="Google Shape;1322;p17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02" name="Google Shape;1323;p17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03" name="Google Shape;1324;p17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04" name="Google Shape;1327;p17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05" name="Google Shape;1328;p17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06" name="Google Shape;1329;p17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07" name="Google Shape;1332;p17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08" name="Google Shape;1333;p17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09" name="Google Shape;1334;p17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10" name="Google Shape;1337;p17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11" name="Google Shape;1338;p17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12" name="Google Shape;1339;p17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13" name="Google Shape;1342;p17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14" name="Google Shape;1343;p17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15" name="Google Shape;1344;p17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16" name="Google Shape;1347;p17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17" name="Google Shape;1348;p17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1520" name="Google Shape;1349;p17"/>
          <p:cNvGrpSpPr/>
          <p:nvPr/>
        </p:nvGrpSpPr>
        <p:grpSpPr>
          <a:xfrm>
            <a:off x="559494" y="366924"/>
            <a:ext cx="297898" cy="313805"/>
            <a:chOff x="-14" y="1"/>
            <a:chExt cx="297896" cy="313804"/>
          </a:xfrm>
        </p:grpSpPr>
        <p:sp>
          <p:nvSpPr>
            <p:cNvPr id="1518" name="Google Shape;1350;p17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9" name="Google Shape;1351;p17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531" name="Google Shape;1352;p17"/>
          <p:cNvGrpSpPr/>
          <p:nvPr/>
        </p:nvGrpSpPr>
        <p:grpSpPr>
          <a:xfrm>
            <a:off x="7942312" y="4463786"/>
            <a:ext cx="291353" cy="281329"/>
            <a:chOff x="0" y="0"/>
            <a:chExt cx="291352" cy="281327"/>
          </a:xfrm>
        </p:grpSpPr>
        <p:sp>
          <p:nvSpPr>
            <p:cNvPr id="1521" name="Google Shape;1353;p17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2" name="Google Shape;1354;p17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3" name="Google Shape;1355;p17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4" name="Google Shape;1356;p17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5" name="Google Shape;1357;p17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6" name="Google Shape;1358;p17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7" name="Google Shape;1359;p17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8" name="Google Shape;1360;p17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9" name="Google Shape;1361;p17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0" name="Google Shape;1362;p17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534" name="Google Shape;1363;p17"/>
          <p:cNvGrpSpPr/>
          <p:nvPr/>
        </p:nvGrpSpPr>
        <p:grpSpPr>
          <a:xfrm>
            <a:off x="1261248" y="340831"/>
            <a:ext cx="122300" cy="132661"/>
            <a:chOff x="-1" y="2"/>
            <a:chExt cx="122299" cy="132660"/>
          </a:xfrm>
        </p:grpSpPr>
        <p:sp>
          <p:nvSpPr>
            <p:cNvPr id="1532" name="Google Shape;1364;p17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3" name="Google Shape;1365;p17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535" name="Google Shape;1366;p17"/>
          <p:cNvSpPr/>
          <p:nvPr/>
        </p:nvSpPr>
        <p:spPr>
          <a:xfrm>
            <a:off x="8043992" y="362788"/>
            <a:ext cx="84651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36" name="Google Shape;1367;p17"/>
          <p:cNvSpPr/>
          <p:nvPr/>
        </p:nvSpPr>
        <p:spPr>
          <a:xfrm>
            <a:off x="8159817" y="4193999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1539" name="Google Shape;1368;p17"/>
          <p:cNvGrpSpPr/>
          <p:nvPr/>
        </p:nvGrpSpPr>
        <p:grpSpPr>
          <a:xfrm>
            <a:off x="7467273" y="4673393"/>
            <a:ext cx="122301" cy="132661"/>
            <a:chOff x="-1" y="2"/>
            <a:chExt cx="122299" cy="132660"/>
          </a:xfrm>
        </p:grpSpPr>
        <p:sp>
          <p:nvSpPr>
            <p:cNvPr id="1537" name="Google Shape;1369;p17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8" name="Google Shape;1370;p17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540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algn="l" rtl="0">
              <a:defRPr b="0" sz="14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541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1542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543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48" name="تجميع"/>
          <p:cNvGrpSpPr/>
          <p:nvPr/>
        </p:nvGrpSpPr>
        <p:grpSpPr>
          <a:xfrm>
            <a:off x="6432845" y="275052"/>
            <a:ext cx="2447921" cy="383537"/>
            <a:chOff x="0" y="0"/>
            <a:chExt cx="2447919" cy="383535"/>
          </a:xfrm>
        </p:grpSpPr>
        <p:grpSp>
          <p:nvGrpSpPr>
            <p:cNvPr id="1546" name="تجميع"/>
            <p:cNvGrpSpPr/>
            <p:nvPr/>
          </p:nvGrpSpPr>
          <p:grpSpPr>
            <a:xfrm>
              <a:off x="0" y="-1"/>
              <a:ext cx="1893435" cy="297768"/>
              <a:chOff x="0" y="0"/>
              <a:chExt cx="1893434" cy="297766"/>
            </a:xfrm>
          </p:grpSpPr>
          <p:sp>
            <p:nvSpPr>
              <p:cNvPr id="1544" name="Google Shape;2631;p60"/>
              <p:cNvSpPr/>
              <p:nvPr/>
            </p:nvSpPr>
            <p:spPr>
              <a:xfrm rot="10800000">
                <a:off x="1345619" y="0"/>
                <a:ext cx="547816" cy="297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45" name="Google Shape;2632;p60"/>
              <p:cNvSpPr/>
              <p:nvPr/>
            </p:nvSpPr>
            <p:spPr>
              <a:xfrm rot="10800000">
                <a:off x="0" y="0"/>
                <a:ext cx="1506719" cy="297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547" name="التاريخ"/>
            <p:cNvSpPr txBox="1"/>
            <p:nvPr/>
          </p:nvSpPr>
          <p:spPr>
            <a:xfrm>
              <a:off x="1786837" y="50191"/>
              <a:ext cx="661083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564" name="Google Shape;1848;p53"/>
          <p:cNvGrpSpPr/>
          <p:nvPr/>
        </p:nvGrpSpPr>
        <p:grpSpPr>
          <a:xfrm>
            <a:off x="6293504" y="229459"/>
            <a:ext cx="411530" cy="388954"/>
            <a:chOff x="0" y="-1"/>
            <a:chExt cx="411528" cy="388952"/>
          </a:xfrm>
        </p:grpSpPr>
        <p:sp>
          <p:nvSpPr>
            <p:cNvPr id="1549" name="Google Shape;1849;p53"/>
            <p:cNvSpPr/>
            <p:nvPr/>
          </p:nvSpPr>
          <p:spPr>
            <a:xfrm>
              <a:off x="6451" y="88374"/>
              <a:ext cx="308327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0" name="Google Shape;1850;p53"/>
            <p:cNvSpPr/>
            <p:nvPr/>
          </p:nvSpPr>
          <p:spPr>
            <a:xfrm>
              <a:off x="289626" y="88374"/>
              <a:ext cx="71602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1" name="Google Shape;1851;p53"/>
            <p:cNvSpPr/>
            <p:nvPr/>
          </p:nvSpPr>
          <p:spPr>
            <a:xfrm>
              <a:off x="6451" y="34849"/>
              <a:ext cx="30832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2" name="Google Shape;1852;p53"/>
            <p:cNvSpPr/>
            <p:nvPr/>
          </p:nvSpPr>
          <p:spPr>
            <a:xfrm>
              <a:off x="310251" y="34849"/>
              <a:ext cx="5097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3" name="Google Shape;1853;p53"/>
            <p:cNvSpPr/>
            <p:nvPr/>
          </p:nvSpPr>
          <p:spPr>
            <a:xfrm>
              <a:off x="49026" y="6449"/>
              <a:ext cx="37402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4" name="Google Shape;1854;p53"/>
            <p:cNvSpPr/>
            <p:nvPr/>
          </p:nvSpPr>
          <p:spPr>
            <a:xfrm>
              <a:off x="281226" y="6449"/>
              <a:ext cx="37427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5" name="Google Shape;1855;p53"/>
            <p:cNvSpPr/>
            <p:nvPr/>
          </p:nvSpPr>
          <p:spPr>
            <a:xfrm>
              <a:off x="45801" y="136749"/>
              <a:ext cx="276077" cy="16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6" name="Google Shape;1856;p53"/>
            <p:cNvSpPr/>
            <p:nvPr/>
          </p:nvSpPr>
          <p:spPr>
            <a:xfrm>
              <a:off x="194801" y="172874"/>
              <a:ext cx="210277" cy="21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7" name="Google Shape;1857;p53"/>
            <p:cNvSpPr/>
            <p:nvPr/>
          </p:nvSpPr>
          <p:spPr>
            <a:xfrm>
              <a:off x="219301" y="196750"/>
              <a:ext cx="161902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8" name="Google Shape;1858;p53"/>
            <p:cNvSpPr/>
            <p:nvPr/>
          </p:nvSpPr>
          <p:spPr>
            <a:xfrm>
              <a:off x="274776" y="196750"/>
              <a:ext cx="106427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9" name="Google Shape;1859;p53"/>
            <p:cNvSpPr/>
            <p:nvPr/>
          </p:nvSpPr>
          <p:spPr>
            <a:xfrm>
              <a:off x="287026" y="264475"/>
              <a:ext cx="26452" cy="2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0" name="Google Shape;1860;p53"/>
            <p:cNvSpPr/>
            <p:nvPr/>
          </p:nvSpPr>
          <p:spPr>
            <a:xfrm>
              <a:off x="-1" y="-2"/>
              <a:ext cx="367679" cy="35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1" name="Google Shape;1861;p53"/>
            <p:cNvSpPr/>
            <p:nvPr/>
          </p:nvSpPr>
          <p:spPr>
            <a:xfrm>
              <a:off x="39976" y="130950"/>
              <a:ext cx="371552" cy="25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2" name="Google Shape;1862;p53"/>
            <p:cNvSpPr/>
            <p:nvPr/>
          </p:nvSpPr>
          <p:spPr>
            <a:xfrm>
              <a:off x="212851" y="190924"/>
              <a:ext cx="174177" cy="17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3" name="Google Shape;1863;p53"/>
            <p:cNvSpPr/>
            <p:nvPr/>
          </p:nvSpPr>
          <p:spPr>
            <a:xfrm>
              <a:off x="279301" y="225125"/>
              <a:ext cx="39977" cy="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565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48" t="677" r="6792" b="4972"/>
          <a:stretch>
            <a:fillRect/>
          </a:stretch>
        </p:blipFill>
        <p:spPr>
          <a:xfrm>
            <a:off x="457737" y="4685660"/>
            <a:ext cx="256494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270" fill="norm" stroke="1" extrusionOk="0">
                <a:moveTo>
                  <a:pt x="8644" y="189"/>
                </a:moveTo>
                <a:cubicBezTo>
                  <a:pt x="5367" y="833"/>
                  <a:pt x="2606" y="2899"/>
                  <a:pt x="1102" y="5836"/>
                </a:cubicBezTo>
                <a:cubicBezTo>
                  <a:pt x="583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2" y="20869"/>
                  <a:pt x="9846" y="21234"/>
                </a:cubicBezTo>
                <a:cubicBezTo>
                  <a:pt x="13034" y="21493"/>
                  <a:pt x="16165" y="20364"/>
                  <a:pt x="18423" y="18148"/>
                </a:cubicBezTo>
                <a:cubicBezTo>
                  <a:pt x="20095" y="16506"/>
                  <a:pt x="21187" y="14352"/>
                  <a:pt x="21494" y="12041"/>
                </a:cubicBezTo>
                <a:cubicBezTo>
                  <a:pt x="21576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56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5" name="Google Shape;1372;p18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1573" name="Google Shape;1373;p18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576" name="Google Shape;1374;p18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1574" name="Google Shape;1375;p18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75" name="Google Shape;1376;p18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577" name="Google Shape;1377;p18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580" name="Google Shape;1378;p18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1578" name="Google Shape;1379;p18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79" name="Google Shape;1380;p18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583" name="Google Shape;1381;p18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1581" name="Google Shape;1382;p18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82" name="Google Shape;1383;p18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586" name="Google Shape;1384;p18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1584" name="Google Shape;1385;p18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85" name="Google Shape;1386;p18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589" name="Google Shape;1387;p18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1587" name="Google Shape;1388;p18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88" name="Google Shape;1389;p18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592" name="Google Shape;1390;p18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1590" name="Google Shape;1391;p18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591" name="Google Shape;1392;p18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593" name="Google Shape;1393;p18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4" name="Google Shape;1394;p18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596" name="Google Shape;1395;p18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97" name="Google Shape;1396;p18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98" name="Google Shape;1399;p18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599" name="Google Shape;1400;p18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00" name="Google Shape;1403;p18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01" name="Google Shape;1404;p18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02" name="Google Shape;1405;p18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03" name="Google Shape;1406;p18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04" name="Google Shape;1408;p18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05" name="Google Shape;1409;p18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06" name="Google Shape;1410;p18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07" name="Google Shape;1413;p18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08" name="Google Shape;1414;p18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09" name="Google Shape;1415;p18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10" name="Google Shape;1418;p18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11" name="Google Shape;1419;p18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12" name="Google Shape;1420;p18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13" name="Google Shape;1423;p18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14" name="Google Shape;1424;p18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15" name="Google Shape;1425;p18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16" name="Google Shape;1428;p18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17" name="Google Shape;1429;p18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18" name="Google Shape;1430;p18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19" name="Google Shape;1433;p18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20" name="Google Shape;1434;p18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21" name="Google Shape;1435;p18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22" name="Google Shape;1438;p18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23" name="Google Shape;1439;p18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24" name="Google Shape;1440;p18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25" name="Google Shape;1443;p18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26" name="Google Shape;1444;p18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27" name="Google Shape;1445;p18"/>
          <p:cNvSpPr/>
          <p:nvPr/>
        </p:nvSpPr>
        <p:spPr>
          <a:xfrm>
            <a:off x="228931" y="135716"/>
            <a:ext cx="794686" cy="6866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1630" name="Google Shape;1446;p18"/>
          <p:cNvGrpSpPr/>
          <p:nvPr/>
        </p:nvGrpSpPr>
        <p:grpSpPr>
          <a:xfrm>
            <a:off x="1118656" y="879024"/>
            <a:ext cx="297899" cy="313805"/>
            <a:chOff x="-14" y="1"/>
            <a:chExt cx="297897" cy="313804"/>
          </a:xfrm>
        </p:grpSpPr>
        <p:sp>
          <p:nvSpPr>
            <p:cNvPr id="1628" name="Google Shape;1447;p18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9" name="Google Shape;1448;p18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641" name="Google Shape;1449;p18"/>
          <p:cNvGrpSpPr/>
          <p:nvPr/>
        </p:nvGrpSpPr>
        <p:grpSpPr>
          <a:xfrm>
            <a:off x="7814274" y="4463774"/>
            <a:ext cx="291353" cy="281329"/>
            <a:chOff x="0" y="0"/>
            <a:chExt cx="291352" cy="281327"/>
          </a:xfrm>
        </p:grpSpPr>
        <p:sp>
          <p:nvSpPr>
            <p:cNvPr id="1631" name="Google Shape;1450;p18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2" name="Google Shape;1451;p18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3" name="Google Shape;1452;p18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4" name="Google Shape;1453;p18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5" name="Google Shape;1454;p18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6" name="Google Shape;1455;p18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7" name="Google Shape;1456;p18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8" name="Google Shape;1457;p18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9" name="Google Shape;1458;p18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0" name="Google Shape;1459;p18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644" name="Google Shape;1460;p18"/>
          <p:cNvGrpSpPr/>
          <p:nvPr/>
        </p:nvGrpSpPr>
        <p:grpSpPr>
          <a:xfrm>
            <a:off x="7578548" y="722618"/>
            <a:ext cx="122300" cy="132661"/>
            <a:chOff x="-1" y="2"/>
            <a:chExt cx="122299" cy="132660"/>
          </a:xfrm>
        </p:grpSpPr>
        <p:sp>
          <p:nvSpPr>
            <p:cNvPr id="1642" name="Google Shape;1461;p18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3" name="Google Shape;1462;p18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645" name="Google Shape;1463;p18"/>
          <p:cNvSpPr/>
          <p:nvPr/>
        </p:nvSpPr>
        <p:spPr>
          <a:xfrm>
            <a:off x="1893117" y="539074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46" name="Google Shape;1464;p18"/>
          <p:cNvSpPr/>
          <p:nvPr/>
        </p:nvSpPr>
        <p:spPr>
          <a:xfrm>
            <a:off x="8228955" y="4065025"/>
            <a:ext cx="67017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647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algn="l" rtl="0">
              <a:defRPr b="0" sz="14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648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164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0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55" name="تجميع"/>
          <p:cNvGrpSpPr/>
          <p:nvPr/>
        </p:nvGrpSpPr>
        <p:grpSpPr>
          <a:xfrm>
            <a:off x="6432845" y="275052"/>
            <a:ext cx="2447921" cy="383537"/>
            <a:chOff x="0" y="0"/>
            <a:chExt cx="2447919" cy="383535"/>
          </a:xfrm>
        </p:grpSpPr>
        <p:grpSp>
          <p:nvGrpSpPr>
            <p:cNvPr id="1653" name="تجميع"/>
            <p:cNvGrpSpPr/>
            <p:nvPr/>
          </p:nvGrpSpPr>
          <p:grpSpPr>
            <a:xfrm>
              <a:off x="0" y="-1"/>
              <a:ext cx="1893435" cy="297768"/>
              <a:chOff x="0" y="0"/>
              <a:chExt cx="1893434" cy="297766"/>
            </a:xfrm>
          </p:grpSpPr>
          <p:sp>
            <p:nvSpPr>
              <p:cNvPr id="1651" name="Google Shape;2631;p60"/>
              <p:cNvSpPr/>
              <p:nvPr/>
            </p:nvSpPr>
            <p:spPr>
              <a:xfrm rot="10800000">
                <a:off x="1345619" y="0"/>
                <a:ext cx="547816" cy="297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52" name="Google Shape;2632;p60"/>
              <p:cNvSpPr/>
              <p:nvPr/>
            </p:nvSpPr>
            <p:spPr>
              <a:xfrm rot="10800000">
                <a:off x="0" y="0"/>
                <a:ext cx="1506719" cy="297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654" name="التاريخ"/>
            <p:cNvSpPr txBox="1"/>
            <p:nvPr/>
          </p:nvSpPr>
          <p:spPr>
            <a:xfrm>
              <a:off x="1786837" y="50191"/>
              <a:ext cx="661083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671" name="Google Shape;1848;p53"/>
          <p:cNvGrpSpPr/>
          <p:nvPr/>
        </p:nvGrpSpPr>
        <p:grpSpPr>
          <a:xfrm>
            <a:off x="6293504" y="229459"/>
            <a:ext cx="411530" cy="388954"/>
            <a:chOff x="0" y="-1"/>
            <a:chExt cx="411528" cy="388952"/>
          </a:xfrm>
        </p:grpSpPr>
        <p:sp>
          <p:nvSpPr>
            <p:cNvPr id="1656" name="Google Shape;1849;p53"/>
            <p:cNvSpPr/>
            <p:nvPr/>
          </p:nvSpPr>
          <p:spPr>
            <a:xfrm>
              <a:off x="6451" y="88374"/>
              <a:ext cx="308327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7" name="Google Shape;1850;p53"/>
            <p:cNvSpPr/>
            <p:nvPr/>
          </p:nvSpPr>
          <p:spPr>
            <a:xfrm>
              <a:off x="289626" y="88374"/>
              <a:ext cx="71602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8" name="Google Shape;1851;p53"/>
            <p:cNvSpPr/>
            <p:nvPr/>
          </p:nvSpPr>
          <p:spPr>
            <a:xfrm>
              <a:off x="6451" y="34849"/>
              <a:ext cx="30832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9" name="Google Shape;1852;p53"/>
            <p:cNvSpPr/>
            <p:nvPr/>
          </p:nvSpPr>
          <p:spPr>
            <a:xfrm>
              <a:off x="310251" y="34849"/>
              <a:ext cx="5097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0" name="Google Shape;1853;p53"/>
            <p:cNvSpPr/>
            <p:nvPr/>
          </p:nvSpPr>
          <p:spPr>
            <a:xfrm>
              <a:off x="49026" y="6449"/>
              <a:ext cx="37402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1" name="Google Shape;1854;p53"/>
            <p:cNvSpPr/>
            <p:nvPr/>
          </p:nvSpPr>
          <p:spPr>
            <a:xfrm>
              <a:off x="281226" y="6449"/>
              <a:ext cx="37427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2" name="Google Shape;1855;p53"/>
            <p:cNvSpPr/>
            <p:nvPr/>
          </p:nvSpPr>
          <p:spPr>
            <a:xfrm>
              <a:off x="45801" y="136749"/>
              <a:ext cx="276077" cy="16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3" name="Google Shape;1856;p53"/>
            <p:cNvSpPr/>
            <p:nvPr/>
          </p:nvSpPr>
          <p:spPr>
            <a:xfrm>
              <a:off x="194801" y="172874"/>
              <a:ext cx="210277" cy="21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4" name="Google Shape;1857;p53"/>
            <p:cNvSpPr/>
            <p:nvPr/>
          </p:nvSpPr>
          <p:spPr>
            <a:xfrm>
              <a:off x="219301" y="196750"/>
              <a:ext cx="161902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5" name="Google Shape;1858;p53"/>
            <p:cNvSpPr/>
            <p:nvPr/>
          </p:nvSpPr>
          <p:spPr>
            <a:xfrm>
              <a:off x="274776" y="196750"/>
              <a:ext cx="106427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6" name="Google Shape;1859;p53"/>
            <p:cNvSpPr/>
            <p:nvPr/>
          </p:nvSpPr>
          <p:spPr>
            <a:xfrm>
              <a:off x="287026" y="264475"/>
              <a:ext cx="26452" cy="2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7" name="Google Shape;1860;p53"/>
            <p:cNvSpPr/>
            <p:nvPr/>
          </p:nvSpPr>
          <p:spPr>
            <a:xfrm>
              <a:off x="-1" y="-2"/>
              <a:ext cx="367679" cy="35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8" name="Google Shape;1861;p53"/>
            <p:cNvSpPr/>
            <p:nvPr/>
          </p:nvSpPr>
          <p:spPr>
            <a:xfrm>
              <a:off x="39976" y="130950"/>
              <a:ext cx="371552" cy="25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9" name="Google Shape;1862;p53"/>
            <p:cNvSpPr/>
            <p:nvPr/>
          </p:nvSpPr>
          <p:spPr>
            <a:xfrm>
              <a:off x="212851" y="190924"/>
              <a:ext cx="174177" cy="17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0" name="Google Shape;1863;p53"/>
            <p:cNvSpPr/>
            <p:nvPr/>
          </p:nvSpPr>
          <p:spPr>
            <a:xfrm>
              <a:off x="279301" y="225125"/>
              <a:ext cx="39977" cy="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672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48" t="677" r="6792" b="4972"/>
          <a:stretch>
            <a:fillRect/>
          </a:stretch>
        </p:blipFill>
        <p:spPr>
          <a:xfrm>
            <a:off x="457737" y="4685660"/>
            <a:ext cx="256494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270" fill="norm" stroke="1" extrusionOk="0">
                <a:moveTo>
                  <a:pt x="8644" y="189"/>
                </a:moveTo>
                <a:cubicBezTo>
                  <a:pt x="5367" y="833"/>
                  <a:pt x="2606" y="2899"/>
                  <a:pt x="1102" y="5836"/>
                </a:cubicBezTo>
                <a:cubicBezTo>
                  <a:pt x="583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2" y="20869"/>
                  <a:pt x="9846" y="21234"/>
                </a:cubicBezTo>
                <a:cubicBezTo>
                  <a:pt x="13034" y="21493"/>
                  <a:pt x="16165" y="20364"/>
                  <a:pt x="18423" y="18148"/>
                </a:cubicBezTo>
                <a:cubicBezTo>
                  <a:pt x="20095" y="16506"/>
                  <a:pt x="21187" y="14352"/>
                  <a:pt x="21494" y="12041"/>
                </a:cubicBezTo>
                <a:cubicBezTo>
                  <a:pt x="21576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67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1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2" name="Google Shape;1466;p19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1680" name="Google Shape;1467;p19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683" name="Google Shape;1468;p19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1681" name="Google Shape;1469;p19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82" name="Google Shape;1470;p19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684" name="Google Shape;1471;p19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687" name="Google Shape;1472;p19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1685" name="Google Shape;1473;p19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86" name="Google Shape;1474;p19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690" name="Google Shape;1475;p19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1688" name="Google Shape;1476;p19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89" name="Google Shape;1477;p19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693" name="Google Shape;1478;p19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1691" name="Google Shape;1479;p19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92" name="Google Shape;1480;p19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696" name="Google Shape;1481;p19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1694" name="Google Shape;1482;p19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95" name="Google Shape;1483;p19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699" name="Google Shape;1484;p19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1697" name="Google Shape;1485;p19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98" name="Google Shape;1486;p19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700" name="Google Shape;1487;p19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1" name="Google Shape;1488;p19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703" name="Google Shape;1489;p19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04" name="Google Shape;1490;p19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05" name="Google Shape;1493;p19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06" name="Google Shape;1494;p19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07" name="Google Shape;1497;p19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08" name="Google Shape;1498;p19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09" name="Google Shape;1499;p19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10" name="Google Shape;1500;p19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11" name="Google Shape;1502;p19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12" name="Google Shape;1503;p19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13" name="Google Shape;1504;p19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14" name="Google Shape;1507;p19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15" name="Google Shape;1508;p19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16" name="Google Shape;1509;p19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17" name="Google Shape;1512;p19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18" name="Google Shape;1513;p19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19" name="Google Shape;1514;p19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20" name="Google Shape;1517;p19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21" name="Google Shape;1518;p19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22" name="Google Shape;1519;p19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23" name="Google Shape;1522;p19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24" name="Google Shape;1523;p19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25" name="Google Shape;1524;p19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26" name="Google Shape;1527;p19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27" name="Google Shape;1528;p19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28" name="Google Shape;1529;p19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29" name="Google Shape;1532;p19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30" name="Google Shape;1533;p19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31" name="Google Shape;1534;p19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32" name="Google Shape;1537;p19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33" name="Google Shape;1538;p19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1736" name="Google Shape;1539;p19"/>
          <p:cNvGrpSpPr/>
          <p:nvPr/>
        </p:nvGrpSpPr>
        <p:grpSpPr>
          <a:xfrm>
            <a:off x="7714306" y="2997287"/>
            <a:ext cx="297898" cy="313805"/>
            <a:chOff x="-14" y="1"/>
            <a:chExt cx="297896" cy="313804"/>
          </a:xfrm>
        </p:grpSpPr>
        <p:sp>
          <p:nvSpPr>
            <p:cNvPr id="1734" name="Google Shape;1540;p19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5" name="Google Shape;1541;p19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747" name="Google Shape;1542;p19"/>
          <p:cNvGrpSpPr/>
          <p:nvPr/>
        </p:nvGrpSpPr>
        <p:grpSpPr>
          <a:xfrm>
            <a:off x="1018073" y="1506999"/>
            <a:ext cx="291353" cy="281328"/>
            <a:chOff x="0" y="0"/>
            <a:chExt cx="291352" cy="281327"/>
          </a:xfrm>
        </p:grpSpPr>
        <p:sp>
          <p:nvSpPr>
            <p:cNvPr id="1737" name="Google Shape;1543;p19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8" name="Google Shape;1544;p19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9" name="Google Shape;1545;p19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0" name="Google Shape;1546;p19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1" name="Google Shape;1547;p19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2" name="Google Shape;1548;p19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3" name="Google Shape;1549;p19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4" name="Google Shape;1550;p19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5" name="Google Shape;1551;p19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6" name="Google Shape;1552;p19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750" name="Google Shape;1553;p19"/>
          <p:cNvGrpSpPr/>
          <p:nvPr/>
        </p:nvGrpSpPr>
        <p:grpSpPr>
          <a:xfrm>
            <a:off x="2096473" y="637731"/>
            <a:ext cx="122300" cy="132661"/>
            <a:chOff x="-1" y="2"/>
            <a:chExt cx="122299" cy="132660"/>
          </a:xfrm>
        </p:grpSpPr>
        <p:sp>
          <p:nvSpPr>
            <p:cNvPr id="1748" name="Google Shape;1554;p19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9" name="Google Shape;1555;p19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751" name="Google Shape;1556;p19"/>
          <p:cNvSpPr/>
          <p:nvPr/>
        </p:nvSpPr>
        <p:spPr>
          <a:xfrm>
            <a:off x="7022535" y="659648"/>
            <a:ext cx="84651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52" name="Google Shape;1557;p19"/>
          <p:cNvSpPr/>
          <p:nvPr/>
        </p:nvSpPr>
        <p:spPr>
          <a:xfrm>
            <a:off x="1836692" y="1284649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53" name="Google Shape;1558;p19"/>
          <p:cNvSpPr/>
          <p:nvPr/>
        </p:nvSpPr>
        <p:spPr>
          <a:xfrm>
            <a:off x="1028504" y="1000673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54" name="Google Shape;1559;p19"/>
          <p:cNvSpPr/>
          <p:nvPr/>
        </p:nvSpPr>
        <p:spPr>
          <a:xfrm>
            <a:off x="7538154" y="4181938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755" name="Google Shape;1560;p19"/>
          <p:cNvSpPr/>
          <p:nvPr/>
        </p:nvSpPr>
        <p:spPr>
          <a:xfrm>
            <a:off x="1119742" y="3709099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1766" name="Google Shape;1561;p19"/>
          <p:cNvGrpSpPr/>
          <p:nvPr/>
        </p:nvGrpSpPr>
        <p:grpSpPr>
          <a:xfrm>
            <a:off x="1529775" y="4285398"/>
            <a:ext cx="291353" cy="281329"/>
            <a:chOff x="0" y="0"/>
            <a:chExt cx="291352" cy="281327"/>
          </a:xfrm>
        </p:grpSpPr>
        <p:sp>
          <p:nvSpPr>
            <p:cNvPr id="1756" name="Google Shape;1562;p19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7" name="Google Shape;1563;p19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8" name="Google Shape;1564;p19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9" name="Google Shape;1565;p19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0" name="Google Shape;1566;p19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1" name="Google Shape;1567;p19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2" name="Google Shape;1568;p19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3" name="Google Shape;1569;p19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4" name="Google Shape;1570;p19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5" name="Google Shape;1571;p19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769" name="Google Shape;1572;p19"/>
          <p:cNvGrpSpPr/>
          <p:nvPr/>
        </p:nvGrpSpPr>
        <p:grpSpPr>
          <a:xfrm>
            <a:off x="1309644" y="2640374"/>
            <a:ext cx="297899" cy="313806"/>
            <a:chOff x="-14" y="1"/>
            <a:chExt cx="297897" cy="313805"/>
          </a:xfrm>
        </p:grpSpPr>
        <p:sp>
          <p:nvSpPr>
            <p:cNvPr id="1767" name="Google Shape;1573;p19"/>
            <p:cNvSpPr/>
            <p:nvPr/>
          </p:nvSpPr>
          <p:spPr>
            <a:xfrm>
              <a:off x="-15" y="1"/>
              <a:ext cx="297899" cy="31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8" name="Google Shape;1574;p19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780" name="Google Shape;1575;p19"/>
          <p:cNvGrpSpPr/>
          <p:nvPr/>
        </p:nvGrpSpPr>
        <p:grpSpPr>
          <a:xfrm>
            <a:off x="6975823" y="4368974"/>
            <a:ext cx="291353" cy="281329"/>
            <a:chOff x="0" y="0"/>
            <a:chExt cx="291352" cy="281327"/>
          </a:xfrm>
        </p:grpSpPr>
        <p:sp>
          <p:nvSpPr>
            <p:cNvPr id="1770" name="Google Shape;1576;p19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1" name="Google Shape;1577;p19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2" name="Google Shape;1578;p19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3" name="Google Shape;1579;p19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4" name="Google Shape;1580;p19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5" name="Google Shape;1581;p19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6" name="Google Shape;1582;p19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7" name="Google Shape;1583;p19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8" name="Google Shape;1584;p19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9" name="Google Shape;1585;p19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783" name="Google Shape;1586;p19"/>
          <p:cNvGrpSpPr/>
          <p:nvPr/>
        </p:nvGrpSpPr>
        <p:grpSpPr>
          <a:xfrm>
            <a:off x="7210248" y="2223918"/>
            <a:ext cx="122300" cy="132661"/>
            <a:chOff x="-1" y="2"/>
            <a:chExt cx="122299" cy="132660"/>
          </a:xfrm>
        </p:grpSpPr>
        <p:sp>
          <p:nvSpPr>
            <p:cNvPr id="1781" name="Google Shape;1587;p19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2" name="Google Shape;1588;p19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786" name="Google Shape;1589;p19"/>
          <p:cNvGrpSpPr/>
          <p:nvPr/>
        </p:nvGrpSpPr>
        <p:grpSpPr>
          <a:xfrm>
            <a:off x="7714294" y="1173812"/>
            <a:ext cx="297899" cy="313805"/>
            <a:chOff x="-14" y="1"/>
            <a:chExt cx="297897" cy="313804"/>
          </a:xfrm>
        </p:grpSpPr>
        <p:sp>
          <p:nvSpPr>
            <p:cNvPr id="1784" name="Google Shape;1590;p19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5" name="Google Shape;1591;p19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787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algn="l" rtl="0">
              <a:defRPr b="0" sz="14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788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1789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0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95" name="تجميع"/>
          <p:cNvGrpSpPr/>
          <p:nvPr/>
        </p:nvGrpSpPr>
        <p:grpSpPr>
          <a:xfrm>
            <a:off x="6432845" y="275052"/>
            <a:ext cx="2447921" cy="383537"/>
            <a:chOff x="0" y="0"/>
            <a:chExt cx="2447919" cy="383535"/>
          </a:xfrm>
        </p:grpSpPr>
        <p:grpSp>
          <p:nvGrpSpPr>
            <p:cNvPr id="1793" name="تجميع"/>
            <p:cNvGrpSpPr/>
            <p:nvPr/>
          </p:nvGrpSpPr>
          <p:grpSpPr>
            <a:xfrm>
              <a:off x="0" y="-1"/>
              <a:ext cx="1893435" cy="297768"/>
              <a:chOff x="0" y="0"/>
              <a:chExt cx="1893434" cy="297766"/>
            </a:xfrm>
          </p:grpSpPr>
          <p:sp>
            <p:nvSpPr>
              <p:cNvPr id="1791" name="Google Shape;2631;p60"/>
              <p:cNvSpPr/>
              <p:nvPr/>
            </p:nvSpPr>
            <p:spPr>
              <a:xfrm rot="10800000">
                <a:off x="1345619" y="0"/>
                <a:ext cx="547816" cy="297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92" name="Google Shape;2632;p60"/>
              <p:cNvSpPr/>
              <p:nvPr/>
            </p:nvSpPr>
            <p:spPr>
              <a:xfrm rot="10800000">
                <a:off x="0" y="0"/>
                <a:ext cx="1506719" cy="297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794" name="التاريخ"/>
            <p:cNvSpPr txBox="1"/>
            <p:nvPr/>
          </p:nvSpPr>
          <p:spPr>
            <a:xfrm>
              <a:off x="1786837" y="50191"/>
              <a:ext cx="661083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811" name="Google Shape;1848;p53"/>
          <p:cNvGrpSpPr/>
          <p:nvPr/>
        </p:nvGrpSpPr>
        <p:grpSpPr>
          <a:xfrm>
            <a:off x="6293504" y="229459"/>
            <a:ext cx="411530" cy="388954"/>
            <a:chOff x="0" y="-1"/>
            <a:chExt cx="411528" cy="388952"/>
          </a:xfrm>
        </p:grpSpPr>
        <p:sp>
          <p:nvSpPr>
            <p:cNvPr id="1796" name="Google Shape;1849;p53"/>
            <p:cNvSpPr/>
            <p:nvPr/>
          </p:nvSpPr>
          <p:spPr>
            <a:xfrm>
              <a:off x="6451" y="88374"/>
              <a:ext cx="308327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7" name="Google Shape;1850;p53"/>
            <p:cNvSpPr/>
            <p:nvPr/>
          </p:nvSpPr>
          <p:spPr>
            <a:xfrm>
              <a:off x="289626" y="88374"/>
              <a:ext cx="71602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8" name="Google Shape;1851;p53"/>
            <p:cNvSpPr/>
            <p:nvPr/>
          </p:nvSpPr>
          <p:spPr>
            <a:xfrm>
              <a:off x="6451" y="34849"/>
              <a:ext cx="30832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9" name="Google Shape;1852;p53"/>
            <p:cNvSpPr/>
            <p:nvPr/>
          </p:nvSpPr>
          <p:spPr>
            <a:xfrm>
              <a:off x="310251" y="34849"/>
              <a:ext cx="5097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0" name="Google Shape;1853;p53"/>
            <p:cNvSpPr/>
            <p:nvPr/>
          </p:nvSpPr>
          <p:spPr>
            <a:xfrm>
              <a:off x="49026" y="6449"/>
              <a:ext cx="37402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1" name="Google Shape;1854;p53"/>
            <p:cNvSpPr/>
            <p:nvPr/>
          </p:nvSpPr>
          <p:spPr>
            <a:xfrm>
              <a:off x="281226" y="6449"/>
              <a:ext cx="37427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2" name="Google Shape;1855;p53"/>
            <p:cNvSpPr/>
            <p:nvPr/>
          </p:nvSpPr>
          <p:spPr>
            <a:xfrm>
              <a:off x="45801" y="136749"/>
              <a:ext cx="276077" cy="16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3" name="Google Shape;1856;p53"/>
            <p:cNvSpPr/>
            <p:nvPr/>
          </p:nvSpPr>
          <p:spPr>
            <a:xfrm>
              <a:off x="194801" y="172874"/>
              <a:ext cx="210277" cy="21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4" name="Google Shape;1857;p53"/>
            <p:cNvSpPr/>
            <p:nvPr/>
          </p:nvSpPr>
          <p:spPr>
            <a:xfrm>
              <a:off x="219301" y="196750"/>
              <a:ext cx="161902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5" name="Google Shape;1858;p53"/>
            <p:cNvSpPr/>
            <p:nvPr/>
          </p:nvSpPr>
          <p:spPr>
            <a:xfrm>
              <a:off x="274776" y="196750"/>
              <a:ext cx="106427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6" name="Google Shape;1859;p53"/>
            <p:cNvSpPr/>
            <p:nvPr/>
          </p:nvSpPr>
          <p:spPr>
            <a:xfrm>
              <a:off x="287026" y="264475"/>
              <a:ext cx="26452" cy="2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7" name="Google Shape;1860;p53"/>
            <p:cNvSpPr/>
            <p:nvPr/>
          </p:nvSpPr>
          <p:spPr>
            <a:xfrm>
              <a:off x="-1" y="-2"/>
              <a:ext cx="367679" cy="35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8" name="Google Shape;1861;p53"/>
            <p:cNvSpPr/>
            <p:nvPr/>
          </p:nvSpPr>
          <p:spPr>
            <a:xfrm>
              <a:off x="39976" y="130950"/>
              <a:ext cx="371552" cy="25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9" name="Google Shape;1862;p53"/>
            <p:cNvSpPr/>
            <p:nvPr/>
          </p:nvSpPr>
          <p:spPr>
            <a:xfrm>
              <a:off x="212851" y="190924"/>
              <a:ext cx="174177" cy="17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0" name="Google Shape;1863;p53"/>
            <p:cNvSpPr/>
            <p:nvPr/>
          </p:nvSpPr>
          <p:spPr>
            <a:xfrm>
              <a:off x="279301" y="225125"/>
              <a:ext cx="39977" cy="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812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48" t="677" r="6792" b="4972"/>
          <a:stretch>
            <a:fillRect/>
          </a:stretch>
        </p:blipFill>
        <p:spPr>
          <a:xfrm>
            <a:off x="457737" y="4685660"/>
            <a:ext cx="256494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270" fill="norm" stroke="1" extrusionOk="0">
                <a:moveTo>
                  <a:pt x="8644" y="189"/>
                </a:moveTo>
                <a:cubicBezTo>
                  <a:pt x="5367" y="833"/>
                  <a:pt x="2606" y="2899"/>
                  <a:pt x="1102" y="5836"/>
                </a:cubicBezTo>
                <a:cubicBezTo>
                  <a:pt x="583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2" y="20869"/>
                  <a:pt x="9846" y="21234"/>
                </a:cubicBezTo>
                <a:cubicBezTo>
                  <a:pt x="13034" y="21493"/>
                  <a:pt x="16165" y="20364"/>
                  <a:pt x="18423" y="18148"/>
                </a:cubicBezTo>
                <a:cubicBezTo>
                  <a:pt x="20095" y="16506"/>
                  <a:pt x="21187" y="14352"/>
                  <a:pt x="21494" y="12041"/>
                </a:cubicBezTo>
                <a:cubicBezTo>
                  <a:pt x="21576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8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2" name="Google Shape;1593;p20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1820" name="Google Shape;1594;p20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823" name="Google Shape;1595;p20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1821" name="Google Shape;1596;p20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22" name="Google Shape;1597;p20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824" name="Google Shape;1598;p20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827" name="Google Shape;1599;p20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1825" name="Google Shape;1600;p20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26" name="Google Shape;1601;p20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830" name="Google Shape;1602;p20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1828" name="Google Shape;1603;p20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29" name="Google Shape;1604;p20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833" name="Google Shape;1605;p20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1831" name="Google Shape;1606;p20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32" name="Google Shape;1607;p20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836" name="Google Shape;1608;p20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1834" name="Google Shape;1609;p20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35" name="Google Shape;1610;p20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839" name="Google Shape;1611;p20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1837" name="Google Shape;1612;p20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838" name="Google Shape;1613;p20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840" name="Google Shape;1614;p20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1" name="Google Shape;1615;p20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43" name="نص العنوان"/>
          <p:cNvSpPr txBox="1"/>
          <p:nvPr>
            <p:ph type="title"/>
          </p:nvPr>
        </p:nvSpPr>
        <p:spPr>
          <a:xfrm>
            <a:off x="2325950" y="395774"/>
            <a:ext cx="4492802" cy="1041002"/>
          </a:xfrm>
          <a:prstGeom prst="rect">
            <a:avLst/>
          </a:prstGeom>
        </p:spPr>
        <p:txBody>
          <a:bodyPr/>
          <a:lstStyle>
            <a:lvl1pPr>
              <a:defRPr sz="81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844" name="مستوى النص الأول…"/>
          <p:cNvSpPr txBox="1"/>
          <p:nvPr>
            <p:ph type="body" sz="quarter" idx="1"/>
          </p:nvPr>
        </p:nvSpPr>
        <p:spPr>
          <a:xfrm>
            <a:off x="2327039" y="1556401"/>
            <a:ext cx="4492804" cy="146010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845" name="Google Shape;1619;p20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46" name="Google Shape;1620;p20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47" name="Google Shape;1623;p20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48" name="Google Shape;1624;p20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49" name="Google Shape;1627;p20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50" name="Google Shape;1628;p20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51" name="Google Shape;1629;p20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52" name="Google Shape;1630;p20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53" name="Google Shape;1632;p20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54" name="Google Shape;1633;p20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55" name="Google Shape;1634;p20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56" name="Google Shape;1637;p20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57" name="Google Shape;1638;p20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58" name="Google Shape;1639;p20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59" name="Google Shape;1642;p20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60" name="Google Shape;1643;p20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61" name="Google Shape;1644;p20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62" name="Google Shape;1647;p20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63" name="Google Shape;1648;p20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64" name="Google Shape;1649;p20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65" name="Google Shape;1652;p20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66" name="Google Shape;1653;p20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67" name="Google Shape;1654;p20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68" name="Google Shape;1657;p20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69" name="Google Shape;1658;p20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70" name="Google Shape;1659;p20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71" name="Google Shape;1662;p20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72" name="Google Shape;1663;p20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73" name="Google Shape;1664;p20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74" name="Google Shape;1667;p20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75" name="Google Shape;1668;p20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1878" name="Google Shape;1669;p20"/>
          <p:cNvGrpSpPr/>
          <p:nvPr/>
        </p:nvGrpSpPr>
        <p:grpSpPr>
          <a:xfrm>
            <a:off x="7714306" y="2997287"/>
            <a:ext cx="297898" cy="313805"/>
            <a:chOff x="-14" y="1"/>
            <a:chExt cx="297896" cy="313804"/>
          </a:xfrm>
        </p:grpSpPr>
        <p:sp>
          <p:nvSpPr>
            <p:cNvPr id="1876" name="Google Shape;1670;p20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7" name="Google Shape;1671;p20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889" name="Google Shape;1672;p20"/>
          <p:cNvGrpSpPr/>
          <p:nvPr/>
        </p:nvGrpSpPr>
        <p:grpSpPr>
          <a:xfrm>
            <a:off x="1018073" y="1506999"/>
            <a:ext cx="291353" cy="281328"/>
            <a:chOff x="0" y="0"/>
            <a:chExt cx="291352" cy="281327"/>
          </a:xfrm>
        </p:grpSpPr>
        <p:sp>
          <p:nvSpPr>
            <p:cNvPr id="1879" name="Google Shape;1673;p20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0" name="Google Shape;1674;p20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1" name="Google Shape;1675;p20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2" name="Google Shape;1676;p20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3" name="Google Shape;1677;p20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4" name="Google Shape;1678;p20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5" name="Google Shape;1679;p20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6" name="Google Shape;1680;p20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7" name="Google Shape;1681;p20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8" name="Google Shape;1682;p20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892" name="Google Shape;1683;p20"/>
          <p:cNvGrpSpPr/>
          <p:nvPr/>
        </p:nvGrpSpPr>
        <p:grpSpPr>
          <a:xfrm>
            <a:off x="2096473" y="637731"/>
            <a:ext cx="122300" cy="132661"/>
            <a:chOff x="-1" y="2"/>
            <a:chExt cx="122299" cy="132660"/>
          </a:xfrm>
        </p:grpSpPr>
        <p:sp>
          <p:nvSpPr>
            <p:cNvPr id="1890" name="Google Shape;1684;p20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1" name="Google Shape;1685;p20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93" name="Google Shape;1686;p20"/>
          <p:cNvSpPr/>
          <p:nvPr/>
        </p:nvSpPr>
        <p:spPr>
          <a:xfrm>
            <a:off x="7022535" y="659648"/>
            <a:ext cx="84651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6" h="21600" fill="norm" stroke="1" extrusionOk="0">
                <a:moveTo>
                  <a:pt x="7394" y="0"/>
                </a:moveTo>
                <a:cubicBezTo>
                  <a:pt x="-1667" y="0"/>
                  <a:pt x="-2819" y="18853"/>
                  <a:pt x="6274" y="21427"/>
                </a:cubicBezTo>
                <a:cubicBezTo>
                  <a:pt x="6800" y="21547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94" name="Google Shape;1687;p20"/>
          <p:cNvSpPr/>
          <p:nvPr/>
        </p:nvSpPr>
        <p:spPr>
          <a:xfrm>
            <a:off x="1836692" y="1284649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95" name="Google Shape;1688;p20"/>
          <p:cNvSpPr/>
          <p:nvPr/>
        </p:nvSpPr>
        <p:spPr>
          <a:xfrm>
            <a:off x="1028504" y="1000673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96" name="Google Shape;1689;p20"/>
          <p:cNvSpPr/>
          <p:nvPr/>
        </p:nvSpPr>
        <p:spPr>
          <a:xfrm>
            <a:off x="7538154" y="4181938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897" name="Google Shape;1690;p20"/>
          <p:cNvSpPr/>
          <p:nvPr/>
        </p:nvSpPr>
        <p:spPr>
          <a:xfrm>
            <a:off x="1119742" y="3709099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1908" name="Google Shape;1691;p20"/>
          <p:cNvGrpSpPr/>
          <p:nvPr/>
        </p:nvGrpSpPr>
        <p:grpSpPr>
          <a:xfrm>
            <a:off x="1529775" y="4285398"/>
            <a:ext cx="291353" cy="281329"/>
            <a:chOff x="0" y="0"/>
            <a:chExt cx="291352" cy="281327"/>
          </a:xfrm>
        </p:grpSpPr>
        <p:sp>
          <p:nvSpPr>
            <p:cNvPr id="1898" name="Google Shape;1692;p20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9" name="Google Shape;1693;p20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0" name="Google Shape;1694;p20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1" name="Google Shape;1695;p20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2" name="Google Shape;1696;p20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3" name="Google Shape;1697;p20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4" name="Google Shape;1698;p20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5" name="Google Shape;1699;p20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6" name="Google Shape;1700;p20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7" name="Google Shape;1701;p20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11" name="Google Shape;1702;p20"/>
          <p:cNvGrpSpPr/>
          <p:nvPr/>
        </p:nvGrpSpPr>
        <p:grpSpPr>
          <a:xfrm>
            <a:off x="1309644" y="2640374"/>
            <a:ext cx="297899" cy="313806"/>
            <a:chOff x="-14" y="1"/>
            <a:chExt cx="297897" cy="313805"/>
          </a:xfrm>
        </p:grpSpPr>
        <p:sp>
          <p:nvSpPr>
            <p:cNvPr id="1909" name="Google Shape;1703;p20"/>
            <p:cNvSpPr/>
            <p:nvPr/>
          </p:nvSpPr>
          <p:spPr>
            <a:xfrm>
              <a:off x="-15" y="1"/>
              <a:ext cx="297899" cy="31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0" name="Google Shape;1704;p20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22" name="Google Shape;1705;p20"/>
          <p:cNvGrpSpPr/>
          <p:nvPr/>
        </p:nvGrpSpPr>
        <p:grpSpPr>
          <a:xfrm>
            <a:off x="6975823" y="4368974"/>
            <a:ext cx="291353" cy="281329"/>
            <a:chOff x="0" y="0"/>
            <a:chExt cx="291352" cy="281327"/>
          </a:xfrm>
        </p:grpSpPr>
        <p:sp>
          <p:nvSpPr>
            <p:cNvPr id="1912" name="Google Shape;1706;p20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3" name="Google Shape;1707;p20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4" name="Google Shape;1708;p20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5" name="Google Shape;1709;p20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6" name="Google Shape;1710;p20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7" name="Google Shape;1711;p20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8" name="Google Shape;1712;p20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9" name="Google Shape;1713;p20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0" name="Google Shape;1714;p20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1" name="Google Shape;1715;p20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25" name="Google Shape;1716;p20"/>
          <p:cNvGrpSpPr/>
          <p:nvPr/>
        </p:nvGrpSpPr>
        <p:grpSpPr>
          <a:xfrm>
            <a:off x="7210248" y="2223918"/>
            <a:ext cx="122300" cy="132661"/>
            <a:chOff x="-1" y="2"/>
            <a:chExt cx="122299" cy="132660"/>
          </a:xfrm>
        </p:grpSpPr>
        <p:sp>
          <p:nvSpPr>
            <p:cNvPr id="1923" name="Google Shape;1717;p20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4" name="Google Shape;1718;p20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28" name="Google Shape;1719;p20"/>
          <p:cNvGrpSpPr/>
          <p:nvPr/>
        </p:nvGrpSpPr>
        <p:grpSpPr>
          <a:xfrm>
            <a:off x="7714294" y="1173812"/>
            <a:ext cx="297899" cy="313805"/>
            <a:chOff x="-14" y="1"/>
            <a:chExt cx="297897" cy="313804"/>
          </a:xfrm>
        </p:grpSpPr>
        <p:sp>
          <p:nvSpPr>
            <p:cNvPr id="1926" name="Google Shape;1720;p20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7" name="Google Shape;1721;p20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929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algn="l" rtl="0">
              <a:defRPr b="0" sz="14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1930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1931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2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37" name="تجميع"/>
          <p:cNvGrpSpPr/>
          <p:nvPr/>
        </p:nvGrpSpPr>
        <p:grpSpPr>
          <a:xfrm>
            <a:off x="6432845" y="275052"/>
            <a:ext cx="2447921" cy="383537"/>
            <a:chOff x="0" y="0"/>
            <a:chExt cx="2447919" cy="383535"/>
          </a:xfrm>
        </p:grpSpPr>
        <p:grpSp>
          <p:nvGrpSpPr>
            <p:cNvPr id="1935" name="تجميع"/>
            <p:cNvGrpSpPr/>
            <p:nvPr/>
          </p:nvGrpSpPr>
          <p:grpSpPr>
            <a:xfrm>
              <a:off x="0" y="-1"/>
              <a:ext cx="1893435" cy="297768"/>
              <a:chOff x="0" y="0"/>
              <a:chExt cx="1893434" cy="297766"/>
            </a:xfrm>
          </p:grpSpPr>
          <p:sp>
            <p:nvSpPr>
              <p:cNvPr id="1933" name="Google Shape;2631;p60"/>
              <p:cNvSpPr/>
              <p:nvPr/>
            </p:nvSpPr>
            <p:spPr>
              <a:xfrm rot="10800000">
                <a:off x="1345619" y="0"/>
                <a:ext cx="547816" cy="297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34" name="Google Shape;2632;p60"/>
              <p:cNvSpPr/>
              <p:nvPr/>
            </p:nvSpPr>
            <p:spPr>
              <a:xfrm rot="10800000">
                <a:off x="0" y="0"/>
                <a:ext cx="1506719" cy="297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936" name="التاريخ"/>
            <p:cNvSpPr txBox="1"/>
            <p:nvPr/>
          </p:nvSpPr>
          <p:spPr>
            <a:xfrm>
              <a:off x="1786837" y="50191"/>
              <a:ext cx="661083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1953" name="Google Shape;1848;p53"/>
          <p:cNvGrpSpPr/>
          <p:nvPr/>
        </p:nvGrpSpPr>
        <p:grpSpPr>
          <a:xfrm>
            <a:off x="6293504" y="229459"/>
            <a:ext cx="411530" cy="388954"/>
            <a:chOff x="0" y="-1"/>
            <a:chExt cx="411528" cy="388952"/>
          </a:xfrm>
        </p:grpSpPr>
        <p:sp>
          <p:nvSpPr>
            <p:cNvPr id="1938" name="Google Shape;1849;p53"/>
            <p:cNvSpPr/>
            <p:nvPr/>
          </p:nvSpPr>
          <p:spPr>
            <a:xfrm>
              <a:off x="6451" y="88374"/>
              <a:ext cx="308327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9" name="Google Shape;1850;p53"/>
            <p:cNvSpPr/>
            <p:nvPr/>
          </p:nvSpPr>
          <p:spPr>
            <a:xfrm>
              <a:off x="289626" y="88374"/>
              <a:ext cx="71602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0" name="Google Shape;1851;p53"/>
            <p:cNvSpPr/>
            <p:nvPr/>
          </p:nvSpPr>
          <p:spPr>
            <a:xfrm>
              <a:off x="6451" y="34849"/>
              <a:ext cx="30832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1" name="Google Shape;1852;p53"/>
            <p:cNvSpPr/>
            <p:nvPr/>
          </p:nvSpPr>
          <p:spPr>
            <a:xfrm>
              <a:off x="310251" y="34849"/>
              <a:ext cx="5097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2" name="Google Shape;1853;p53"/>
            <p:cNvSpPr/>
            <p:nvPr/>
          </p:nvSpPr>
          <p:spPr>
            <a:xfrm>
              <a:off x="49026" y="6449"/>
              <a:ext cx="37402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3" name="Google Shape;1854;p53"/>
            <p:cNvSpPr/>
            <p:nvPr/>
          </p:nvSpPr>
          <p:spPr>
            <a:xfrm>
              <a:off x="281226" y="6449"/>
              <a:ext cx="37427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4" name="Google Shape;1855;p53"/>
            <p:cNvSpPr/>
            <p:nvPr/>
          </p:nvSpPr>
          <p:spPr>
            <a:xfrm>
              <a:off x="45801" y="136749"/>
              <a:ext cx="276077" cy="16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5" name="Google Shape;1856;p53"/>
            <p:cNvSpPr/>
            <p:nvPr/>
          </p:nvSpPr>
          <p:spPr>
            <a:xfrm>
              <a:off x="194801" y="172874"/>
              <a:ext cx="210277" cy="21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6" name="Google Shape;1857;p53"/>
            <p:cNvSpPr/>
            <p:nvPr/>
          </p:nvSpPr>
          <p:spPr>
            <a:xfrm>
              <a:off x="219301" y="196750"/>
              <a:ext cx="161902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7" name="Google Shape;1858;p53"/>
            <p:cNvSpPr/>
            <p:nvPr/>
          </p:nvSpPr>
          <p:spPr>
            <a:xfrm>
              <a:off x="274776" y="196750"/>
              <a:ext cx="106427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8" name="Google Shape;1859;p53"/>
            <p:cNvSpPr/>
            <p:nvPr/>
          </p:nvSpPr>
          <p:spPr>
            <a:xfrm>
              <a:off x="287026" y="264475"/>
              <a:ext cx="26452" cy="2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49" name="Google Shape;1860;p53"/>
            <p:cNvSpPr/>
            <p:nvPr/>
          </p:nvSpPr>
          <p:spPr>
            <a:xfrm>
              <a:off x="-1" y="-2"/>
              <a:ext cx="367679" cy="35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0" name="Google Shape;1861;p53"/>
            <p:cNvSpPr/>
            <p:nvPr/>
          </p:nvSpPr>
          <p:spPr>
            <a:xfrm>
              <a:off x="39976" y="130950"/>
              <a:ext cx="371552" cy="25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1" name="Google Shape;1862;p53"/>
            <p:cNvSpPr/>
            <p:nvPr/>
          </p:nvSpPr>
          <p:spPr>
            <a:xfrm>
              <a:off x="212851" y="190924"/>
              <a:ext cx="174177" cy="17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52" name="Google Shape;1863;p53"/>
            <p:cNvSpPr/>
            <p:nvPr/>
          </p:nvSpPr>
          <p:spPr>
            <a:xfrm>
              <a:off x="279301" y="225125"/>
              <a:ext cx="39977" cy="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954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48" t="677" r="6792" b="4972"/>
          <a:stretch>
            <a:fillRect/>
          </a:stretch>
        </p:blipFill>
        <p:spPr>
          <a:xfrm>
            <a:off x="457737" y="4685660"/>
            <a:ext cx="256494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270" fill="norm" stroke="1" extrusionOk="0">
                <a:moveTo>
                  <a:pt x="8644" y="189"/>
                </a:moveTo>
                <a:cubicBezTo>
                  <a:pt x="5367" y="833"/>
                  <a:pt x="2606" y="2899"/>
                  <a:pt x="1102" y="5836"/>
                </a:cubicBezTo>
                <a:cubicBezTo>
                  <a:pt x="583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2" y="20869"/>
                  <a:pt x="9846" y="21234"/>
                </a:cubicBezTo>
                <a:cubicBezTo>
                  <a:pt x="13034" y="21493"/>
                  <a:pt x="16165" y="20364"/>
                  <a:pt x="18423" y="18148"/>
                </a:cubicBezTo>
                <a:cubicBezTo>
                  <a:pt x="20095" y="16506"/>
                  <a:pt x="21187" y="14352"/>
                  <a:pt x="21494" y="12041"/>
                </a:cubicBezTo>
                <a:cubicBezTo>
                  <a:pt x="21576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19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134;p3"/>
          <p:cNvSpPr/>
          <p:nvPr/>
        </p:nvSpPr>
        <p:spPr>
          <a:xfrm>
            <a:off x="395956" y="291355"/>
            <a:ext cx="8336032" cy="4788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231" name="Google Shape;135;p3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209" name="Google Shape;136;p3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12" name="Google Shape;137;p3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210" name="Google Shape;138;p3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1" name="Google Shape;139;p3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13" name="Google Shape;140;p3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216" name="Google Shape;141;p3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214" name="Google Shape;142;p3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5" name="Google Shape;143;p3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19" name="Google Shape;144;p3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217" name="Google Shape;145;p3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18" name="Google Shape;146;p3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22" name="Google Shape;147;p3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220" name="Google Shape;148;p3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1" name="Google Shape;149;p3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25" name="Google Shape;150;p3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223" name="Google Shape;151;p3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4" name="Google Shape;152;p3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228" name="Google Shape;153;p3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226" name="Google Shape;154;p3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27" name="Google Shape;155;p3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29" name="Google Shape;156;p3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" name="Google Shape;157;p3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32" name="Google Shape;158;p3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33" name="Google Shape;159;p3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34" name="Google Shape;162;p3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35" name="Google Shape;163;p3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36" name="Google Shape;166;p3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37" name="Google Shape;167;p3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38" name="Google Shape;168;p3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39" name="Google Shape;169;p3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40" name="Google Shape;171;p3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41" name="Google Shape;172;p3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42" name="Google Shape;173;p3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43" name="Google Shape;176;p3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44" name="Google Shape;177;p3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45" name="Google Shape;178;p3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46" name="Google Shape;181;p3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47" name="Google Shape;182;p3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48" name="Google Shape;183;p3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49" name="Google Shape;186;p3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50" name="Google Shape;187;p3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51" name="Google Shape;188;p3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52" name="Google Shape;191;p3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53" name="Google Shape;192;p3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54" name="Google Shape;193;p3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55" name="Google Shape;196;p3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56" name="Google Shape;197;p3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57" name="Google Shape;198;p3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58" name="Google Shape;201;p3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59" name="Google Shape;202;p3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60" name="Google Shape;203;p3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61" name="Google Shape;206;p3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62" name="Google Shape;207;p3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265" name="Google Shape;211;p3"/>
          <p:cNvGrpSpPr/>
          <p:nvPr/>
        </p:nvGrpSpPr>
        <p:grpSpPr>
          <a:xfrm>
            <a:off x="1001420" y="1324131"/>
            <a:ext cx="297899" cy="313805"/>
            <a:chOff x="-14" y="1"/>
            <a:chExt cx="297897" cy="313804"/>
          </a:xfrm>
        </p:grpSpPr>
        <p:sp>
          <p:nvSpPr>
            <p:cNvPr id="263" name="Google Shape;212;p3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" name="Google Shape;213;p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76" name="Google Shape;214;p3"/>
          <p:cNvGrpSpPr/>
          <p:nvPr/>
        </p:nvGrpSpPr>
        <p:grpSpPr>
          <a:xfrm>
            <a:off x="7353475" y="3955298"/>
            <a:ext cx="291353" cy="281329"/>
            <a:chOff x="0" y="0"/>
            <a:chExt cx="291352" cy="281327"/>
          </a:xfrm>
        </p:grpSpPr>
        <p:sp>
          <p:nvSpPr>
            <p:cNvPr id="266" name="Google Shape;215;p3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" name="Google Shape;216;p3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" name="Google Shape;217;p3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" name="Google Shape;218;p3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" name="Google Shape;219;p3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" name="Google Shape;220;p3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" name="Google Shape;221;p3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" name="Google Shape;222;p3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" name="Google Shape;223;p3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" name="Google Shape;224;p3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79" name="Google Shape;225;p3"/>
          <p:cNvGrpSpPr/>
          <p:nvPr/>
        </p:nvGrpSpPr>
        <p:grpSpPr>
          <a:xfrm>
            <a:off x="7535398" y="1276206"/>
            <a:ext cx="122300" cy="132661"/>
            <a:chOff x="-1" y="2"/>
            <a:chExt cx="122299" cy="132660"/>
          </a:xfrm>
        </p:grpSpPr>
        <p:sp>
          <p:nvSpPr>
            <p:cNvPr id="277" name="Google Shape;226;p3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" name="Google Shape;227;p3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80" name="Google Shape;229;p3"/>
          <p:cNvSpPr/>
          <p:nvPr/>
        </p:nvSpPr>
        <p:spPr>
          <a:xfrm>
            <a:off x="8079679" y="2708412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283" name="Google Shape;230;p3"/>
          <p:cNvGrpSpPr/>
          <p:nvPr/>
        </p:nvGrpSpPr>
        <p:grpSpPr>
          <a:xfrm>
            <a:off x="1173390" y="4372492"/>
            <a:ext cx="122300" cy="132662"/>
            <a:chOff x="-1" y="2"/>
            <a:chExt cx="122299" cy="132660"/>
          </a:xfrm>
        </p:grpSpPr>
        <p:sp>
          <p:nvSpPr>
            <p:cNvPr id="281" name="Google Shape;231;p3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" name="Google Shape;232;p3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84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algn="l" rtl="0">
              <a:defRPr b="0" sz="14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85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286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3034" y="4372492"/>
            <a:ext cx="386823" cy="4991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9" name="تجميع"/>
          <p:cNvGrpSpPr/>
          <p:nvPr/>
        </p:nvGrpSpPr>
        <p:grpSpPr>
          <a:xfrm>
            <a:off x="6252523" y="229459"/>
            <a:ext cx="2073759" cy="388955"/>
            <a:chOff x="0" y="-1"/>
            <a:chExt cx="2073758" cy="388953"/>
          </a:xfrm>
        </p:grpSpPr>
        <p:grpSp>
          <p:nvGrpSpPr>
            <p:cNvPr id="292" name="تجميع"/>
            <p:cNvGrpSpPr/>
            <p:nvPr/>
          </p:nvGrpSpPr>
          <p:grpSpPr>
            <a:xfrm>
              <a:off x="180320" y="45591"/>
              <a:ext cx="1893438" cy="297771"/>
              <a:chOff x="-1" y="-1"/>
              <a:chExt cx="1893436" cy="297770"/>
            </a:xfrm>
          </p:grpSpPr>
          <p:grpSp>
            <p:nvGrpSpPr>
              <p:cNvPr id="290" name="تجميع"/>
              <p:cNvGrpSpPr/>
              <p:nvPr/>
            </p:nvGrpSpPr>
            <p:grpSpPr>
              <a:xfrm>
                <a:off x="-2" y="-2"/>
                <a:ext cx="1893437" cy="297772"/>
                <a:chOff x="0" y="0"/>
                <a:chExt cx="1893436" cy="297770"/>
              </a:xfrm>
            </p:grpSpPr>
            <p:sp>
              <p:nvSpPr>
                <p:cNvPr id="288" name="Google Shape;2631;p60"/>
                <p:cNvSpPr/>
                <p:nvPr/>
              </p:nvSpPr>
              <p:spPr>
                <a:xfrm rot="10800000">
                  <a:off x="1345621" y="-1"/>
                  <a:ext cx="547816" cy="2977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rtl="0">
                    <a:defRPr b="0" sz="1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89" name="Google Shape;2632;p60"/>
                <p:cNvSpPr/>
                <p:nvPr/>
              </p:nvSpPr>
              <p:spPr>
                <a:xfrm rot="10800000">
                  <a:off x="0" y="0"/>
                  <a:ext cx="1506720" cy="2977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rtl="0">
                    <a:defRPr b="0" sz="1400"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91" name="التاريخ"/>
              <p:cNvSpPr txBox="1"/>
              <p:nvPr/>
            </p:nvSpPr>
            <p:spPr>
              <a:xfrm>
                <a:off x="1448008" y="44048"/>
                <a:ext cx="435559" cy="2096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1500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308" name="Google Shape;1848;p53"/>
            <p:cNvGrpSpPr/>
            <p:nvPr/>
          </p:nvGrpSpPr>
          <p:grpSpPr>
            <a:xfrm>
              <a:off x="-1" y="-2"/>
              <a:ext cx="411530" cy="388955"/>
              <a:chOff x="0" y="-1"/>
              <a:chExt cx="411529" cy="388953"/>
            </a:xfrm>
          </p:grpSpPr>
          <p:sp>
            <p:nvSpPr>
              <p:cNvPr id="293" name="Google Shape;1849;p53"/>
              <p:cNvSpPr/>
              <p:nvPr/>
            </p:nvSpPr>
            <p:spPr>
              <a:xfrm>
                <a:off x="6451" y="88374"/>
                <a:ext cx="308328" cy="263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94" name="Google Shape;1850;p53"/>
              <p:cNvSpPr/>
              <p:nvPr/>
            </p:nvSpPr>
            <p:spPr>
              <a:xfrm>
                <a:off x="289627" y="88374"/>
                <a:ext cx="71603" cy="263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95" name="Google Shape;1851;p53"/>
              <p:cNvSpPr/>
              <p:nvPr/>
            </p:nvSpPr>
            <p:spPr>
              <a:xfrm>
                <a:off x="6451" y="34849"/>
                <a:ext cx="308328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96" name="Google Shape;1852;p53"/>
              <p:cNvSpPr/>
              <p:nvPr/>
            </p:nvSpPr>
            <p:spPr>
              <a:xfrm>
                <a:off x="310252" y="34849"/>
                <a:ext cx="50978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97" name="Google Shape;1853;p53"/>
              <p:cNvSpPr/>
              <p:nvPr/>
            </p:nvSpPr>
            <p:spPr>
              <a:xfrm>
                <a:off x="49026" y="6449"/>
                <a:ext cx="37402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98" name="Google Shape;1854;p53"/>
              <p:cNvSpPr/>
              <p:nvPr/>
            </p:nvSpPr>
            <p:spPr>
              <a:xfrm>
                <a:off x="281227" y="6449"/>
                <a:ext cx="37427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99" name="Google Shape;1855;p53"/>
              <p:cNvSpPr/>
              <p:nvPr/>
            </p:nvSpPr>
            <p:spPr>
              <a:xfrm>
                <a:off x="45801" y="136750"/>
                <a:ext cx="276078" cy="167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00" name="Google Shape;1856;p53"/>
              <p:cNvSpPr/>
              <p:nvPr/>
            </p:nvSpPr>
            <p:spPr>
              <a:xfrm>
                <a:off x="194802" y="172875"/>
                <a:ext cx="210278" cy="210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01" name="Google Shape;1857;p53"/>
              <p:cNvSpPr/>
              <p:nvPr/>
            </p:nvSpPr>
            <p:spPr>
              <a:xfrm>
                <a:off x="219302" y="196750"/>
                <a:ext cx="161903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02" name="Google Shape;1858;p53"/>
              <p:cNvSpPr/>
              <p:nvPr/>
            </p:nvSpPr>
            <p:spPr>
              <a:xfrm>
                <a:off x="274777" y="196750"/>
                <a:ext cx="106428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03" name="Google Shape;1859;p53"/>
              <p:cNvSpPr/>
              <p:nvPr/>
            </p:nvSpPr>
            <p:spPr>
              <a:xfrm>
                <a:off x="287027" y="264476"/>
                <a:ext cx="26452" cy="264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04" name="Google Shape;1860;p53"/>
              <p:cNvSpPr/>
              <p:nvPr/>
            </p:nvSpPr>
            <p:spPr>
              <a:xfrm>
                <a:off x="-1" y="-2"/>
                <a:ext cx="367681" cy="358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05" name="Google Shape;1861;p53"/>
              <p:cNvSpPr/>
              <p:nvPr/>
            </p:nvSpPr>
            <p:spPr>
              <a:xfrm>
                <a:off x="39976" y="130951"/>
                <a:ext cx="371554" cy="258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06" name="Google Shape;1862;p53"/>
              <p:cNvSpPr/>
              <p:nvPr/>
            </p:nvSpPr>
            <p:spPr>
              <a:xfrm>
                <a:off x="212852" y="190925"/>
                <a:ext cx="174178" cy="174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07" name="Google Shape;1863;p53"/>
              <p:cNvSpPr/>
              <p:nvPr/>
            </p:nvSpPr>
            <p:spPr>
              <a:xfrm>
                <a:off x="279302" y="225125"/>
                <a:ext cx="39977" cy="88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310" name="I. '"/>
          <p:cNvSpPr txBox="1"/>
          <p:nvPr/>
        </p:nvSpPr>
        <p:spPr>
          <a:xfrm>
            <a:off x="4955037" y="5825499"/>
            <a:ext cx="325625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rtl="0">
              <a:defRPr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/>
            <a:r>
              <a:t>I. '</a:t>
            </a:r>
          </a:p>
        </p:txBody>
      </p:sp>
      <p:sp>
        <p:nvSpPr>
          <p:cNvPr id="311" name="."/>
          <p:cNvSpPr txBox="1"/>
          <p:nvPr/>
        </p:nvSpPr>
        <p:spPr>
          <a:xfrm>
            <a:off x="6066482" y="5866614"/>
            <a:ext cx="127001" cy="333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.</a:t>
            </a:r>
          </a:p>
        </p:txBody>
      </p:sp>
      <p:grpSp>
        <p:nvGrpSpPr>
          <p:cNvPr id="314" name="Google Shape;6597;p64"/>
          <p:cNvGrpSpPr/>
          <p:nvPr/>
        </p:nvGrpSpPr>
        <p:grpSpPr>
          <a:xfrm>
            <a:off x="6552166" y="1120293"/>
            <a:ext cx="1441321" cy="2902914"/>
            <a:chOff x="0" y="0"/>
            <a:chExt cx="1441319" cy="2902913"/>
          </a:xfrm>
        </p:grpSpPr>
        <p:sp>
          <p:nvSpPr>
            <p:cNvPr id="312" name="Google Shape;6597;p64"/>
            <p:cNvSpPr/>
            <p:nvPr/>
          </p:nvSpPr>
          <p:spPr>
            <a:xfrm>
              <a:off x="6349" y="6349"/>
              <a:ext cx="1428622" cy="2889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4" y="0"/>
                  </a:moveTo>
                  <a:cubicBezTo>
                    <a:pt x="582" y="0"/>
                    <a:pt x="0" y="265"/>
                    <a:pt x="0" y="592"/>
                  </a:cubicBezTo>
                  <a:lnTo>
                    <a:pt x="0" y="18370"/>
                  </a:lnTo>
                  <a:cubicBezTo>
                    <a:pt x="0" y="18698"/>
                    <a:pt x="10800" y="21600"/>
                    <a:pt x="10800" y="21600"/>
                  </a:cubicBezTo>
                  <a:cubicBezTo>
                    <a:pt x="10800" y="21600"/>
                    <a:pt x="21600" y="18698"/>
                    <a:pt x="21600" y="18370"/>
                  </a:cubicBezTo>
                  <a:lnTo>
                    <a:pt x="21600" y="592"/>
                  </a:lnTo>
                  <a:cubicBezTo>
                    <a:pt x="21600" y="265"/>
                    <a:pt x="21017" y="0"/>
                    <a:pt x="20296" y="0"/>
                  </a:cubicBezTo>
                  <a:close/>
                </a:path>
              </a:pathLst>
            </a:custGeom>
            <a:solidFill>
              <a:srgbClr val="A7A7A7">
                <a:alpha val="2853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313" name="Google Shape;6597;p64" descr="Google Shape;6597;p64"/>
            <p:cNvPicPr>
              <a:picLocks noChangeAspect="1"/>
            </p:cNvPicPr>
            <p:nvPr/>
          </p:nvPicPr>
          <p:blipFill>
            <a:blip r:embed="rId4">
              <a:alphaModFix amt="28538"/>
              <a:extLst/>
            </a:blip>
            <a:stretch>
              <a:fillRect/>
            </a:stretch>
          </p:blipFill>
          <p:spPr>
            <a:xfrm>
              <a:off x="0" y="-1"/>
              <a:ext cx="1441320" cy="29029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15" name="Google Shape;6598;p64" descr="Google Shape;6598;p6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52165" y="1119452"/>
            <a:ext cx="1441322" cy="1580084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مستطيل مستدير الزوايا"/>
          <p:cNvSpPr/>
          <p:nvPr/>
        </p:nvSpPr>
        <p:spPr>
          <a:xfrm>
            <a:off x="4970888" y="677920"/>
            <a:ext cx="3392119" cy="382874"/>
          </a:xfrm>
          <a:prstGeom prst="roundRect">
            <a:avLst>
              <a:gd name="adj" fmla="val 49707"/>
            </a:avLst>
          </a:prstGeom>
          <a:solidFill>
            <a:srgbClr val="FFFFFF"/>
          </a:solidFill>
          <a:ln w="25400">
            <a:solidFill>
              <a:schemeClr val="accent3">
                <a:satOff val="-59108"/>
                <a:lumOff val="-16980"/>
              </a:schemeClr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17" name="موضوع الدرس:"/>
          <p:cNvSpPr txBox="1"/>
          <p:nvPr/>
        </p:nvSpPr>
        <p:spPr>
          <a:xfrm>
            <a:off x="7272618" y="765433"/>
            <a:ext cx="1035057" cy="209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500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موضوع الدرس:</a:t>
            </a:r>
          </a:p>
        </p:txBody>
      </p:sp>
      <p:sp>
        <p:nvSpPr>
          <p:cNvPr id="318" name="الأهداف:"/>
          <p:cNvSpPr txBox="1"/>
          <p:nvPr/>
        </p:nvSpPr>
        <p:spPr>
          <a:xfrm>
            <a:off x="7014230" y="1237700"/>
            <a:ext cx="550342" cy="2096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500"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الأهداف:</a:t>
            </a:r>
          </a:p>
        </p:txBody>
      </p:sp>
      <p:grpSp>
        <p:nvGrpSpPr>
          <p:cNvPr id="335" name="رسم تخطيطي 7"/>
          <p:cNvGrpSpPr/>
          <p:nvPr/>
        </p:nvGrpSpPr>
        <p:grpSpPr>
          <a:xfrm>
            <a:off x="7984878" y="1174415"/>
            <a:ext cx="917990" cy="1808408"/>
            <a:chOff x="0" y="0"/>
            <a:chExt cx="917989" cy="1808406"/>
          </a:xfrm>
        </p:grpSpPr>
        <p:grpSp>
          <p:nvGrpSpPr>
            <p:cNvPr id="321" name="التركيز"/>
            <p:cNvGrpSpPr/>
            <p:nvPr/>
          </p:nvGrpSpPr>
          <p:grpSpPr>
            <a:xfrm>
              <a:off x="-1" y="-1"/>
              <a:ext cx="733288" cy="369402"/>
              <a:chOff x="0" y="0"/>
              <a:chExt cx="733286" cy="369401"/>
            </a:xfrm>
          </p:grpSpPr>
          <p:sp>
            <p:nvSpPr>
              <p:cNvPr id="319" name="الشكل"/>
              <p:cNvSpPr/>
              <p:nvPr/>
            </p:nvSpPr>
            <p:spPr>
              <a:xfrm>
                <a:off x="-1" y="-1"/>
                <a:ext cx="733288" cy="369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800100" rtl="0">
                  <a:lnSpc>
                    <a:spcPct val="90000"/>
                  </a:lnSpc>
                  <a:spcBef>
                    <a:spcPts val="700"/>
                  </a:spcBef>
                  <a:defRPr b="0"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20" name="التركيز"/>
              <p:cNvSpPr txBox="1"/>
              <p:nvPr/>
            </p:nvSpPr>
            <p:spPr>
              <a:xfrm>
                <a:off x="-1" y="45703"/>
                <a:ext cx="733288" cy="2779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defTabSz="800100">
                  <a:lnSpc>
                    <a:spcPct val="90000"/>
                  </a:lnSpc>
                  <a:spcBef>
                    <a:spcPts val="700"/>
                  </a:spcBef>
                  <a:defRPr b="0"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322" name="دائرة"/>
            <p:cNvSpPr/>
            <p:nvPr/>
          </p:nvSpPr>
          <p:spPr>
            <a:xfrm>
              <a:off x="548586" y="0"/>
              <a:ext cx="369403" cy="369401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25" name="تجميع"/>
            <p:cNvGrpSpPr/>
            <p:nvPr/>
          </p:nvGrpSpPr>
          <p:grpSpPr>
            <a:xfrm>
              <a:off x="-1" y="479668"/>
              <a:ext cx="733288" cy="369401"/>
              <a:chOff x="0" y="0"/>
              <a:chExt cx="733287" cy="369400"/>
            </a:xfrm>
          </p:grpSpPr>
          <p:sp>
            <p:nvSpPr>
              <p:cNvPr id="323" name="الشكل"/>
              <p:cNvSpPr/>
              <p:nvPr/>
            </p:nvSpPr>
            <p:spPr>
              <a:xfrm>
                <a:off x="0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800100" rtl="0">
                  <a:lnSpc>
                    <a:spcPct val="90000"/>
                  </a:lnSpc>
                  <a:spcBef>
                    <a:spcPts val="700"/>
                  </a:spcBef>
                  <a:defRPr b="0" sz="1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24" name="التدريس"/>
              <p:cNvSpPr txBox="1"/>
              <p:nvPr/>
            </p:nvSpPr>
            <p:spPr>
              <a:xfrm>
                <a:off x="0" y="44301"/>
                <a:ext cx="733287" cy="2807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defTabSz="800100">
                  <a:lnSpc>
                    <a:spcPct val="90000"/>
                  </a:lnSpc>
                  <a:spcBef>
                    <a:spcPts val="700"/>
                  </a:spcBef>
                  <a:defRPr b="0" sz="1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326" name="دائرة"/>
            <p:cNvSpPr/>
            <p:nvPr/>
          </p:nvSpPr>
          <p:spPr>
            <a:xfrm>
              <a:off x="548586" y="479668"/>
              <a:ext cx="369403" cy="369401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29" name="التدريب"/>
            <p:cNvGrpSpPr/>
            <p:nvPr/>
          </p:nvGrpSpPr>
          <p:grpSpPr>
            <a:xfrm>
              <a:off x="-1" y="959336"/>
              <a:ext cx="733288" cy="369402"/>
              <a:chOff x="0" y="0"/>
              <a:chExt cx="733286" cy="369400"/>
            </a:xfrm>
          </p:grpSpPr>
          <p:sp>
            <p:nvSpPr>
              <p:cNvPr id="327" name="الشكل"/>
              <p:cNvSpPr/>
              <p:nvPr/>
            </p:nvSpPr>
            <p:spPr>
              <a:xfrm>
                <a:off x="-1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800100" rtl="0">
                  <a:lnSpc>
                    <a:spcPct val="90000"/>
                  </a:lnSpc>
                  <a:spcBef>
                    <a:spcPts val="700"/>
                  </a:spcBef>
                  <a:defRPr b="0" sz="1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28" name="التدريب"/>
              <p:cNvSpPr txBox="1"/>
              <p:nvPr/>
            </p:nvSpPr>
            <p:spPr>
              <a:xfrm>
                <a:off x="-1" y="44301"/>
                <a:ext cx="733288" cy="2807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defTabSz="800100">
                  <a:lnSpc>
                    <a:spcPct val="90000"/>
                  </a:lnSpc>
                  <a:spcBef>
                    <a:spcPts val="700"/>
                  </a:spcBef>
                  <a:defRPr b="0" sz="1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330" name="دائرة"/>
            <p:cNvSpPr/>
            <p:nvPr/>
          </p:nvSpPr>
          <p:spPr>
            <a:xfrm>
              <a:off x="548586" y="959336"/>
              <a:ext cx="369403" cy="369401"/>
            </a:xfrm>
            <a:prstGeom prst="ellipse">
              <a:avLst/>
            </a:prstGeom>
            <a:blipFill rotWithShape="1">
              <a:blip r:embed="rId8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333" name="التقويم"/>
            <p:cNvGrpSpPr/>
            <p:nvPr/>
          </p:nvGrpSpPr>
          <p:grpSpPr>
            <a:xfrm>
              <a:off x="-1" y="1439005"/>
              <a:ext cx="733288" cy="369401"/>
              <a:chOff x="0" y="0"/>
              <a:chExt cx="733286" cy="369400"/>
            </a:xfrm>
          </p:grpSpPr>
          <p:sp>
            <p:nvSpPr>
              <p:cNvPr id="331" name="الشكل"/>
              <p:cNvSpPr/>
              <p:nvPr/>
            </p:nvSpPr>
            <p:spPr>
              <a:xfrm>
                <a:off x="-1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800100" rtl="0">
                  <a:lnSpc>
                    <a:spcPct val="90000"/>
                  </a:lnSpc>
                  <a:spcBef>
                    <a:spcPts val="700"/>
                  </a:spcBef>
                  <a:defRPr b="0"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332" name="التقويم"/>
              <p:cNvSpPr txBox="1"/>
              <p:nvPr/>
            </p:nvSpPr>
            <p:spPr>
              <a:xfrm>
                <a:off x="-1" y="45702"/>
                <a:ext cx="733288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defTabSz="800100">
                  <a:lnSpc>
                    <a:spcPct val="90000"/>
                  </a:lnSpc>
                  <a:spcBef>
                    <a:spcPts val="700"/>
                  </a:spcBef>
                  <a:defRPr b="0"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334" name="دائرة"/>
            <p:cNvSpPr/>
            <p:nvPr/>
          </p:nvSpPr>
          <p:spPr>
            <a:xfrm>
              <a:off x="548586" y="1439005"/>
              <a:ext cx="369403" cy="369401"/>
            </a:xfrm>
            <a:prstGeom prst="ellipse">
              <a:avLst/>
            </a:prstGeom>
            <a:blipFill rotWithShape="1">
              <a:blip r:embed="rId9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336" name="اختيار طريقة التمثيل المناسبة"/>
          <p:cNvSpPr txBox="1"/>
          <p:nvPr/>
        </p:nvSpPr>
        <p:spPr>
          <a:xfrm>
            <a:off x="5279301" y="765433"/>
            <a:ext cx="1884772" cy="209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5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اختيار طريقة التمثيل المناسبة </a:t>
            </a:r>
          </a:p>
        </p:txBody>
      </p:sp>
      <p:sp>
        <p:nvSpPr>
          <p:cNvPr id="337" name="Google Shape;951;p13"/>
          <p:cNvSpPr/>
          <p:nvPr/>
        </p:nvSpPr>
        <p:spPr>
          <a:xfrm>
            <a:off x="43034" y="-4310"/>
            <a:ext cx="1125036" cy="9721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>
              <a:satOff val="-19776"/>
              <a:lumOff val="-1262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38" name="الفصل التاسع…"/>
          <p:cNvSpPr txBox="1"/>
          <p:nvPr/>
        </p:nvSpPr>
        <p:spPr>
          <a:xfrm rot="19390966">
            <a:off x="155898" y="369122"/>
            <a:ext cx="940749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sz="800">
                <a:solidFill>
                  <a:srgbClr val="DDDDDD"/>
                </a:solidFill>
              </a:defRPr>
            </a:pPr>
            <a:r>
              <a:t>الفصل السادس </a:t>
            </a:r>
          </a:p>
          <a:p>
            <a:pPr rtl="0">
              <a:defRPr sz="800">
                <a:solidFill>
                  <a:srgbClr val="DDDDDD"/>
                </a:solidFill>
              </a:defRPr>
            </a:pPr>
            <a:r>
              <a:t>الإحصاء </a:t>
            </a:r>
          </a:p>
        </p:txBody>
      </p:sp>
      <p:pic>
        <p:nvPicPr>
          <p:cNvPr id="339" name="IMG_1532.jpeg" descr="IMG_1532.jpeg"/>
          <p:cNvPicPr>
            <a:picLocks noChangeAspect="1"/>
          </p:cNvPicPr>
          <p:nvPr/>
        </p:nvPicPr>
        <p:blipFill>
          <a:blip r:embed="rId10">
            <a:alphaModFix amt="57762"/>
            <a:extLst/>
          </a:blip>
          <a:srcRect l="5248" t="677" r="6792" b="4972"/>
          <a:stretch>
            <a:fillRect/>
          </a:stretch>
        </p:blipFill>
        <p:spPr>
          <a:xfrm>
            <a:off x="457737" y="4685660"/>
            <a:ext cx="256494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270" fill="norm" stroke="1" extrusionOk="0">
                <a:moveTo>
                  <a:pt x="8644" y="189"/>
                </a:moveTo>
                <a:cubicBezTo>
                  <a:pt x="5367" y="833"/>
                  <a:pt x="2606" y="2899"/>
                  <a:pt x="1102" y="5836"/>
                </a:cubicBezTo>
                <a:cubicBezTo>
                  <a:pt x="583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2" y="20869"/>
                  <a:pt x="9846" y="21234"/>
                </a:cubicBezTo>
                <a:cubicBezTo>
                  <a:pt x="13034" y="21493"/>
                  <a:pt x="16165" y="20364"/>
                  <a:pt x="18423" y="18148"/>
                </a:cubicBezTo>
                <a:cubicBezTo>
                  <a:pt x="20095" y="16506"/>
                  <a:pt x="21187" y="14352"/>
                  <a:pt x="21494" y="12041"/>
                </a:cubicBezTo>
                <a:cubicBezTo>
                  <a:pt x="21576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40" name="▪️اختيار طريقة التمثيل المناسبة لمجموعة من البيانات"/>
          <p:cNvSpPr txBox="1"/>
          <p:nvPr/>
        </p:nvSpPr>
        <p:spPr>
          <a:xfrm>
            <a:off x="6575914" y="1159884"/>
            <a:ext cx="1393824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sz="1500"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</a:p>
          <a:p>
            <a:pPr rtl="0">
              <a:defRPr sz="1500"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  <a:r>
              <a:t>▪️اختيار طريقة التمثيل المناسبة لمجموعة من البيانات </a:t>
            </a:r>
          </a:p>
        </p:txBody>
      </p:sp>
      <p:grpSp>
        <p:nvGrpSpPr>
          <p:cNvPr id="343" name="تجميع"/>
          <p:cNvGrpSpPr/>
          <p:nvPr/>
        </p:nvGrpSpPr>
        <p:grpSpPr>
          <a:xfrm>
            <a:off x="457737" y="418017"/>
            <a:ext cx="1060276" cy="4524764"/>
            <a:chOff x="-2" y="0"/>
            <a:chExt cx="1060275" cy="4524763"/>
          </a:xfrm>
        </p:grpSpPr>
        <p:pic>
          <p:nvPicPr>
            <p:cNvPr id="341" name="IMG_1532.jpeg" descr="IMG_1532.jpeg"/>
            <p:cNvPicPr>
              <a:picLocks noChangeAspect="1"/>
            </p:cNvPicPr>
            <p:nvPr/>
          </p:nvPicPr>
          <p:blipFill>
            <a:blip r:embed="rId10">
              <a:alphaModFix amt="57762"/>
              <a:extLst/>
            </a:blip>
            <a:srcRect l="5248" t="677" r="6792" b="4972"/>
            <a:stretch>
              <a:fillRect/>
            </a:stretch>
          </p:blipFill>
          <p:spPr>
            <a:xfrm>
              <a:off x="-3" y="4267643"/>
              <a:ext cx="256494" cy="257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270" fill="norm" stroke="1" extrusionOk="0">
                  <a:moveTo>
                    <a:pt x="8644" y="189"/>
                  </a:moveTo>
                  <a:cubicBezTo>
                    <a:pt x="5367" y="833"/>
                    <a:pt x="2606" y="2899"/>
                    <a:pt x="1102" y="5836"/>
                  </a:cubicBezTo>
                  <a:cubicBezTo>
                    <a:pt x="583" y="6850"/>
                    <a:pt x="303" y="7664"/>
                    <a:pt x="67" y="8922"/>
                  </a:cubicBezTo>
                  <a:cubicBezTo>
                    <a:pt x="-2" y="9288"/>
                    <a:pt x="-1" y="9587"/>
                    <a:pt x="0" y="10629"/>
                  </a:cubicBezTo>
                  <a:cubicBezTo>
                    <a:pt x="1" y="12017"/>
                    <a:pt x="39" y="12445"/>
                    <a:pt x="334" y="13486"/>
                  </a:cubicBezTo>
                  <a:cubicBezTo>
                    <a:pt x="1551" y="17783"/>
                    <a:pt x="5352" y="20869"/>
                    <a:pt x="9846" y="21234"/>
                  </a:cubicBezTo>
                  <a:cubicBezTo>
                    <a:pt x="13034" y="21493"/>
                    <a:pt x="16165" y="20364"/>
                    <a:pt x="18423" y="18148"/>
                  </a:cubicBezTo>
                  <a:cubicBezTo>
                    <a:pt x="20095" y="16506"/>
                    <a:pt x="21187" y="14352"/>
                    <a:pt x="21494" y="12041"/>
                  </a:cubicBezTo>
                  <a:cubicBezTo>
                    <a:pt x="21576" y="11425"/>
                    <a:pt x="21598" y="9985"/>
                    <a:pt x="21527" y="9382"/>
                  </a:cubicBezTo>
                  <a:cubicBezTo>
                    <a:pt x="21160" y="6285"/>
                    <a:pt x="19398" y="3488"/>
                    <a:pt x="16754" y="1765"/>
                  </a:cubicBezTo>
                  <a:cubicBezTo>
                    <a:pt x="15807" y="1147"/>
                    <a:pt x="14528" y="589"/>
                    <a:pt x="13450" y="320"/>
                  </a:cubicBezTo>
                  <a:cubicBezTo>
                    <a:pt x="11971" y="-49"/>
                    <a:pt x="10150" y="-107"/>
                    <a:pt x="8644" y="18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42" name="IMG_2367.png" descr="IMG_2367.pn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345160" y="0"/>
              <a:ext cx="715113" cy="5720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9" name="Google Shape;134;p3"/>
          <p:cNvSpPr/>
          <p:nvPr/>
        </p:nvSpPr>
        <p:spPr>
          <a:xfrm>
            <a:off x="395956" y="291355"/>
            <a:ext cx="8336032" cy="4788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1992" name="Google Shape;135;p3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1970" name="Google Shape;136;p3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973" name="Google Shape;137;p3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1971" name="Google Shape;138;p3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72" name="Google Shape;139;p3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974" name="Google Shape;140;p3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977" name="Google Shape;141;p3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1975" name="Google Shape;142;p3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76" name="Google Shape;143;p3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980" name="Google Shape;144;p3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1978" name="Google Shape;145;p3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79" name="Google Shape;146;p3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983" name="Google Shape;147;p3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1981" name="Google Shape;148;p3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82" name="Google Shape;149;p3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986" name="Google Shape;150;p3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1984" name="Google Shape;151;p3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85" name="Google Shape;152;p3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1989" name="Google Shape;153;p3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1987" name="Google Shape;154;p3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988" name="Google Shape;155;p3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990" name="Google Shape;156;p3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1" name="Google Shape;157;p3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r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993" name="Google Shape;158;p3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994" name="Google Shape;159;p3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995" name="Google Shape;162;p3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996" name="Google Shape;163;p3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997" name="Google Shape;166;p3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998" name="Google Shape;167;p3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1999" name="Google Shape;168;p3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00" name="Google Shape;169;p3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01" name="Google Shape;171;p3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02" name="Google Shape;172;p3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03" name="Google Shape;173;p3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04" name="Google Shape;176;p3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05" name="Google Shape;177;p3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06" name="Google Shape;178;p3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07" name="Google Shape;181;p3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08" name="Google Shape;182;p3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09" name="Google Shape;183;p3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10" name="Google Shape;186;p3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11" name="Google Shape;187;p3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12" name="Google Shape;188;p3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13" name="Google Shape;191;p3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14" name="Google Shape;192;p3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15" name="Google Shape;193;p3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16" name="Google Shape;196;p3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17" name="Google Shape;197;p3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18" name="Google Shape;198;p3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19" name="Google Shape;201;p3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20" name="Google Shape;202;p3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21" name="Google Shape;203;p3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22" name="Google Shape;206;p3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23" name="Google Shape;207;p3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24" name="نص العنوان"/>
          <p:cNvSpPr txBox="1"/>
          <p:nvPr>
            <p:ph type="title"/>
          </p:nvPr>
        </p:nvSpPr>
        <p:spPr>
          <a:xfrm>
            <a:off x="2497874" y="2156592"/>
            <a:ext cx="3968101" cy="656101"/>
          </a:xfrm>
          <a:prstGeom prst="rect">
            <a:avLst/>
          </a:prstGeom>
        </p:spPr>
        <p:txBody>
          <a:bodyPr anchor="ctr"/>
          <a:lstStyle>
            <a:lvl1pPr>
              <a:defRPr sz="56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2025" name="مستوى النص الأول…"/>
          <p:cNvSpPr txBox="1"/>
          <p:nvPr>
            <p:ph type="body" sz="quarter" idx="1"/>
          </p:nvPr>
        </p:nvSpPr>
        <p:spPr>
          <a:xfrm>
            <a:off x="2233573" y="3144850"/>
            <a:ext cx="4496703" cy="656102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000000"/>
                </a:solidFill>
              </a:defRPr>
            </a:lvl1pPr>
            <a:lvl2pPr>
              <a:defRPr sz="1600">
                <a:solidFill>
                  <a:srgbClr val="000000"/>
                </a:solidFill>
              </a:defRPr>
            </a:lvl2pPr>
            <a:lvl3pPr>
              <a:defRPr sz="1600">
                <a:solidFill>
                  <a:srgbClr val="000000"/>
                </a:solidFill>
              </a:defRPr>
            </a:lvl3pPr>
            <a:lvl4pPr>
              <a:defRPr sz="1600">
                <a:solidFill>
                  <a:srgbClr val="000000"/>
                </a:solidFill>
              </a:defRPr>
            </a:lvl4pPr>
            <a:lvl5pPr>
              <a:defRPr sz="16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028" name="Google Shape;211;p3"/>
          <p:cNvGrpSpPr/>
          <p:nvPr/>
        </p:nvGrpSpPr>
        <p:grpSpPr>
          <a:xfrm>
            <a:off x="1085581" y="1629199"/>
            <a:ext cx="297899" cy="313805"/>
            <a:chOff x="-14" y="1"/>
            <a:chExt cx="297897" cy="313804"/>
          </a:xfrm>
        </p:grpSpPr>
        <p:sp>
          <p:nvSpPr>
            <p:cNvPr id="2026" name="Google Shape;212;p3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7" name="Google Shape;213;p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039" name="Google Shape;214;p3"/>
          <p:cNvGrpSpPr/>
          <p:nvPr/>
        </p:nvGrpSpPr>
        <p:grpSpPr>
          <a:xfrm>
            <a:off x="7353475" y="3955298"/>
            <a:ext cx="291353" cy="281329"/>
            <a:chOff x="0" y="0"/>
            <a:chExt cx="291352" cy="281327"/>
          </a:xfrm>
        </p:grpSpPr>
        <p:sp>
          <p:nvSpPr>
            <p:cNvPr id="2029" name="Google Shape;215;p3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0" name="Google Shape;216;p3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1" name="Google Shape;217;p3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2" name="Google Shape;218;p3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3" name="Google Shape;219;p3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4" name="Google Shape;220;p3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5" name="Google Shape;221;p3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6" name="Google Shape;222;p3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7" name="Google Shape;223;p3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8" name="Google Shape;224;p3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042" name="Google Shape;225;p3"/>
          <p:cNvGrpSpPr/>
          <p:nvPr/>
        </p:nvGrpSpPr>
        <p:grpSpPr>
          <a:xfrm>
            <a:off x="7535398" y="1276206"/>
            <a:ext cx="122300" cy="132661"/>
            <a:chOff x="-1" y="2"/>
            <a:chExt cx="122299" cy="132660"/>
          </a:xfrm>
        </p:grpSpPr>
        <p:sp>
          <p:nvSpPr>
            <p:cNvPr id="2040" name="Google Shape;226;p3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1" name="Google Shape;227;p3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043" name="Google Shape;228;p3"/>
          <p:cNvSpPr/>
          <p:nvPr/>
        </p:nvSpPr>
        <p:spPr>
          <a:xfrm>
            <a:off x="1546917" y="3017098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44" name="Google Shape;229;p3"/>
          <p:cNvSpPr/>
          <p:nvPr/>
        </p:nvSpPr>
        <p:spPr>
          <a:xfrm>
            <a:off x="8079679" y="2708412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2047" name="Google Shape;230;p3"/>
          <p:cNvGrpSpPr/>
          <p:nvPr/>
        </p:nvGrpSpPr>
        <p:grpSpPr>
          <a:xfrm>
            <a:off x="1193973" y="4086768"/>
            <a:ext cx="122300" cy="132661"/>
            <a:chOff x="-1" y="2"/>
            <a:chExt cx="122299" cy="132660"/>
          </a:xfrm>
        </p:grpSpPr>
        <p:sp>
          <p:nvSpPr>
            <p:cNvPr id="2045" name="Google Shape;231;p3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46" name="Google Shape;232;p3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048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algn="l" rtl="0">
              <a:defRPr b="0" sz="14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2049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2050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412158" y="4189186"/>
            <a:ext cx="428070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1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73" name="تجميع"/>
          <p:cNvGrpSpPr/>
          <p:nvPr/>
        </p:nvGrpSpPr>
        <p:grpSpPr>
          <a:xfrm>
            <a:off x="6252523" y="229459"/>
            <a:ext cx="2628244" cy="429129"/>
            <a:chOff x="0" y="0"/>
            <a:chExt cx="2628242" cy="429127"/>
          </a:xfrm>
        </p:grpSpPr>
        <p:grpSp>
          <p:nvGrpSpPr>
            <p:cNvPr id="2056" name="تجميع"/>
            <p:cNvGrpSpPr/>
            <p:nvPr/>
          </p:nvGrpSpPr>
          <p:grpSpPr>
            <a:xfrm>
              <a:off x="180321" y="45592"/>
              <a:ext cx="2447922" cy="383536"/>
              <a:chOff x="0" y="0"/>
              <a:chExt cx="2447921" cy="383535"/>
            </a:xfrm>
          </p:grpSpPr>
          <p:grpSp>
            <p:nvGrpSpPr>
              <p:cNvPr id="2054" name="تجميع"/>
              <p:cNvGrpSpPr/>
              <p:nvPr/>
            </p:nvGrpSpPr>
            <p:grpSpPr>
              <a:xfrm>
                <a:off x="-1" y="-1"/>
                <a:ext cx="1893437" cy="297769"/>
                <a:chOff x="0" y="0"/>
                <a:chExt cx="1893435" cy="297767"/>
              </a:xfrm>
            </p:grpSpPr>
            <p:sp>
              <p:nvSpPr>
                <p:cNvPr id="2052" name="Google Shape;2631;p60"/>
                <p:cNvSpPr/>
                <p:nvPr/>
              </p:nvSpPr>
              <p:spPr>
                <a:xfrm rot="10800000">
                  <a:off x="1345620" y="0"/>
                  <a:ext cx="547816" cy="2977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rtl="0">
                    <a:defRPr b="0" sz="1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53" name="Google Shape;2632;p60"/>
                <p:cNvSpPr/>
                <p:nvPr/>
              </p:nvSpPr>
              <p:spPr>
                <a:xfrm rot="10800000">
                  <a:off x="-1" y="0"/>
                  <a:ext cx="1506721" cy="297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rtl="0">
                    <a:defRPr b="0" sz="1400"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055" name="التاريخ"/>
              <p:cNvSpPr txBox="1"/>
              <p:nvPr/>
            </p:nvSpPr>
            <p:spPr>
              <a:xfrm>
                <a:off x="1786839" y="50191"/>
                <a:ext cx="661083" cy="33334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2072" name="Google Shape;1848;p53"/>
            <p:cNvGrpSpPr/>
            <p:nvPr/>
          </p:nvGrpSpPr>
          <p:grpSpPr>
            <a:xfrm>
              <a:off x="-1" y="0"/>
              <a:ext cx="411531" cy="388953"/>
              <a:chOff x="0" y="0"/>
              <a:chExt cx="411529" cy="388952"/>
            </a:xfrm>
          </p:grpSpPr>
          <p:sp>
            <p:nvSpPr>
              <p:cNvPr id="2057" name="Google Shape;1849;p53"/>
              <p:cNvSpPr/>
              <p:nvPr/>
            </p:nvSpPr>
            <p:spPr>
              <a:xfrm>
                <a:off x="6451" y="88374"/>
                <a:ext cx="308328" cy="2638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58" name="Google Shape;1850;p53"/>
              <p:cNvSpPr/>
              <p:nvPr/>
            </p:nvSpPr>
            <p:spPr>
              <a:xfrm>
                <a:off x="289627" y="88374"/>
                <a:ext cx="71602" cy="2638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59" name="Google Shape;1851;p53"/>
              <p:cNvSpPr/>
              <p:nvPr/>
            </p:nvSpPr>
            <p:spPr>
              <a:xfrm>
                <a:off x="6451" y="34849"/>
                <a:ext cx="308328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60" name="Google Shape;1852;p53"/>
              <p:cNvSpPr/>
              <p:nvPr/>
            </p:nvSpPr>
            <p:spPr>
              <a:xfrm>
                <a:off x="310252" y="34849"/>
                <a:ext cx="50977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61" name="Google Shape;1853;p53"/>
              <p:cNvSpPr/>
              <p:nvPr/>
            </p:nvSpPr>
            <p:spPr>
              <a:xfrm>
                <a:off x="49026" y="6449"/>
                <a:ext cx="37402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62" name="Google Shape;1854;p53"/>
              <p:cNvSpPr/>
              <p:nvPr/>
            </p:nvSpPr>
            <p:spPr>
              <a:xfrm>
                <a:off x="281227" y="6449"/>
                <a:ext cx="37427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63" name="Google Shape;1855;p53"/>
              <p:cNvSpPr/>
              <p:nvPr/>
            </p:nvSpPr>
            <p:spPr>
              <a:xfrm>
                <a:off x="45801" y="136749"/>
                <a:ext cx="276078" cy="167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64" name="Google Shape;1856;p53"/>
              <p:cNvSpPr/>
              <p:nvPr/>
            </p:nvSpPr>
            <p:spPr>
              <a:xfrm>
                <a:off x="194802" y="172874"/>
                <a:ext cx="210278" cy="210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65" name="Google Shape;1857;p53"/>
              <p:cNvSpPr/>
              <p:nvPr/>
            </p:nvSpPr>
            <p:spPr>
              <a:xfrm>
                <a:off x="219302" y="196749"/>
                <a:ext cx="161903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66" name="Google Shape;1858;p53"/>
              <p:cNvSpPr/>
              <p:nvPr/>
            </p:nvSpPr>
            <p:spPr>
              <a:xfrm>
                <a:off x="274777" y="196749"/>
                <a:ext cx="106428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67" name="Google Shape;1859;p53"/>
              <p:cNvSpPr/>
              <p:nvPr/>
            </p:nvSpPr>
            <p:spPr>
              <a:xfrm>
                <a:off x="287027" y="264474"/>
                <a:ext cx="26452" cy="264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68" name="Google Shape;1860;p53"/>
              <p:cNvSpPr/>
              <p:nvPr/>
            </p:nvSpPr>
            <p:spPr>
              <a:xfrm>
                <a:off x="-1" y="-1"/>
                <a:ext cx="367681" cy="358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69" name="Google Shape;1861;p53"/>
              <p:cNvSpPr/>
              <p:nvPr/>
            </p:nvSpPr>
            <p:spPr>
              <a:xfrm>
                <a:off x="39976" y="130950"/>
                <a:ext cx="371554" cy="258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70" name="Google Shape;1862;p53"/>
              <p:cNvSpPr/>
              <p:nvPr/>
            </p:nvSpPr>
            <p:spPr>
              <a:xfrm>
                <a:off x="212852" y="190924"/>
                <a:ext cx="174178" cy="174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71" name="Google Shape;1863;p53"/>
              <p:cNvSpPr/>
              <p:nvPr/>
            </p:nvSpPr>
            <p:spPr>
              <a:xfrm>
                <a:off x="279302" y="225124"/>
                <a:ext cx="39977" cy="88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2074" name="I. '"/>
          <p:cNvSpPr txBox="1"/>
          <p:nvPr/>
        </p:nvSpPr>
        <p:spPr>
          <a:xfrm>
            <a:off x="4955037" y="5825499"/>
            <a:ext cx="325625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 rtl="0">
              <a:defRPr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/>
            <a:r>
              <a:t>I. '</a:t>
            </a:r>
          </a:p>
        </p:txBody>
      </p:sp>
      <p:sp>
        <p:nvSpPr>
          <p:cNvPr id="2075" name="."/>
          <p:cNvSpPr txBox="1"/>
          <p:nvPr/>
        </p:nvSpPr>
        <p:spPr>
          <a:xfrm>
            <a:off x="6066482" y="5866614"/>
            <a:ext cx="127001" cy="333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.</a:t>
            </a:r>
          </a:p>
        </p:txBody>
      </p:sp>
      <p:grpSp>
        <p:nvGrpSpPr>
          <p:cNvPr id="2078" name="Google Shape;6597;p64"/>
          <p:cNvGrpSpPr/>
          <p:nvPr/>
        </p:nvGrpSpPr>
        <p:grpSpPr>
          <a:xfrm>
            <a:off x="6552166" y="1120293"/>
            <a:ext cx="1441321" cy="2902914"/>
            <a:chOff x="0" y="0"/>
            <a:chExt cx="1441319" cy="2902913"/>
          </a:xfrm>
        </p:grpSpPr>
        <p:sp>
          <p:nvSpPr>
            <p:cNvPr id="2076" name="Google Shape;6597;p64"/>
            <p:cNvSpPr/>
            <p:nvPr/>
          </p:nvSpPr>
          <p:spPr>
            <a:xfrm>
              <a:off x="6349" y="6349"/>
              <a:ext cx="1428622" cy="28893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04" y="0"/>
                  </a:moveTo>
                  <a:cubicBezTo>
                    <a:pt x="582" y="0"/>
                    <a:pt x="0" y="265"/>
                    <a:pt x="0" y="592"/>
                  </a:cubicBezTo>
                  <a:lnTo>
                    <a:pt x="0" y="18370"/>
                  </a:lnTo>
                  <a:cubicBezTo>
                    <a:pt x="0" y="18698"/>
                    <a:pt x="10800" y="21600"/>
                    <a:pt x="10800" y="21600"/>
                  </a:cubicBezTo>
                  <a:cubicBezTo>
                    <a:pt x="10800" y="21600"/>
                    <a:pt x="21600" y="18698"/>
                    <a:pt x="21600" y="18370"/>
                  </a:cubicBezTo>
                  <a:lnTo>
                    <a:pt x="21600" y="592"/>
                  </a:lnTo>
                  <a:cubicBezTo>
                    <a:pt x="21600" y="265"/>
                    <a:pt x="21017" y="0"/>
                    <a:pt x="20296" y="0"/>
                  </a:cubicBezTo>
                  <a:close/>
                </a:path>
              </a:pathLst>
            </a:custGeom>
            <a:solidFill>
              <a:srgbClr val="A7A7A7">
                <a:alpha val="28538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2077" name="Google Shape;6597;p64" descr="Google Shape;6597;p64"/>
            <p:cNvPicPr>
              <a:picLocks noChangeAspect="1"/>
            </p:cNvPicPr>
            <p:nvPr/>
          </p:nvPicPr>
          <p:blipFill>
            <a:blip r:embed="rId4">
              <a:alphaModFix amt="28538"/>
              <a:extLst/>
            </a:blip>
            <a:stretch>
              <a:fillRect/>
            </a:stretch>
          </p:blipFill>
          <p:spPr>
            <a:xfrm>
              <a:off x="0" y="-1"/>
              <a:ext cx="1441320" cy="29029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079" name="Google Shape;6598;p64" descr="Google Shape;6598;p64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552165" y="1120300"/>
            <a:ext cx="1441322" cy="1580085"/>
          </a:xfrm>
          <a:prstGeom prst="rect">
            <a:avLst/>
          </a:prstGeom>
          <a:ln w="12700">
            <a:miter lim="400000"/>
          </a:ln>
        </p:spPr>
      </p:pic>
      <p:sp>
        <p:nvSpPr>
          <p:cNvPr id="2080" name="مستطيل مستدير الزوايا"/>
          <p:cNvSpPr/>
          <p:nvPr/>
        </p:nvSpPr>
        <p:spPr>
          <a:xfrm>
            <a:off x="4960699" y="677920"/>
            <a:ext cx="3392120" cy="382874"/>
          </a:xfrm>
          <a:prstGeom prst="roundRect">
            <a:avLst>
              <a:gd name="adj" fmla="val 49707"/>
            </a:avLst>
          </a:prstGeom>
          <a:solidFill>
            <a:srgbClr val="FFFFFF"/>
          </a:solidFill>
          <a:ln w="25400">
            <a:solidFill>
              <a:schemeClr val="accent3">
                <a:satOff val="-59108"/>
                <a:lumOff val="-16980"/>
              </a:schemeClr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081" name="موضوع الدرس:"/>
          <p:cNvSpPr txBox="1"/>
          <p:nvPr/>
        </p:nvSpPr>
        <p:spPr>
          <a:xfrm>
            <a:off x="6570667" y="770664"/>
            <a:ext cx="1580314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موضوع الدرس:</a:t>
            </a:r>
          </a:p>
        </p:txBody>
      </p:sp>
      <p:sp>
        <p:nvSpPr>
          <p:cNvPr id="2082" name="الأهداف:"/>
          <p:cNvSpPr txBox="1"/>
          <p:nvPr/>
        </p:nvSpPr>
        <p:spPr>
          <a:xfrm>
            <a:off x="6920754" y="1122125"/>
            <a:ext cx="837085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rgbClr val="00374A"/>
                </a:solidFill>
              </a:defRPr>
            </a:lvl1pPr>
          </a:lstStyle>
          <a:p>
            <a:pPr rtl="0">
              <a:defRPr/>
            </a:pPr>
            <a:r>
              <a:t>الأهداف:</a:t>
            </a:r>
          </a:p>
        </p:txBody>
      </p:sp>
      <p:grpSp>
        <p:nvGrpSpPr>
          <p:cNvPr id="2099" name="رسم تخطيطي 7"/>
          <p:cNvGrpSpPr/>
          <p:nvPr/>
        </p:nvGrpSpPr>
        <p:grpSpPr>
          <a:xfrm>
            <a:off x="7974688" y="1122125"/>
            <a:ext cx="917990" cy="1808407"/>
            <a:chOff x="0" y="0"/>
            <a:chExt cx="917989" cy="1808406"/>
          </a:xfrm>
        </p:grpSpPr>
        <p:grpSp>
          <p:nvGrpSpPr>
            <p:cNvPr id="2085" name="التركيز"/>
            <p:cNvGrpSpPr/>
            <p:nvPr/>
          </p:nvGrpSpPr>
          <p:grpSpPr>
            <a:xfrm>
              <a:off x="-1" y="-1"/>
              <a:ext cx="733288" cy="369402"/>
              <a:chOff x="0" y="0"/>
              <a:chExt cx="733286" cy="369401"/>
            </a:xfrm>
          </p:grpSpPr>
          <p:sp>
            <p:nvSpPr>
              <p:cNvPr id="2083" name="الشكل"/>
              <p:cNvSpPr/>
              <p:nvPr/>
            </p:nvSpPr>
            <p:spPr>
              <a:xfrm>
                <a:off x="-1" y="-1"/>
                <a:ext cx="733288" cy="3694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374A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800100" rtl="0">
                  <a:lnSpc>
                    <a:spcPct val="90000"/>
                  </a:lnSpc>
                  <a:spcBef>
                    <a:spcPts val="700"/>
                  </a:spcBef>
                  <a:defRPr b="0"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084" name="التركيز"/>
              <p:cNvSpPr txBox="1"/>
              <p:nvPr/>
            </p:nvSpPr>
            <p:spPr>
              <a:xfrm>
                <a:off x="-1" y="45703"/>
                <a:ext cx="733288" cy="27799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defTabSz="800100">
                  <a:lnSpc>
                    <a:spcPct val="90000"/>
                  </a:lnSpc>
                  <a:spcBef>
                    <a:spcPts val="700"/>
                  </a:spcBef>
                  <a:defRPr b="0"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التركيز</a:t>
                </a:r>
              </a:p>
            </p:txBody>
          </p:sp>
        </p:grpSp>
        <p:sp>
          <p:nvSpPr>
            <p:cNvPr id="2086" name="دائرة"/>
            <p:cNvSpPr/>
            <p:nvPr/>
          </p:nvSpPr>
          <p:spPr>
            <a:xfrm>
              <a:off x="548586" y="0"/>
              <a:ext cx="369403" cy="369401"/>
            </a:xfrm>
            <a:prstGeom prst="ellipse">
              <a:avLst/>
            </a:prstGeom>
            <a:blipFill rotWithShape="1">
              <a:blip r:embed="rId6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089" name="تجميع"/>
            <p:cNvGrpSpPr/>
            <p:nvPr/>
          </p:nvGrpSpPr>
          <p:grpSpPr>
            <a:xfrm>
              <a:off x="-1" y="479668"/>
              <a:ext cx="733288" cy="369401"/>
              <a:chOff x="0" y="0"/>
              <a:chExt cx="733287" cy="369400"/>
            </a:xfrm>
          </p:grpSpPr>
          <p:sp>
            <p:nvSpPr>
              <p:cNvPr id="2087" name="الشكل"/>
              <p:cNvSpPr/>
              <p:nvPr/>
            </p:nvSpPr>
            <p:spPr>
              <a:xfrm>
                <a:off x="0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AFAFAF"/>
                  </a:gs>
                  <a:gs pos="50000">
                    <a:srgbClr val="A5A5A5"/>
                  </a:gs>
                  <a:gs pos="100000">
                    <a:srgbClr val="929292"/>
                  </a:gs>
                </a:gsLst>
                <a:lin ang="5400000" scaled="0"/>
              </a:gra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800100" rtl="0">
                  <a:lnSpc>
                    <a:spcPct val="90000"/>
                  </a:lnSpc>
                  <a:spcBef>
                    <a:spcPts val="700"/>
                  </a:spcBef>
                  <a:defRPr b="0" sz="1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088" name="التدريس"/>
              <p:cNvSpPr txBox="1"/>
              <p:nvPr/>
            </p:nvSpPr>
            <p:spPr>
              <a:xfrm>
                <a:off x="0" y="44301"/>
                <a:ext cx="733287" cy="2807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defTabSz="800100">
                  <a:lnSpc>
                    <a:spcPct val="90000"/>
                  </a:lnSpc>
                  <a:spcBef>
                    <a:spcPts val="700"/>
                  </a:spcBef>
                  <a:defRPr b="0" sz="1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التدريس</a:t>
                </a:r>
              </a:p>
            </p:txBody>
          </p:sp>
        </p:grpSp>
        <p:sp>
          <p:nvSpPr>
            <p:cNvPr id="2090" name="دائرة"/>
            <p:cNvSpPr/>
            <p:nvPr/>
          </p:nvSpPr>
          <p:spPr>
            <a:xfrm>
              <a:off x="548586" y="479668"/>
              <a:ext cx="369403" cy="369401"/>
            </a:xfrm>
            <a:prstGeom prst="ellipse">
              <a:avLst/>
            </a:prstGeom>
            <a:blipFill rotWithShape="1">
              <a:blip r:embed="rId7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093" name="التدريب"/>
            <p:cNvGrpSpPr/>
            <p:nvPr/>
          </p:nvGrpSpPr>
          <p:grpSpPr>
            <a:xfrm>
              <a:off x="-1" y="959336"/>
              <a:ext cx="733288" cy="369402"/>
              <a:chOff x="0" y="0"/>
              <a:chExt cx="733286" cy="369400"/>
            </a:xfrm>
          </p:grpSpPr>
          <p:sp>
            <p:nvSpPr>
              <p:cNvPr id="2091" name="الشكل"/>
              <p:cNvSpPr/>
              <p:nvPr/>
            </p:nvSpPr>
            <p:spPr>
              <a:xfrm>
                <a:off x="-1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004D65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800100" rtl="0">
                  <a:lnSpc>
                    <a:spcPct val="90000"/>
                  </a:lnSpc>
                  <a:spcBef>
                    <a:spcPts val="700"/>
                  </a:spcBef>
                  <a:defRPr b="0" sz="1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092" name="التدريب"/>
              <p:cNvSpPr txBox="1"/>
              <p:nvPr/>
            </p:nvSpPr>
            <p:spPr>
              <a:xfrm>
                <a:off x="-1" y="44301"/>
                <a:ext cx="733288" cy="28079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defTabSz="800100">
                  <a:lnSpc>
                    <a:spcPct val="90000"/>
                  </a:lnSpc>
                  <a:spcBef>
                    <a:spcPts val="700"/>
                  </a:spcBef>
                  <a:defRPr b="0" sz="14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التدريب</a:t>
                </a:r>
              </a:p>
            </p:txBody>
          </p:sp>
        </p:grpSp>
        <p:sp>
          <p:nvSpPr>
            <p:cNvPr id="2094" name="دائرة"/>
            <p:cNvSpPr/>
            <p:nvPr/>
          </p:nvSpPr>
          <p:spPr>
            <a:xfrm>
              <a:off x="548586" y="959336"/>
              <a:ext cx="369403" cy="369401"/>
            </a:xfrm>
            <a:prstGeom prst="ellipse">
              <a:avLst/>
            </a:prstGeom>
            <a:blipFill rotWithShape="1">
              <a:blip r:embed="rId8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grpSp>
          <p:nvGrpSpPr>
            <p:cNvPr id="2097" name="التقويم"/>
            <p:cNvGrpSpPr/>
            <p:nvPr/>
          </p:nvGrpSpPr>
          <p:grpSpPr>
            <a:xfrm>
              <a:off x="-1" y="1439005"/>
              <a:ext cx="733288" cy="369401"/>
              <a:chOff x="0" y="0"/>
              <a:chExt cx="733286" cy="369400"/>
            </a:xfrm>
          </p:grpSpPr>
          <p:sp>
            <p:nvSpPr>
              <p:cNvPr id="2095" name="الشكل"/>
              <p:cNvSpPr/>
              <p:nvPr/>
            </p:nvSpPr>
            <p:spPr>
              <a:xfrm>
                <a:off x="-1" y="0"/>
                <a:ext cx="733288" cy="3694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6159" y="0"/>
                    </a:lnTo>
                    <a:lnTo>
                      <a:pt x="21600" y="10800"/>
                    </a:lnTo>
                    <a:lnTo>
                      <a:pt x="16159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999999"/>
              </a:solidFill>
              <a:ln w="12700" cap="flat">
                <a:noFill/>
                <a:miter lim="400000"/>
              </a:ln>
              <a:effectLst>
                <a:outerShdw sx="100000" sy="100000" kx="0" ky="0" algn="b" rotWithShape="0" blurRad="63500" dist="19050" dir="5400000">
                  <a:srgbClr val="000000">
                    <a:alpha val="63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defTabSz="800100" rtl="0">
                  <a:lnSpc>
                    <a:spcPct val="90000"/>
                  </a:lnSpc>
                  <a:spcBef>
                    <a:spcPts val="700"/>
                  </a:spcBef>
                  <a:defRPr b="0"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</a:p>
            </p:txBody>
          </p:sp>
          <p:sp>
            <p:nvSpPr>
              <p:cNvPr id="2096" name="التقويم"/>
              <p:cNvSpPr txBox="1"/>
              <p:nvPr/>
            </p:nvSpPr>
            <p:spPr>
              <a:xfrm>
                <a:off x="-1" y="45702"/>
                <a:ext cx="733288" cy="27799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ctr">
                <a:spAutoFit/>
              </a:bodyPr>
              <a:lstStyle>
                <a:lvl1pPr defTabSz="800100">
                  <a:lnSpc>
                    <a:spcPct val="90000"/>
                  </a:lnSpc>
                  <a:spcBef>
                    <a:spcPts val="700"/>
                  </a:spcBef>
                  <a:defRPr b="0" sz="1500">
                    <a:solidFill>
                      <a:srgbClr val="FFFFFF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pPr rtl="0">
                  <a:defRPr/>
                </a:pPr>
                <a:r>
                  <a:t>التقويم</a:t>
                </a:r>
              </a:p>
            </p:txBody>
          </p:sp>
        </p:grpSp>
        <p:sp>
          <p:nvSpPr>
            <p:cNvPr id="2098" name="دائرة"/>
            <p:cNvSpPr/>
            <p:nvPr/>
          </p:nvSpPr>
          <p:spPr>
            <a:xfrm>
              <a:off x="548586" y="1439005"/>
              <a:ext cx="369403" cy="369401"/>
            </a:xfrm>
            <a:prstGeom prst="ellipse">
              <a:avLst/>
            </a:prstGeom>
            <a:blipFill rotWithShape="1">
              <a:blip r:embed="rId9"/>
              <a:srcRect l="0" t="0" r="0" b="0"/>
              <a:stretch>
                <a:fillRect/>
              </a:stretch>
            </a:blipFill>
            <a:ln w="12700" cap="flat">
              <a:noFill/>
              <a:miter lim="400000"/>
            </a:ln>
            <a:effectLst>
              <a:outerShdw sx="100000" sy="100000" kx="0" ky="0" algn="b" rotWithShape="0" blurRad="63500" dist="19050" dir="540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algn="r" rtl="0">
                <a:defRPr b="0"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sp>
        <p:nvSpPr>
          <p:cNvPr id="2100" name="Google Shape;951;p13"/>
          <p:cNvSpPr/>
          <p:nvPr/>
        </p:nvSpPr>
        <p:spPr>
          <a:xfrm>
            <a:off x="228931" y="120513"/>
            <a:ext cx="794686" cy="6866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>
              <a:satOff val="-19776"/>
              <a:lumOff val="-12627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101" name="الفصل الرابع…"/>
          <p:cNvSpPr txBox="1"/>
          <p:nvPr/>
        </p:nvSpPr>
        <p:spPr>
          <a:xfrm rot="19390966">
            <a:off x="350207" y="377880"/>
            <a:ext cx="510689" cy="225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sz="800">
                <a:solidFill>
                  <a:srgbClr val="FFFFFF"/>
                </a:solidFill>
              </a:defRPr>
            </a:pPr>
            <a:r>
              <a:t>الفصل الرابع</a:t>
            </a:r>
          </a:p>
          <a:p>
            <a:pPr rtl="0">
              <a:defRPr sz="800">
                <a:solidFill>
                  <a:srgbClr val="FFFFFF"/>
                </a:solidFill>
              </a:defRPr>
            </a:pPr>
            <a:r>
              <a:t>النسبة المئوية </a:t>
            </a:r>
          </a:p>
        </p:txBody>
      </p:sp>
      <p:pic>
        <p:nvPicPr>
          <p:cNvPr id="2102" name="IMG_2720.png" descr="IMG_2720.png"/>
          <p:cNvPicPr>
            <a:picLocks noChangeAspect="1"/>
          </p:cNvPicPr>
          <p:nvPr/>
        </p:nvPicPr>
        <p:blipFill>
          <a:blip r:embed="rId10">
            <a:extLst/>
          </a:blip>
          <a:srcRect l="15158" t="25579" r="74057" b="59055"/>
          <a:stretch>
            <a:fillRect/>
          </a:stretch>
        </p:blipFill>
        <p:spPr>
          <a:xfrm>
            <a:off x="1219352" y="-42542"/>
            <a:ext cx="739605" cy="790315"/>
          </a:xfrm>
          <a:prstGeom prst="rect">
            <a:avLst/>
          </a:prstGeom>
          <a:ln w="12700">
            <a:miter lim="400000"/>
          </a:ln>
        </p:spPr>
      </p:pic>
      <p:sp>
        <p:nvSpPr>
          <p:cNvPr id="2103" name="٤/ ٥/ ١٤٤٣هـ"/>
          <p:cNvSpPr txBox="1"/>
          <p:nvPr/>
        </p:nvSpPr>
        <p:spPr>
          <a:xfrm>
            <a:off x="6710420" y="325244"/>
            <a:ext cx="1020243" cy="6762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٤/ ٥/ ١٤٤٣هـ</a:t>
            </a:r>
          </a:p>
        </p:txBody>
      </p:sp>
      <p:sp>
        <p:nvSpPr>
          <p:cNvPr id="2104" name="علاقات الزوايا والمستقيمات"/>
          <p:cNvSpPr txBox="1"/>
          <p:nvPr/>
        </p:nvSpPr>
        <p:spPr>
          <a:xfrm>
            <a:off x="5202604" y="735792"/>
            <a:ext cx="2128033" cy="2592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علاقات الزوايا والمستقيمات </a:t>
            </a:r>
          </a:p>
        </p:txBody>
      </p:sp>
      <p:sp>
        <p:nvSpPr>
          <p:cNvPr id="2105" name="أحد العلاقات بين الزوايا الناتجة من قطع مستقيم لمستقيمين متوازيين"/>
          <p:cNvSpPr txBox="1"/>
          <p:nvPr/>
        </p:nvSpPr>
        <p:spPr>
          <a:xfrm>
            <a:off x="6666372" y="1360310"/>
            <a:ext cx="1157970" cy="23907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</a:p>
          <a:p>
            <a:pPr rtl="0">
              <a:defRPr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  <a:r>
              <a:t>أحد العلاقات بين الزوايا الناتجة من قطع مستقيم لمستقيمين متوازيين </a:t>
            </a:r>
          </a:p>
        </p:txBody>
      </p:sp>
      <p:sp>
        <p:nvSpPr>
          <p:cNvPr id="21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Defaul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3" name="نص العنوان"/>
          <p:cNvSpPr txBox="1"/>
          <p:nvPr>
            <p:ph type="title"/>
          </p:nvPr>
        </p:nvSpPr>
        <p:spPr>
          <a:xfrm>
            <a:off x="1657350" y="1597817"/>
            <a:ext cx="5829300" cy="1102521"/>
          </a:xfrm>
          <a:prstGeom prst="rect">
            <a:avLst/>
          </a:prstGeom>
        </p:spPr>
        <p:txBody>
          <a:bodyPr lIns="34289" tIns="34289" rIns="34289" bIns="34289" anchor="ctr"/>
          <a:lstStyle>
            <a:lvl1pPr defTabSz="685800">
              <a:lnSpc>
                <a:spcPct val="100000"/>
              </a:lnSpc>
              <a:defRPr b="0" sz="32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114" name="مستوى النص الأول…"/>
          <p:cNvSpPr txBox="1"/>
          <p:nvPr>
            <p:ph type="body" sz="quarter" idx="1"/>
          </p:nvPr>
        </p:nvSpPr>
        <p:spPr>
          <a:xfrm>
            <a:off x="2171700" y="2914650"/>
            <a:ext cx="4800600" cy="1314450"/>
          </a:xfrm>
          <a:prstGeom prst="rect">
            <a:avLst/>
          </a:prstGeom>
        </p:spPr>
        <p:txBody>
          <a:bodyPr lIns="34289" tIns="34289" rIns="34289" bIns="34289"/>
          <a:lstStyle>
            <a:lvl1pPr marL="0" indent="0" defTabSz="685800">
              <a:spcBef>
                <a:spcPts val="500"/>
              </a:spcBef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0" indent="0" defTabSz="685800">
              <a:spcBef>
                <a:spcPts val="500"/>
              </a:spcBef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0" indent="0" defTabSz="685800">
              <a:spcBef>
                <a:spcPts val="500"/>
              </a:spcBef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0" indent="0" defTabSz="685800">
              <a:spcBef>
                <a:spcPts val="500"/>
              </a:spcBef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0" indent="0" defTabSz="685800">
              <a:spcBef>
                <a:spcPts val="500"/>
              </a:spcBef>
              <a:defRPr sz="2400">
                <a:solidFill>
                  <a:srgbClr val="000000"/>
                </a:solidFill>
                <a:latin typeface="+mn-lt"/>
                <a:ea typeface="+mn-ea"/>
                <a:cs typeface="+mn-cs"/>
                <a:sym typeface="Arial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115" name="رقم الشريحة"/>
          <p:cNvSpPr txBox="1"/>
          <p:nvPr>
            <p:ph type="sldNum" sz="quarter" idx="2"/>
          </p:nvPr>
        </p:nvSpPr>
        <p:spPr>
          <a:xfrm>
            <a:off x="1373947" y="4683917"/>
            <a:ext cx="223906" cy="204125"/>
          </a:xfrm>
          <a:prstGeom prst="rect">
            <a:avLst/>
          </a:prstGeom>
        </p:spPr>
        <p:txBody>
          <a:bodyPr lIns="34289" tIns="34289" rIns="34289" bIns="34289" anchor="t"/>
          <a:lstStyle>
            <a:lvl1pPr algn="ctr" defTabSz="685800">
              <a:defRPr b="1" sz="10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4"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4" name="Google Shape;9;p1"/>
          <p:cNvGrpSpPr/>
          <p:nvPr/>
        </p:nvGrpSpPr>
        <p:grpSpPr>
          <a:xfrm>
            <a:off x="1717879" y="579113"/>
            <a:ext cx="1704877" cy="1498017"/>
            <a:chOff x="-26" y="15"/>
            <a:chExt cx="1704875" cy="1498016"/>
          </a:xfrm>
        </p:grpSpPr>
        <p:sp>
          <p:nvSpPr>
            <p:cNvPr id="2122" name="Google Shape;10;p1"/>
            <p:cNvSpPr/>
            <p:nvPr/>
          </p:nvSpPr>
          <p:spPr>
            <a:xfrm>
              <a:off x="-27" y="15"/>
              <a:ext cx="1704877" cy="149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23" name="Google Shape;11;p1"/>
            <p:cNvSpPr txBox="1"/>
            <p:nvPr/>
          </p:nvSpPr>
          <p:spPr>
            <a:xfrm>
              <a:off x="721798" y="495663"/>
              <a:ext cx="305418" cy="5981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569212">
                <a:defRPr sz="3800">
                  <a:solidFill>
                    <a:srgbClr val="FFFFFF"/>
                  </a:solidFill>
                  <a:latin typeface="Ranchers"/>
                  <a:ea typeface="Ranchers"/>
                  <a:cs typeface="Ranchers"/>
                  <a:sym typeface="Ranchers"/>
                </a:defRPr>
              </a:lvl1pPr>
            </a:lstStyle>
            <a:p>
              <a:pPr rtl="0">
                <a:defRPr/>
              </a:pPr>
              <a:r>
                <a:t>٣</a:t>
              </a:r>
            </a:p>
          </p:txBody>
        </p:sp>
      </p:grpSp>
      <p:grpSp>
        <p:nvGrpSpPr>
          <p:cNvPr id="2127" name="Google Shape;12;p1"/>
          <p:cNvGrpSpPr/>
          <p:nvPr/>
        </p:nvGrpSpPr>
        <p:grpSpPr>
          <a:xfrm>
            <a:off x="4044343" y="1126779"/>
            <a:ext cx="1704877" cy="1498017"/>
            <a:chOff x="-26" y="15"/>
            <a:chExt cx="1704875" cy="1498016"/>
          </a:xfrm>
        </p:grpSpPr>
        <p:sp>
          <p:nvSpPr>
            <p:cNvPr id="2125" name="Google Shape;13;p1"/>
            <p:cNvSpPr/>
            <p:nvPr/>
          </p:nvSpPr>
          <p:spPr>
            <a:xfrm>
              <a:off x="-27" y="15"/>
              <a:ext cx="1704877" cy="149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26" name="Google Shape;14;p1"/>
            <p:cNvSpPr txBox="1"/>
            <p:nvPr/>
          </p:nvSpPr>
          <p:spPr>
            <a:xfrm>
              <a:off x="663082" y="531861"/>
              <a:ext cx="378686" cy="5981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569212">
                <a:defRPr sz="3800">
                  <a:solidFill>
                    <a:srgbClr val="FFFFFF"/>
                  </a:solidFill>
                  <a:latin typeface="Ranchers"/>
                  <a:ea typeface="Ranchers"/>
                  <a:cs typeface="Ranchers"/>
                  <a:sym typeface="Ranchers"/>
                </a:defRPr>
              </a:lvl1pPr>
            </a:lstStyle>
            <a:p>
              <a:pPr rtl="0">
                <a:defRPr/>
              </a:pPr>
              <a:r>
                <a:t>٢</a:t>
              </a:r>
            </a:p>
          </p:txBody>
        </p:sp>
      </p:grpSp>
      <p:grpSp>
        <p:nvGrpSpPr>
          <p:cNvPr id="2130" name="Google Shape;15;p1"/>
          <p:cNvGrpSpPr/>
          <p:nvPr/>
        </p:nvGrpSpPr>
        <p:grpSpPr>
          <a:xfrm>
            <a:off x="6370807" y="467551"/>
            <a:ext cx="1704878" cy="1498017"/>
            <a:chOff x="-26" y="15"/>
            <a:chExt cx="1704876" cy="1498016"/>
          </a:xfrm>
        </p:grpSpPr>
        <p:sp>
          <p:nvSpPr>
            <p:cNvPr id="2128" name="Google Shape;16;p1"/>
            <p:cNvSpPr/>
            <p:nvPr/>
          </p:nvSpPr>
          <p:spPr>
            <a:xfrm>
              <a:off x="-27" y="15"/>
              <a:ext cx="1704878" cy="149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29" name="Google Shape;17;p1"/>
            <p:cNvSpPr txBox="1"/>
            <p:nvPr/>
          </p:nvSpPr>
          <p:spPr>
            <a:xfrm>
              <a:off x="659613" y="516936"/>
              <a:ext cx="385628" cy="5986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569212">
                <a:defRPr sz="3800">
                  <a:solidFill>
                    <a:srgbClr val="FFFFFF"/>
                  </a:solidFill>
                  <a:latin typeface="Ranchers"/>
                  <a:ea typeface="Ranchers"/>
                  <a:cs typeface="Ranchers"/>
                  <a:sym typeface="Ranchers"/>
                </a:defRPr>
              </a:lvl1pPr>
            </a:lstStyle>
            <a:p>
              <a:pPr rtl="0">
                <a:defRPr/>
              </a:pPr>
              <a:r>
                <a:t>١</a:t>
              </a:r>
            </a:p>
          </p:txBody>
        </p:sp>
      </p:grpSp>
      <p:grpSp>
        <p:nvGrpSpPr>
          <p:cNvPr id="2133" name="Google Shape;18;p1"/>
          <p:cNvGrpSpPr/>
          <p:nvPr/>
        </p:nvGrpSpPr>
        <p:grpSpPr>
          <a:xfrm>
            <a:off x="4044343" y="2946724"/>
            <a:ext cx="1704877" cy="1498017"/>
            <a:chOff x="-26" y="15"/>
            <a:chExt cx="1704875" cy="1498016"/>
          </a:xfrm>
        </p:grpSpPr>
        <p:sp>
          <p:nvSpPr>
            <p:cNvPr id="2131" name="Google Shape;19;p1"/>
            <p:cNvSpPr/>
            <p:nvPr/>
          </p:nvSpPr>
          <p:spPr>
            <a:xfrm>
              <a:off x="-27" y="15"/>
              <a:ext cx="1704877" cy="149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32" name="Google Shape;20;p1"/>
            <p:cNvSpPr txBox="1"/>
            <p:nvPr/>
          </p:nvSpPr>
          <p:spPr>
            <a:xfrm>
              <a:off x="649573" y="513523"/>
              <a:ext cx="405680" cy="58303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582930">
                <a:defRPr sz="3700">
                  <a:solidFill>
                    <a:srgbClr val="FFFFFF"/>
                  </a:solidFill>
                  <a:latin typeface="Ranchers"/>
                  <a:ea typeface="Ranchers"/>
                  <a:cs typeface="Ranchers"/>
                  <a:sym typeface="Ranchers"/>
                </a:defRPr>
              </a:lvl1pPr>
            </a:lstStyle>
            <a:p>
              <a:pPr rtl="0">
                <a:defRPr/>
              </a:pPr>
              <a:r>
                <a:t>٥</a:t>
              </a:r>
            </a:p>
          </p:txBody>
        </p:sp>
      </p:grpSp>
      <p:grpSp>
        <p:nvGrpSpPr>
          <p:cNvPr id="2136" name="Google Shape;21;p1"/>
          <p:cNvGrpSpPr/>
          <p:nvPr/>
        </p:nvGrpSpPr>
        <p:grpSpPr>
          <a:xfrm>
            <a:off x="1771678" y="2338206"/>
            <a:ext cx="1704877" cy="1498017"/>
            <a:chOff x="-26" y="15"/>
            <a:chExt cx="1704875" cy="1498016"/>
          </a:xfrm>
        </p:grpSpPr>
        <p:sp>
          <p:nvSpPr>
            <p:cNvPr id="2134" name="Google Shape;22;p1"/>
            <p:cNvSpPr/>
            <p:nvPr/>
          </p:nvSpPr>
          <p:spPr>
            <a:xfrm>
              <a:off x="-27" y="15"/>
              <a:ext cx="1704877" cy="149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35" name="Google Shape;23;p1"/>
            <p:cNvSpPr txBox="1"/>
            <p:nvPr/>
          </p:nvSpPr>
          <p:spPr>
            <a:xfrm>
              <a:off x="656135" y="518088"/>
              <a:ext cx="392570" cy="5904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582930">
                <a:defRPr sz="3700">
                  <a:solidFill>
                    <a:srgbClr val="FFFFFF"/>
                  </a:solidFill>
                  <a:latin typeface="Ranchers"/>
                  <a:ea typeface="Ranchers"/>
                  <a:cs typeface="Ranchers"/>
                  <a:sym typeface="Ranchers"/>
                </a:defRPr>
              </a:lvl1pPr>
            </a:lstStyle>
            <a:p>
              <a:pPr rtl="0">
                <a:defRPr/>
              </a:pPr>
              <a:r>
                <a:t>٦</a:t>
              </a:r>
            </a:p>
          </p:txBody>
        </p:sp>
      </p:grpSp>
      <p:grpSp>
        <p:nvGrpSpPr>
          <p:cNvPr id="2139" name="Google Shape;24;p1"/>
          <p:cNvGrpSpPr/>
          <p:nvPr/>
        </p:nvGrpSpPr>
        <p:grpSpPr>
          <a:xfrm>
            <a:off x="6370807" y="2338206"/>
            <a:ext cx="1704878" cy="1498017"/>
            <a:chOff x="-26" y="15"/>
            <a:chExt cx="1704876" cy="1498016"/>
          </a:xfrm>
        </p:grpSpPr>
        <p:sp>
          <p:nvSpPr>
            <p:cNvPr id="2137" name="Google Shape;25;p1"/>
            <p:cNvSpPr/>
            <p:nvPr/>
          </p:nvSpPr>
          <p:spPr>
            <a:xfrm>
              <a:off x="-27" y="15"/>
              <a:ext cx="1704878" cy="149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38" name="Google Shape;26;p1"/>
            <p:cNvSpPr txBox="1"/>
            <p:nvPr/>
          </p:nvSpPr>
          <p:spPr>
            <a:xfrm>
              <a:off x="621429" y="532217"/>
              <a:ext cx="461982" cy="5904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582930">
                <a:defRPr sz="3700">
                  <a:solidFill>
                    <a:srgbClr val="FFFFFF"/>
                  </a:solidFill>
                  <a:latin typeface="Ranchers"/>
                  <a:ea typeface="Ranchers"/>
                  <a:cs typeface="Ranchers"/>
                  <a:sym typeface="Ranchers"/>
                </a:defRPr>
              </a:lvl1pPr>
            </a:lstStyle>
            <a:p>
              <a:pPr rtl="0">
                <a:defRPr/>
              </a:pPr>
              <a:r>
                <a:t>٤</a:t>
              </a:r>
            </a:p>
          </p:txBody>
        </p:sp>
      </p:grpSp>
      <p:grpSp>
        <p:nvGrpSpPr>
          <p:cNvPr id="2142" name="Google Shape;51;p1"/>
          <p:cNvGrpSpPr/>
          <p:nvPr/>
        </p:nvGrpSpPr>
        <p:grpSpPr>
          <a:xfrm>
            <a:off x="527712" y="3452899"/>
            <a:ext cx="1483920" cy="1303871"/>
            <a:chOff x="-23" y="13"/>
            <a:chExt cx="1483918" cy="1303869"/>
          </a:xfrm>
        </p:grpSpPr>
        <p:sp>
          <p:nvSpPr>
            <p:cNvPr id="2140" name="Google Shape;52;p1"/>
            <p:cNvSpPr/>
            <p:nvPr/>
          </p:nvSpPr>
          <p:spPr>
            <a:xfrm>
              <a:off x="-24" y="13"/>
              <a:ext cx="1483920" cy="1303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41" name="Google Shape;53;p1"/>
            <p:cNvSpPr txBox="1"/>
            <p:nvPr/>
          </p:nvSpPr>
          <p:spPr>
            <a:xfrm>
              <a:off x="456524" y="470445"/>
              <a:ext cx="608866" cy="52163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274320">
                <a:defRPr sz="1800">
                  <a:solidFill>
                    <a:srgbClr val="FFFFFF"/>
                  </a:solidFill>
                  <a:latin typeface="Ranchers"/>
                  <a:ea typeface="Ranchers"/>
                  <a:cs typeface="Ranchers"/>
                  <a:sym typeface="Ranchers"/>
                </a:defRPr>
              </a:lvl1pPr>
            </a:lstStyle>
            <a:p>
              <a:pPr rtl="0">
                <a:defRPr/>
              </a:pPr>
              <a:r>
                <a:t>الختام </a:t>
              </a:r>
            </a:p>
          </p:txBody>
        </p:sp>
      </p:grpSp>
      <p:pic>
        <p:nvPicPr>
          <p:cNvPr id="214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108461" y="-360807"/>
            <a:ext cx="1428676" cy="18436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4" name="IMG_1532.jpeg" descr="IMG_1532.jpeg"/>
          <p:cNvPicPr>
            <a:picLocks noChangeAspect="1"/>
          </p:cNvPicPr>
          <p:nvPr/>
        </p:nvPicPr>
        <p:blipFill>
          <a:blip r:embed="rId3">
            <a:alphaModFix amt="57762"/>
            <a:extLst/>
          </a:blip>
          <a:srcRect l="5250" t="572" r="6857" b="4976"/>
          <a:stretch>
            <a:fillRect/>
          </a:stretch>
        </p:blipFill>
        <p:spPr>
          <a:xfrm>
            <a:off x="124629" y="4605989"/>
            <a:ext cx="350795" cy="3523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4" h="21361" fill="norm" stroke="1" extrusionOk="0">
                <a:moveTo>
                  <a:pt x="11081" y="4"/>
                </a:moveTo>
                <a:cubicBezTo>
                  <a:pt x="10251" y="-16"/>
                  <a:pt x="9419" y="49"/>
                  <a:pt x="8665" y="197"/>
                </a:cubicBezTo>
                <a:cubicBezTo>
                  <a:pt x="5385" y="842"/>
                  <a:pt x="2628" y="2905"/>
                  <a:pt x="1123" y="5851"/>
                </a:cubicBezTo>
                <a:cubicBezTo>
                  <a:pt x="604" y="6868"/>
                  <a:pt x="310" y="7718"/>
                  <a:pt x="73" y="8980"/>
                </a:cubicBezTo>
                <a:cubicBezTo>
                  <a:pt x="4" y="9347"/>
                  <a:pt x="-1" y="9642"/>
                  <a:pt x="0" y="10688"/>
                </a:cubicBezTo>
                <a:cubicBezTo>
                  <a:pt x="0" y="12080"/>
                  <a:pt x="47" y="12484"/>
                  <a:pt x="342" y="13528"/>
                </a:cubicBezTo>
                <a:cubicBezTo>
                  <a:pt x="1561" y="17838"/>
                  <a:pt x="5362" y="20958"/>
                  <a:pt x="9861" y="21324"/>
                </a:cubicBezTo>
                <a:cubicBezTo>
                  <a:pt x="13052" y="21584"/>
                  <a:pt x="16193" y="20467"/>
                  <a:pt x="18453" y="18244"/>
                </a:cubicBezTo>
                <a:cubicBezTo>
                  <a:pt x="20127" y="16597"/>
                  <a:pt x="21197" y="14402"/>
                  <a:pt x="21504" y="12084"/>
                </a:cubicBezTo>
                <a:cubicBezTo>
                  <a:pt x="21586" y="11466"/>
                  <a:pt x="21599" y="10018"/>
                  <a:pt x="21528" y="9413"/>
                </a:cubicBezTo>
                <a:cubicBezTo>
                  <a:pt x="21161" y="6307"/>
                  <a:pt x="19414" y="3490"/>
                  <a:pt x="16768" y="1761"/>
                </a:cubicBezTo>
                <a:cubicBezTo>
                  <a:pt x="15820" y="1141"/>
                  <a:pt x="14552" y="587"/>
                  <a:pt x="13473" y="317"/>
                </a:cubicBezTo>
                <a:cubicBezTo>
                  <a:pt x="12732" y="132"/>
                  <a:pt x="11911" y="25"/>
                  <a:pt x="11081" y="4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2145" name="رقم الشريحة"/>
          <p:cNvSpPr txBox="1"/>
          <p:nvPr>
            <p:ph type="sldNum" sz="quarter" idx="2"/>
          </p:nvPr>
        </p:nvSpPr>
        <p:spPr>
          <a:xfrm>
            <a:off x="6237436" y="4614208"/>
            <a:ext cx="315765" cy="306109"/>
          </a:xfrm>
          <a:prstGeom prst="rect">
            <a:avLst/>
          </a:prstGeom>
        </p:spPr>
        <p:txBody>
          <a:bodyPr lIns="91423" tIns="91423" rIns="91423" bIns="91423"/>
          <a:lstStyle>
            <a:lvl1pPr defTabSz="685800">
              <a:defRPr sz="900">
                <a:solidFill>
                  <a:srgbClr val="59595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4" name="Google Shape;9;p1"/>
          <p:cNvGrpSpPr/>
          <p:nvPr/>
        </p:nvGrpSpPr>
        <p:grpSpPr>
          <a:xfrm>
            <a:off x="121116" y="72014"/>
            <a:ext cx="1704878" cy="1498017"/>
            <a:chOff x="-26" y="15"/>
            <a:chExt cx="1704876" cy="1498016"/>
          </a:xfrm>
        </p:grpSpPr>
        <p:sp>
          <p:nvSpPr>
            <p:cNvPr id="2152" name="Google Shape;10;p1"/>
            <p:cNvSpPr/>
            <p:nvPr/>
          </p:nvSpPr>
          <p:spPr>
            <a:xfrm>
              <a:off x="-27" y="15"/>
              <a:ext cx="1704878" cy="149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53" name="Google Shape;11;p1"/>
            <p:cNvSpPr txBox="1"/>
            <p:nvPr/>
          </p:nvSpPr>
          <p:spPr>
            <a:xfrm>
              <a:off x="721798" y="495663"/>
              <a:ext cx="305418" cy="600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589787">
                <a:defRPr sz="3900">
                  <a:solidFill>
                    <a:srgbClr val="FFFFFF"/>
                  </a:solidFill>
                  <a:latin typeface="Ranchers"/>
                  <a:ea typeface="Ranchers"/>
                  <a:cs typeface="Ranchers"/>
                  <a:sym typeface="Ranchers"/>
                </a:defRPr>
              </a:lvl1pPr>
            </a:lstStyle>
            <a:p>
              <a:pPr rtl="0">
                <a:defRPr/>
              </a:pPr>
              <a:r>
                <a:t>1</a:t>
              </a:r>
            </a:p>
          </p:txBody>
        </p:sp>
      </p:grpSp>
      <p:grpSp>
        <p:nvGrpSpPr>
          <p:cNvPr id="2157" name="Google Shape;12;p1"/>
          <p:cNvGrpSpPr/>
          <p:nvPr/>
        </p:nvGrpSpPr>
        <p:grpSpPr>
          <a:xfrm>
            <a:off x="1927506" y="72014"/>
            <a:ext cx="1704877" cy="1498017"/>
            <a:chOff x="-26" y="15"/>
            <a:chExt cx="1704875" cy="1498016"/>
          </a:xfrm>
        </p:grpSpPr>
        <p:sp>
          <p:nvSpPr>
            <p:cNvPr id="2155" name="Google Shape;13;p1"/>
            <p:cNvSpPr/>
            <p:nvPr/>
          </p:nvSpPr>
          <p:spPr>
            <a:xfrm>
              <a:off x="-27" y="15"/>
              <a:ext cx="1704877" cy="149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56" name="Google Shape;14;p1"/>
            <p:cNvSpPr txBox="1"/>
            <p:nvPr/>
          </p:nvSpPr>
          <p:spPr>
            <a:xfrm>
              <a:off x="663082" y="531861"/>
              <a:ext cx="378686" cy="600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589787">
                <a:defRPr sz="3900">
                  <a:solidFill>
                    <a:srgbClr val="FFFFFF"/>
                  </a:solidFill>
                  <a:latin typeface="Ranchers"/>
                  <a:ea typeface="Ranchers"/>
                  <a:cs typeface="Ranchers"/>
                  <a:sym typeface="Ranchers"/>
                </a:defRPr>
              </a:lvl1pPr>
            </a:lstStyle>
            <a:p>
              <a:pPr rtl="0">
                <a:defRPr/>
              </a:pPr>
              <a:r>
                <a:t>2</a:t>
              </a:r>
            </a:p>
          </p:txBody>
        </p:sp>
      </p:grpSp>
      <p:grpSp>
        <p:nvGrpSpPr>
          <p:cNvPr id="2160" name="Google Shape;15;p1"/>
          <p:cNvGrpSpPr/>
          <p:nvPr/>
        </p:nvGrpSpPr>
        <p:grpSpPr>
          <a:xfrm>
            <a:off x="3733895" y="72014"/>
            <a:ext cx="1704877" cy="1498017"/>
            <a:chOff x="-26" y="15"/>
            <a:chExt cx="1704875" cy="1498016"/>
          </a:xfrm>
        </p:grpSpPr>
        <p:sp>
          <p:nvSpPr>
            <p:cNvPr id="2158" name="Google Shape;16;p1"/>
            <p:cNvSpPr/>
            <p:nvPr/>
          </p:nvSpPr>
          <p:spPr>
            <a:xfrm>
              <a:off x="-27" y="15"/>
              <a:ext cx="1704877" cy="149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59" name="Google Shape;17;p1"/>
            <p:cNvSpPr txBox="1"/>
            <p:nvPr/>
          </p:nvSpPr>
          <p:spPr>
            <a:xfrm>
              <a:off x="659613" y="516936"/>
              <a:ext cx="385628" cy="5986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589787">
                <a:defRPr sz="3900">
                  <a:solidFill>
                    <a:srgbClr val="FFFFFF"/>
                  </a:solidFill>
                  <a:latin typeface="Ranchers"/>
                  <a:ea typeface="Ranchers"/>
                  <a:cs typeface="Ranchers"/>
                  <a:sym typeface="Ranchers"/>
                </a:defRPr>
              </a:lvl1pPr>
            </a:lstStyle>
            <a:p>
              <a:pPr rtl="0">
                <a:defRPr/>
              </a:pPr>
              <a:r>
                <a:t>3</a:t>
              </a:r>
            </a:p>
          </p:txBody>
        </p:sp>
      </p:grpSp>
      <p:grpSp>
        <p:nvGrpSpPr>
          <p:cNvPr id="2163" name="Google Shape;18;p1"/>
          <p:cNvGrpSpPr/>
          <p:nvPr/>
        </p:nvGrpSpPr>
        <p:grpSpPr>
          <a:xfrm>
            <a:off x="5540284" y="72014"/>
            <a:ext cx="1704877" cy="1498017"/>
            <a:chOff x="-26" y="15"/>
            <a:chExt cx="1704875" cy="1498016"/>
          </a:xfrm>
        </p:grpSpPr>
        <p:sp>
          <p:nvSpPr>
            <p:cNvPr id="2161" name="Google Shape;19;p1"/>
            <p:cNvSpPr/>
            <p:nvPr/>
          </p:nvSpPr>
          <p:spPr>
            <a:xfrm>
              <a:off x="-27" y="15"/>
              <a:ext cx="1704877" cy="149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62" name="Google Shape;20;p1"/>
            <p:cNvSpPr txBox="1"/>
            <p:nvPr/>
          </p:nvSpPr>
          <p:spPr>
            <a:xfrm>
              <a:off x="649573" y="513523"/>
              <a:ext cx="405680" cy="5873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596644">
                <a:defRPr sz="3800">
                  <a:solidFill>
                    <a:srgbClr val="FFFFFF"/>
                  </a:solidFill>
                  <a:latin typeface="Ranchers"/>
                  <a:ea typeface="Ranchers"/>
                  <a:cs typeface="Ranchers"/>
                  <a:sym typeface="Ranchers"/>
                </a:defRPr>
              </a:lvl1pPr>
            </a:lstStyle>
            <a:p>
              <a:pPr rtl="0">
                <a:defRPr/>
              </a:pPr>
              <a:r>
                <a:t>4</a:t>
              </a:r>
            </a:p>
          </p:txBody>
        </p:sp>
      </p:grpSp>
      <p:grpSp>
        <p:nvGrpSpPr>
          <p:cNvPr id="2166" name="Google Shape;21;p1"/>
          <p:cNvGrpSpPr/>
          <p:nvPr/>
        </p:nvGrpSpPr>
        <p:grpSpPr>
          <a:xfrm>
            <a:off x="7346672" y="72014"/>
            <a:ext cx="1704877" cy="1498017"/>
            <a:chOff x="-26" y="15"/>
            <a:chExt cx="1704875" cy="1498016"/>
          </a:xfrm>
        </p:grpSpPr>
        <p:sp>
          <p:nvSpPr>
            <p:cNvPr id="2164" name="Google Shape;22;p1"/>
            <p:cNvSpPr/>
            <p:nvPr/>
          </p:nvSpPr>
          <p:spPr>
            <a:xfrm>
              <a:off x="-27" y="15"/>
              <a:ext cx="1704877" cy="149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65" name="Google Shape;23;p1"/>
            <p:cNvSpPr txBox="1"/>
            <p:nvPr/>
          </p:nvSpPr>
          <p:spPr>
            <a:xfrm>
              <a:off x="656135" y="518088"/>
              <a:ext cx="392570" cy="5904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596644">
                <a:defRPr sz="3800">
                  <a:solidFill>
                    <a:srgbClr val="FFFFFF"/>
                  </a:solidFill>
                  <a:latin typeface="Ranchers"/>
                  <a:ea typeface="Ranchers"/>
                  <a:cs typeface="Ranchers"/>
                  <a:sym typeface="Ranchers"/>
                </a:defRPr>
              </a:lvl1pPr>
            </a:lstStyle>
            <a:p>
              <a:pPr rtl="0">
                <a:defRPr/>
              </a:pPr>
              <a:r>
                <a:t>5</a:t>
              </a:r>
            </a:p>
          </p:txBody>
        </p:sp>
      </p:grpSp>
      <p:grpSp>
        <p:nvGrpSpPr>
          <p:cNvPr id="2169" name="Google Shape;24;p1"/>
          <p:cNvGrpSpPr/>
          <p:nvPr/>
        </p:nvGrpSpPr>
        <p:grpSpPr>
          <a:xfrm>
            <a:off x="121116" y="1878407"/>
            <a:ext cx="1704878" cy="1498017"/>
            <a:chOff x="-26" y="15"/>
            <a:chExt cx="1704876" cy="1498016"/>
          </a:xfrm>
        </p:grpSpPr>
        <p:sp>
          <p:nvSpPr>
            <p:cNvPr id="2167" name="Google Shape;25;p1"/>
            <p:cNvSpPr/>
            <p:nvPr/>
          </p:nvSpPr>
          <p:spPr>
            <a:xfrm>
              <a:off x="-27" y="15"/>
              <a:ext cx="1704878" cy="149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68" name="Google Shape;26;p1"/>
            <p:cNvSpPr txBox="1"/>
            <p:nvPr/>
          </p:nvSpPr>
          <p:spPr>
            <a:xfrm>
              <a:off x="621429" y="532217"/>
              <a:ext cx="461982" cy="5904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596644">
                <a:defRPr sz="3800">
                  <a:solidFill>
                    <a:srgbClr val="FFFFFF"/>
                  </a:solidFill>
                  <a:latin typeface="Ranchers"/>
                  <a:ea typeface="Ranchers"/>
                  <a:cs typeface="Ranchers"/>
                  <a:sym typeface="Ranchers"/>
                </a:defRPr>
              </a:lvl1pPr>
            </a:lstStyle>
            <a:p>
              <a:pPr rtl="0">
                <a:defRPr/>
              </a:pPr>
              <a:r>
                <a:t>6</a:t>
              </a:r>
            </a:p>
          </p:txBody>
        </p:sp>
      </p:grpSp>
      <p:grpSp>
        <p:nvGrpSpPr>
          <p:cNvPr id="2172" name="Google Shape;27;p1"/>
          <p:cNvGrpSpPr/>
          <p:nvPr/>
        </p:nvGrpSpPr>
        <p:grpSpPr>
          <a:xfrm>
            <a:off x="1927506" y="1878407"/>
            <a:ext cx="1704877" cy="1498017"/>
            <a:chOff x="-26" y="15"/>
            <a:chExt cx="1704875" cy="1498016"/>
          </a:xfrm>
        </p:grpSpPr>
        <p:sp>
          <p:nvSpPr>
            <p:cNvPr id="2170" name="Google Shape;28;p1"/>
            <p:cNvSpPr/>
            <p:nvPr/>
          </p:nvSpPr>
          <p:spPr>
            <a:xfrm>
              <a:off x="-27" y="15"/>
              <a:ext cx="1704877" cy="149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71" name="Google Shape;29;p1"/>
            <p:cNvSpPr txBox="1"/>
            <p:nvPr/>
          </p:nvSpPr>
          <p:spPr>
            <a:xfrm>
              <a:off x="654598" y="506876"/>
              <a:ext cx="395654" cy="5873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596644">
                <a:defRPr sz="3800">
                  <a:solidFill>
                    <a:srgbClr val="FFFFFF"/>
                  </a:solidFill>
                  <a:latin typeface="Ranchers"/>
                  <a:ea typeface="Ranchers"/>
                  <a:cs typeface="Ranchers"/>
                  <a:sym typeface="Ranchers"/>
                </a:defRPr>
              </a:lvl1pPr>
            </a:lstStyle>
            <a:p>
              <a:pPr rtl="0">
                <a:defRPr/>
              </a:pPr>
              <a:r>
                <a:t>7</a:t>
              </a:r>
            </a:p>
          </p:txBody>
        </p:sp>
      </p:grpSp>
      <p:grpSp>
        <p:nvGrpSpPr>
          <p:cNvPr id="2175" name="Google Shape;30;p1"/>
          <p:cNvGrpSpPr/>
          <p:nvPr/>
        </p:nvGrpSpPr>
        <p:grpSpPr>
          <a:xfrm>
            <a:off x="3733895" y="1878407"/>
            <a:ext cx="1704877" cy="1498017"/>
            <a:chOff x="-26" y="15"/>
            <a:chExt cx="1704875" cy="1498016"/>
          </a:xfrm>
        </p:grpSpPr>
        <p:sp>
          <p:nvSpPr>
            <p:cNvPr id="2173" name="Google Shape;31;p1"/>
            <p:cNvSpPr/>
            <p:nvPr/>
          </p:nvSpPr>
          <p:spPr>
            <a:xfrm>
              <a:off x="-27" y="15"/>
              <a:ext cx="1704877" cy="149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74" name="Google Shape;32;p1"/>
            <p:cNvSpPr txBox="1"/>
            <p:nvPr/>
          </p:nvSpPr>
          <p:spPr>
            <a:xfrm>
              <a:off x="628760" y="539361"/>
              <a:ext cx="447328" cy="5986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589787">
                <a:defRPr sz="3900">
                  <a:solidFill>
                    <a:srgbClr val="FFFFFF"/>
                  </a:solidFill>
                  <a:latin typeface="Ranchers"/>
                  <a:ea typeface="Ranchers"/>
                  <a:cs typeface="Ranchers"/>
                  <a:sym typeface="Ranchers"/>
                </a:defRPr>
              </a:lvl1pPr>
            </a:lstStyle>
            <a:p>
              <a:pPr rtl="0">
                <a:defRPr/>
              </a:pPr>
              <a:r>
                <a:t>8</a:t>
              </a:r>
            </a:p>
          </p:txBody>
        </p:sp>
      </p:grpSp>
      <p:grpSp>
        <p:nvGrpSpPr>
          <p:cNvPr id="2178" name="Google Shape;33;p1"/>
          <p:cNvGrpSpPr/>
          <p:nvPr/>
        </p:nvGrpSpPr>
        <p:grpSpPr>
          <a:xfrm>
            <a:off x="5540284" y="1878407"/>
            <a:ext cx="1704877" cy="1498017"/>
            <a:chOff x="-26" y="15"/>
            <a:chExt cx="1704875" cy="1498016"/>
          </a:xfrm>
        </p:grpSpPr>
        <p:sp>
          <p:nvSpPr>
            <p:cNvPr id="2176" name="Google Shape;34;p1"/>
            <p:cNvSpPr/>
            <p:nvPr/>
          </p:nvSpPr>
          <p:spPr>
            <a:xfrm>
              <a:off x="-27" y="15"/>
              <a:ext cx="1704877" cy="149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77" name="Google Shape;35;p1"/>
            <p:cNvSpPr txBox="1"/>
            <p:nvPr/>
          </p:nvSpPr>
          <p:spPr>
            <a:xfrm>
              <a:off x="621429" y="510579"/>
              <a:ext cx="461982" cy="600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589787">
                <a:defRPr sz="3900">
                  <a:solidFill>
                    <a:srgbClr val="FFFFFF"/>
                  </a:solidFill>
                  <a:latin typeface="Ranchers"/>
                  <a:ea typeface="Ranchers"/>
                  <a:cs typeface="Ranchers"/>
                  <a:sym typeface="Ranchers"/>
                </a:defRPr>
              </a:lvl1pPr>
            </a:lstStyle>
            <a:p>
              <a:pPr rtl="0">
                <a:defRPr/>
              </a:pPr>
              <a:r>
                <a:t>9</a:t>
              </a:r>
            </a:p>
          </p:txBody>
        </p:sp>
      </p:grpSp>
      <p:grpSp>
        <p:nvGrpSpPr>
          <p:cNvPr id="2181" name="Google Shape;36;p1"/>
          <p:cNvGrpSpPr/>
          <p:nvPr/>
        </p:nvGrpSpPr>
        <p:grpSpPr>
          <a:xfrm>
            <a:off x="7346672" y="1878407"/>
            <a:ext cx="1704877" cy="1498017"/>
            <a:chOff x="-26" y="15"/>
            <a:chExt cx="1704875" cy="1498016"/>
          </a:xfrm>
        </p:grpSpPr>
        <p:sp>
          <p:nvSpPr>
            <p:cNvPr id="2179" name="Google Shape;37;p1"/>
            <p:cNvSpPr/>
            <p:nvPr/>
          </p:nvSpPr>
          <p:spPr>
            <a:xfrm>
              <a:off x="-27" y="15"/>
              <a:ext cx="1704877" cy="149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80" name="Google Shape;38;p1"/>
            <p:cNvSpPr txBox="1"/>
            <p:nvPr/>
          </p:nvSpPr>
          <p:spPr>
            <a:xfrm>
              <a:off x="478751" y="529282"/>
              <a:ext cx="747344" cy="5993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589787">
                <a:defRPr sz="3900">
                  <a:solidFill>
                    <a:srgbClr val="FFFFFF"/>
                  </a:solidFill>
                  <a:latin typeface="Ranchers"/>
                  <a:ea typeface="Ranchers"/>
                  <a:cs typeface="Ranchers"/>
                  <a:sym typeface="Ranchers"/>
                </a:defRPr>
              </a:lvl1pPr>
            </a:lstStyle>
            <a:p>
              <a:pPr rtl="0">
                <a:defRPr/>
              </a:pPr>
              <a:r>
                <a:t>10</a:t>
              </a:r>
            </a:p>
          </p:txBody>
        </p:sp>
      </p:grpSp>
      <p:grpSp>
        <p:nvGrpSpPr>
          <p:cNvPr id="2184" name="Google Shape;39;p1"/>
          <p:cNvGrpSpPr/>
          <p:nvPr/>
        </p:nvGrpSpPr>
        <p:grpSpPr>
          <a:xfrm>
            <a:off x="99273" y="3570502"/>
            <a:ext cx="1704877" cy="1498017"/>
            <a:chOff x="-26" y="15"/>
            <a:chExt cx="1704875" cy="1498016"/>
          </a:xfrm>
        </p:grpSpPr>
        <p:sp>
          <p:nvSpPr>
            <p:cNvPr id="2182" name="Google Shape;40;p1"/>
            <p:cNvSpPr/>
            <p:nvPr/>
          </p:nvSpPr>
          <p:spPr>
            <a:xfrm>
              <a:off x="-27" y="15"/>
              <a:ext cx="1704877" cy="149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83" name="Google Shape;41;p1"/>
            <p:cNvSpPr txBox="1"/>
            <p:nvPr/>
          </p:nvSpPr>
          <p:spPr>
            <a:xfrm>
              <a:off x="571160" y="529282"/>
              <a:ext cx="606206" cy="600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589787">
                <a:defRPr sz="3900">
                  <a:solidFill>
                    <a:srgbClr val="FFFFFF"/>
                  </a:solidFill>
                  <a:latin typeface="Ranchers"/>
                  <a:ea typeface="Ranchers"/>
                  <a:cs typeface="Ranchers"/>
                  <a:sym typeface="Ranchers"/>
                </a:defRPr>
              </a:lvl1pPr>
            </a:lstStyle>
            <a:p>
              <a:pPr rtl="0">
                <a:defRPr/>
              </a:pPr>
              <a:r>
                <a:t>11</a:t>
              </a:r>
            </a:p>
          </p:txBody>
        </p:sp>
      </p:grpSp>
      <p:grpSp>
        <p:nvGrpSpPr>
          <p:cNvPr id="2187" name="Google Shape;42;p1"/>
          <p:cNvGrpSpPr/>
          <p:nvPr/>
        </p:nvGrpSpPr>
        <p:grpSpPr>
          <a:xfrm>
            <a:off x="1905662" y="3570502"/>
            <a:ext cx="1704877" cy="1498017"/>
            <a:chOff x="-26" y="15"/>
            <a:chExt cx="1704875" cy="1498016"/>
          </a:xfrm>
        </p:grpSpPr>
        <p:sp>
          <p:nvSpPr>
            <p:cNvPr id="2185" name="Google Shape;43;p1"/>
            <p:cNvSpPr/>
            <p:nvPr/>
          </p:nvSpPr>
          <p:spPr>
            <a:xfrm>
              <a:off x="-27" y="15"/>
              <a:ext cx="1704877" cy="149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86" name="Google Shape;44;p1"/>
            <p:cNvSpPr txBox="1"/>
            <p:nvPr/>
          </p:nvSpPr>
          <p:spPr>
            <a:xfrm>
              <a:off x="535685" y="518070"/>
              <a:ext cx="677160" cy="600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589787">
                <a:defRPr sz="3900">
                  <a:solidFill>
                    <a:srgbClr val="FFFFFF"/>
                  </a:solidFill>
                  <a:latin typeface="Ranchers"/>
                  <a:ea typeface="Ranchers"/>
                  <a:cs typeface="Ranchers"/>
                  <a:sym typeface="Ranchers"/>
                </a:defRPr>
              </a:lvl1pPr>
            </a:lstStyle>
            <a:p>
              <a:pPr rtl="0">
                <a:defRPr/>
              </a:pPr>
              <a:r>
                <a:t>12</a:t>
              </a:r>
            </a:p>
          </p:txBody>
        </p:sp>
      </p:grpSp>
      <p:grpSp>
        <p:nvGrpSpPr>
          <p:cNvPr id="2190" name="Google Shape;45;p1"/>
          <p:cNvGrpSpPr/>
          <p:nvPr/>
        </p:nvGrpSpPr>
        <p:grpSpPr>
          <a:xfrm>
            <a:off x="3712051" y="3570502"/>
            <a:ext cx="1704877" cy="1498017"/>
            <a:chOff x="-26" y="15"/>
            <a:chExt cx="1704875" cy="1498016"/>
          </a:xfrm>
        </p:grpSpPr>
        <p:sp>
          <p:nvSpPr>
            <p:cNvPr id="2188" name="Google Shape;46;p1"/>
            <p:cNvSpPr/>
            <p:nvPr/>
          </p:nvSpPr>
          <p:spPr>
            <a:xfrm>
              <a:off x="-27" y="15"/>
              <a:ext cx="1704877" cy="149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89" name="Google Shape;47;p1"/>
            <p:cNvSpPr txBox="1"/>
            <p:nvPr/>
          </p:nvSpPr>
          <p:spPr>
            <a:xfrm>
              <a:off x="510757" y="529282"/>
              <a:ext cx="683331" cy="5993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589787">
                <a:defRPr sz="3900">
                  <a:solidFill>
                    <a:srgbClr val="FFFFFF"/>
                  </a:solidFill>
                  <a:latin typeface="Ranchers"/>
                  <a:ea typeface="Ranchers"/>
                  <a:cs typeface="Ranchers"/>
                  <a:sym typeface="Ranchers"/>
                </a:defRPr>
              </a:lvl1pPr>
            </a:lstStyle>
            <a:p>
              <a:pPr rtl="0">
                <a:defRPr/>
              </a:pPr>
              <a:r>
                <a:t>13</a:t>
              </a:r>
            </a:p>
          </p:txBody>
        </p:sp>
      </p:grpSp>
      <p:grpSp>
        <p:nvGrpSpPr>
          <p:cNvPr id="2193" name="Google Shape;48;p1"/>
          <p:cNvGrpSpPr/>
          <p:nvPr/>
        </p:nvGrpSpPr>
        <p:grpSpPr>
          <a:xfrm>
            <a:off x="5518440" y="3570502"/>
            <a:ext cx="1704878" cy="1498017"/>
            <a:chOff x="-26" y="15"/>
            <a:chExt cx="1704876" cy="1498016"/>
          </a:xfrm>
        </p:grpSpPr>
        <p:sp>
          <p:nvSpPr>
            <p:cNvPr id="2191" name="Google Shape;49;p1"/>
            <p:cNvSpPr/>
            <p:nvPr/>
          </p:nvSpPr>
          <p:spPr>
            <a:xfrm>
              <a:off x="-27" y="15"/>
              <a:ext cx="1704878" cy="149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92" name="Google Shape;50;p1"/>
            <p:cNvSpPr txBox="1"/>
            <p:nvPr/>
          </p:nvSpPr>
          <p:spPr>
            <a:xfrm>
              <a:off x="503042" y="529282"/>
              <a:ext cx="698756" cy="600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589787">
                <a:defRPr sz="3900">
                  <a:solidFill>
                    <a:srgbClr val="FFFFFF"/>
                  </a:solidFill>
                  <a:latin typeface="Ranchers"/>
                  <a:ea typeface="Ranchers"/>
                  <a:cs typeface="Ranchers"/>
                  <a:sym typeface="Ranchers"/>
                </a:defRPr>
              </a:lvl1pPr>
            </a:lstStyle>
            <a:p>
              <a:pPr rtl="0">
                <a:defRPr/>
              </a:pPr>
              <a:r>
                <a:t>14</a:t>
              </a:r>
            </a:p>
          </p:txBody>
        </p:sp>
      </p:grpSp>
      <p:grpSp>
        <p:nvGrpSpPr>
          <p:cNvPr id="2196" name="Google Shape;51;p1"/>
          <p:cNvGrpSpPr/>
          <p:nvPr/>
        </p:nvGrpSpPr>
        <p:grpSpPr>
          <a:xfrm>
            <a:off x="7324829" y="3570502"/>
            <a:ext cx="1704878" cy="1498017"/>
            <a:chOff x="-26" y="15"/>
            <a:chExt cx="1704876" cy="1498016"/>
          </a:xfrm>
        </p:grpSpPr>
        <p:sp>
          <p:nvSpPr>
            <p:cNvPr id="2194" name="Google Shape;52;p1"/>
            <p:cNvSpPr/>
            <p:nvPr/>
          </p:nvSpPr>
          <p:spPr>
            <a:xfrm>
              <a:off x="-27" y="15"/>
              <a:ext cx="1704878" cy="149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195" name="Google Shape;53;p1"/>
            <p:cNvSpPr txBox="1"/>
            <p:nvPr/>
          </p:nvSpPr>
          <p:spPr>
            <a:xfrm>
              <a:off x="524501" y="540495"/>
              <a:ext cx="699527" cy="5993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589787">
                <a:defRPr sz="3900">
                  <a:solidFill>
                    <a:srgbClr val="FFFFFF"/>
                  </a:solidFill>
                  <a:latin typeface="Ranchers"/>
                  <a:ea typeface="Ranchers"/>
                  <a:cs typeface="Ranchers"/>
                  <a:sym typeface="Ranchers"/>
                </a:defRPr>
              </a:lvl1pPr>
            </a:lstStyle>
            <a:p>
              <a:pPr rtl="0">
                <a:defRPr/>
              </a:pPr>
              <a:r>
                <a:t>15</a:t>
              </a:r>
            </a:p>
          </p:txBody>
        </p:sp>
      </p:grpSp>
      <p:sp>
        <p:nvSpPr>
          <p:cNvPr id="2197" name="Google Shape;140;p3"/>
          <p:cNvSpPr/>
          <p:nvPr/>
        </p:nvSpPr>
        <p:spPr>
          <a:xfrm>
            <a:off x="99273" y="-74982"/>
            <a:ext cx="9144002" cy="5143501"/>
          </a:xfrm>
          <a:prstGeom prst="rect">
            <a:avLst/>
          </a:prstGeom>
          <a:solidFill>
            <a:srgbClr val="FFF2CC">
              <a:alpha val="8101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685800" rtl="0">
              <a:defRPr b="0" sz="1000">
                <a:solidFill>
                  <a:srgbClr val="000000"/>
                </a:solidFill>
              </a:defRPr>
            </a:pPr>
          </a:p>
        </p:txBody>
      </p:sp>
      <p:sp>
        <p:nvSpPr>
          <p:cNvPr id="2198" name="Google Shape;142;p3"/>
          <p:cNvSpPr/>
          <p:nvPr/>
        </p:nvSpPr>
        <p:spPr>
          <a:xfrm>
            <a:off x="1121975" y="373934"/>
            <a:ext cx="6826053" cy="457357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39700">
            <a:solidFill>
              <a:srgbClr val="F1C232"/>
            </a:solidFill>
            <a:miter/>
          </a:ln>
          <a:effectLst>
            <a:outerShdw sx="100000" sy="100000" kx="0" ky="0" algn="b" rotWithShape="0" blurRad="457200" dist="0" dir="0">
              <a:srgbClr val="000000">
                <a:alpha val="38820"/>
              </a:srgbClr>
            </a:outerShdw>
          </a:effectLst>
        </p:spPr>
        <p:txBody>
          <a:bodyPr lIns="0" tIns="0" rIns="0" bIns="0" anchor="ctr"/>
          <a:lstStyle/>
          <a:p>
            <a:pPr defTabSz="685800" rtl="0">
              <a:defRPr b="0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202" name="Google Shape;143;p3"/>
          <p:cNvGrpSpPr/>
          <p:nvPr/>
        </p:nvGrpSpPr>
        <p:grpSpPr>
          <a:xfrm>
            <a:off x="3035975" y="6180"/>
            <a:ext cx="3073594" cy="1239098"/>
            <a:chOff x="-10" y="8"/>
            <a:chExt cx="3073592" cy="1239096"/>
          </a:xfrm>
        </p:grpSpPr>
        <p:sp>
          <p:nvSpPr>
            <p:cNvPr id="2199" name="Google Shape;144;p3"/>
            <p:cNvSpPr/>
            <p:nvPr/>
          </p:nvSpPr>
          <p:spPr>
            <a:xfrm rot="20584349">
              <a:off x="83412" y="450737"/>
              <a:ext cx="782204" cy="689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00" name="Google Shape;145;p3"/>
            <p:cNvSpPr/>
            <p:nvPr/>
          </p:nvSpPr>
          <p:spPr>
            <a:xfrm>
              <a:off x="928739" y="8"/>
              <a:ext cx="1111624" cy="9753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01" name="Google Shape;146;p3"/>
            <p:cNvSpPr/>
            <p:nvPr/>
          </p:nvSpPr>
          <p:spPr>
            <a:xfrm rot="1260580">
              <a:off x="2172184" y="371089"/>
              <a:ext cx="801605" cy="7053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254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2213" name="Google Shape;147;p3"/>
          <p:cNvGrpSpPr/>
          <p:nvPr/>
        </p:nvGrpSpPr>
        <p:grpSpPr>
          <a:xfrm>
            <a:off x="4730749" y="3717658"/>
            <a:ext cx="1339461" cy="1307822"/>
            <a:chOff x="0" y="0"/>
            <a:chExt cx="1339460" cy="1307820"/>
          </a:xfrm>
        </p:grpSpPr>
        <p:sp>
          <p:nvSpPr>
            <p:cNvPr id="2203" name="Google Shape;148;p3"/>
            <p:cNvSpPr/>
            <p:nvPr/>
          </p:nvSpPr>
          <p:spPr>
            <a:xfrm>
              <a:off x="-1" y="-1"/>
              <a:ext cx="1339461" cy="1307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3595"/>
                  </a:moveTo>
                  <a:cubicBezTo>
                    <a:pt x="0" y="1615"/>
                    <a:pt x="1577" y="0"/>
                    <a:pt x="3510" y="0"/>
                  </a:cubicBezTo>
                  <a:lnTo>
                    <a:pt x="18090" y="0"/>
                  </a:lnTo>
                  <a:cubicBezTo>
                    <a:pt x="20038" y="0"/>
                    <a:pt x="21600" y="1615"/>
                    <a:pt x="21600" y="3595"/>
                  </a:cubicBezTo>
                  <a:lnTo>
                    <a:pt x="21600" y="18005"/>
                  </a:lnTo>
                  <a:cubicBezTo>
                    <a:pt x="21600" y="20001"/>
                    <a:pt x="20023" y="21600"/>
                    <a:pt x="18090" y="21600"/>
                  </a:cubicBezTo>
                  <a:lnTo>
                    <a:pt x="3510" y="21600"/>
                  </a:lnTo>
                  <a:cubicBezTo>
                    <a:pt x="1577" y="21600"/>
                    <a:pt x="0" y="20001"/>
                    <a:pt x="0" y="18005"/>
                  </a:cubicBezTo>
                  <a:lnTo>
                    <a:pt x="0" y="3595"/>
                  </a:lnTo>
                  <a:close/>
                </a:path>
              </a:pathLst>
            </a:custGeom>
            <a:solidFill>
              <a:srgbClr val="000000">
                <a:alpha val="337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85800" rtl="0">
                <a:defRPr b="0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04" name="Google Shape;149;p3"/>
            <p:cNvSpPr/>
            <p:nvPr/>
          </p:nvSpPr>
          <p:spPr>
            <a:xfrm>
              <a:off x="23969" y="1917"/>
              <a:ext cx="1290563" cy="1259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3600"/>
                  </a:moveTo>
                  <a:cubicBezTo>
                    <a:pt x="0" y="1611"/>
                    <a:pt x="1573" y="0"/>
                    <a:pt x="3514" y="0"/>
                  </a:cubicBezTo>
                  <a:lnTo>
                    <a:pt x="18086" y="0"/>
                  </a:lnTo>
                  <a:cubicBezTo>
                    <a:pt x="20027" y="0"/>
                    <a:pt x="21600" y="1611"/>
                    <a:pt x="21600" y="3600"/>
                  </a:cubicBezTo>
                  <a:lnTo>
                    <a:pt x="21600" y="18000"/>
                  </a:lnTo>
                  <a:cubicBezTo>
                    <a:pt x="21600" y="19989"/>
                    <a:pt x="20027" y="21600"/>
                    <a:pt x="18086" y="21600"/>
                  </a:cubicBezTo>
                  <a:lnTo>
                    <a:pt x="3514" y="21600"/>
                  </a:lnTo>
                  <a:cubicBezTo>
                    <a:pt x="1573" y="21600"/>
                    <a:pt x="0" y="19989"/>
                    <a:pt x="0" y="18000"/>
                  </a:cubicBezTo>
                  <a:lnTo>
                    <a:pt x="0" y="3600"/>
                  </a:lnTo>
                  <a:close/>
                </a:path>
              </a:pathLst>
            </a:custGeom>
            <a:solidFill>
              <a:srgbClr val="E7E0C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85800" rtl="0">
                <a:defRPr b="0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05" name="Google Shape;150;p3"/>
            <p:cNvSpPr/>
            <p:nvPr/>
          </p:nvSpPr>
          <p:spPr>
            <a:xfrm>
              <a:off x="59445" y="34516"/>
              <a:ext cx="1233992" cy="1183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3606"/>
                  </a:moveTo>
                  <a:cubicBezTo>
                    <a:pt x="0" y="1610"/>
                    <a:pt x="1544" y="0"/>
                    <a:pt x="3457" y="0"/>
                  </a:cubicBezTo>
                  <a:lnTo>
                    <a:pt x="18143" y="0"/>
                  </a:lnTo>
                  <a:cubicBezTo>
                    <a:pt x="20056" y="0"/>
                    <a:pt x="21600" y="1610"/>
                    <a:pt x="21600" y="3606"/>
                  </a:cubicBezTo>
                  <a:lnTo>
                    <a:pt x="21600" y="17994"/>
                  </a:lnTo>
                  <a:cubicBezTo>
                    <a:pt x="21600" y="19990"/>
                    <a:pt x="20056" y="21600"/>
                    <a:pt x="18143" y="21600"/>
                  </a:cubicBezTo>
                  <a:lnTo>
                    <a:pt x="3457" y="21600"/>
                  </a:lnTo>
                  <a:cubicBezTo>
                    <a:pt x="1544" y="21600"/>
                    <a:pt x="0" y="19990"/>
                    <a:pt x="0" y="17994"/>
                  </a:cubicBezTo>
                  <a:lnTo>
                    <a:pt x="0" y="3606"/>
                  </a:lnTo>
                  <a:close/>
                </a:path>
              </a:pathLst>
            </a:custGeom>
            <a:solidFill>
              <a:srgbClr val="DD2C2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85800" rtl="0">
                <a:defRPr b="0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06" name="Google Shape;151;p3"/>
            <p:cNvSpPr/>
            <p:nvPr/>
          </p:nvSpPr>
          <p:spPr>
            <a:xfrm>
              <a:off x="50816" y="39311"/>
              <a:ext cx="1234952" cy="1184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3603"/>
                  </a:moveTo>
                  <a:cubicBezTo>
                    <a:pt x="0" y="1609"/>
                    <a:pt x="1543" y="0"/>
                    <a:pt x="3455" y="0"/>
                  </a:cubicBezTo>
                  <a:lnTo>
                    <a:pt x="18145" y="0"/>
                  </a:lnTo>
                  <a:cubicBezTo>
                    <a:pt x="20057" y="0"/>
                    <a:pt x="21600" y="1609"/>
                    <a:pt x="21600" y="3603"/>
                  </a:cubicBezTo>
                  <a:lnTo>
                    <a:pt x="21600" y="17997"/>
                  </a:lnTo>
                  <a:cubicBezTo>
                    <a:pt x="21600" y="19991"/>
                    <a:pt x="20057" y="21600"/>
                    <a:pt x="18145" y="21600"/>
                  </a:cubicBezTo>
                  <a:lnTo>
                    <a:pt x="3455" y="21600"/>
                  </a:lnTo>
                  <a:cubicBezTo>
                    <a:pt x="1543" y="21600"/>
                    <a:pt x="0" y="19991"/>
                    <a:pt x="0" y="17997"/>
                  </a:cubicBezTo>
                  <a:lnTo>
                    <a:pt x="0" y="3603"/>
                  </a:lnTo>
                  <a:close/>
                </a:path>
              </a:pathLst>
            </a:custGeom>
            <a:solidFill>
              <a:srgbClr val="000000">
                <a:alpha val="466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85800" rtl="0">
                <a:defRPr b="0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07" name="Google Shape;152;p3"/>
            <p:cNvSpPr/>
            <p:nvPr/>
          </p:nvSpPr>
          <p:spPr>
            <a:xfrm>
              <a:off x="100674" y="70951"/>
              <a:ext cx="1148659" cy="1097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" y="3603"/>
                  </a:moveTo>
                  <a:cubicBezTo>
                    <a:pt x="18" y="1622"/>
                    <a:pt x="1551" y="0"/>
                    <a:pt x="3462" y="0"/>
                  </a:cubicBezTo>
                  <a:lnTo>
                    <a:pt x="18156" y="0"/>
                  </a:lnTo>
                  <a:cubicBezTo>
                    <a:pt x="20049" y="0"/>
                    <a:pt x="21600" y="1603"/>
                    <a:pt x="21600" y="3603"/>
                  </a:cubicBezTo>
                  <a:lnTo>
                    <a:pt x="21600" y="17997"/>
                  </a:lnTo>
                  <a:cubicBezTo>
                    <a:pt x="21600" y="19978"/>
                    <a:pt x="20067" y="21600"/>
                    <a:pt x="18156" y="21600"/>
                  </a:cubicBezTo>
                  <a:lnTo>
                    <a:pt x="3444" y="21600"/>
                  </a:lnTo>
                  <a:cubicBezTo>
                    <a:pt x="1551" y="21600"/>
                    <a:pt x="0" y="19997"/>
                    <a:pt x="0" y="17997"/>
                  </a:cubicBezTo>
                  <a:lnTo>
                    <a:pt x="0" y="3603"/>
                  </a:lnTo>
                  <a:close/>
                </a:path>
              </a:pathLst>
            </a:custGeom>
            <a:solidFill>
              <a:srgbClr val="DD2C2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85800" rtl="0">
                <a:defRPr b="0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08" name="Google Shape;153;p3"/>
            <p:cNvSpPr/>
            <p:nvPr/>
          </p:nvSpPr>
          <p:spPr>
            <a:xfrm>
              <a:off x="97798" y="63280"/>
              <a:ext cx="1147699" cy="336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47" y="0"/>
                  </a:moveTo>
                  <a:lnTo>
                    <a:pt x="18153" y="0"/>
                  </a:lnTo>
                  <a:cubicBezTo>
                    <a:pt x="20048" y="0"/>
                    <a:pt x="21600" y="3938"/>
                    <a:pt x="21600" y="8800"/>
                  </a:cubicBezTo>
                  <a:lnTo>
                    <a:pt x="21600" y="21600"/>
                  </a:lnTo>
                  <a:cubicBezTo>
                    <a:pt x="21600" y="16738"/>
                    <a:pt x="20066" y="12800"/>
                    <a:pt x="18153" y="12800"/>
                  </a:cubicBezTo>
                  <a:lnTo>
                    <a:pt x="3447" y="12800"/>
                  </a:lnTo>
                  <a:cubicBezTo>
                    <a:pt x="1552" y="12800"/>
                    <a:pt x="0" y="16738"/>
                    <a:pt x="0" y="21600"/>
                  </a:cubicBezTo>
                  <a:lnTo>
                    <a:pt x="0" y="8862"/>
                  </a:lnTo>
                  <a:cubicBezTo>
                    <a:pt x="0" y="4000"/>
                    <a:pt x="1534" y="0"/>
                    <a:pt x="3447" y="0"/>
                  </a:cubicBezTo>
                  <a:close/>
                </a:path>
              </a:pathLst>
            </a:custGeom>
            <a:solidFill>
              <a:srgbClr val="FFFFFF">
                <a:alpha val="337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85800" rtl="0">
                <a:defRPr b="0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09" name="Google Shape;154;p3"/>
            <p:cNvSpPr/>
            <p:nvPr/>
          </p:nvSpPr>
          <p:spPr>
            <a:xfrm>
              <a:off x="108345" y="836083"/>
              <a:ext cx="1147698" cy="355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6113"/>
                    <a:pt x="1534" y="11120"/>
                    <a:pt x="3447" y="11120"/>
                  </a:cubicBezTo>
                  <a:lnTo>
                    <a:pt x="18153" y="11120"/>
                  </a:lnTo>
                  <a:cubicBezTo>
                    <a:pt x="20048" y="11120"/>
                    <a:pt x="21600" y="6171"/>
                    <a:pt x="21600" y="0"/>
                  </a:cubicBezTo>
                  <a:lnTo>
                    <a:pt x="21600" y="10480"/>
                  </a:lnTo>
                  <a:cubicBezTo>
                    <a:pt x="21600" y="16593"/>
                    <a:pt x="20066" y="21600"/>
                    <a:pt x="18153" y="21600"/>
                  </a:cubicBezTo>
                  <a:lnTo>
                    <a:pt x="3447" y="21600"/>
                  </a:lnTo>
                  <a:cubicBezTo>
                    <a:pt x="1552" y="21600"/>
                    <a:pt x="0" y="16651"/>
                    <a:pt x="0" y="1048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17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85800" rtl="0">
                <a:defRPr b="0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10" name="Google Shape;155;p3"/>
            <p:cNvSpPr/>
            <p:nvPr/>
          </p:nvSpPr>
          <p:spPr>
            <a:xfrm>
              <a:off x="948450" y="1031025"/>
              <a:ext cx="218889" cy="85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5" h="17770" fill="norm" stroke="1" extrusionOk="0">
                  <a:moveTo>
                    <a:pt x="686" y="13136"/>
                  </a:moveTo>
                  <a:cubicBezTo>
                    <a:pt x="5691" y="20536"/>
                    <a:pt x="14735" y="18736"/>
                    <a:pt x="19213" y="10136"/>
                  </a:cubicBezTo>
                  <a:cubicBezTo>
                    <a:pt x="21320" y="5936"/>
                    <a:pt x="19037" y="-1064"/>
                    <a:pt x="16666" y="136"/>
                  </a:cubicBezTo>
                  <a:cubicBezTo>
                    <a:pt x="13944" y="1536"/>
                    <a:pt x="11486" y="4736"/>
                    <a:pt x="8676" y="5736"/>
                  </a:cubicBezTo>
                  <a:cubicBezTo>
                    <a:pt x="6130" y="6736"/>
                    <a:pt x="3583" y="6336"/>
                    <a:pt x="1037" y="7136"/>
                  </a:cubicBezTo>
                  <a:cubicBezTo>
                    <a:pt x="-280" y="7536"/>
                    <a:pt x="-280" y="11736"/>
                    <a:pt x="686" y="1313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85800" rtl="0">
                <a:defRPr b="0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11" name="Google Shape;156;p3"/>
            <p:cNvSpPr/>
            <p:nvPr/>
          </p:nvSpPr>
          <p:spPr>
            <a:xfrm flipH="1" rot="9989412">
              <a:off x="252472" y="110836"/>
              <a:ext cx="260010" cy="101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5" h="17770" fill="norm" stroke="1" extrusionOk="0">
                  <a:moveTo>
                    <a:pt x="686" y="13136"/>
                  </a:moveTo>
                  <a:cubicBezTo>
                    <a:pt x="5691" y="20536"/>
                    <a:pt x="14735" y="18736"/>
                    <a:pt x="19213" y="10136"/>
                  </a:cubicBezTo>
                  <a:cubicBezTo>
                    <a:pt x="21320" y="5936"/>
                    <a:pt x="19037" y="-1064"/>
                    <a:pt x="16666" y="136"/>
                  </a:cubicBezTo>
                  <a:cubicBezTo>
                    <a:pt x="13944" y="1536"/>
                    <a:pt x="11486" y="4736"/>
                    <a:pt x="8676" y="5736"/>
                  </a:cubicBezTo>
                  <a:cubicBezTo>
                    <a:pt x="6130" y="6736"/>
                    <a:pt x="3583" y="6336"/>
                    <a:pt x="1037" y="7136"/>
                  </a:cubicBezTo>
                  <a:cubicBezTo>
                    <a:pt x="-280" y="7536"/>
                    <a:pt x="-280" y="11736"/>
                    <a:pt x="686" y="1313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85800" rtl="0">
                <a:defRPr b="0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12" name="Google Shape;157;p3"/>
            <p:cNvSpPr/>
            <p:nvPr/>
          </p:nvSpPr>
          <p:spPr>
            <a:xfrm>
              <a:off x="137873" y="203009"/>
              <a:ext cx="92031" cy="9203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85800" rtl="0">
                <a:defRPr b="0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2224" name="Google Shape;158;p3"/>
          <p:cNvGrpSpPr/>
          <p:nvPr/>
        </p:nvGrpSpPr>
        <p:grpSpPr>
          <a:xfrm>
            <a:off x="3073792" y="3731284"/>
            <a:ext cx="1339462" cy="1307821"/>
            <a:chOff x="0" y="0"/>
            <a:chExt cx="1339460" cy="1307820"/>
          </a:xfrm>
        </p:grpSpPr>
        <p:sp>
          <p:nvSpPr>
            <p:cNvPr id="2214" name="Google Shape;159;p3"/>
            <p:cNvSpPr/>
            <p:nvPr/>
          </p:nvSpPr>
          <p:spPr>
            <a:xfrm>
              <a:off x="0" y="-1"/>
              <a:ext cx="1339461" cy="1307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3595"/>
                  </a:moveTo>
                  <a:cubicBezTo>
                    <a:pt x="0" y="1615"/>
                    <a:pt x="1577" y="0"/>
                    <a:pt x="3510" y="0"/>
                  </a:cubicBezTo>
                  <a:lnTo>
                    <a:pt x="18090" y="0"/>
                  </a:lnTo>
                  <a:cubicBezTo>
                    <a:pt x="20038" y="0"/>
                    <a:pt x="21600" y="1615"/>
                    <a:pt x="21600" y="3595"/>
                  </a:cubicBezTo>
                  <a:lnTo>
                    <a:pt x="21600" y="18005"/>
                  </a:lnTo>
                  <a:cubicBezTo>
                    <a:pt x="21600" y="20001"/>
                    <a:pt x="20023" y="21600"/>
                    <a:pt x="18090" y="21600"/>
                  </a:cubicBezTo>
                  <a:lnTo>
                    <a:pt x="3510" y="21600"/>
                  </a:lnTo>
                  <a:cubicBezTo>
                    <a:pt x="1577" y="21600"/>
                    <a:pt x="0" y="20001"/>
                    <a:pt x="0" y="18005"/>
                  </a:cubicBezTo>
                  <a:lnTo>
                    <a:pt x="0" y="3595"/>
                  </a:lnTo>
                  <a:close/>
                </a:path>
              </a:pathLst>
            </a:custGeom>
            <a:solidFill>
              <a:srgbClr val="000000">
                <a:alpha val="337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85800" rtl="0">
                <a:defRPr b="0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15" name="Google Shape;160;p3"/>
            <p:cNvSpPr/>
            <p:nvPr/>
          </p:nvSpPr>
          <p:spPr>
            <a:xfrm>
              <a:off x="23969" y="1917"/>
              <a:ext cx="1290563" cy="1259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3600"/>
                  </a:moveTo>
                  <a:cubicBezTo>
                    <a:pt x="0" y="1611"/>
                    <a:pt x="1573" y="0"/>
                    <a:pt x="3514" y="0"/>
                  </a:cubicBezTo>
                  <a:lnTo>
                    <a:pt x="18086" y="0"/>
                  </a:lnTo>
                  <a:cubicBezTo>
                    <a:pt x="20027" y="0"/>
                    <a:pt x="21600" y="1611"/>
                    <a:pt x="21600" y="3600"/>
                  </a:cubicBezTo>
                  <a:lnTo>
                    <a:pt x="21600" y="18000"/>
                  </a:lnTo>
                  <a:cubicBezTo>
                    <a:pt x="21600" y="19989"/>
                    <a:pt x="20027" y="21600"/>
                    <a:pt x="18086" y="21600"/>
                  </a:cubicBezTo>
                  <a:lnTo>
                    <a:pt x="3514" y="21600"/>
                  </a:lnTo>
                  <a:cubicBezTo>
                    <a:pt x="1573" y="21600"/>
                    <a:pt x="0" y="19989"/>
                    <a:pt x="0" y="18000"/>
                  </a:cubicBezTo>
                  <a:lnTo>
                    <a:pt x="0" y="3600"/>
                  </a:lnTo>
                  <a:close/>
                </a:path>
              </a:pathLst>
            </a:custGeom>
            <a:solidFill>
              <a:srgbClr val="E7E0C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85800" rtl="0">
                <a:defRPr b="0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16" name="Google Shape;161;p3"/>
            <p:cNvSpPr/>
            <p:nvPr/>
          </p:nvSpPr>
          <p:spPr>
            <a:xfrm>
              <a:off x="59445" y="34516"/>
              <a:ext cx="1233993" cy="1183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3606"/>
                  </a:moveTo>
                  <a:cubicBezTo>
                    <a:pt x="0" y="1610"/>
                    <a:pt x="1544" y="0"/>
                    <a:pt x="3457" y="0"/>
                  </a:cubicBezTo>
                  <a:lnTo>
                    <a:pt x="18143" y="0"/>
                  </a:lnTo>
                  <a:cubicBezTo>
                    <a:pt x="20056" y="0"/>
                    <a:pt x="21600" y="1610"/>
                    <a:pt x="21600" y="3606"/>
                  </a:cubicBezTo>
                  <a:lnTo>
                    <a:pt x="21600" y="17994"/>
                  </a:lnTo>
                  <a:cubicBezTo>
                    <a:pt x="21600" y="19990"/>
                    <a:pt x="20056" y="21600"/>
                    <a:pt x="18143" y="21600"/>
                  </a:cubicBezTo>
                  <a:lnTo>
                    <a:pt x="3457" y="21600"/>
                  </a:lnTo>
                  <a:cubicBezTo>
                    <a:pt x="1544" y="21600"/>
                    <a:pt x="0" y="19990"/>
                    <a:pt x="0" y="17994"/>
                  </a:cubicBezTo>
                  <a:lnTo>
                    <a:pt x="0" y="3606"/>
                  </a:lnTo>
                  <a:close/>
                </a:path>
              </a:pathLst>
            </a:custGeom>
            <a:solidFill>
              <a:srgbClr val="91C33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85800" rtl="0">
                <a:defRPr b="0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17" name="Google Shape;162;p3"/>
            <p:cNvSpPr/>
            <p:nvPr/>
          </p:nvSpPr>
          <p:spPr>
            <a:xfrm>
              <a:off x="50816" y="39311"/>
              <a:ext cx="1234953" cy="1184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3603"/>
                  </a:moveTo>
                  <a:cubicBezTo>
                    <a:pt x="0" y="1609"/>
                    <a:pt x="1543" y="0"/>
                    <a:pt x="3455" y="0"/>
                  </a:cubicBezTo>
                  <a:lnTo>
                    <a:pt x="18145" y="0"/>
                  </a:lnTo>
                  <a:cubicBezTo>
                    <a:pt x="20057" y="0"/>
                    <a:pt x="21600" y="1609"/>
                    <a:pt x="21600" y="3603"/>
                  </a:cubicBezTo>
                  <a:lnTo>
                    <a:pt x="21600" y="17997"/>
                  </a:lnTo>
                  <a:cubicBezTo>
                    <a:pt x="21600" y="19991"/>
                    <a:pt x="20057" y="21600"/>
                    <a:pt x="18145" y="21600"/>
                  </a:cubicBezTo>
                  <a:lnTo>
                    <a:pt x="3455" y="21600"/>
                  </a:lnTo>
                  <a:cubicBezTo>
                    <a:pt x="1543" y="21600"/>
                    <a:pt x="0" y="19991"/>
                    <a:pt x="0" y="17997"/>
                  </a:cubicBezTo>
                  <a:lnTo>
                    <a:pt x="0" y="3603"/>
                  </a:lnTo>
                  <a:close/>
                </a:path>
              </a:pathLst>
            </a:custGeom>
            <a:solidFill>
              <a:srgbClr val="000000">
                <a:alpha val="466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85800" rtl="0">
                <a:defRPr b="0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18" name="Google Shape;163;p3"/>
            <p:cNvSpPr/>
            <p:nvPr/>
          </p:nvSpPr>
          <p:spPr>
            <a:xfrm>
              <a:off x="100674" y="70951"/>
              <a:ext cx="1148659" cy="1097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" y="3603"/>
                  </a:moveTo>
                  <a:cubicBezTo>
                    <a:pt x="18" y="1622"/>
                    <a:pt x="1551" y="0"/>
                    <a:pt x="3462" y="0"/>
                  </a:cubicBezTo>
                  <a:lnTo>
                    <a:pt x="18156" y="0"/>
                  </a:lnTo>
                  <a:cubicBezTo>
                    <a:pt x="20049" y="0"/>
                    <a:pt x="21600" y="1603"/>
                    <a:pt x="21600" y="3603"/>
                  </a:cubicBezTo>
                  <a:lnTo>
                    <a:pt x="21600" y="17997"/>
                  </a:lnTo>
                  <a:cubicBezTo>
                    <a:pt x="21600" y="19978"/>
                    <a:pt x="20067" y="21600"/>
                    <a:pt x="18156" y="21600"/>
                  </a:cubicBezTo>
                  <a:lnTo>
                    <a:pt x="3444" y="21600"/>
                  </a:lnTo>
                  <a:cubicBezTo>
                    <a:pt x="1551" y="21600"/>
                    <a:pt x="0" y="19997"/>
                    <a:pt x="0" y="17997"/>
                  </a:cubicBezTo>
                  <a:lnTo>
                    <a:pt x="0" y="3603"/>
                  </a:lnTo>
                  <a:close/>
                </a:path>
              </a:pathLst>
            </a:custGeom>
            <a:solidFill>
              <a:srgbClr val="91C33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85800" rtl="0">
                <a:defRPr b="0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19" name="Google Shape;164;p3"/>
            <p:cNvSpPr/>
            <p:nvPr/>
          </p:nvSpPr>
          <p:spPr>
            <a:xfrm>
              <a:off x="97798" y="63280"/>
              <a:ext cx="1147700" cy="336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47" y="0"/>
                  </a:moveTo>
                  <a:lnTo>
                    <a:pt x="18153" y="0"/>
                  </a:lnTo>
                  <a:cubicBezTo>
                    <a:pt x="20048" y="0"/>
                    <a:pt x="21600" y="3938"/>
                    <a:pt x="21600" y="8800"/>
                  </a:cubicBezTo>
                  <a:lnTo>
                    <a:pt x="21600" y="21600"/>
                  </a:lnTo>
                  <a:cubicBezTo>
                    <a:pt x="21600" y="16738"/>
                    <a:pt x="20066" y="12800"/>
                    <a:pt x="18153" y="12800"/>
                  </a:cubicBezTo>
                  <a:lnTo>
                    <a:pt x="3447" y="12800"/>
                  </a:lnTo>
                  <a:cubicBezTo>
                    <a:pt x="1552" y="12800"/>
                    <a:pt x="0" y="16738"/>
                    <a:pt x="0" y="21600"/>
                  </a:cubicBezTo>
                  <a:lnTo>
                    <a:pt x="0" y="8862"/>
                  </a:lnTo>
                  <a:cubicBezTo>
                    <a:pt x="0" y="4000"/>
                    <a:pt x="1534" y="0"/>
                    <a:pt x="3447" y="0"/>
                  </a:cubicBezTo>
                  <a:close/>
                </a:path>
              </a:pathLst>
            </a:custGeom>
            <a:solidFill>
              <a:srgbClr val="FFFFFF">
                <a:alpha val="337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85800" rtl="0">
                <a:defRPr b="0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20" name="Google Shape;165;p3"/>
            <p:cNvSpPr/>
            <p:nvPr/>
          </p:nvSpPr>
          <p:spPr>
            <a:xfrm>
              <a:off x="108345" y="836083"/>
              <a:ext cx="1147699" cy="355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6113"/>
                    <a:pt x="1534" y="11120"/>
                    <a:pt x="3447" y="11120"/>
                  </a:cubicBezTo>
                  <a:lnTo>
                    <a:pt x="18153" y="11120"/>
                  </a:lnTo>
                  <a:cubicBezTo>
                    <a:pt x="20048" y="11120"/>
                    <a:pt x="21600" y="6171"/>
                    <a:pt x="21600" y="0"/>
                  </a:cubicBezTo>
                  <a:lnTo>
                    <a:pt x="21600" y="10480"/>
                  </a:lnTo>
                  <a:cubicBezTo>
                    <a:pt x="21600" y="16593"/>
                    <a:pt x="20066" y="21600"/>
                    <a:pt x="18153" y="21600"/>
                  </a:cubicBezTo>
                  <a:lnTo>
                    <a:pt x="3447" y="21600"/>
                  </a:lnTo>
                  <a:cubicBezTo>
                    <a:pt x="1552" y="21600"/>
                    <a:pt x="0" y="16651"/>
                    <a:pt x="0" y="1048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17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85800" rtl="0">
                <a:defRPr b="0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21" name="Google Shape;166;p3"/>
            <p:cNvSpPr/>
            <p:nvPr/>
          </p:nvSpPr>
          <p:spPr>
            <a:xfrm>
              <a:off x="948451" y="1031025"/>
              <a:ext cx="218889" cy="85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5" h="17770" fill="norm" stroke="1" extrusionOk="0">
                  <a:moveTo>
                    <a:pt x="686" y="13136"/>
                  </a:moveTo>
                  <a:cubicBezTo>
                    <a:pt x="5691" y="20536"/>
                    <a:pt x="14735" y="18736"/>
                    <a:pt x="19213" y="10136"/>
                  </a:cubicBezTo>
                  <a:cubicBezTo>
                    <a:pt x="21320" y="5936"/>
                    <a:pt x="19037" y="-1064"/>
                    <a:pt x="16666" y="136"/>
                  </a:cubicBezTo>
                  <a:cubicBezTo>
                    <a:pt x="13944" y="1536"/>
                    <a:pt x="11486" y="4736"/>
                    <a:pt x="8676" y="5736"/>
                  </a:cubicBezTo>
                  <a:cubicBezTo>
                    <a:pt x="6130" y="6736"/>
                    <a:pt x="3583" y="6336"/>
                    <a:pt x="1037" y="7136"/>
                  </a:cubicBezTo>
                  <a:cubicBezTo>
                    <a:pt x="-280" y="7536"/>
                    <a:pt x="-280" y="11736"/>
                    <a:pt x="686" y="1313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85800" rtl="0">
                <a:defRPr b="0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22" name="Google Shape;167;p3"/>
            <p:cNvSpPr/>
            <p:nvPr/>
          </p:nvSpPr>
          <p:spPr>
            <a:xfrm flipH="1" rot="9989412">
              <a:off x="252472" y="110836"/>
              <a:ext cx="260010" cy="101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5" h="17770" fill="norm" stroke="1" extrusionOk="0">
                  <a:moveTo>
                    <a:pt x="686" y="13136"/>
                  </a:moveTo>
                  <a:cubicBezTo>
                    <a:pt x="5691" y="20536"/>
                    <a:pt x="14735" y="18736"/>
                    <a:pt x="19213" y="10136"/>
                  </a:cubicBezTo>
                  <a:cubicBezTo>
                    <a:pt x="21320" y="5936"/>
                    <a:pt x="19037" y="-1064"/>
                    <a:pt x="16666" y="136"/>
                  </a:cubicBezTo>
                  <a:cubicBezTo>
                    <a:pt x="13944" y="1536"/>
                    <a:pt x="11486" y="4736"/>
                    <a:pt x="8676" y="5736"/>
                  </a:cubicBezTo>
                  <a:cubicBezTo>
                    <a:pt x="6130" y="6736"/>
                    <a:pt x="3583" y="6336"/>
                    <a:pt x="1037" y="7136"/>
                  </a:cubicBezTo>
                  <a:cubicBezTo>
                    <a:pt x="-280" y="7536"/>
                    <a:pt x="-280" y="11736"/>
                    <a:pt x="686" y="1313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85800" rtl="0">
                <a:defRPr b="0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23" name="Google Shape;168;p3"/>
            <p:cNvSpPr/>
            <p:nvPr/>
          </p:nvSpPr>
          <p:spPr>
            <a:xfrm>
              <a:off x="137873" y="203009"/>
              <a:ext cx="92031" cy="9203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85800" rtl="0">
                <a:defRPr b="0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2227" name="Google Shape;169;p3"/>
          <p:cNvGrpSpPr/>
          <p:nvPr/>
        </p:nvGrpSpPr>
        <p:grpSpPr>
          <a:xfrm>
            <a:off x="3376748" y="4077729"/>
            <a:ext cx="697653" cy="628499"/>
            <a:chOff x="-1" y="-1"/>
            <a:chExt cx="697652" cy="628498"/>
          </a:xfrm>
        </p:grpSpPr>
        <p:sp>
          <p:nvSpPr>
            <p:cNvPr id="2225" name="Google Shape;170;p3"/>
            <p:cNvSpPr/>
            <p:nvPr/>
          </p:nvSpPr>
          <p:spPr>
            <a:xfrm rot="3267739">
              <a:off x="-41722" y="402400"/>
              <a:ext cx="377478" cy="91719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50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85800" rtl="0">
                <a:defRPr b="0" sz="10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6" name="Google Shape;171;p3"/>
            <p:cNvSpPr/>
            <p:nvPr/>
          </p:nvSpPr>
          <p:spPr>
            <a:xfrm rot="7717122">
              <a:off x="72351" y="266303"/>
              <a:ext cx="725846" cy="91805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50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85800" rtl="0">
                <a:defRPr b="0" sz="10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30" name="Google Shape;172;p3"/>
          <p:cNvGrpSpPr/>
          <p:nvPr/>
        </p:nvGrpSpPr>
        <p:grpSpPr>
          <a:xfrm>
            <a:off x="5105784" y="4076540"/>
            <a:ext cx="553539" cy="603690"/>
            <a:chOff x="0" y="-1"/>
            <a:chExt cx="553538" cy="603689"/>
          </a:xfrm>
        </p:grpSpPr>
        <p:sp>
          <p:nvSpPr>
            <p:cNvPr id="2228" name="Google Shape;173;p3"/>
            <p:cNvSpPr/>
            <p:nvPr/>
          </p:nvSpPr>
          <p:spPr>
            <a:xfrm rot="7896129">
              <a:off x="-86137" y="255943"/>
              <a:ext cx="725808" cy="9180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50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85800" rtl="0">
                <a:defRPr b="0" sz="10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9" name="Google Shape;174;p3"/>
            <p:cNvSpPr/>
            <p:nvPr/>
          </p:nvSpPr>
          <p:spPr>
            <a:xfrm rot="2882534">
              <a:off x="-86121" y="255929"/>
              <a:ext cx="725779" cy="9184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50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85800" rtl="0">
                <a:defRPr b="0" sz="10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231" name="نص العنوان"/>
          <p:cNvSpPr txBox="1"/>
          <p:nvPr>
            <p:ph type="title"/>
          </p:nvPr>
        </p:nvSpPr>
        <p:spPr>
          <a:xfrm>
            <a:off x="1287543" y="1245130"/>
            <a:ext cx="6576526" cy="572627"/>
          </a:xfrm>
          <a:prstGeom prst="rect">
            <a:avLst/>
          </a:prstGeom>
        </p:spPr>
        <p:txBody>
          <a:bodyPr/>
          <a:lstStyle>
            <a:lvl1pPr defTabSz="685800">
              <a:lnSpc>
                <a:spcPct val="100000"/>
              </a:lnSpc>
              <a:defRPr b="0" sz="2600">
                <a:solidFill>
                  <a:srgbClr val="000000"/>
                </a:solidFill>
                <a:latin typeface="Ranchers"/>
                <a:ea typeface="Ranchers"/>
                <a:cs typeface="Ranchers"/>
                <a:sym typeface="Ranchers"/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232" name="مستوى النص الأول…"/>
          <p:cNvSpPr txBox="1"/>
          <p:nvPr>
            <p:ph type="body" sz="half" idx="1"/>
          </p:nvPr>
        </p:nvSpPr>
        <p:spPr>
          <a:xfrm>
            <a:off x="1438574" y="1874905"/>
            <a:ext cx="6178278" cy="1849502"/>
          </a:xfrm>
          <a:prstGeom prst="rect">
            <a:avLst/>
          </a:prstGeom>
        </p:spPr>
        <p:txBody>
          <a:bodyPr anchor="ctr"/>
          <a:lstStyle>
            <a:lvl1pPr marL="361950" indent="-285750" defTabSz="685800">
              <a:buClr>
                <a:srgbClr val="000000"/>
              </a:buClr>
              <a:buSzPts val="1800"/>
              <a:buFont typeface="Helvetica"/>
              <a:buChar char="●"/>
              <a:defRPr sz="18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896017" indent="-330867" defTabSz="685800">
              <a:buClr>
                <a:srgbClr val="000000"/>
              </a:buClr>
              <a:buSzPts val="1800"/>
              <a:buFont typeface="Helvetica"/>
              <a:buChar char="○"/>
              <a:defRPr sz="18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53217" indent="-330867" defTabSz="685800">
              <a:buClr>
                <a:srgbClr val="000000"/>
              </a:buClr>
              <a:buSzPts val="1800"/>
              <a:buFont typeface="Helvetica"/>
              <a:buChar char="■"/>
              <a:defRPr sz="18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10417" indent="-330867" defTabSz="685800">
              <a:buClr>
                <a:srgbClr val="000000"/>
              </a:buClr>
              <a:buSzPts val="1800"/>
              <a:buFont typeface="Helvetica"/>
              <a:buChar char="●"/>
              <a:defRPr sz="18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67617" indent="-330867" defTabSz="685800">
              <a:buClr>
                <a:srgbClr val="000000"/>
              </a:buClr>
              <a:buSzPts val="1800"/>
              <a:buFont typeface="Helvetica"/>
              <a:buChar char="○"/>
              <a:defRPr sz="18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235" name="تجميع"/>
          <p:cNvGrpSpPr/>
          <p:nvPr/>
        </p:nvGrpSpPr>
        <p:grpSpPr>
          <a:xfrm>
            <a:off x="1287542" y="536642"/>
            <a:ext cx="953783" cy="4070299"/>
            <a:chOff x="0" y="0"/>
            <a:chExt cx="953782" cy="4070298"/>
          </a:xfrm>
        </p:grpSpPr>
        <p:pic>
          <p:nvPicPr>
            <p:cNvPr id="2233" name="IMG_1532.jpeg" descr="IMG_1532.jpeg"/>
            <p:cNvPicPr>
              <a:picLocks noChangeAspect="1"/>
            </p:cNvPicPr>
            <p:nvPr/>
          </p:nvPicPr>
          <p:blipFill>
            <a:blip r:embed="rId2">
              <a:alphaModFix amt="57762"/>
              <a:extLst/>
            </a:blip>
            <a:srcRect l="5249" t="638" r="6831" b="4976"/>
            <a:stretch>
              <a:fillRect/>
            </a:stretch>
          </p:blipFill>
          <p:spPr>
            <a:xfrm>
              <a:off x="-1" y="3838917"/>
              <a:ext cx="230630" cy="23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9" h="21264" fill="norm" stroke="1" extrusionOk="0">
                  <a:moveTo>
                    <a:pt x="8648" y="183"/>
                  </a:moveTo>
                  <a:cubicBezTo>
                    <a:pt x="5370" y="826"/>
                    <a:pt x="2618" y="2901"/>
                    <a:pt x="1114" y="5836"/>
                  </a:cubicBezTo>
                  <a:cubicBezTo>
                    <a:pt x="594" y="6850"/>
                    <a:pt x="310" y="7643"/>
                    <a:pt x="74" y="8900"/>
                  </a:cubicBezTo>
                  <a:cubicBezTo>
                    <a:pt x="5" y="9266"/>
                    <a:pt x="-1" y="9573"/>
                    <a:pt x="0" y="10614"/>
                  </a:cubicBezTo>
                  <a:cubicBezTo>
                    <a:pt x="1" y="12001"/>
                    <a:pt x="39" y="12419"/>
                    <a:pt x="334" y="13459"/>
                  </a:cubicBezTo>
                  <a:cubicBezTo>
                    <a:pt x="1552" y="17753"/>
                    <a:pt x="5340" y="20863"/>
                    <a:pt x="9836" y="21228"/>
                  </a:cubicBezTo>
                  <a:cubicBezTo>
                    <a:pt x="13026" y="21487"/>
                    <a:pt x="16188" y="20342"/>
                    <a:pt x="18447" y="18128"/>
                  </a:cubicBezTo>
                  <a:cubicBezTo>
                    <a:pt x="20120" y="16487"/>
                    <a:pt x="21184" y="14346"/>
                    <a:pt x="21491" y="12037"/>
                  </a:cubicBezTo>
                  <a:cubicBezTo>
                    <a:pt x="21573" y="11421"/>
                    <a:pt x="21599" y="9977"/>
                    <a:pt x="21528" y="9374"/>
                  </a:cubicBezTo>
                  <a:cubicBezTo>
                    <a:pt x="21161" y="6279"/>
                    <a:pt x="19422" y="3473"/>
                    <a:pt x="16777" y="1751"/>
                  </a:cubicBezTo>
                  <a:cubicBezTo>
                    <a:pt x="15830" y="1134"/>
                    <a:pt x="14552" y="598"/>
                    <a:pt x="13474" y="329"/>
                  </a:cubicBezTo>
                  <a:cubicBezTo>
                    <a:pt x="11994" y="-40"/>
                    <a:pt x="10155" y="-113"/>
                    <a:pt x="8648" y="183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2234" name="IMG_2367.png" descr="IMG_2367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10493" y="0"/>
              <a:ext cx="643289" cy="5146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236" name="رقم الشريحة"/>
          <p:cNvSpPr txBox="1"/>
          <p:nvPr>
            <p:ph type="sldNum" sz="quarter" idx="2"/>
          </p:nvPr>
        </p:nvSpPr>
        <p:spPr>
          <a:xfrm>
            <a:off x="8705469" y="4706924"/>
            <a:ext cx="315765" cy="306110"/>
          </a:xfrm>
          <a:prstGeom prst="rect">
            <a:avLst/>
          </a:prstGeom>
        </p:spPr>
        <p:txBody>
          <a:bodyPr lIns="91423" tIns="91423" rIns="91423" bIns="91423"/>
          <a:lstStyle>
            <a:lvl1pPr defTabSz="685800">
              <a:defRPr sz="900">
                <a:solidFill>
                  <a:srgbClr val="59595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45" name="Google Shape;9;p1"/>
          <p:cNvGrpSpPr/>
          <p:nvPr/>
        </p:nvGrpSpPr>
        <p:grpSpPr>
          <a:xfrm>
            <a:off x="121116" y="72014"/>
            <a:ext cx="1704878" cy="1498017"/>
            <a:chOff x="-26" y="15"/>
            <a:chExt cx="1704876" cy="1498016"/>
          </a:xfrm>
        </p:grpSpPr>
        <p:sp>
          <p:nvSpPr>
            <p:cNvPr id="2243" name="Google Shape;10;p1"/>
            <p:cNvSpPr/>
            <p:nvPr/>
          </p:nvSpPr>
          <p:spPr>
            <a:xfrm>
              <a:off x="-27" y="15"/>
              <a:ext cx="1704878" cy="149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44" name="Google Shape;11;p1"/>
            <p:cNvSpPr txBox="1"/>
            <p:nvPr/>
          </p:nvSpPr>
          <p:spPr>
            <a:xfrm>
              <a:off x="721798" y="495663"/>
              <a:ext cx="305418" cy="600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589787">
                <a:defRPr sz="3900">
                  <a:solidFill>
                    <a:srgbClr val="FFFFFF"/>
                  </a:solidFill>
                  <a:latin typeface="Ranchers"/>
                  <a:ea typeface="Ranchers"/>
                  <a:cs typeface="Ranchers"/>
                  <a:sym typeface="Ranchers"/>
                </a:defRPr>
              </a:lvl1pPr>
            </a:lstStyle>
            <a:p>
              <a:pPr rtl="0">
                <a:defRPr/>
              </a:pPr>
              <a:r>
                <a:t>1</a:t>
              </a:r>
            </a:p>
          </p:txBody>
        </p:sp>
      </p:grpSp>
      <p:grpSp>
        <p:nvGrpSpPr>
          <p:cNvPr id="2248" name="Google Shape;12;p1"/>
          <p:cNvGrpSpPr/>
          <p:nvPr/>
        </p:nvGrpSpPr>
        <p:grpSpPr>
          <a:xfrm>
            <a:off x="1927506" y="72014"/>
            <a:ext cx="1704877" cy="1498017"/>
            <a:chOff x="-26" y="15"/>
            <a:chExt cx="1704875" cy="1498016"/>
          </a:xfrm>
        </p:grpSpPr>
        <p:sp>
          <p:nvSpPr>
            <p:cNvPr id="2246" name="Google Shape;13;p1"/>
            <p:cNvSpPr/>
            <p:nvPr/>
          </p:nvSpPr>
          <p:spPr>
            <a:xfrm>
              <a:off x="-27" y="15"/>
              <a:ext cx="1704877" cy="149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47" name="Google Shape;14;p1"/>
            <p:cNvSpPr txBox="1"/>
            <p:nvPr/>
          </p:nvSpPr>
          <p:spPr>
            <a:xfrm>
              <a:off x="663082" y="531861"/>
              <a:ext cx="378686" cy="600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589787">
                <a:defRPr sz="3900">
                  <a:solidFill>
                    <a:srgbClr val="FFFFFF"/>
                  </a:solidFill>
                  <a:latin typeface="Ranchers"/>
                  <a:ea typeface="Ranchers"/>
                  <a:cs typeface="Ranchers"/>
                  <a:sym typeface="Ranchers"/>
                </a:defRPr>
              </a:lvl1pPr>
            </a:lstStyle>
            <a:p>
              <a:pPr rtl="0">
                <a:defRPr/>
              </a:pPr>
              <a:r>
                <a:t>2</a:t>
              </a:r>
            </a:p>
          </p:txBody>
        </p:sp>
      </p:grpSp>
      <p:grpSp>
        <p:nvGrpSpPr>
          <p:cNvPr id="2251" name="Google Shape;15;p1"/>
          <p:cNvGrpSpPr/>
          <p:nvPr/>
        </p:nvGrpSpPr>
        <p:grpSpPr>
          <a:xfrm>
            <a:off x="3733895" y="72014"/>
            <a:ext cx="1704877" cy="1498017"/>
            <a:chOff x="-26" y="15"/>
            <a:chExt cx="1704875" cy="1498016"/>
          </a:xfrm>
        </p:grpSpPr>
        <p:sp>
          <p:nvSpPr>
            <p:cNvPr id="2249" name="Google Shape;16;p1"/>
            <p:cNvSpPr/>
            <p:nvPr/>
          </p:nvSpPr>
          <p:spPr>
            <a:xfrm>
              <a:off x="-27" y="15"/>
              <a:ext cx="1704877" cy="149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50" name="Google Shape;17;p1"/>
            <p:cNvSpPr txBox="1"/>
            <p:nvPr/>
          </p:nvSpPr>
          <p:spPr>
            <a:xfrm>
              <a:off x="659613" y="516936"/>
              <a:ext cx="385628" cy="5986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589787">
                <a:defRPr sz="3900">
                  <a:solidFill>
                    <a:srgbClr val="FFFFFF"/>
                  </a:solidFill>
                  <a:latin typeface="Ranchers"/>
                  <a:ea typeface="Ranchers"/>
                  <a:cs typeface="Ranchers"/>
                  <a:sym typeface="Ranchers"/>
                </a:defRPr>
              </a:lvl1pPr>
            </a:lstStyle>
            <a:p>
              <a:pPr rtl="0">
                <a:defRPr/>
              </a:pPr>
              <a:r>
                <a:t>3</a:t>
              </a:r>
            </a:p>
          </p:txBody>
        </p:sp>
      </p:grpSp>
      <p:grpSp>
        <p:nvGrpSpPr>
          <p:cNvPr id="2254" name="Google Shape;18;p1"/>
          <p:cNvGrpSpPr/>
          <p:nvPr/>
        </p:nvGrpSpPr>
        <p:grpSpPr>
          <a:xfrm>
            <a:off x="5540284" y="72014"/>
            <a:ext cx="1704877" cy="1498017"/>
            <a:chOff x="-26" y="15"/>
            <a:chExt cx="1704875" cy="1498016"/>
          </a:xfrm>
        </p:grpSpPr>
        <p:sp>
          <p:nvSpPr>
            <p:cNvPr id="2252" name="Google Shape;19;p1"/>
            <p:cNvSpPr/>
            <p:nvPr/>
          </p:nvSpPr>
          <p:spPr>
            <a:xfrm>
              <a:off x="-27" y="15"/>
              <a:ext cx="1704877" cy="149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53" name="Google Shape;20;p1"/>
            <p:cNvSpPr txBox="1"/>
            <p:nvPr/>
          </p:nvSpPr>
          <p:spPr>
            <a:xfrm>
              <a:off x="649573" y="513523"/>
              <a:ext cx="405680" cy="5873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596644">
                <a:defRPr sz="3800">
                  <a:solidFill>
                    <a:srgbClr val="FFFFFF"/>
                  </a:solidFill>
                  <a:latin typeface="Ranchers"/>
                  <a:ea typeface="Ranchers"/>
                  <a:cs typeface="Ranchers"/>
                  <a:sym typeface="Ranchers"/>
                </a:defRPr>
              </a:lvl1pPr>
            </a:lstStyle>
            <a:p>
              <a:pPr rtl="0">
                <a:defRPr/>
              </a:pPr>
              <a:r>
                <a:t>4</a:t>
              </a:r>
            </a:p>
          </p:txBody>
        </p:sp>
      </p:grpSp>
      <p:grpSp>
        <p:nvGrpSpPr>
          <p:cNvPr id="2257" name="Google Shape;21;p1"/>
          <p:cNvGrpSpPr/>
          <p:nvPr/>
        </p:nvGrpSpPr>
        <p:grpSpPr>
          <a:xfrm>
            <a:off x="7346672" y="72014"/>
            <a:ext cx="1704877" cy="1498017"/>
            <a:chOff x="-26" y="15"/>
            <a:chExt cx="1704875" cy="1498016"/>
          </a:xfrm>
        </p:grpSpPr>
        <p:sp>
          <p:nvSpPr>
            <p:cNvPr id="2255" name="Google Shape;22;p1"/>
            <p:cNvSpPr/>
            <p:nvPr/>
          </p:nvSpPr>
          <p:spPr>
            <a:xfrm>
              <a:off x="-27" y="15"/>
              <a:ext cx="1704877" cy="149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56" name="Google Shape;23;p1"/>
            <p:cNvSpPr txBox="1"/>
            <p:nvPr/>
          </p:nvSpPr>
          <p:spPr>
            <a:xfrm>
              <a:off x="656135" y="518088"/>
              <a:ext cx="392570" cy="5904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596644">
                <a:defRPr sz="3800">
                  <a:solidFill>
                    <a:srgbClr val="FFFFFF"/>
                  </a:solidFill>
                  <a:latin typeface="Ranchers"/>
                  <a:ea typeface="Ranchers"/>
                  <a:cs typeface="Ranchers"/>
                  <a:sym typeface="Ranchers"/>
                </a:defRPr>
              </a:lvl1pPr>
            </a:lstStyle>
            <a:p>
              <a:pPr rtl="0">
                <a:defRPr/>
              </a:pPr>
              <a:r>
                <a:t>5</a:t>
              </a:r>
            </a:p>
          </p:txBody>
        </p:sp>
      </p:grpSp>
      <p:grpSp>
        <p:nvGrpSpPr>
          <p:cNvPr id="2260" name="Google Shape;24;p1"/>
          <p:cNvGrpSpPr/>
          <p:nvPr/>
        </p:nvGrpSpPr>
        <p:grpSpPr>
          <a:xfrm>
            <a:off x="121116" y="1878407"/>
            <a:ext cx="1704878" cy="1498017"/>
            <a:chOff x="-26" y="15"/>
            <a:chExt cx="1704876" cy="1498016"/>
          </a:xfrm>
        </p:grpSpPr>
        <p:sp>
          <p:nvSpPr>
            <p:cNvPr id="2258" name="Google Shape;25;p1"/>
            <p:cNvSpPr/>
            <p:nvPr/>
          </p:nvSpPr>
          <p:spPr>
            <a:xfrm>
              <a:off x="-27" y="15"/>
              <a:ext cx="1704878" cy="149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59" name="Google Shape;26;p1"/>
            <p:cNvSpPr txBox="1"/>
            <p:nvPr/>
          </p:nvSpPr>
          <p:spPr>
            <a:xfrm>
              <a:off x="621429" y="532217"/>
              <a:ext cx="461982" cy="5904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596644">
                <a:defRPr sz="3800">
                  <a:solidFill>
                    <a:srgbClr val="FFFFFF"/>
                  </a:solidFill>
                  <a:latin typeface="Ranchers"/>
                  <a:ea typeface="Ranchers"/>
                  <a:cs typeface="Ranchers"/>
                  <a:sym typeface="Ranchers"/>
                </a:defRPr>
              </a:lvl1pPr>
            </a:lstStyle>
            <a:p>
              <a:pPr rtl="0">
                <a:defRPr/>
              </a:pPr>
              <a:r>
                <a:t>6</a:t>
              </a:r>
            </a:p>
          </p:txBody>
        </p:sp>
      </p:grpSp>
      <p:grpSp>
        <p:nvGrpSpPr>
          <p:cNvPr id="2263" name="Google Shape;27;p1"/>
          <p:cNvGrpSpPr/>
          <p:nvPr/>
        </p:nvGrpSpPr>
        <p:grpSpPr>
          <a:xfrm>
            <a:off x="1927506" y="1878407"/>
            <a:ext cx="1704877" cy="1498017"/>
            <a:chOff x="-26" y="15"/>
            <a:chExt cx="1704875" cy="1498016"/>
          </a:xfrm>
        </p:grpSpPr>
        <p:sp>
          <p:nvSpPr>
            <p:cNvPr id="2261" name="Google Shape;28;p1"/>
            <p:cNvSpPr/>
            <p:nvPr/>
          </p:nvSpPr>
          <p:spPr>
            <a:xfrm>
              <a:off x="-27" y="15"/>
              <a:ext cx="1704877" cy="149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62" name="Google Shape;29;p1"/>
            <p:cNvSpPr txBox="1"/>
            <p:nvPr/>
          </p:nvSpPr>
          <p:spPr>
            <a:xfrm>
              <a:off x="654598" y="506876"/>
              <a:ext cx="395654" cy="5873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596644">
                <a:defRPr sz="3800">
                  <a:solidFill>
                    <a:srgbClr val="FFFFFF"/>
                  </a:solidFill>
                  <a:latin typeface="Ranchers"/>
                  <a:ea typeface="Ranchers"/>
                  <a:cs typeface="Ranchers"/>
                  <a:sym typeface="Ranchers"/>
                </a:defRPr>
              </a:lvl1pPr>
            </a:lstStyle>
            <a:p>
              <a:pPr rtl="0">
                <a:defRPr/>
              </a:pPr>
              <a:r>
                <a:t>7</a:t>
              </a:r>
            </a:p>
          </p:txBody>
        </p:sp>
      </p:grpSp>
      <p:grpSp>
        <p:nvGrpSpPr>
          <p:cNvPr id="2266" name="Google Shape;30;p1"/>
          <p:cNvGrpSpPr/>
          <p:nvPr/>
        </p:nvGrpSpPr>
        <p:grpSpPr>
          <a:xfrm>
            <a:off x="3733895" y="1878407"/>
            <a:ext cx="1704877" cy="1498017"/>
            <a:chOff x="-26" y="15"/>
            <a:chExt cx="1704875" cy="1498016"/>
          </a:xfrm>
        </p:grpSpPr>
        <p:sp>
          <p:nvSpPr>
            <p:cNvPr id="2264" name="Google Shape;31;p1"/>
            <p:cNvSpPr/>
            <p:nvPr/>
          </p:nvSpPr>
          <p:spPr>
            <a:xfrm>
              <a:off x="-27" y="15"/>
              <a:ext cx="1704877" cy="149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65" name="Google Shape;32;p1"/>
            <p:cNvSpPr txBox="1"/>
            <p:nvPr/>
          </p:nvSpPr>
          <p:spPr>
            <a:xfrm>
              <a:off x="628760" y="539361"/>
              <a:ext cx="447328" cy="5986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589787">
                <a:defRPr sz="3900">
                  <a:solidFill>
                    <a:srgbClr val="FFFFFF"/>
                  </a:solidFill>
                  <a:latin typeface="Ranchers"/>
                  <a:ea typeface="Ranchers"/>
                  <a:cs typeface="Ranchers"/>
                  <a:sym typeface="Ranchers"/>
                </a:defRPr>
              </a:lvl1pPr>
            </a:lstStyle>
            <a:p>
              <a:pPr rtl="0">
                <a:defRPr/>
              </a:pPr>
              <a:r>
                <a:t>8</a:t>
              </a:r>
            </a:p>
          </p:txBody>
        </p:sp>
      </p:grpSp>
      <p:grpSp>
        <p:nvGrpSpPr>
          <p:cNvPr id="2269" name="Google Shape;33;p1"/>
          <p:cNvGrpSpPr/>
          <p:nvPr/>
        </p:nvGrpSpPr>
        <p:grpSpPr>
          <a:xfrm>
            <a:off x="5540284" y="1878407"/>
            <a:ext cx="1704877" cy="1498017"/>
            <a:chOff x="-26" y="15"/>
            <a:chExt cx="1704875" cy="1498016"/>
          </a:xfrm>
        </p:grpSpPr>
        <p:sp>
          <p:nvSpPr>
            <p:cNvPr id="2267" name="Google Shape;34;p1"/>
            <p:cNvSpPr/>
            <p:nvPr/>
          </p:nvSpPr>
          <p:spPr>
            <a:xfrm>
              <a:off x="-27" y="15"/>
              <a:ext cx="1704877" cy="149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68" name="Google Shape;35;p1"/>
            <p:cNvSpPr txBox="1"/>
            <p:nvPr/>
          </p:nvSpPr>
          <p:spPr>
            <a:xfrm>
              <a:off x="621429" y="510579"/>
              <a:ext cx="461982" cy="600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589787">
                <a:defRPr sz="3900">
                  <a:solidFill>
                    <a:srgbClr val="FFFFFF"/>
                  </a:solidFill>
                  <a:latin typeface="Ranchers"/>
                  <a:ea typeface="Ranchers"/>
                  <a:cs typeface="Ranchers"/>
                  <a:sym typeface="Ranchers"/>
                </a:defRPr>
              </a:lvl1pPr>
            </a:lstStyle>
            <a:p>
              <a:pPr rtl="0">
                <a:defRPr/>
              </a:pPr>
              <a:r>
                <a:t>9</a:t>
              </a:r>
            </a:p>
          </p:txBody>
        </p:sp>
      </p:grpSp>
      <p:grpSp>
        <p:nvGrpSpPr>
          <p:cNvPr id="2272" name="Google Shape;36;p1"/>
          <p:cNvGrpSpPr/>
          <p:nvPr/>
        </p:nvGrpSpPr>
        <p:grpSpPr>
          <a:xfrm>
            <a:off x="7346672" y="1878407"/>
            <a:ext cx="1704877" cy="1498017"/>
            <a:chOff x="-26" y="15"/>
            <a:chExt cx="1704875" cy="1498016"/>
          </a:xfrm>
        </p:grpSpPr>
        <p:sp>
          <p:nvSpPr>
            <p:cNvPr id="2270" name="Google Shape;37;p1"/>
            <p:cNvSpPr/>
            <p:nvPr/>
          </p:nvSpPr>
          <p:spPr>
            <a:xfrm>
              <a:off x="-27" y="15"/>
              <a:ext cx="1704877" cy="149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71" name="Google Shape;38;p1"/>
            <p:cNvSpPr txBox="1"/>
            <p:nvPr/>
          </p:nvSpPr>
          <p:spPr>
            <a:xfrm>
              <a:off x="478751" y="529282"/>
              <a:ext cx="747344" cy="5993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589787">
                <a:defRPr sz="3900">
                  <a:solidFill>
                    <a:srgbClr val="FFFFFF"/>
                  </a:solidFill>
                  <a:latin typeface="Ranchers"/>
                  <a:ea typeface="Ranchers"/>
                  <a:cs typeface="Ranchers"/>
                  <a:sym typeface="Ranchers"/>
                </a:defRPr>
              </a:lvl1pPr>
            </a:lstStyle>
            <a:p>
              <a:pPr rtl="0">
                <a:defRPr/>
              </a:pPr>
              <a:r>
                <a:t>10</a:t>
              </a:r>
            </a:p>
          </p:txBody>
        </p:sp>
      </p:grpSp>
      <p:grpSp>
        <p:nvGrpSpPr>
          <p:cNvPr id="2275" name="Google Shape;39;p1"/>
          <p:cNvGrpSpPr/>
          <p:nvPr/>
        </p:nvGrpSpPr>
        <p:grpSpPr>
          <a:xfrm>
            <a:off x="99273" y="3570502"/>
            <a:ext cx="1704877" cy="1498017"/>
            <a:chOff x="-26" y="15"/>
            <a:chExt cx="1704875" cy="1498016"/>
          </a:xfrm>
        </p:grpSpPr>
        <p:sp>
          <p:nvSpPr>
            <p:cNvPr id="2273" name="Google Shape;40;p1"/>
            <p:cNvSpPr/>
            <p:nvPr/>
          </p:nvSpPr>
          <p:spPr>
            <a:xfrm>
              <a:off x="-27" y="15"/>
              <a:ext cx="1704877" cy="149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74" name="Google Shape;41;p1"/>
            <p:cNvSpPr txBox="1"/>
            <p:nvPr/>
          </p:nvSpPr>
          <p:spPr>
            <a:xfrm>
              <a:off x="571160" y="529282"/>
              <a:ext cx="606206" cy="600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589787">
                <a:defRPr sz="3900">
                  <a:solidFill>
                    <a:srgbClr val="FFFFFF"/>
                  </a:solidFill>
                  <a:latin typeface="Ranchers"/>
                  <a:ea typeface="Ranchers"/>
                  <a:cs typeface="Ranchers"/>
                  <a:sym typeface="Ranchers"/>
                </a:defRPr>
              </a:lvl1pPr>
            </a:lstStyle>
            <a:p>
              <a:pPr rtl="0">
                <a:defRPr/>
              </a:pPr>
              <a:r>
                <a:t>11</a:t>
              </a:r>
            </a:p>
          </p:txBody>
        </p:sp>
      </p:grpSp>
      <p:grpSp>
        <p:nvGrpSpPr>
          <p:cNvPr id="2278" name="Google Shape;42;p1"/>
          <p:cNvGrpSpPr/>
          <p:nvPr/>
        </p:nvGrpSpPr>
        <p:grpSpPr>
          <a:xfrm>
            <a:off x="1905662" y="3570502"/>
            <a:ext cx="1704877" cy="1498017"/>
            <a:chOff x="-26" y="15"/>
            <a:chExt cx="1704875" cy="1498016"/>
          </a:xfrm>
        </p:grpSpPr>
        <p:sp>
          <p:nvSpPr>
            <p:cNvPr id="2276" name="Google Shape;43;p1"/>
            <p:cNvSpPr/>
            <p:nvPr/>
          </p:nvSpPr>
          <p:spPr>
            <a:xfrm>
              <a:off x="-27" y="15"/>
              <a:ext cx="1704877" cy="149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77" name="Google Shape;44;p1"/>
            <p:cNvSpPr txBox="1"/>
            <p:nvPr/>
          </p:nvSpPr>
          <p:spPr>
            <a:xfrm>
              <a:off x="535685" y="518070"/>
              <a:ext cx="677160" cy="600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589787">
                <a:defRPr sz="3900">
                  <a:solidFill>
                    <a:srgbClr val="FFFFFF"/>
                  </a:solidFill>
                  <a:latin typeface="Ranchers"/>
                  <a:ea typeface="Ranchers"/>
                  <a:cs typeface="Ranchers"/>
                  <a:sym typeface="Ranchers"/>
                </a:defRPr>
              </a:lvl1pPr>
            </a:lstStyle>
            <a:p>
              <a:pPr rtl="0">
                <a:defRPr/>
              </a:pPr>
              <a:r>
                <a:t>12</a:t>
              </a:r>
            </a:p>
          </p:txBody>
        </p:sp>
      </p:grpSp>
      <p:grpSp>
        <p:nvGrpSpPr>
          <p:cNvPr id="2281" name="Google Shape;45;p1"/>
          <p:cNvGrpSpPr/>
          <p:nvPr/>
        </p:nvGrpSpPr>
        <p:grpSpPr>
          <a:xfrm>
            <a:off x="3712051" y="3570502"/>
            <a:ext cx="1704877" cy="1498017"/>
            <a:chOff x="-26" y="15"/>
            <a:chExt cx="1704875" cy="1498016"/>
          </a:xfrm>
        </p:grpSpPr>
        <p:sp>
          <p:nvSpPr>
            <p:cNvPr id="2279" name="Google Shape;46;p1"/>
            <p:cNvSpPr/>
            <p:nvPr/>
          </p:nvSpPr>
          <p:spPr>
            <a:xfrm>
              <a:off x="-27" y="15"/>
              <a:ext cx="1704877" cy="149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80" name="Google Shape;47;p1"/>
            <p:cNvSpPr txBox="1"/>
            <p:nvPr/>
          </p:nvSpPr>
          <p:spPr>
            <a:xfrm>
              <a:off x="510757" y="529282"/>
              <a:ext cx="683331" cy="5993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589787">
                <a:defRPr sz="3900">
                  <a:solidFill>
                    <a:srgbClr val="FFFFFF"/>
                  </a:solidFill>
                  <a:latin typeface="Ranchers"/>
                  <a:ea typeface="Ranchers"/>
                  <a:cs typeface="Ranchers"/>
                  <a:sym typeface="Ranchers"/>
                </a:defRPr>
              </a:lvl1pPr>
            </a:lstStyle>
            <a:p>
              <a:pPr rtl="0">
                <a:defRPr/>
              </a:pPr>
              <a:r>
                <a:t>13</a:t>
              </a:r>
            </a:p>
          </p:txBody>
        </p:sp>
      </p:grpSp>
      <p:grpSp>
        <p:nvGrpSpPr>
          <p:cNvPr id="2284" name="Google Shape;48;p1"/>
          <p:cNvGrpSpPr/>
          <p:nvPr/>
        </p:nvGrpSpPr>
        <p:grpSpPr>
          <a:xfrm>
            <a:off x="5518440" y="3570502"/>
            <a:ext cx="1704878" cy="1498017"/>
            <a:chOff x="-26" y="15"/>
            <a:chExt cx="1704876" cy="1498016"/>
          </a:xfrm>
        </p:grpSpPr>
        <p:sp>
          <p:nvSpPr>
            <p:cNvPr id="2282" name="Google Shape;49;p1"/>
            <p:cNvSpPr/>
            <p:nvPr/>
          </p:nvSpPr>
          <p:spPr>
            <a:xfrm>
              <a:off x="-27" y="15"/>
              <a:ext cx="1704878" cy="149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83" name="Google Shape;50;p1"/>
            <p:cNvSpPr txBox="1"/>
            <p:nvPr/>
          </p:nvSpPr>
          <p:spPr>
            <a:xfrm>
              <a:off x="503042" y="529282"/>
              <a:ext cx="698756" cy="600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589787">
                <a:defRPr sz="3900">
                  <a:solidFill>
                    <a:srgbClr val="FFFFFF"/>
                  </a:solidFill>
                  <a:latin typeface="Ranchers"/>
                  <a:ea typeface="Ranchers"/>
                  <a:cs typeface="Ranchers"/>
                  <a:sym typeface="Ranchers"/>
                </a:defRPr>
              </a:lvl1pPr>
            </a:lstStyle>
            <a:p>
              <a:pPr rtl="0">
                <a:defRPr/>
              </a:pPr>
              <a:r>
                <a:t>14</a:t>
              </a:r>
            </a:p>
          </p:txBody>
        </p:sp>
      </p:grpSp>
      <p:grpSp>
        <p:nvGrpSpPr>
          <p:cNvPr id="2287" name="Google Shape;51;p1"/>
          <p:cNvGrpSpPr/>
          <p:nvPr/>
        </p:nvGrpSpPr>
        <p:grpSpPr>
          <a:xfrm>
            <a:off x="7324829" y="3570502"/>
            <a:ext cx="1704878" cy="1498017"/>
            <a:chOff x="-26" y="15"/>
            <a:chExt cx="1704876" cy="1498016"/>
          </a:xfrm>
        </p:grpSpPr>
        <p:sp>
          <p:nvSpPr>
            <p:cNvPr id="2285" name="Google Shape;52;p1"/>
            <p:cNvSpPr/>
            <p:nvPr/>
          </p:nvSpPr>
          <p:spPr>
            <a:xfrm>
              <a:off x="-27" y="15"/>
              <a:ext cx="1704878" cy="149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86" name="Google Shape;53;p1"/>
            <p:cNvSpPr txBox="1"/>
            <p:nvPr/>
          </p:nvSpPr>
          <p:spPr>
            <a:xfrm>
              <a:off x="524501" y="540495"/>
              <a:ext cx="699527" cy="5993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589787">
                <a:defRPr sz="3900">
                  <a:solidFill>
                    <a:srgbClr val="FFFFFF"/>
                  </a:solidFill>
                  <a:latin typeface="Ranchers"/>
                  <a:ea typeface="Ranchers"/>
                  <a:cs typeface="Ranchers"/>
                  <a:sym typeface="Ranchers"/>
                </a:defRPr>
              </a:lvl1pPr>
            </a:lstStyle>
            <a:p>
              <a:pPr rtl="0">
                <a:defRPr/>
              </a:pPr>
              <a:r>
                <a:t>15</a:t>
              </a:r>
            </a:p>
          </p:txBody>
        </p:sp>
      </p:grpSp>
      <p:sp>
        <p:nvSpPr>
          <p:cNvPr id="2288" name="Google Shape;221;p6"/>
          <p:cNvSpPr/>
          <p:nvPr/>
        </p:nvSpPr>
        <p:spPr>
          <a:xfrm>
            <a:off x="7368" y="0"/>
            <a:ext cx="9144001" cy="5143500"/>
          </a:xfrm>
          <a:prstGeom prst="rect">
            <a:avLst/>
          </a:prstGeom>
          <a:solidFill>
            <a:srgbClr val="FFF2CC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685800" rtl="0">
              <a:defRPr b="0" sz="1000">
                <a:solidFill>
                  <a:srgbClr val="000000"/>
                </a:solidFill>
              </a:defRPr>
            </a:pPr>
          </a:p>
        </p:txBody>
      </p:sp>
      <p:sp>
        <p:nvSpPr>
          <p:cNvPr id="2289" name="Google Shape;223;p6"/>
          <p:cNvSpPr/>
          <p:nvPr/>
        </p:nvSpPr>
        <p:spPr>
          <a:xfrm>
            <a:off x="1121975" y="373934"/>
            <a:ext cx="6826053" cy="457357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39700">
            <a:solidFill>
              <a:srgbClr val="91C33C"/>
            </a:solidFill>
            <a:miter/>
          </a:ln>
          <a:effectLst>
            <a:outerShdw sx="100000" sy="100000" kx="0" ky="0" algn="b" rotWithShape="0" blurRad="457200" dist="0" dir="0">
              <a:srgbClr val="000000">
                <a:alpha val="38820"/>
              </a:srgbClr>
            </a:outerShdw>
          </a:effectLst>
        </p:spPr>
        <p:txBody>
          <a:bodyPr lIns="0" tIns="0" rIns="0" bIns="0" anchor="ctr"/>
          <a:lstStyle/>
          <a:p>
            <a:pPr defTabSz="685800" rtl="0">
              <a:defRPr b="0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300" name="Google Shape;224;p6"/>
          <p:cNvGrpSpPr/>
          <p:nvPr/>
        </p:nvGrpSpPr>
        <p:grpSpPr>
          <a:xfrm>
            <a:off x="3909638" y="-4"/>
            <a:ext cx="1339462" cy="1307821"/>
            <a:chOff x="0" y="0"/>
            <a:chExt cx="1339460" cy="1307820"/>
          </a:xfrm>
        </p:grpSpPr>
        <p:sp>
          <p:nvSpPr>
            <p:cNvPr id="2290" name="Google Shape;225;p6"/>
            <p:cNvSpPr/>
            <p:nvPr/>
          </p:nvSpPr>
          <p:spPr>
            <a:xfrm>
              <a:off x="0" y="-1"/>
              <a:ext cx="1339461" cy="1307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3595"/>
                  </a:moveTo>
                  <a:cubicBezTo>
                    <a:pt x="0" y="1615"/>
                    <a:pt x="1577" y="0"/>
                    <a:pt x="3510" y="0"/>
                  </a:cubicBezTo>
                  <a:lnTo>
                    <a:pt x="18090" y="0"/>
                  </a:lnTo>
                  <a:cubicBezTo>
                    <a:pt x="20038" y="0"/>
                    <a:pt x="21600" y="1615"/>
                    <a:pt x="21600" y="3595"/>
                  </a:cubicBezTo>
                  <a:lnTo>
                    <a:pt x="21600" y="18005"/>
                  </a:lnTo>
                  <a:cubicBezTo>
                    <a:pt x="21600" y="20001"/>
                    <a:pt x="20023" y="21600"/>
                    <a:pt x="18090" y="21600"/>
                  </a:cubicBezTo>
                  <a:lnTo>
                    <a:pt x="3510" y="21600"/>
                  </a:lnTo>
                  <a:cubicBezTo>
                    <a:pt x="1577" y="21600"/>
                    <a:pt x="0" y="20001"/>
                    <a:pt x="0" y="18005"/>
                  </a:cubicBezTo>
                  <a:lnTo>
                    <a:pt x="0" y="3595"/>
                  </a:lnTo>
                  <a:close/>
                </a:path>
              </a:pathLst>
            </a:custGeom>
            <a:solidFill>
              <a:srgbClr val="000000">
                <a:alpha val="337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85800" rtl="0">
                <a:defRPr b="0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91" name="Google Shape;226;p6"/>
            <p:cNvSpPr/>
            <p:nvPr/>
          </p:nvSpPr>
          <p:spPr>
            <a:xfrm>
              <a:off x="23969" y="1917"/>
              <a:ext cx="1290563" cy="1259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3600"/>
                  </a:moveTo>
                  <a:cubicBezTo>
                    <a:pt x="0" y="1611"/>
                    <a:pt x="1573" y="0"/>
                    <a:pt x="3514" y="0"/>
                  </a:cubicBezTo>
                  <a:lnTo>
                    <a:pt x="18086" y="0"/>
                  </a:lnTo>
                  <a:cubicBezTo>
                    <a:pt x="20027" y="0"/>
                    <a:pt x="21600" y="1611"/>
                    <a:pt x="21600" y="3600"/>
                  </a:cubicBezTo>
                  <a:lnTo>
                    <a:pt x="21600" y="18000"/>
                  </a:lnTo>
                  <a:cubicBezTo>
                    <a:pt x="21600" y="19989"/>
                    <a:pt x="20027" y="21600"/>
                    <a:pt x="18086" y="21600"/>
                  </a:cubicBezTo>
                  <a:lnTo>
                    <a:pt x="3514" y="21600"/>
                  </a:lnTo>
                  <a:cubicBezTo>
                    <a:pt x="1573" y="21600"/>
                    <a:pt x="0" y="19989"/>
                    <a:pt x="0" y="18000"/>
                  </a:cubicBezTo>
                  <a:lnTo>
                    <a:pt x="0" y="3600"/>
                  </a:lnTo>
                  <a:close/>
                </a:path>
              </a:pathLst>
            </a:custGeom>
            <a:solidFill>
              <a:srgbClr val="E7E0C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85800" rtl="0">
                <a:defRPr b="0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92" name="Google Shape;227;p6"/>
            <p:cNvSpPr/>
            <p:nvPr/>
          </p:nvSpPr>
          <p:spPr>
            <a:xfrm>
              <a:off x="59445" y="34516"/>
              <a:ext cx="1233993" cy="1183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3606"/>
                  </a:moveTo>
                  <a:cubicBezTo>
                    <a:pt x="0" y="1610"/>
                    <a:pt x="1544" y="0"/>
                    <a:pt x="3457" y="0"/>
                  </a:cubicBezTo>
                  <a:lnTo>
                    <a:pt x="18143" y="0"/>
                  </a:lnTo>
                  <a:cubicBezTo>
                    <a:pt x="20056" y="0"/>
                    <a:pt x="21600" y="1610"/>
                    <a:pt x="21600" y="3606"/>
                  </a:cubicBezTo>
                  <a:lnTo>
                    <a:pt x="21600" y="17994"/>
                  </a:lnTo>
                  <a:cubicBezTo>
                    <a:pt x="21600" y="19990"/>
                    <a:pt x="20056" y="21600"/>
                    <a:pt x="18143" y="21600"/>
                  </a:cubicBezTo>
                  <a:lnTo>
                    <a:pt x="3457" y="21600"/>
                  </a:lnTo>
                  <a:cubicBezTo>
                    <a:pt x="1544" y="21600"/>
                    <a:pt x="0" y="19990"/>
                    <a:pt x="0" y="17994"/>
                  </a:cubicBezTo>
                  <a:lnTo>
                    <a:pt x="0" y="3606"/>
                  </a:lnTo>
                  <a:close/>
                </a:path>
              </a:pathLst>
            </a:custGeom>
            <a:solidFill>
              <a:srgbClr val="91C33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85800" rtl="0">
                <a:defRPr b="0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93" name="Google Shape;228;p6"/>
            <p:cNvSpPr/>
            <p:nvPr/>
          </p:nvSpPr>
          <p:spPr>
            <a:xfrm>
              <a:off x="50816" y="39311"/>
              <a:ext cx="1234953" cy="1184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3603"/>
                  </a:moveTo>
                  <a:cubicBezTo>
                    <a:pt x="0" y="1609"/>
                    <a:pt x="1543" y="0"/>
                    <a:pt x="3455" y="0"/>
                  </a:cubicBezTo>
                  <a:lnTo>
                    <a:pt x="18145" y="0"/>
                  </a:lnTo>
                  <a:cubicBezTo>
                    <a:pt x="20057" y="0"/>
                    <a:pt x="21600" y="1609"/>
                    <a:pt x="21600" y="3603"/>
                  </a:cubicBezTo>
                  <a:lnTo>
                    <a:pt x="21600" y="17997"/>
                  </a:lnTo>
                  <a:cubicBezTo>
                    <a:pt x="21600" y="19991"/>
                    <a:pt x="20057" y="21600"/>
                    <a:pt x="18145" y="21600"/>
                  </a:cubicBezTo>
                  <a:lnTo>
                    <a:pt x="3455" y="21600"/>
                  </a:lnTo>
                  <a:cubicBezTo>
                    <a:pt x="1543" y="21600"/>
                    <a:pt x="0" y="19991"/>
                    <a:pt x="0" y="17997"/>
                  </a:cubicBezTo>
                  <a:lnTo>
                    <a:pt x="0" y="3603"/>
                  </a:lnTo>
                  <a:close/>
                </a:path>
              </a:pathLst>
            </a:custGeom>
            <a:solidFill>
              <a:srgbClr val="000000">
                <a:alpha val="466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85800" rtl="0">
                <a:defRPr b="0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94" name="Google Shape;229;p6"/>
            <p:cNvSpPr/>
            <p:nvPr/>
          </p:nvSpPr>
          <p:spPr>
            <a:xfrm>
              <a:off x="100674" y="70951"/>
              <a:ext cx="1148659" cy="1097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" y="3603"/>
                  </a:moveTo>
                  <a:cubicBezTo>
                    <a:pt x="18" y="1622"/>
                    <a:pt x="1551" y="0"/>
                    <a:pt x="3462" y="0"/>
                  </a:cubicBezTo>
                  <a:lnTo>
                    <a:pt x="18156" y="0"/>
                  </a:lnTo>
                  <a:cubicBezTo>
                    <a:pt x="20049" y="0"/>
                    <a:pt x="21600" y="1603"/>
                    <a:pt x="21600" y="3603"/>
                  </a:cubicBezTo>
                  <a:lnTo>
                    <a:pt x="21600" y="17997"/>
                  </a:lnTo>
                  <a:cubicBezTo>
                    <a:pt x="21600" y="19978"/>
                    <a:pt x="20067" y="21600"/>
                    <a:pt x="18156" y="21600"/>
                  </a:cubicBezTo>
                  <a:lnTo>
                    <a:pt x="3444" y="21600"/>
                  </a:lnTo>
                  <a:cubicBezTo>
                    <a:pt x="1551" y="21600"/>
                    <a:pt x="0" y="19997"/>
                    <a:pt x="0" y="17997"/>
                  </a:cubicBezTo>
                  <a:lnTo>
                    <a:pt x="0" y="3603"/>
                  </a:lnTo>
                  <a:close/>
                </a:path>
              </a:pathLst>
            </a:custGeom>
            <a:solidFill>
              <a:srgbClr val="91C33C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85800" rtl="0">
                <a:defRPr b="0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95" name="Google Shape;230;p6"/>
            <p:cNvSpPr/>
            <p:nvPr/>
          </p:nvSpPr>
          <p:spPr>
            <a:xfrm>
              <a:off x="97798" y="63280"/>
              <a:ext cx="1147700" cy="336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47" y="0"/>
                  </a:moveTo>
                  <a:lnTo>
                    <a:pt x="18153" y="0"/>
                  </a:lnTo>
                  <a:cubicBezTo>
                    <a:pt x="20048" y="0"/>
                    <a:pt x="21600" y="3938"/>
                    <a:pt x="21600" y="8800"/>
                  </a:cubicBezTo>
                  <a:lnTo>
                    <a:pt x="21600" y="21600"/>
                  </a:lnTo>
                  <a:cubicBezTo>
                    <a:pt x="21600" y="16738"/>
                    <a:pt x="20066" y="12800"/>
                    <a:pt x="18153" y="12800"/>
                  </a:cubicBezTo>
                  <a:lnTo>
                    <a:pt x="3447" y="12800"/>
                  </a:lnTo>
                  <a:cubicBezTo>
                    <a:pt x="1552" y="12800"/>
                    <a:pt x="0" y="16738"/>
                    <a:pt x="0" y="21600"/>
                  </a:cubicBezTo>
                  <a:lnTo>
                    <a:pt x="0" y="8862"/>
                  </a:lnTo>
                  <a:cubicBezTo>
                    <a:pt x="0" y="4000"/>
                    <a:pt x="1534" y="0"/>
                    <a:pt x="3447" y="0"/>
                  </a:cubicBezTo>
                  <a:close/>
                </a:path>
              </a:pathLst>
            </a:custGeom>
            <a:solidFill>
              <a:srgbClr val="FFFFFF">
                <a:alpha val="337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85800" rtl="0">
                <a:defRPr b="0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96" name="Google Shape;231;p6"/>
            <p:cNvSpPr/>
            <p:nvPr/>
          </p:nvSpPr>
          <p:spPr>
            <a:xfrm>
              <a:off x="108345" y="836083"/>
              <a:ext cx="1147699" cy="355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6113"/>
                    <a:pt x="1534" y="11120"/>
                    <a:pt x="3447" y="11120"/>
                  </a:cubicBezTo>
                  <a:lnTo>
                    <a:pt x="18153" y="11120"/>
                  </a:lnTo>
                  <a:cubicBezTo>
                    <a:pt x="20048" y="11120"/>
                    <a:pt x="21600" y="6171"/>
                    <a:pt x="21600" y="0"/>
                  </a:cubicBezTo>
                  <a:lnTo>
                    <a:pt x="21600" y="10480"/>
                  </a:lnTo>
                  <a:cubicBezTo>
                    <a:pt x="21600" y="16593"/>
                    <a:pt x="20066" y="21600"/>
                    <a:pt x="18153" y="21600"/>
                  </a:cubicBezTo>
                  <a:lnTo>
                    <a:pt x="3447" y="21600"/>
                  </a:lnTo>
                  <a:cubicBezTo>
                    <a:pt x="1552" y="21600"/>
                    <a:pt x="0" y="16651"/>
                    <a:pt x="0" y="1048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17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85800" rtl="0">
                <a:defRPr b="0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97" name="Google Shape;232;p6"/>
            <p:cNvSpPr/>
            <p:nvPr/>
          </p:nvSpPr>
          <p:spPr>
            <a:xfrm>
              <a:off x="948451" y="1031025"/>
              <a:ext cx="218889" cy="85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5" h="17770" fill="norm" stroke="1" extrusionOk="0">
                  <a:moveTo>
                    <a:pt x="686" y="13136"/>
                  </a:moveTo>
                  <a:cubicBezTo>
                    <a:pt x="5691" y="20536"/>
                    <a:pt x="14735" y="18736"/>
                    <a:pt x="19213" y="10136"/>
                  </a:cubicBezTo>
                  <a:cubicBezTo>
                    <a:pt x="21320" y="5936"/>
                    <a:pt x="19037" y="-1064"/>
                    <a:pt x="16666" y="136"/>
                  </a:cubicBezTo>
                  <a:cubicBezTo>
                    <a:pt x="13944" y="1536"/>
                    <a:pt x="11486" y="4736"/>
                    <a:pt x="8676" y="5736"/>
                  </a:cubicBezTo>
                  <a:cubicBezTo>
                    <a:pt x="6130" y="6736"/>
                    <a:pt x="3583" y="6336"/>
                    <a:pt x="1037" y="7136"/>
                  </a:cubicBezTo>
                  <a:cubicBezTo>
                    <a:pt x="-280" y="7536"/>
                    <a:pt x="-280" y="11736"/>
                    <a:pt x="686" y="1313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85800" rtl="0">
                <a:defRPr b="0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98" name="Google Shape;233;p6"/>
            <p:cNvSpPr/>
            <p:nvPr/>
          </p:nvSpPr>
          <p:spPr>
            <a:xfrm flipH="1" rot="9989412">
              <a:off x="252472" y="110836"/>
              <a:ext cx="260010" cy="101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5" h="17770" fill="norm" stroke="1" extrusionOk="0">
                  <a:moveTo>
                    <a:pt x="686" y="13136"/>
                  </a:moveTo>
                  <a:cubicBezTo>
                    <a:pt x="5691" y="20536"/>
                    <a:pt x="14735" y="18736"/>
                    <a:pt x="19213" y="10136"/>
                  </a:cubicBezTo>
                  <a:cubicBezTo>
                    <a:pt x="21320" y="5936"/>
                    <a:pt x="19037" y="-1064"/>
                    <a:pt x="16666" y="136"/>
                  </a:cubicBezTo>
                  <a:cubicBezTo>
                    <a:pt x="13944" y="1536"/>
                    <a:pt x="11486" y="4736"/>
                    <a:pt x="8676" y="5736"/>
                  </a:cubicBezTo>
                  <a:cubicBezTo>
                    <a:pt x="6130" y="6736"/>
                    <a:pt x="3583" y="6336"/>
                    <a:pt x="1037" y="7136"/>
                  </a:cubicBezTo>
                  <a:cubicBezTo>
                    <a:pt x="-280" y="7536"/>
                    <a:pt x="-280" y="11736"/>
                    <a:pt x="686" y="1313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85800" rtl="0">
                <a:defRPr b="0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299" name="Google Shape;234;p6"/>
            <p:cNvSpPr/>
            <p:nvPr/>
          </p:nvSpPr>
          <p:spPr>
            <a:xfrm>
              <a:off x="137873" y="203009"/>
              <a:ext cx="92031" cy="9203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85800" rtl="0">
                <a:defRPr b="0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2303" name="Google Shape;235;p6"/>
          <p:cNvGrpSpPr/>
          <p:nvPr/>
        </p:nvGrpSpPr>
        <p:grpSpPr>
          <a:xfrm>
            <a:off x="4212595" y="346440"/>
            <a:ext cx="697654" cy="628500"/>
            <a:chOff x="-1" y="-1"/>
            <a:chExt cx="697652" cy="628498"/>
          </a:xfrm>
        </p:grpSpPr>
        <p:sp>
          <p:nvSpPr>
            <p:cNvPr id="2301" name="Google Shape;236;p6"/>
            <p:cNvSpPr/>
            <p:nvPr/>
          </p:nvSpPr>
          <p:spPr>
            <a:xfrm rot="3267739">
              <a:off x="-41721" y="402400"/>
              <a:ext cx="377477" cy="91719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50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85800" rtl="0">
                <a:defRPr b="0" sz="10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2" name="Google Shape;237;p6"/>
            <p:cNvSpPr/>
            <p:nvPr/>
          </p:nvSpPr>
          <p:spPr>
            <a:xfrm rot="7717122">
              <a:off x="72351" y="266303"/>
              <a:ext cx="725846" cy="91805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50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85800" rtl="0">
                <a:defRPr b="0" sz="10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304" name="نص العنوان"/>
          <p:cNvSpPr txBox="1"/>
          <p:nvPr>
            <p:ph type="title"/>
          </p:nvPr>
        </p:nvSpPr>
        <p:spPr>
          <a:xfrm>
            <a:off x="1287543" y="1645180"/>
            <a:ext cx="6576526" cy="572627"/>
          </a:xfrm>
          <a:prstGeom prst="rect">
            <a:avLst/>
          </a:prstGeom>
        </p:spPr>
        <p:txBody>
          <a:bodyPr/>
          <a:lstStyle>
            <a:lvl1pPr defTabSz="685800">
              <a:lnSpc>
                <a:spcPct val="100000"/>
              </a:lnSpc>
              <a:defRPr b="0" sz="2600">
                <a:solidFill>
                  <a:srgbClr val="91C33C"/>
                </a:solidFill>
                <a:latin typeface="Ranchers"/>
                <a:ea typeface="Ranchers"/>
                <a:cs typeface="Ranchers"/>
                <a:sym typeface="Ranchers"/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305" name="مستوى النص الأول…"/>
          <p:cNvSpPr txBox="1"/>
          <p:nvPr>
            <p:ph type="body" sz="half" idx="1"/>
          </p:nvPr>
        </p:nvSpPr>
        <p:spPr>
          <a:xfrm>
            <a:off x="1438574" y="2274955"/>
            <a:ext cx="6178278" cy="1849502"/>
          </a:xfrm>
          <a:prstGeom prst="rect">
            <a:avLst/>
          </a:prstGeom>
        </p:spPr>
        <p:txBody>
          <a:bodyPr anchor="ctr"/>
          <a:lstStyle>
            <a:lvl1pPr marL="361950" indent="-285750" defTabSz="685800">
              <a:buClr>
                <a:srgbClr val="000000"/>
              </a:buClr>
              <a:buSzPts val="1800"/>
              <a:buFont typeface="Helvetica"/>
              <a:buChar char="●"/>
              <a:defRPr sz="18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896017" indent="-330867" defTabSz="685800">
              <a:buClr>
                <a:srgbClr val="000000"/>
              </a:buClr>
              <a:buSzPts val="1800"/>
              <a:buFont typeface="Helvetica"/>
              <a:buChar char="○"/>
              <a:defRPr sz="18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53217" indent="-330867" defTabSz="685800">
              <a:buClr>
                <a:srgbClr val="000000"/>
              </a:buClr>
              <a:buSzPts val="1800"/>
              <a:buFont typeface="Helvetica"/>
              <a:buChar char="■"/>
              <a:defRPr sz="18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10417" indent="-330867" defTabSz="685800">
              <a:buClr>
                <a:srgbClr val="000000"/>
              </a:buClr>
              <a:buSzPts val="1800"/>
              <a:buFont typeface="Helvetica"/>
              <a:buChar char="●"/>
              <a:defRPr sz="18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67617" indent="-330867" defTabSz="685800">
              <a:buClr>
                <a:srgbClr val="000000"/>
              </a:buClr>
              <a:buSzPts val="1800"/>
              <a:buFont typeface="Helvetica"/>
              <a:buChar char="○"/>
              <a:defRPr sz="18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06" name="Google Shape;240;p6"/>
          <p:cNvSpPr/>
          <p:nvPr/>
        </p:nvSpPr>
        <p:spPr>
          <a:xfrm>
            <a:off x="7030885" y="3558745"/>
            <a:ext cx="1704877" cy="14980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68" h="20882" fill="norm" stroke="1" extrusionOk="0">
                <a:moveTo>
                  <a:pt x="34" y="7917"/>
                </a:moveTo>
                <a:cubicBezTo>
                  <a:pt x="455" y="6671"/>
                  <a:pt x="5507" y="7170"/>
                  <a:pt x="7241" y="5850"/>
                </a:cubicBezTo>
                <a:cubicBezTo>
                  <a:pt x="8975" y="4531"/>
                  <a:pt x="9285" y="-69"/>
                  <a:pt x="10440" y="1"/>
                </a:cubicBezTo>
                <a:cubicBezTo>
                  <a:pt x="11595" y="71"/>
                  <a:pt x="12435" y="4952"/>
                  <a:pt x="14169" y="6271"/>
                </a:cubicBezTo>
                <a:cubicBezTo>
                  <a:pt x="16395" y="6820"/>
                  <a:pt x="20476" y="6667"/>
                  <a:pt x="20845" y="7917"/>
                </a:cubicBezTo>
                <a:cubicBezTo>
                  <a:pt x="21214" y="9167"/>
                  <a:pt x="17045" y="11638"/>
                  <a:pt x="16382" y="13773"/>
                </a:cubicBezTo>
                <a:cubicBezTo>
                  <a:pt x="16545" y="16090"/>
                  <a:pt x="17969" y="19994"/>
                  <a:pt x="16871" y="20725"/>
                </a:cubicBezTo>
                <a:cubicBezTo>
                  <a:pt x="15772" y="21457"/>
                  <a:pt x="11934" y="18162"/>
                  <a:pt x="9791" y="18162"/>
                </a:cubicBezTo>
                <a:cubicBezTo>
                  <a:pt x="7863" y="19016"/>
                  <a:pt x="4854" y="21531"/>
                  <a:pt x="4009" y="20725"/>
                </a:cubicBezTo>
                <a:cubicBezTo>
                  <a:pt x="3164" y="19919"/>
                  <a:pt x="5381" y="15460"/>
                  <a:pt x="4718" y="13326"/>
                </a:cubicBezTo>
                <a:cubicBezTo>
                  <a:pt x="3157" y="11523"/>
                  <a:pt x="-386" y="9163"/>
                  <a:pt x="34" y="7917"/>
                </a:cubicBezTo>
                <a:close/>
              </a:path>
            </a:pathLst>
          </a:custGeom>
          <a:gradFill>
            <a:gsLst>
              <a:gs pos="0">
                <a:srgbClr val="FFD85C"/>
              </a:gs>
              <a:gs pos="37000">
                <a:srgbClr val="FDBB00"/>
              </a:gs>
              <a:gs pos="100000">
                <a:srgbClr val="FDBB00"/>
              </a:gs>
            </a:gsLst>
            <a:path path="circle">
              <a:fillToRect l="37721" t="-19636" r="62278" b="119636"/>
            </a:path>
          </a:gradFill>
          <a:ln w="50800">
            <a:solidFill>
              <a:srgbClr val="FFFFFF"/>
            </a:solidFill>
          </a:ln>
          <a:effectLst>
            <a:outerShdw sx="100000" sy="100000" kx="0" ky="0" algn="b" rotWithShape="0" blurRad="38100" dist="12700" dir="240000">
              <a:srgbClr val="000000">
                <a:alpha val="63000"/>
              </a:srgbClr>
            </a:outerShdw>
          </a:effectLst>
        </p:spPr>
        <p:txBody>
          <a:bodyPr lIns="0" tIns="0" rIns="0" bIns="0" anchor="ctr"/>
          <a:lstStyle/>
          <a:p>
            <a:pPr defTabSz="685800" rtl="0">
              <a:defRPr b="0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07" name="Google Shape;241;p6"/>
          <p:cNvSpPr/>
          <p:nvPr/>
        </p:nvSpPr>
        <p:spPr>
          <a:xfrm rot="10241445">
            <a:off x="7439073" y="4093043"/>
            <a:ext cx="888598" cy="6534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708" y="0"/>
                </a:moveTo>
                <a:lnTo>
                  <a:pt x="0" y="8808"/>
                </a:lnTo>
                <a:lnTo>
                  <a:pt x="7708" y="17566"/>
                </a:lnTo>
                <a:lnTo>
                  <a:pt x="7708" y="12792"/>
                </a:lnTo>
                <a:cubicBezTo>
                  <a:pt x="17186" y="12938"/>
                  <a:pt x="21600" y="21600"/>
                  <a:pt x="21600" y="21600"/>
                </a:cubicBezTo>
                <a:cubicBezTo>
                  <a:pt x="21600" y="21600"/>
                  <a:pt x="19574" y="5264"/>
                  <a:pt x="7708" y="5118"/>
                </a:cubicBezTo>
                <a:lnTo>
                  <a:pt x="7708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685800" rtl="0">
              <a:defRPr b="0" sz="1000">
                <a:solidFill>
                  <a:srgbClr val="000000"/>
                </a:solidFill>
              </a:defRPr>
            </a:pPr>
          </a:p>
        </p:txBody>
      </p:sp>
      <p:sp>
        <p:nvSpPr>
          <p:cNvPr id="2308" name="رقم الشريحة"/>
          <p:cNvSpPr txBox="1"/>
          <p:nvPr>
            <p:ph type="sldNum" sz="quarter" idx="2"/>
          </p:nvPr>
        </p:nvSpPr>
        <p:spPr>
          <a:xfrm>
            <a:off x="8705469" y="4706924"/>
            <a:ext cx="315765" cy="306110"/>
          </a:xfrm>
          <a:prstGeom prst="rect">
            <a:avLst/>
          </a:prstGeom>
        </p:spPr>
        <p:txBody>
          <a:bodyPr lIns="91423" tIns="91423" rIns="91423" bIns="91423"/>
          <a:lstStyle>
            <a:lvl1pPr defTabSz="685800">
              <a:defRPr sz="900">
                <a:solidFill>
                  <a:srgbClr val="59595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">
    <p:bg>
      <p:bgPr>
        <a:solidFill>
          <a:srgbClr val="FFF2CC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17" name="Google Shape;9;p1"/>
          <p:cNvGrpSpPr/>
          <p:nvPr/>
        </p:nvGrpSpPr>
        <p:grpSpPr>
          <a:xfrm>
            <a:off x="121116" y="72014"/>
            <a:ext cx="1704878" cy="1498017"/>
            <a:chOff x="-26" y="15"/>
            <a:chExt cx="1704876" cy="1498016"/>
          </a:xfrm>
        </p:grpSpPr>
        <p:sp>
          <p:nvSpPr>
            <p:cNvPr id="2315" name="Google Shape;10;p1"/>
            <p:cNvSpPr/>
            <p:nvPr/>
          </p:nvSpPr>
          <p:spPr>
            <a:xfrm>
              <a:off x="-27" y="15"/>
              <a:ext cx="1704878" cy="149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16" name="Google Shape;11;p1"/>
            <p:cNvSpPr txBox="1"/>
            <p:nvPr/>
          </p:nvSpPr>
          <p:spPr>
            <a:xfrm>
              <a:off x="721798" y="495663"/>
              <a:ext cx="305418" cy="600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589787">
                <a:defRPr sz="3900">
                  <a:solidFill>
                    <a:srgbClr val="FFFFFF"/>
                  </a:solidFill>
                  <a:latin typeface="Ranchers"/>
                  <a:ea typeface="Ranchers"/>
                  <a:cs typeface="Ranchers"/>
                  <a:sym typeface="Ranchers"/>
                </a:defRPr>
              </a:lvl1pPr>
            </a:lstStyle>
            <a:p>
              <a:pPr rtl="0">
                <a:defRPr/>
              </a:pPr>
              <a:r>
                <a:t>1</a:t>
              </a:r>
            </a:p>
          </p:txBody>
        </p:sp>
      </p:grpSp>
      <p:grpSp>
        <p:nvGrpSpPr>
          <p:cNvPr id="2320" name="Google Shape;12;p1"/>
          <p:cNvGrpSpPr/>
          <p:nvPr/>
        </p:nvGrpSpPr>
        <p:grpSpPr>
          <a:xfrm>
            <a:off x="1927506" y="72014"/>
            <a:ext cx="1704877" cy="1498017"/>
            <a:chOff x="-26" y="15"/>
            <a:chExt cx="1704875" cy="1498016"/>
          </a:xfrm>
        </p:grpSpPr>
        <p:sp>
          <p:nvSpPr>
            <p:cNvPr id="2318" name="Google Shape;13;p1"/>
            <p:cNvSpPr/>
            <p:nvPr/>
          </p:nvSpPr>
          <p:spPr>
            <a:xfrm>
              <a:off x="-27" y="15"/>
              <a:ext cx="1704877" cy="149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19" name="Google Shape;14;p1"/>
            <p:cNvSpPr txBox="1"/>
            <p:nvPr/>
          </p:nvSpPr>
          <p:spPr>
            <a:xfrm>
              <a:off x="663082" y="531861"/>
              <a:ext cx="378686" cy="600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589787">
                <a:defRPr sz="3900">
                  <a:solidFill>
                    <a:srgbClr val="FFFFFF"/>
                  </a:solidFill>
                  <a:latin typeface="Ranchers"/>
                  <a:ea typeface="Ranchers"/>
                  <a:cs typeface="Ranchers"/>
                  <a:sym typeface="Ranchers"/>
                </a:defRPr>
              </a:lvl1pPr>
            </a:lstStyle>
            <a:p>
              <a:pPr rtl="0">
                <a:defRPr/>
              </a:pPr>
              <a:r>
                <a:t>2</a:t>
              </a:r>
            </a:p>
          </p:txBody>
        </p:sp>
      </p:grpSp>
      <p:grpSp>
        <p:nvGrpSpPr>
          <p:cNvPr id="2323" name="Google Shape;15;p1"/>
          <p:cNvGrpSpPr/>
          <p:nvPr/>
        </p:nvGrpSpPr>
        <p:grpSpPr>
          <a:xfrm>
            <a:off x="3733895" y="72014"/>
            <a:ext cx="1704877" cy="1498017"/>
            <a:chOff x="-26" y="15"/>
            <a:chExt cx="1704875" cy="1498016"/>
          </a:xfrm>
        </p:grpSpPr>
        <p:sp>
          <p:nvSpPr>
            <p:cNvPr id="2321" name="Google Shape;16;p1"/>
            <p:cNvSpPr/>
            <p:nvPr/>
          </p:nvSpPr>
          <p:spPr>
            <a:xfrm>
              <a:off x="-27" y="15"/>
              <a:ext cx="1704877" cy="149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22" name="Google Shape;17;p1"/>
            <p:cNvSpPr txBox="1"/>
            <p:nvPr/>
          </p:nvSpPr>
          <p:spPr>
            <a:xfrm>
              <a:off x="659613" y="516936"/>
              <a:ext cx="385628" cy="5986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589787">
                <a:defRPr sz="3900">
                  <a:solidFill>
                    <a:srgbClr val="FFFFFF"/>
                  </a:solidFill>
                  <a:latin typeface="Ranchers"/>
                  <a:ea typeface="Ranchers"/>
                  <a:cs typeface="Ranchers"/>
                  <a:sym typeface="Ranchers"/>
                </a:defRPr>
              </a:lvl1pPr>
            </a:lstStyle>
            <a:p>
              <a:pPr rtl="0">
                <a:defRPr/>
              </a:pPr>
              <a:r>
                <a:t>3</a:t>
              </a:r>
            </a:p>
          </p:txBody>
        </p:sp>
      </p:grpSp>
      <p:grpSp>
        <p:nvGrpSpPr>
          <p:cNvPr id="2326" name="Google Shape;18;p1"/>
          <p:cNvGrpSpPr/>
          <p:nvPr/>
        </p:nvGrpSpPr>
        <p:grpSpPr>
          <a:xfrm>
            <a:off x="5540284" y="72014"/>
            <a:ext cx="1704877" cy="1498017"/>
            <a:chOff x="-26" y="15"/>
            <a:chExt cx="1704875" cy="1498016"/>
          </a:xfrm>
        </p:grpSpPr>
        <p:sp>
          <p:nvSpPr>
            <p:cNvPr id="2324" name="Google Shape;19;p1"/>
            <p:cNvSpPr/>
            <p:nvPr/>
          </p:nvSpPr>
          <p:spPr>
            <a:xfrm>
              <a:off x="-27" y="15"/>
              <a:ext cx="1704877" cy="149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25" name="Google Shape;20;p1"/>
            <p:cNvSpPr txBox="1"/>
            <p:nvPr/>
          </p:nvSpPr>
          <p:spPr>
            <a:xfrm>
              <a:off x="649573" y="513523"/>
              <a:ext cx="405680" cy="5873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596644">
                <a:defRPr sz="3800">
                  <a:solidFill>
                    <a:srgbClr val="FFFFFF"/>
                  </a:solidFill>
                  <a:latin typeface="Ranchers"/>
                  <a:ea typeface="Ranchers"/>
                  <a:cs typeface="Ranchers"/>
                  <a:sym typeface="Ranchers"/>
                </a:defRPr>
              </a:lvl1pPr>
            </a:lstStyle>
            <a:p>
              <a:pPr rtl="0">
                <a:defRPr/>
              </a:pPr>
              <a:r>
                <a:t>4</a:t>
              </a:r>
            </a:p>
          </p:txBody>
        </p:sp>
      </p:grpSp>
      <p:grpSp>
        <p:nvGrpSpPr>
          <p:cNvPr id="2329" name="Google Shape;21;p1"/>
          <p:cNvGrpSpPr/>
          <p:nvPr/>
        </p:nvGrpSpPr>
        <p:grpSpPr>
          <a:xfrm>
            <a:off x="7346672" y="72014"/>
            <a:ext cx="1704877" cy="1498017"/>
            <a:chOff x="-26" y="15"/>
            <a:chExt cx="1704875" cy="1498016"/>
          </a:xfrm>
        </p:grpSpPr>
        <p:sp>
          <p:nvSpPr>
            <p:cNvPr id="2327" name="Google Shape;22;p1"/>
            <p:cNvSpPr/>
            <p:nvPr/>
          </p:nvSpPr>
          <p:spPr>
            <a:xfrm>
              <a:off x="-27" y="15"/>
              <a:ext cx="1704877" cy="149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28" name="Google Shape;23;p1"/>
            <p:cNvSpPr txBox="1"/>
            <p:nvPr/>
          </p:nvSpPr>
          <p:spPr>
            <a:xfrm>
              <a:off x="656135" y="518088"/>
              <a:ext cx="392570" cy="5904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596644">
                <a:defRPr sz="3800">
                  <a:solidFill>
                    <a:srgbClr val="FFFFFF"/>
                  </a:solidFill>
                  <a:latin typeface="Ranchers"/>
                  <a:ea typeface="Ranchers"/>
                  <a:cs typeface="Ranchers"/>
                  <a:sym typeface="Ranchers"/>
                </a:defRPr>
              </a:lvl1pPr>
            </a:lstStyle>
            <a:p>
              <a:pPr rtl="0">
                <a:defRPr/>
              </a:pPr>
              <a:r>
                <a:t>5</a:t>
              </a:r>
            </a:p>
          </p:txBody>
        </p:sp>
      </p:grpSp>
      <p:grpSp>
        <p:nvGrpSpPr>
          <p:cNvPr id="2332" name="Google Shape;24;p1"/>
          <p:cNvGrpSpPr/>
          <p:nvPr/>
        </p:nvGrpSpPr>
        <p:grpSpPr>
          <a:xfrm>
            <a:off x="121116" y="1878407"/>
            <a:ext cx="1704878" cy="1498017"/>
            <a:chOff x="-26" y="15"/>
            <a:chExt cx="1704876" cy="1498016"/>
          </a:xfrm>
        </p:grpSpPr>
        <p:sp>
          <p:nvSpPr>
            <p:cNvPr id="2330" name="Google Shape;25;p1"/>
            <p:cNvSpPr/>
            <p:nvPr/>
          </p:nvSpPr>
          <p:spPr>
            <a:xfrm>
              <a:off x="-27" y="15"/>
              <a:ext cx="1704878" cy="149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31" name="Google Shape;26;p1"/>
            <p:cNvSpPr txBox="1"/>
            <p:nvPr/>
          </p:nvSpPr>
          <p:spPr>
            <a:xfrm>
              <a:off x="621429" y="532217"/>
              <a:ext cx="461982" cy="59049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596644">
                <a:defRPr sz="3800">
                  <a:solidFill>
                    <a:srgbClr val="FFFFFF"/>
                  </a:solidFill>
                  <a:latin typeface="Ranchers"/>
                  <a:ea typeface="Ranchers"/>
                  <a:cs typeface="Ranchers"/>
                  <a:sym typeface="Ranchers"/>
                </a:defRPr>
              </a:lvl1pPr>
            </a:lstStyle>
            <a:p>
              <a:pPr rtl="0">
                <a:defRPr/>
              </a:pPr>
              <a:r>
                <a:t>6</a:t>
              </a:r>
            </a:p>
          </p:txBody>
        </p:sp>
      </p:grpSp>
      <p:grpSp>
        <p:nvGrpSpPr>
          <p:cNvPr id="2335" name="Google Shape;27;p1"/>
          <p:cNvGrpSpPr/>
          <p:nvPr/>
        </p:nvGrpSpPr>
        <p:grpSpPr>
          <a:xfrm>
            <a:off x="1927506" y="1878407"/>
            <a:ext cx="1704877" cy="1498017"/>
            <a:chOff x="-26" y="15"/>
            <a:chExt cx="1704875" cy="1498016"/>
          </a:xfrm>
        </p:grpSpPr>
        <p:sp>
          <p:nvSpPr>
            <p:cNvPr id="2333" name="Google Shape;28;p1"/>
            <p:cNvSpPr/>
            <p:nvPr/>
          </p:nvSpPr>
          <p:spPr>
            <a:xfrm>
              <a:off x="-27" y="15"/>
              <a:ext cx="1704877" cy="149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34" name="Google Shape;29;p1"/>
            <p:cNvSpPr txBox="1"/>
            <p:nvPr/>
          </p:nvSpPr>
          <p:spPr>
            <a:xfrm>
              <a:off x="654598" y="506876"/>
              <a:ext cx="395654" cy="5873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596644">
                <a:defRPr sz="3800">
                  <a:solidFill>
                    <a:srgbClr val="FFFFFF"/>
                  </a:solidFill>
                  <a:latin typeface="Ranchers"/>
                  <a:ea typeface="Ranchers"/>
                  <a:cs typeface="Ranchers"/>
                  <a:sym typeface="Ranchers"/>
                </a:defRPr>
              </a:lvl1pPr>
            </a:lstStyle>
            <a:p>
              <a:pPr rtl="0">
                <a:defRPr/>
              </a:pPr>
              <a:r>
                <a:t>7</a:t>
              </a:r>
            </a:p>
          </p:txBody>
        </p:sp>
      </p:grpSp>
      <p:grpSp>
        <p:nvGrpSpPr>
          <p:cNvPr id="2338" name="Google Shape;30;p1"/>
          <p:cNvGrpSpPr/>
          <p:nvPr/>
        </p:nvGrpSpPr>
        <p:grpSpPr>
          <a:xfrm>
            <a:off x="3733895" y="1878407"/>
            <a:ext cx="1704877" cy="1498017"/>
            <a:chOff x="-26" y="15"/>
            <a:chExt cx="1704875" cy="1498016"/>
          </a:xfrm>
        </p:grpSpPr>
        <p:sp>
          <p:nvSpPr>
            <p:cNvPr id="2336" name="Google Shape;31;p1"/>
            <p:cNvSpPr/>
            <p:nvPr/>
          </p:nvSpPr>
          <p:spPr>
            <a:xfrm>
              <a:off x="-27" y="15"/>
              <a:ext cx="1704877" cy="149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37" name="Google Shape;32;p1"/>
            <p:cNvSpPr txBox="1"/>
            <p:nvPr/>
          </p:nvSpPr>
          <p:spPr>
            <a:xfrm>
              <a:off x="628760" y="539361"/>
              <a:ext cx="447328" cy="59862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589787">
                <a:defRPr sz="3900">
                  <a:solidFill>
                    <a:srgbClr val="FFFFFF"/>
                  </a:solidFill>
                  <a:latin typeface="Ranchers"/>
                  <a:ea typeface="Ranchers"/>
                  <a:cs typeface="Ranchers"/>
                  <a:sym typeface="Ranchers"/>
                </a:defRPr>
              </a:lvl1pPr>
            </a:lstStyle>
            <a:p>
              <a:pPr rtl="0">
                <a:defRPr/>
              </a:pPr>
              <a:r>
                <a:t>8</a:t>
              </a:r>
            </a:p>
          </p:txBody>
        </p:sp>
      </p:grpSp>
      <p:grpSp>
        <p:nvGrpSpPr>
          <p:cNvPr id="2341" name="Google Shape;33;p1"/>
          <p:cNvGrpSpPr/>
          <p:nvPr/>
        </p:nvGrpSpPr>
        <p:grpSpPr>
          <a:xfrm>
            <a:off x="5540284" y="1878407"/>
            <a:ext cx="1704877" cy="1498017"/>
            <a:chOff x="-26" y="15"/>
            <a:chExt cx="1704875" cy="1498016"/>
          </a:xfrm>
        </p:grpSpPr>
        <p:sp>
          <p:nvSpPr>
            <p:cNvPr id="2339" name="Google Shape;34;p1"/>
            <p:cNvSpPr/>
            <p:nvPr/>
          </p:nvSpPr>
          <p:spPr>
            <a:xfrm>
              <a:off x="-27" y="15"/>
              <a:ext cx="1704877" cy="149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40" name="Google Shape;35;p1"/>
            <p:cNvSpPr txBox="1"/>
            <p:nvPr/>
          </p:nvSpPr>
          <p:spPr>
            <a:xfrm>
              <a:off x="621429" y="510579"/>
              <a:ext cx="461982" cy="600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589787">
                <a:defRPr sz="3900">
                  <a:solidFill>
                    <a:srgbClr val="FFFFFF"/>
                  </a:solidFill>
                  <a:latin typeface="Ranchers"/>
                  <a:ea typeface="Ranchers"/>
                  <a:cs typeface="Ranchers"/>
                  <a:sym typeface="Ranchers"/>
                </a:defRPr>
              </a:lvl1pPr>
            </a:lstStyle>
            <a:p>
              <a:pPr rtl="0">
                <a:defRPr/>
              </a:pPr>
              <a:r>
                <a:t>9</a:t>
              </a:r>
            </a:p>
          </p:txBody>
        </p:sp>
      </p:grpSp>
      <p:grpSp>
        <p:nvGrpSpPr>
          <p:cNvPr id="2344" name="Google Shape;36;p1"/>
          <p:cNvGrpSpPr/>
          <p:nvPr/>
        </p:nvGrpSpPr>
        <p:grpSpPr>
          <a:xfrm>
            <a:off x="7346672" y="1878407"/>
            <a:ext cx="1704877" cy="1498017"/>
            <a:chOff x="-26" y="15"/>
            <a:chExt cx="1704875" cy="1498016"/>
          </a:xfrm>
        </p:grpSpPr>
        <p:sp>
          <p:nvSpPr>
            <p:cNvPr id="2342" name="Google Shape;37;p1"/>
            <p:cNvSpPr/>
            <p:nvPr/>
          </p:nvSpPr>
          <p:spPr>
            <a:xfrm>
              <a:off x="-27" y="15"/>
              <a:ext cx="1704877" cy="149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43" name="Google Shape;38;p1"/>
            <p:cNvSpPr txBox="1"/>
            <p:nvPr/>
          </p:nvSpPr>
          <p:spPr>
            <a:xfrm>
              <a:off x="478751" y="529282"/>
              <a:ext cx="747344" cy="5993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589787">
                <a:defRPr sz="3900">
                  <a:solidFill>
                    <a:srgbClr val="FFFFFF"/>
                  </a:solidFill>
                  <a:latin typeface="Ranchers"/>
                  <a:ea typeface="Ranchers"/>
                  <a:cs typeface="Ranchers"/>
                  <a:sym typeface="Ranchers"/>
                </a:defRPr>
              </a:lvl1pPr>
            </a:lstStyle>
            <a:p>
              <a:pPr rtl="0">
                <a:defRPr/>
              </a:pPr>
              <a:r>
                <a:t>10</a:t>
              </a:r>
            </a:p>
          </p:txBody>
        </p:sp>
      </p:grpSp>
      <p:grpSp>
        <p:nvGrpSpPr>
          <p:cNvPr id="2347" name="Google Shape;39;p1"/>
          <p:cNvGrpSpPr/>
          <p:nvPr/>
        </p:nvGrpSpPr>
        <p:grpSpPr>
          <a:xfrm>
            <a:off x="99273" y="3570502"/>
            <a:ext cx="1704877" cy="1498017"/>
            <a:chOff x="-26" y="15"/>
            <a:chExt cx="1704875" cy="1498016"/>
          </a:xfrm>
        </p:grpSpPr>
        <p:sp>
          <p:nvSpPr>
            <p:cNvPr id="2345" name="Google Shape;40;p1"/>
            <p:cNvSpPr/>
            <p:nvPr/>
          </p:nvSpPr>
          <p:spPr>
            <a:xfrm>
              <a:off x="-27" y="15"/>
              <a:ext cx="1704877" cy="149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46" name="Google Shape;41;p1"/>
            <p:cNvSpPr txBox="1"/>
            <p:nvPr/>
          </p:nvSpPr>
          <p:spPr>
            <a:xfrm>
              <a:off x="571160" y="529282"/>
              <a:ext cx="606206" cy="600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589787">
                <a:defRPr sz="3900">
                  <a:solidFill>
                    <a:srgbClr val="FFFFFF"/>
                  </a:solidFill>
                  <a:latin typeface="Ranchers"/>
                  <a:ea typeface="Ranchers"/>
                  <a:cs typeface="Ranchers"/>
                  <a:sym typeface="Ranchers"/>
                </a:defRPr>
              </a:lvl1pPr>
            </a:lstStyle>
            <a:p>
              <a:pPr rtl="0">
                <a:defRPr/>
              </a:pPr>
              <a:r>
                <a:t>11</a:t>
              </a:r>
            </a:p>
          </p:txBody>
        </p:sp>
      </p:grpSp>
      <p:grpSp>
        <p:nvGrpSpPr>
          <p:cNvPr id="2350" name="Google Shape;42;p1"/>
          <p:cNvGrpSpPr/>
          <p:nvPr/>
        </p:nvGrpSpPr>
        <p:grpSpPr>
          <a:xfrm>
            <a:off x="1905662" y="3570502"/>
            <a:ext cx="1704877" cy="1498017"/>
            <a:chOff x="-26" y="15"/>
            <a:chExt cx="1704875" cy="1498016"/>
          </a:xfrm>
        </p:grpSpPr>
        <p:sp>
          <p:nvSpPr>
            <p:cNvPr id="2348" name="Google Shape;43;p1"/>
            <p:cNvSpPr/>
            <p:nvPr/>
          </p:nvSpPr>
          <p:spPr>
            <a:xfrm>
              <a:off x="-27" y="15"/>
              <a:ext cx="1704877" cy="149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49" name="Google Shape;44;p1"/>
            <p:cNvSpPr txBox="1"/>
            <p:nvPr/>
          </p:nvSpPr>
          <p:spPr>
            <a:xfrm>
              <a:off x="535685" y="518070"/>
              <a:ext cx="677160" cy="600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589787">
                <a:defRPr sz="3900">
                  <a:solidFill>
                    <a:srgbClr val="FFFFFF"/>
                  </a:solidFill>
                  <a:latin typeface="Ranchers"/>
                  <a:ea typeface="Ranchers"/>
                  <a:cs typeface="Ranchers"/>
                  <a:sym typeface="Ranchers"/>
                </a:defRPr>
              </a:lvl1pPr>
            </a:lstStyle>
            <a:p>
              <a:pPr rtl="0">
                <a:defRPr/>
              </a:pPr>
              <a:r>
                <a:t>12</a:t>
              </a:r>
            </a:p>
          </p:txBody>
        </p:sp>
      </p:grpSp>
      <p:grpSp>
        <p:nvGrpSpPr>
          <p:cNvPr id="2353" name="Google Shape;45;p1"/>
          <p:cNvGrpSpPr/>
          <p:nvPr/>
        </p:nvGrpSpPr>
        <p:grpSpPr>
          <a:xfrm>
            <a:off x="3712051" y="3570502"/>
            <a:ext cx="1704877" cy="1498017"/>
            <a:chOff x="-26" y="15"/>
            <a:chExt cx="1704875" cy="1498016"/>
          </a:xfrm>
        </p:grpSpPr>
        <p:sp>
          <p:nvSpPr>
            <p:cNvPr id="2351" name="Google Shape;46;p1"/>
            <p:cNvSpPr/>
            <p:nvPr/>
          </p:nvSpPr>
          <p:spPr>
            <a:xfrm>
              <a:off x="-27" y="15"/>
              <a:ext cx="1704877" cy="149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52" name="Google Shape;47;p1"/>
            <p:cNvSpPr txBox="1"/>
            <p:nvPr/>
          </p:nvSpPr>
          <p:spPr>
            <a:xfrm>
              <a:off x="510757" y="529282"/>
              <a:ext cx="683331" cy="5993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589787">
                <a:defRPr sz="3900">
                  <a:solidFill>
                    <a:srgbClr val="FFFFFF"/>
                  </a:solidFill>
                  <a:latin typeface="Ranchers"/>
                  <a:ea typeface="Ranchers"/>
                  <a:cs typeface="Ranchers"/>
                  <a:sym typeface="Ranchers"/>
                </a:defRPr>
              </a:lvl1pPr>
            </a:lstStyle>
            <a:p>
              <a:pPr rtl="0">
                <a:defRPr/>
              </a:pPr>
              <a:r>
                <a:t>13</a:t>
              </a:r>
            </a:p>
          </p:txBody>
        </p:sp>
      </p:grpSp>
      <p:grpSp>
        <p:nvGrpSpPr>
          <p:cNvPr id="2356" name="Google Shape;48;p1"/>
          <p:cNvGrpSpPr/>
          <p:nvPr/>
        </p:nvGrpSpPr>
        <p:grpSpPr>
          <a:xfrm>
            <a:off x="5518440" y="3570502"/>
            <a:ext cx="1704878" cy="1498017"/>
            <a:chOff x="-26" y="15"/>
            <a:chExt cx="1704876" cy="1498016"/>
          </a:xfrm>
        </p:grpSpPr>
        <p:sp>
          <p:nvSpPr>
            <p:cNvPr id="2354" name="Google Shape;49;p1"/>
            <p:cNvSpPr/>
            <p:nvPr/>
          </p:nvSpPr>
          <p:spPr>
            <a:xfrm>
              <a:off x="-27" y="15"/>
              <a:ext cx="1704878" cy="149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55" name="Google Shape;50;p1"/>
            <p:cNvSpPr txBox="1"/>
            <p:nvPr/>
          </p:nvSpPr>
          <p:spPr>
            <a:xfrm>
              <a:off x="503042" y="529282"/>
              <a:ext cx="698756" cy="60007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589787">
                <a:defRPr sz="3900">
                  <a:solidFill>
                    <a:srgbClr val="FFFFFF"/>
                  </a:solidFill>
                  <a:latin typeface="Ranchers"/>
                  <a:ea typeface="Ranchers"/>
                  <a:cs typeface="Ranchers"/>
                  <a:sym typeface="Ranchers"/>
                </a:defRPr>
              </a:lvl1pPr>
            </a:lstStyle>
            <a:p>
              <a:pPr rtl="0">
                <a:defRPr/>
              </a:pPr>
              <a:r>
                <a:t>14</a:t>
              </a:r>
            </a:p>
          </p:txBody>
        </p:sp>
      </p:grpSp>
      <p:grpSp>
        <p:nvGrpSpPr>
          <p:cNvPr id="2359" name="Google Shape;51;p1"/>
          <p:cNvGrpSpPr/>
          <p:nvPr/>
        </p:nvGrpSpPr>
        <p:grpSpPr>
          <a:xfrm>
            <a:off x="7324829" y="3570502"/>
            <a:ext cx="1704878" cy="1498017"/>
            <a:chOff x="-26" y="15"/>
            <a:chExt cx="1704876" cy="1498016"/>
          </a:xfrm>
        </p:grpSpPr>
        <p:sp>
          <p:nvSpPr>
            <p:cNvPr id="2357" name="Google Shape;52;p1"/>
            <p:cNvSpPr/>
            <p:nvPr/>
          </p:nvSpPr>
          <p:spPr>
            <a:xfrm>
              <a:off x="-27" y="15"/>
              <a:ext cx="1704878" cy="1498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8" h="20882" fill="norm" stroke="1" extrusionOk="0">
                  <a:moveTo>
                    <a:pt x="34" y="7917"/>
                  </a:moveTo>
                  <a:cubicBezTo>
                    <a:pt x="455" y="6671"/>
                    <a:pt x="5507" y="7170"/>
                    <a:pt x="7241" y="5850"/>
                  </a:cubicBezTo>
                  <a:cubicBezTo>
                    <a:pt x="8975" y="4531"/>
                    <a:pt x="9285" y="-69"/>
                    <a:pt x="10440" y="1"/>
                  </a:cubicBezTo>
                  <a:cubicBezTo>
                    <a:pt x="11595" y="71"/>
                    <a:pt x="12435" y="4952"/>
                    <a:pt x="14169" y="6271"/>
                  </a:cubicBezTo>
                  <a:cubicBezTo>
                    <a:pt x="16395" y="6820"/>
                    <a:pt x="20476" y="6667"/>
                    <a:pt x="20845" y="7917"/>
                  </a:cubicBezTo>
                  <a:cubicBezTo>
                    <a:pt x="21214" y="9167"/>
                    <a:pt x="17045" y="11638"/>
                    <a:pt x="16382" y="13773"/>
                  </a:cubicBezTo>
                  <a:cubicBezTo>
                    <a:pt x="16545" y="16090"/>
                    <a:pt x="17969" y="19994"/>
                    <a:pt x="16871" y="20725"/>
                  </a:cubicBezTo>
                  <a:cubicBezTo>
                    <a:pt x="15772" y="21457"/>
                    <a:pt x="11934" y="18162"/>
                    <a:pt x="9791" y="18162"/>
                  </a:cubicBezTo>
                  <a:cubicBezTo>
                    <a:pt x="7863" y="19016"/>
                    <a:pt x="4854" y="21531"/>
                    <a:pt x="4009" y="20725"/>
                  </a:cubicBezTo>
                  <a:cubicBezTo>
                    <a:pt x="3164" y="19919"/>
                    <a:pt x="5381" y="15460"/>
                    <a:pt x="4718" y="13326"/>
                  </a:cubicBezTo>
                  <a:cubicBezTo>
                    <a:pt x="3157" y="11523"/>
                    <a:pt x="-386" y="9163"/>
                    <a:pt x="34" y="7917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FFD85C"/>
                </a:gs>
                <a:gs pos="37000">
                  <a:srgbClr val="FDBB00"/>
                </a:gs>
                <a:gs pos="100000">
                  <a:srgbClr val="FDBB00"/>
                </a:gs>
              </a:gsLst>
              <a:path path="circle">
                <a:fillToRect l="37721" t="-19636" r="62278" b="119636"/>
              </a:path>
            </a:gradFill>
            <a:ln w="50800" cap="flat">
              <a:solidFill>
                <a:srgbClr val="FFFFFF"/>
              </a:solidFill>
              <a:prstDash val="solid"/>
              <a:round/>
            </a:ln>
            <a:effectLst>
              <a:outerShdw sx="100000" sy="100000" kx="0" ky="0" algn="b" rotWithShape="0" blurRad="38100" dist="12700" dir="240000">
                <a:srgbClr val="000000">
                  <a:alpha val="63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defTabSz="685800" rtl="0">
                <a:defRPr b="0" sz="12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58" name="Google Shape;53;p1"/>
            <p:cNvSpPr txBox="1"/>
            <p:nvPr/>
          </p:nvSpPr>
          <p:spPr>
            <a:xfrm>
              <a:off x="524501" y="540495"/>
              <a:ext cx="699527" cy="59930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ctr">
              <a:normAutofit fontScale="100000" lnSpcReduction="0"/>
            </a:bodyPr>
            <a:lstStyle>
              <a:lvl1pPr defTabSz="589787">
                <a:defRPr sz="3900">
                  <a:solidFill>
                    <a:srgbClr val="FFFFFF"/>
                  </a:solidFill>
                  <a:latin typeface="Ranchers"/>
                  <a:ea typeface="Ranchers"/>
                  <a:cs typeface="Ranchers"/>
                  <a:sym typeface="Ranchers"/>
                </a:defRPr>
              </a:lvl1pPr>
            </a:lstStyle>
            <a:p>
              <a:pPr rtl="0">
                <a:defRPr/>
              </a:pPr>
              <a:r>
                <a:t>15</a:t>
              </a:r>
            </a:p>
          </p:txBody>
        </p:sp>
      </p:grpSp>
      <p:sp>
        <p:nvSpPr>
          <p:cNvPr id="2360" name="Google Shape;197;p5"/>
          <p:cNvSpPr/>
          <p:nvPr/>
        </p:nvSpPr>
        <p:spPr>
          <a:xfrm>
            <a:off x="7368" y="0"/>
            <a:ext cx="9144001" cy="5143500"/>
          </a:xfrm>
          <a:prstGeom prst="rect">
            <a:avLst/>
          </a:prstGeom>
          <a:solidFill>
            <a:srgbClr val="FFF2CC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685800" rtl="0">
              <a:defRPr b="0" sz="1000">
                <a:solidFill>
                  <a:srgbClr val="000000"/>
                </a:solidFill>
              </a:defRPr>
            </a:pPr>
          </a:p>
        </p:txBody>
      </p:sp>
      <p:sp>
        <p:nvSpPr>
          <p:cNvPr id="2361" name="Google Shape;199;p5"/>
          <p:cNvSpPr/>
          <p:nvPr/>
        </p:nvSpPr>
        <p:spPr>
          <a:xfrm>
            <a:off x="1121975" y="373934"/>
            <a:ext cx="6826053" cy="457357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139700">
            <a:solidFill>
              <a:srgbClr val="DD2C2E"/>
            </a:solidFill>
            <a:miter/>
          </a:ln>
          <a:effectLst>
            <a:outerShdw sx="100000" sy="100000" kx="0" ky="0" algn="b" rotWithShape="0" blurRad="457200" dist="0" dir="0">
              <a:srgbClr val="000000">
                <a:alpha val="38820"/>
              </a:srgbClr>
            </a:outerShdw>
          </a:effectLst>
        </p:spPr>
        <p:txBody>
          <a:bodyPr lIns="0" tIns="0" rIns="0" bIns="0" anchor="ctr"/>
          <a:lstStyle/>
          <a:p>
            <a:pPr defTabSz="685800" rtl="0">
              <a:defRPr b="0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grpSp>
        <p:nvGrpSpPr>
          <p:cNvPr id="2372" name="Google Shape;200;p5"/>
          <p:cNvGrpSpPr/>
          <p:nvPr/>
        </p:nvGrpSpPr>
        <p:grpSpPr>
          <a:xfrm>
            <a:off x="3865278" y="2"/>
            <a:ext cx="1339461" cy="1307821"/>
            <a:chOff x="0" y="0"/>
            <a:chExt cx="1339460" cy="1307820"/>
          </a:xfrm>
        </p:grpSpPr>
        <p:sp>
          <p:nvSpPr>
            <p:cNvPr id="2362" name="Google Shape;201;p5"/>
            <p:cNvSpPr/>
            <p:nvPr/>
          </p:nvSpPr>
          <p:spPr>
            <a:xfrm>
              <a:off x="-1" y="-1"/>
              <a:ext cx="1339461" cy="1307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3595"/>
                  </a:moveTo>
                  <a:cubicBezTo>
                    <a:pt x="0" y="1615"/>
                    <a:pt x="1577" y="0"/>
                    <a:pt x="3510" y="0"/>
                  </a:cubicBezTo>
                  <a:lnTo>
                    <a:pt x="18090" y="0"/>
                  </a:lnTo>
                  <a:cubicBezTo>
                    <a:pt x="20038" y="0"/>
                    <a:pt x="21600" y="1615"/>
                    <a:pt x="21600" y="3595"/>
                  </a:cubicBezTo>
                  <a:lnTo>
                    <a:pt x="21600" y="18005"/>
                  </a:lnTo>
                  <a:cubicBezTo>
                    <a:pt x="21600" y="20001"/>
                    <a:pt x="20023" y="21600"/>
                    <a:pt x="18090" y="21600"/>
                  </a:cubicBezTo>
                  <a:lnTo>
                    <a:pt x="3510" y="21600"/>
                  </a:lnTo>
                  <a:cubicBezTo>
                    <a:pt x="1577" y="21600"/>
                    <a:pt x="0" y="20001"/>
                    <a:pt x="0" y="18005"/>
                  </a:cubicBezTo>
                  <a:lnTo>
                    <a:pt x="0" y="3595"/>
                  </a:lnTo>
                  <a:close/>
                </a:path>
              </a:pathLst>
            </a:custGeom>
            <a:solidFill>
              <a:srgbClr val="000000">
                <a:alpha val="337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85800" rtl="0">
                <a:defRPr b="0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63" name="Google Shape;202;p5"/>
            <p:cNvSpPr/>
            <p:nvPr/>
          </p:nvSpPr>
          <p:spPr>
            <a:xfrm>
              <a:off x="23969" y="1917"/>
              <a:ext cx="1290563" cy="12598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3600"/>
                  </a:moveTo>
                  <a:cubicBezTo>
                    <a:pt x="0" y="1611"/>
                    <a:pt x="1573" y="0"/>
                    <a:pt x="3514" y="0"/>
                  </a:cubicBezTo>
                  <a:lnTo>
                    <a:pt x="18086" y="0"/>
                  </a:lnTo>
                  <a:cubicBezTo>
                    <a:pt x="20027" y="0"/>
                    <a:pt x="21600" y="1611"/>
                    <a:pt x="21600" y="3600"/>
                  </a:cubicBezTo>
                  <a:lnTo>
                    <a:pt x="21600" y="18000"/>
                  </a:lnTo>
                  <a:cubicBezTo>
                    <a:pt x="21600" y="19989"/>
                    <a:pt x="20027" y="21600"/>
                    <a:pt x="18086" y="21600"/>
                  </a:cubicBezTo>
                  <a:lnTo>
                    <a:pt x="3514" y="21600"/>
                  </a:lnTo>
                  <a:cubicBezTo>
                    <a:pt x="1573" y="21600"/>
                    <a:pt x="0" y="19989"/>
                    <a:pt x="0" y="18000"/>
                  </a:cubicBezTo>
                  <a:lnTo>
                    <a:pt x="0" y="3600"/>
                  </a:lnTo>
                  <a:close/>
                </a:path>
              </a:pathLst>
            </a:custGeom>
            <a:solidFill>
              <a:srgbClr val="E7E0C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85800" rtl="0">
                <a:defRPr b="0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64" name="Google Shape;203;p5"/>
            <p:cNvSpPr/>
            <p:nvPr/>
          </p:nvSpPr>
          <p:spPr>
            <a:xfrm>
              <a:off x="59445" y="34516"/>
              <a:ext cx="1233992" cy="11831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3606"/>
                  </a:moveTo>
                  <a:cubicBezTo>
                    <a:pt x="0" y="1610"/>
                    <a:pt x="1544" y="0"/>
                    <a:pt x="3457" y="0"/>
                  </a:cubicBezTo>
                  <a:lnTo>
                    <a:pt x="18143" y="0"/>
                  </a:lnTo>
                  <a:cubicBezTo>
                    <a:pt x="20056" y="0"/>
                    <a:pt x="21600" y="1610"/>
                    <a:pt x="21600" y="3606"/>
                  </a:cubicBezTo>
                  <a:lnTo>
                    <a:pt x="21600" y="17994"/>
                  </a:lnTo>
                  <a:cubicBezTo>
                    <a:pt x="21600" y="19990"/>
                    <a:pt x="20056" y="21600"/>
                    <a:pt x="18143" y="21600"/>
                  </a:cubicBezTo>
                  <a:lnTo>
                    <a:pt x="3457" y="21600"/>
                  </a:lnTo>
                  <a:cubicBezTo>
                    <a:pt x="1544" y="21600"/>
                    <a:pt x="0" y="19990"/>
                    <a:pt x="0" y="17994"/>
                  </a:cubicBezTo>
                  <a:lnTo>
                    <a:pt x="0" y="3606"/>
                  </a:lnTo>
                  <a:close/>
                </a:path>
              </a:pathLst>
            </a:custGeom>
            <a:solidFill>
              <a:srgbClr val="DD2C2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85800" rtl="0">
                <a:defRPr b="0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65" name="Google Shape;204;p5"/>
            <p:cNvSpPr/>
            <p:nvPr/>
          </p:nvSpPr>
          <p:spPr>
            <a:xfrm>
              <a:off x="50816" y="39311"/>
              <a:ext cx="1234952" cy="1184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3603"/>
                  </a:moveTo>
                  <a:cubicBezTo>
                    <a:pt x="0" y="1609"/>
                    <a:pt x="1543" y="0"/>
                    <a:pt x="3455" y="0"/>
                  </a:cubicBezTo>
                  <a:lnTo>
                    <a:pt x="18145" y="0"/>
                  </a:lnTo>
                  <a:cubicBezTo>
                    <a:pt x="20057" y="0"/>
                    <a:pt x="21600" y="1609"/>
                    <a:pt x="21600" y="3603"/>
                  </a:cubicBezTo>
                  <a:lnTo>
                    <a:pt x="21600" y="17997"/>
                  </a:lnTo>
                  <a:cubicBezTo>
                    <a:pt x="21600" y="19991"/>
                    <a:pt x="20057" y="21600"/>
                    <a:pt x="18145" y="21600"/>
                  </a:cubicBezTo>
                  <a:lnTo>
                    <a:pt x="3455" y="21600"/>
                  </a:lnTo>
                  <a:cubicBezTo>
                    <a:pt x="1543" y="21600"/>
                    <a:pt x="0" y="19991"/>
                    <a:pt x="0" y="17997"/>
                  </a:cubicBezTo>
                  <a:lnTo>
                    <a:pt x="0" y="3603"/>
                  </a:lnTo>
                  <a:close/>
                </a:path>
              </a:pathLst>
            </a:custGeom>
            <a:solidFill>
              <a:srgbClr val="000000">
                <a:alpha val="4667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85800" rtl="0">
                <a:defRPr b="0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66" name="Google Shape;205;p5"/>
            <p:cNvSpPr/>
            <p:nvPr/>
          </p:nvSpPr>
          <p:spPr>
            <a:xfrm>
              <a:off x="100674" y="70951"/>
              <a:ext cx="1148659" cy="10978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" y="3603"/>
                  </a:moveTo>
                  <a:cubicBezTo>
                    <a:pt x="18" y="1622"/>
                    <a:pt x="1551" y="0"/>
                    <a:pt x="3462" y="0"/>
                  </a:cubicBezTo>
                  <a:lnTo>
                    <a:pt x="18156" y="0"/>
                  </a:lnTo>
                  <a:cubicBezTo>
                    <a:pt x="20049" y="0"/>
                    <a:pt x="21600" y="1603"/>
                    <a:pt x="21600" y="3603"/>
                  </a:cubicBezTo>
                  <a:lnTo>
                    <a:pt x="21600" y="17997"/>
                  </a:lnTo>
                  <a:cubicBezTo>
                    <a:pt x="21600" y="19978"/>
                    <a:pt x="20067" y="21600"/>
                    <a:pt x="18156" y="21600"/>
                  </a:cubicBezTo>
                  <a:lnTo>
                    <a:pt x="3444" y="21600"/>
                  </a:lnTo>
                  <a:cubicBezTo>
                    <a:pt x="1551" y="21600"/>
                    <a:pt x="0" y="19997"/>
                    <a:pt x="0" y="17997"/>
                  </a:cubicBezTo>
                  <a:lnTo>
                    <a:pt x="0" y="3603"/>
                  </a:lnTo>
                  <a:close/>
                </a:path>
              </a:pathLst>
            </a:custGeom>
            <a:solidFill>
              <a:srgbClr val="DD2C2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85800" rtl="0">
                <a:defRPr b="0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67" name="Google Shape;206;p5"/>
            <p:cNvSpPr/>
            <p:nvPr/>
          </p:nvSpPr>
          <p:spPr>
            <a:xfrm>
              <a:off x="97798" y="63280"/>
              <a:ext cx="1147699" cy="3365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447" y="0"/>
                  </a:moveTo>
                  <a:lnTo>
                    <a:pt x="18153" y="0"/>
                  </a:lnTo>
                  <a:cubicBezTo>
                    <a:pt x="20048" y="0"/>
                    <a:pt x="21600" y="3938"/>
                    <a:pt x="21600" y="8800"/>
                  </a:cubicBezTo>
                  <a:lnTo>
                    <a:pt x="21600" y="21600"/>
                  </a:lnTo>
                  <a:cubicBezTo>
                    <a:pt x="21600" y="16738"/>
                    <a:pt x="20066" y="12800"/>
                    <a:pt x="18153" y="12800"/>
                  </a:cubicBezTo>
                  <a:lnTo>
                    <a:pt x="3447" y="12800"/>
                  </a:lnTo>
                  <a:cubicBezTo>
                    <a:pt x="1552" y="12800"/>
                    <a:pt x="0" y="16738"/>
                    <a:pt x="0" y="21600"/>
                  </a:cubicBezTo>
                  <a:lnTo>
                    <a:pt x="0" y="8862"/>
                  </a:lnTo>
                  <a:cubicBezTo>
                    <a:pt x="0" y="4000"/>
                    <a:pt x="1534" y="0"/>
                    <a:pt x="3447" y="0"/>
                  </a:cubicBezTo>
                  <a:close/>
                </a:path>
              </a:pathLst>
            </a:custGeom>
            <a:solidFill>
              <a:srgbClr val="FFFFFF">
                <a:alpha val="337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85800" rtl="0">
                <a:defRPr b="0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68" name="Google Shape;207;p5"/>
            <p:cNvSpPr/>
            <p:nvPr/>
          </p:nvSpPr>
          <p:spPr>
            <a:xfrm>
              <a:off x="108345" y="836083"/>
              <a:ext cx="1147698" cy="3557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6113"/>
                    <a:pt x="1534" y="11120"/>
                    <a:pt x="3447" y="11120"/>
                  </a:cubicBezTo>
                  <a:lnTo>
                    <a:pt x="18153" y="11120"/>
                  </a:lnTo>
                  <a:cubicBezTo>
                    <a:pt x="20048" y="11120"/>
                    <a:pt x="21600" y="6171"/>
                    <a:pt x="21600" y="0"/>
                  </a:cubicBezTo>
                  <a:lnTo>
                    <a:pt x="21600" y="10480"/>
                  </a:lnTo>
                  <a:cubicBezTo>
                    <a:pt x="21600" y="16593"/>
                    <a:pt x="20066" y="21600"/>
                    <a:pt x="18153" y="21600"/>
                  </a:cubicBezTo>
                  <a:lnTo>
                    <a:pt x="3447" y="21600"/>
                  </a:lnTo>
                  <a:cubicBezTo>
                    <a:pt x="1552" y="21600"/>
                    <a:pt x="0" y="16651"/>
                    <a:pt x="0" y="1048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1176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85800" rtl="0">
                <a:defRPr b="0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69" name="Google Shape;208;p5"/>
            <p:cNvSpPr/>
            <p:nvPr/>
          </p:nvSpPr>
          <p:spPr>
            <a:xfrm>
              <a:off x="948450" y="1031025"/>
              <a:ext cx="218889" cy="851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5" h="17770" fill="norm" stroke="1" extrusionOk="0">
                  <a:moveTo>
                    <a:pt x="686" y="13136"/>
                  </a:moveTo>
                  <a:cubicBezTo>
                    <a:pt x="5691" y="20536"/>
                    <a:pt x="14735" y="18736"/>
                    <a:pt x="19213" y="10136"/>
                  </a:cubicBezTo>
                  <a:cubicBezTo>
                    <a:pt x="21320" y="5936"/>
                    <a:pt x="19037" y="-1064"/>
                    <a:pt x="16666" y="136"/>
                  </a:cubicBezTo>
                  <a:cubicBezTo>
                    <a:pt x="13944" y="1536"/>
                    <a:pt x="11486" y="4736"/>
                    <a:pt x="8676" y="5736"/>
                  </a:cubicBezTo>
                  <a:cubicBezTo>
                    <a:pt x="6130" y="6736"/>
                    <a:pt x="3583" y="6336"/>
                    <a:pt x="1037" y="7136"/>
                  </a:cubicBezTo>
                  <a:cubicBezTo>
                    <a:pt x="-280" y="7536"/>
                    <a:pt x="-280" y="11736"/>
                    <a:pt x="686" y="1313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85800" rtl="0">
                <a:defRPr b="0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70" name="Google Shape;209;p5"/>
            <p:cNvSpPr/>
            <p:nvPr/>
          </p:nvSpPr>
          <p:spPr>
            <a:xfrm flipH="1" rot="9989412">
              <a:off x="252472" y="110836"/>
              <a:ext cx="260010" cy="101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5" h="17770" fill="norm" stroke="1" extrusionOk="0">
                  <a:moveTo>
                    <a:pt x="686" y="13136"/>
                  </a:moveTo>
                  <a:cubicBezTo>
                    <a:pt x="5691" y="20536"/>
                    <a:pt x="14735" y="18736"/>
                    <a:pt x="19213" y="10136"/>
                  </a:cubicBezTo>
                  <a:cubicBezTo>
                    <a:pt x="21320" y="5936"/>
                    <a:pt x="19037" y="-1064"/>
                    <a:pt x="16666" y="136"/>
                  </a:cubicBezTo>
                  <a:cubicBezTo>
                    <a:pt x="13944" y="1536"/>
                    <a:pt x="11486" y="4736"/>
                    <a:pt x="8676" y="5736"/>
                  </a:cubicBezTo>
                  <a:cubicBezTo>
                    <a:pt x="6130" y="6736"/>
                    <a:pt x="3583" y="6336"/>
                    <a:pt x="1037" y="7136"/>
                  </a:cubicBezTo>
                  <a:cubicBezTo>
                    <a:pt x="-280" y="7536"/>
                    <a:pt x="-280" y="11736"/>
                    <a:pt x="686" y="13136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85800" rtl="0">
                <a:defRPr b="0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2371" name="Google Shape;210;p5"/>
            <p:cNvSpPr/>
            <p:nvPr/>
          </p:nvSpPr>
          <p:spPr>
            <a:xfrm>
              <a:off x="137873" y="203009"/>
              <a:ext cx="92031" cy="92031"/>
            </a:xfrm>
            <a:prstGeom prst="ellipse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85800" rtl="0">
                <a:defRPr b="0" sz="12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grpSp>
        <p:nvGrpSpPr>
          <p:cNvPr id="2375" name="Google Shape;211;p5"/>
          <p:cNvGrpSpPr/>
          <p:nvPr/>
        </p:nvGrpSpPr>
        <p:grpSpPr>
          <a:xfrm>
            <a:off x="4258236" y="352059"/>
            <a:ext cx="553539" cy="603690"/>
            <a:chOff x="0" y="-1"/>
            <a:chExt cx="553538" cy="603689"/>
          </a:xfrm>
        </p:grpSpPr>
        <p:sp>
          <p:nvSpPr>
            <p:cNvPr id="2373" name="Google Shape;212;p5"/>
            <p:cNvSpPr/>
            <p:nvPr/>
          </p:nvSpPr>
          <p:spPr>
            <a:xfrm rot="7896129">
              <a:off x="-86137" y="255943"/>
              <a:ext cx="725808" cy="91801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50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85800" rtl="0">
                <a:defRPr b="0" sz="10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4" name="Google Shape;213;p5"/>
            <p:cNvSpPr/>
            <p:nvPr/>
          </p:nvSpPr>
          <p:spPr>
            <a:xfrm rot="2882534">
              <a:off x="-86121" y="255929"/>
              <a:ext cx="725779" cy="91842"/>
            </a:xfrm>
            <a:prstGeom prst="roundRect">
              <a:avLst>
                <a:gd name="adj" fmla="val 50000"/>
              </a:avLst>
            </a:prstGeom>
            <a:solidFill>
              <a:srgbClr val="FFFFFF"/>
            </a:solidFill>
            <a:ln w="50800" cap="flat">
              <a:solidFill>
                <a:srgbClr val="FFFFFF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defTabSz="685800" rtl="0">
                <a:defRPr b="0" sz="10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376" name="نص العنوان"/>
          <p:cNvSpPr txBox="1"/>
          <p:nvPr>
            <p:ph type="title"/>
          </p:nvPr>
        </p:nvSpPr>
        <p:spPr>
          <a:xfrm>
            <a:off x="1287543" y="1645180"/>
            <a:ext cx="6576526" cy="572627"/>
          </a:xfrm>
          <a:prstGeom prst="rect">
            <a:avLst/>
          </a:prstGeom>
        </p:spPr>
        <p:txBody>
          <a:bodyPr/>
          <a:lstStyle>
            <a:lvl1pPr defTabSz="685800">
              <a:lnSpc>
                <a:spcPct val="100000"/>
              </a:lnSpc>
              <a:defRPr b="0" sz="2600">
                <a:solidFill>
                  <a:srgbClr val="DD2C2E"/>
                </a:solidFill>
                <a:latin typeface="Ranchers"/>
                <a:ea typeface="Ranchers"/>
                <a:cs typeface="Ranchers"/>
                <a:sym typeface="Ranchers"/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377" name="مستوى النص الأول…"/>
          <p:cNvSpPr txBox="1"/>
          <p:nvPr>
            <p:ph type="body" sz="half" idx="1"/>
          </p:nvPr>
        </p:nvSpPr>
        <p:spPr>
          <a:xfrm>
            <a:off x="1438574" y="2274955"/>
            <a:ext cx="6178278" cy="1849502"/>
          </a:xfrm>
          <a:prstGeom prst="rect">
            <a:avLst/>
          </a:prstGeom>
        </p:spPr>
        <p:txBody>
          <a:bodyPr anchor="ctr"/>
          <a:lstStyle>
            <a:lvl1pPr marL="361950" indent="-285750" defTabSz="685800">
              <a:buClr>
                <a:srgbClr val="000000"/>
              </a:buClr>
              <a:buSzPts val="1800"/>
              <a:buFont typeface="Helvetica"/>
              <a:buChar char="●"/>
              <a:defRPr sz="18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896017" indent="-330867" defTabSz="685800">
              <a:buClr>
                <a:srgbClr val="000000"/>
              </a:buClr>
              <a:buSzPts val="1800"/>
              <a:buFont typeface="Helvetica"/>
              <a:buChar char="○"/>
              <a:defRPr sz="18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53217" indent="-330867" defTabSz="685800">
              <a:buClr>
                <a:srgbClr val="000000"/>
              </a:buClr>
              <a:buSzPts val="1800"/>
              <a:buFont typeface="Helvetica"/>
              <a:buChar char="■"/>
              <a:defRPr sz="18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10417" indent="-330867" defTabSz="685800">
              <a:buClr>
                <a:srgbClr val="000000"/>
              </a:buClr>
              <a:buSzPts val="1800"/>
              <a:buFont typeface="Helvetica"/>
              <a:buChar char="●"/>
              <a:defRPr sz="18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67617" indent="-330867" defTabSz="685800">
              <a:buClr>
                <a:srgbClr val="000000"/>
              </a:buClr>
              <a:buSzPts val="1800"/>
              <a:buFont typeface="Helvetica"/>
              <a:buChar char="○"/>
              <a:defRPr sz="180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78" name="Google Shape;216;p5"/>
          <p:cNvSpPr/>
          <p:nvPr/>
        </p:nvSpPr>
        <p:spPr>
          <a:xfrm>
            <a:off x="7030885" y="3558745"/>
            <a:ext cx="1704877" cy="14980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68" h="20882" fill="norm" stroke="1" extrusionOk="0">
                <a:moveTo>
                  <a:pt x="34" y="7917"/>
                </a:moveTo>
                <a:cubicBezTo>
                  <a:pt x="455" y="6671"/>
                  <a:pt x="5507" y="7170"/>
                  <a:pt x="7241" y="5850"/>
                </a:cubicBezTo>
                <a:cubicBezTo>
                  <a:pt x="8975" y="4531"/>
                  <a:pt x="9285" y="-69"/>
                  <a:pt x="10440" y="1"/>
                </a:cubicBezTo>
                <a:cubicBezTo>
                  <a:pt x="11595" y="71"/>
                  <a:pt x="12435" y="4952"/>
                  <a:pt x="14169" y="6271"/>
                </a:cubicBezTo>
                <a:cubicBezTo>
                  <a:pt x="16395" y="6820"/>
                  <a:pt x="20476" y="6667"/>
                  <a:pt x="20845" y="7917"/>
                </a:cubicBezTo>
                <a:cubicBezTo>
                  <a:pt x="21214" y="9167"/>
                  <a:pt x="17045" y="11638"/>
                  <a:pt x="16382" y="13773"/>
                </a:cubicBezTo>
                <a:cubicBezTo>
                  <a:pt x="16545" y="16090"/>
                  <a:pt x="17969" y="19994"/>
                  <a:pt x="16871" y="20725"/>
                </a:cubicBezTo>
                <a:cubicBezTo>
                  <a:pt x="15772" y="21457"/>
                  <a:pt x="11934" y="18162"/>
                  <a:pt x="9791" y="18162"/>
                </a:cubicBezTo>
                <a:cubicBezTo>
                  <a:pt x="7863" y="19016"/>
                  <a:pt x="4854" y="21531"/>
                  <a:pt x="4009" y="20725"/>
                </a:cubicBezTo>
                <a:cubicBezTo>
                  <a:pt x="3164" y="19919"/>
                  <a:pt x="5381" y="15460"/>
                  <a:pt x="4718" y="13326"/>
                </a:cubicBezTo>
                <a:cubicBezTo>
                  <a:pt x="3157" y="11523"/>
                  <a:pt x="-386" y="9163"/>
                  <a:pt x="34" y="7917"/>
                </a:cubicBezTo>
                <a:close/>
              </a:path>
            </a:pathLst>
          </a:custGeom>
          <a:gradFill>
            <a:gsLst>
              <a:gs pos="0">
                <a:srgbClr val="FFD85C"/>
              </a:gs>
              <a:gs pos="37000">
                <a:srgbClr val="FDBB00"/>
              </a:gs>
              <a:gs pos="100000">
                <a:srgbClr val="FDBB00"/>
              </a:gs>
            </a:gsLst>
            <a:path path="circle">
              <a:fillToRect l="37721" t="-19636" r="62278" b="119636"/>
            </a:path>
          </a:gradFill>
          <a:ln w="50800">
            <a:solidFill>
              <a:srgbClr val="FFFFFF"/>
            </a:solidFill>
          </a:ln>
          <a:effectLst>
            <a:outerShdw sx="100000" sy="100000" kx="0" ky="0" algn="b" rotWithShape="0" blurRad="38100" dist="12700" dir="240000">
              <a:srgbClr val="000000">
                <a:alpha val="63000"/>
              </a:srgbClr>
            </a:outerShdw>
          </a:effectLst>
        </p:spPr>
        <p:txBody>
          <a:bodyPr lIns="0" tIns="0" rIns="0" bIns="0" anchor="ctr"/>
          <a:lstStyle/>
          <a:p>
            <a:pPr defTabSz="685800" rtl="0">
              <a:defRPr b="0" sz="12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2379" name="Google Shape;217;p5"/>
          <p:cNvSpPr/>
          <p:nvPr/>
        </p:nvSpPr>
        <p:spPr>
          <a:xfrm rot="10241445">
            <a:off x="7439073" y="4093043"/>
            <a:ext cx="888598" cy="6534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708" y="0"/>
                </a:moveTo>
                <a:lnTo>
                  <a:pt x="0" y="8808"/>
                </a:lnTo>
                <a:lnTo>
                  <a:pt x="7708" y="17566"/>
                </a:lnTo>
                <a:lnTo>
                  <a:pt x="7708" y="12792"/>
                </a:lnTo>
                <a:cubicBezTo>
                  <a:pt x="17186" y="12938"/>
                  <a:pt x="21600" y="21600"/>
                  <a:pt x="21600" y="21600"/>
                </a:cubicBezTo>
                <a:cubicBezTo>
                  <a:pt x="21600" y="21600"/>
                  <a:pt x="19574" y="5264"/>
                  <a:pt x="7708" y="5118"/>
                </a:cubicBezTo>
                <a:lnTo>
                  <a:pt x="7708" y="0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685800" rtl="0">
              <a:defRPr b="0" sz="1000">
                <a:solidFill>
                  <a:srgbClr val="000000"/>
                </a:solidFill>
              </a:defRPr>
            </a:pPr>
          </a:p>
        </p:txBody>
      </p:sp>
      <p:sp>
        <p:nvSpPr>
          <p:cNvPr id="2380" name="رقم الشريحة"/>
          <p:cNvSpPr txBox="1"/>
          <p:nvPr>
            <p:ph type="sldNum" sz="quarter" idx="2"/>
          </p:nvPr>
        </p:nvSpPr>
        <p:spPr>
          <a:xfrm>
            <a:off x="8705469" y="4706924"/>
            <a:ext cx="315765" cy="306110"/>
          </a:xfrm>
          <a:prstGeom prst="rect">
            <a:avLst/>
          </a:prstGeom>
        </p:spPr>
        <p:txBody>
          <a:bodyPr lIns="91423" tIns="91423" rIns="91423" bIns="91423"/>
          <a:lstStyle>
            <a:lvl1pPr defTabSz="685800">
              <a:defRPr sz="900">
                <a:solidFill>
                  <a:srgbClr val="595959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52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5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2" name="Google Shape;327;p5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360" name="Google Shape;328;p5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363" name="Google Shape;329;p5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361" name="Google Shape;330;p5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2" name="Google Shape;331;p5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364" name="Google Shape;332;p5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367" name="Google Shape;333;p5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365" name="Google Shape;334;p5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6" name="Google Shape;335;p5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70" name="Google Shape;336;p5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368" name="Google Shape;337;p5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69" name="Google Shape;338;p5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73" name="Google Shape;339;p5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371" name="Google Shape;340;p5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72" name="Google Shape;341;p5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76" name="Google Shape;342;p5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374" name="Google Shape;343;p5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75" name="Google Shape;344;p5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379" name="Google Shape;345;p5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377" name="Google Shape;346;p5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78" name="Google Shape;347;p5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380" name="Google Shape;348;p5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1" name="Google Shape;349;p5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83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84" name="مستوى النص الأول…"/>
          <p:cNvSpPr txBox="1"/>
          <p:nvPr>
            <p:ph type="body" sz="quarter" idx="1"/>
          </p:nvPr>
        </p:nvSpPr>
        <p:spPr>
          <a:xfrm>
            <a:off x="1979838" y="2245523"/>
            <a:ext cx="2342702" cy="396902"/>
          </a:xfrm>
          <a:prstGeom prst="rect">
            <a:avLst/>
          </a:prstGeom>
        </p:spPr>
        <p:txBody>
          <a:bodyPr/>
          <a:lstStyle>
            <a:lvl1pPr>
              <a:defRPr b="1" sz="1800">
                <a:solidFill>
                  <a:schemeClr val="accent1"/>
                </a:solidFill>
              </a:defRPr>
            </a:lvl1pPr>
            <a:lvl2pPr>
              <a:defRPr b="1" sz="1800">
                <a:solidFill>
                  <a:schemeClr val="accent1"/>
                </a:solidFill>
              </a:defRPr>
            </a:lvl2pPr>
            <a:lvl3pPr>
              <a:defRPr b="1" sz="1800">
                <a:solidFill>
                  <a:schemeClr val="accent1"/>
                </a:solidFill>
              </a:defRPr>
            </a:lvl3pPr>
            <a:lvl4pPr>
              <a:defRPr b="1" sz="1800">
                <a:solidFill>
                  <a:schemeClr val="accent1"/>
                </a:solidFill>
              </a:defRPr>
            </a:lvl4pPr>
            <a:lvl5pPr>
              <a:defRPr b="1" sz="18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85" name="Google Shape;355;p5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86" name="Google Shape;356;p5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87" name="Google Shape;359;p5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88" name="Google Shape;360;p5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89" name="Google Shape;363;p5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90" name="Google Shape;364;p5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91" name="Google Shape;365;p5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92" name="Google Shape;366;p5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93" name="Google Shape;368;p5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94" name="Google Shape;369;p5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95" name="Google Shape;370;p5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96" name="Google Shape;373;p5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97" name="Google Shape;374;p5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98" name="Google Shape;375;p5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99" name="Google Shape;378;p5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00" name="Google Shape;379;p5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01" name="Google Shape;380;p5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02" name="Google Shape;383;p5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03" name="Google Shape;384;p5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04" name="Google Shape;385;p5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05" name="Google Shape;388;p5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06" name="Google Shape;389;p5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07" name="Google Shape;390;p5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08" name="Google Shape;393;p5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09" name="Google Shape;394;p5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10" name="Google Shape;395;p5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11" name="Google Shape;398;p5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12" name="Google Shape;399;p5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13" name="Google Shape;400;p5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14" name="Google Shape;403;p5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15" name="Google Shape;404;p5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16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algn="l" rtl="0">
              <a:defRPr b="0" sz="14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417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418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-11053" y="4285348"/>
            <a:ext cx="428069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19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41" name="تجميع"/>
          <p:cNvGrpSpPr/>
          <p:nvPr/>
        </p:nvGrpSpPr>
        <p:grpSpPr>
          <a:xfrm>
            <a:off x="6286518" y="290889"/>
            <a:ext cx="2996369" cy="1315594"/>
            <a:chOff x="0" y="0"/>
            <a:chExt cx="2996367" cy="1315592"/>
          </a:xfrm>
        </p:grpSpPr>
        <p:grpSp>
          <p:nvGrpSpPr>
            <p:cNvPr id="424" name="تجميع"/>
            <p:cNvGrpSpPr/>
            <p:nvPr/>
          </p:nvGrpSpPr>
          <p:grpSpPr>
            <a:xfrm>
              <a:off x="78901" y="45592"/>
              <a:ext cx="2917467" cy="1270001"/>
              <a:chOff x="0" y="0"/>
              <a:chExt cx="2917466" cy="1270000"/>
            </a:xfrm>
          </p:grpSpPr>
          <p:grpSp>
            <p:nvGrpSpPr>
              <p:cNvPr id="422" name="تجميع"/>
              <p:cNvGrpSpPr/>
              <p:nvPr/>
            </p:nvGrpSpPr>
            <p:grpSpPr>
              <a:xfrm>
                <a:off x="-1" y="-1"/>
                <a:ext cx="1893437" cy="297769"/>
                <a:chOff x="0" y="0"/>
                <a:chExt cx="1893435" cy="297767"/>
              </a:xfrm>
            </p:grpSpPr>
            <p:sp>
              <p:nvSpPr>
                <p:cNvPr id="420" name="Google Shape;2631;p60"/>
                <p:cNvSpPr/>
                <p:nvPr/>
              </p:nvSpPr>
              <p:spPr>
                <a:xfrm rot="10800000">
                  <a:off x="1345620" y="0"/>
                  <a:ext cx="547816" cy="297767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rtl="0">
                    <a:defRPr b="0" sz="1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421" name="Google Shape;2632;p60"/>
                <p:cNvSpPr/>
                <p:nvPr/>
              </p:nvSpPr>
              <p:spPr>
                <a:xfrm rot="10800000">
                  <a:off x="-1" y="0"/>
                  <a:ext cx="1506721" cy="29776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rtl="0">
                    <a:defRPr b="0" sz="1400"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423" name="التاريخ"/>
              <p:cNvSpPr/>
              <p:nvPr/>
            </p:nvSpPr>
            <p:spPr>
              <a:xfrm>
                <a:off x="1647466" y="0"/>
                <a:ext cx="1270001" cy="1270000"/>
              </a:xfrm>
              <a:prstGeom prst="line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1700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440" name="Google Shape;1848;p53"/>
            <p:cNvGrpSpPr/>
            <p:nvPr/>
          </p:nvGrpSpPr>
          <p:grpSpPr>
            <a:xfrm>
              <a:off x="-1" y="0"/>
              <a:ext cx="411531" cy="388953"/>
              <a:chOff x="0" y="0"/>
              <a:chExt cx="411529" cy="388952"/>
            </a:xfrm>
          </p:grpSpPr>
          <p:sp>
            <p:nvSpPr>
              <p:cNvPr id="425" name="Google Shape;1849;p53"/>
              <p:cNvSpPr/>
              <p:nvPr/>
            </p:nvSpPr>
            <p:spPr>
              <a:xfrm>
                <a:off x="6451" y="88374"/>
                <a:ext cx="308328" cy="2638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26" name="Google Shape;1850;p53"/>
              <p:cNvSpPr/>
              <p:nvPr/>
            </p:nvSpPr>
            <p:spPr>
              <a:xfrm>
                <a:off x="289627" y="88374"/>
                <a:ext cx="71602" cy="2638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27" name="Google Shape;1851;p53"/>
              <p:cNvSpPr/>
              <p:nvPr/>
            </p:nvSpPr>
            <p:spPr>
              <a:xfrm>
                <a:off x="6451" y="34849"/>
                <a:ext cx="308328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28" name="Google Shape;1852;p53"/>
              <p:cNvSpPr/>
              <p:nvPr/>
            </p:nvSpPr>
            <p:spPr>
              <a:xfrm>
                <a:off x="310252" y="34849"/>
                <a:ext cx="50977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29" name="Google Shape;1853;p53"/>
              <p:cNvSpPr/>
              <p:nvPr/>
            </p:nvSpPr>
            <p:spPr>
              <a:xfrm>
                <a:off x="49026" y="6449"/>
                <a:ext cx="37402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30" name="Google Shape;1854;p53"/>
              <p:cNvSpPr/>
              <p:nvPr/>
            </p:nvSpPr>
            <p:spPr>
              <a:xfrm>
                <a:off x="281227" y="6449"/>
                <a:ext cx="37427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31" name="Google Shape;1855;p53"/>
              <p:cNvSpPr/>
              <p:nvPr/>
            </p:nvSpPr>
            <p:spPr>
              <a:xfrm>
                <a:off x="45801" y="136749"/>
                <a:ext cx="276078" cy="167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32" name="Google Shape;1856;p53"/>
              <p:cNvSpPr/>
              <p:nvPr/>
            </p:nvSpPr>
            <p:spPr>
              <a:xfrm>
                <a:off x="194802" y="172874"/>
                <a:ext cx="210278" cy="210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33" name="Google Shape;1857;p53"/>
              <p:cNvSpPr/>
              <p:nvPr/>
            </p:nvSpPr>
            <p:spPr>
              <a:xfrm>
                <a:off x="219302" y="196749"/>
                <a:ext cx="161903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34" name="Google Shape;1858;p53"/>
              <p:cNvSpPr/>
              <p:nvPr/>
            </p:nvSpPr>
            <p:spPr>
              <a:xfrm>
                <a:off x="274777" y="196749"/>
                <a:ext cx="106428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35" name="Google Shape;1859;p53"/>
              <p:cNvSpPr/>
              <p:nvPr/>
            </p:nvSpPr>
            <p:spPr>
              <a:xfrm>
                <a:off x="287027" y="264474"/>
                <a:ext cx="26452" cy="264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36" name="Google Shape;1860;p53"/>
              <p:cNvSpPr/>
              <p:nvPr/>
            </p:nvSpPr>
            <p:spPr>
              <a:xfrm>
                <a:off x="-1" y="-1"/>
                <a:ext cx="367681" cy="3580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37" name="Google Shape;1861;p53"/>
              <p:cNvSpPr/>
              <p:nvPr/>
            </p:nvSpPr>
            <p:spPr>
              <a:xfrm>
                <a:off x="39976" y="130950"/>
                <a:ext cx="371554" cy="258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38" name="Google Shape;1862;p53"/>
              <p:cNvSpPr/>
              <p:nvPr/>
            </p:nvSpPr>
            <p:spPr>
              <a:xfrm>
                <a:off x="212852" y="190924"/>
                <a:ext cx="174178" cy="174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439" name="Google Shape;1863;p53"/>
              <p:cNvSpPr/>
              <p:nvPr/>
            </p:nvSpPr>
            <p:spPr>
              <a:xfrm>
                <a:off x="279302" y="225124"/>
                <a:ext cx="39977" cy="88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442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48" t="677" r="6792" b="4972"/>
          <a:stretch>
            <a:fillRect/>
          </a:stretch>
        </p:blipFill>
        <p:spPr>
          <a:xfrm>
            <a:off x="457737" y="4685660"/>
            <a:ext cx="256494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270" fill="norm" stroke="1" extrusionOk="0">
                <a:moveTo>
                  <a:pt x="8644" y="189"/>
                </a:moveTo>
                <a:cubicBezTo>
                  <a:pt x="5367" y="833"/>
                  <a:pt x="2606" y="2899"/>
                  <a:pt x="1102" y="5836"/>
                </a:cubicBezTo>
                <a:cubicBezTo>
                  <a:pt x="583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2" y="20869"/>
                  <a:pt x="9846" y="21234"/>
                </a:cubicBezTo>
                <a:cubicBezTo>
                  <a:pt x="13034" y="21493"/>
                  <a:pt x="16165" y="20364"/>
                  <a:pt x="18423" y="18148"/>
                </a:cubicBezTo>
                <a:cubicBezTo>
                  <a:pt x="20095" y="16506"/>
                  <a:pt x="21187" y="14352"/>
                  <a:pt x="21494" y="12041"/>
                </a:cubicBezTo>
                <a:cubicBezTo>
                  <a:pt x="21576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445" name="تجميع"/>
          <p:cNvGrpSpPr/>
          <p:nvPr/>
        </p:nvGrpSpPr>
        <p:grpSpPr>
          <a:xfrm>
            <a:off x="457737" y="418017"/>
            <a:ext cx="1060276" cy="4524764"/>
            <a:chOff x="-2" y="0"/>
            <a:chExt cx="1060275" cy="4524763"/>
          </a:xfrm>
        </p:grpSpPr>
        <p:pic>
          <p:nvPicPr>
            <p:cNvPr id="443" name="IMG_1532.jpeg" descr="IMG_1532.jpeg"/>
            <p:cNvPicPr>
              <a:picLocks noChangeAspect="1"/>
            </p:cNvPicPr>
            <p:nvPr/>
          </p:nvPicPr>
          <p:blipFill>
            <a:blip r:embed="rId4">
              <a:alphaModFix amt="57762"/>
              <a:extLst/>
            </a:blip>
            <a:srcRect l="5248" t="677" r="6792" b="4972"/>
            <a:stretch>
              <a:fillRect/>
            </a:stretch>
          </p:blipFill>
          <p:spPr>
            <a:xfrm>
              <a:off x="-3" y="4267643"/>
              <a:ext cx="256494" cy="257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270" fill="norm" stroke="1" extrusionOk="0">
                  <a:moveTo>
                    <a:pt x="8644" y="189"/>
                  </a:moveTo>
                  <a:cubicBezTo>
                    <a:pt x="5367" y="833"/>
                    <a:pt x="2606" y="2899"/>
                    <a:pt x="1102" y="5836"/>
                  </a:cubicBezTo>
                  <a:cubicBezTo>
                    <a:pt x="583" y="6850"/>
                    <a:pt x="303" y="7664"/>
                    <a:pt x="67" y="8922"/>
                  </a:cubicBezTo>
                  <a:cubicBezTo>
                    <a:pt x="-2" y="9288"/>
                    <a:pt x="-1" y="9587"/>
                    <a:pt x="0" y="10629"/>
                  </a:cubicBezTo>
                  <a:cubicBezTo>
                    <a:pt x="1" y="12017"/>
                    <a:pt x="39" y="12445"/>
                    <a:pt x="334" y="13486"/>
                  </a:cubicBezTo>
                  <a:cubicBezTo>
                    <a:pt x="1551" y="17783"/>
                    <a:pt x="5352" y="20869"/>
                    <a:pt x="9846" y="21234"/>
                  </a:cubicBezTo>
                  <a:cubicBezTo>
                    <a:pt x="13034" y="21493"/>
                    <a:pt x="16165" y="20364"/>
                    <a:pt x="18423" y="18148"/>
                  </a:cubicBezTo>
                  <a:cubicBezTo>
                    <a:pt x="20095" y="16506"/>
                    <a:pt x="21187" y="14352"/>
                    <a:pt x="21494" y="12041"/>
                  </a:cubicBezTo>
                  <a:cubicBezTo>
                    <a:pt x="21576" y="11425"/>
                    <a:pt x="21598" y="9985"/>
                    <a:pt x="21527" y="9382"/>
                  </a:cubicBezTo>
                  <a:cubicBezTo>
                    <a:pt x="21160" y="6285"/>
                    <a:pt x="19398" y="3488"/>
                    <a:pt x="16754" y="1765"/>
                  </a:cubicBezTo>
                  <a:cubicBezTo>
                    <a:pt x="15807" y="1147"/>
                    <a:pt x="14528" y="589"/>
                    <a:pt x="13450" y="320"/>
                  </a:cubicBezTo>
                  <a:cubicBezTo>
                    <a:pt x="11971" y="-49"/>
                    <a:pt x="10150" y="-107"/>
                    <a:pt x="8644" y="18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444" name="IMG_2367.png" descr="IMG_2367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45160" y="0"/>
              <a:ext cx="715113" cy="5720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44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06;p6"/>
          <p:cNvSpPr/>
          <p:nvPr/>
        </p:nvSpPr>
        <p:spPr>
          <a:xfrm>
            <a:off x="395956" y="291355"/>
            <a:ext cx="8336032" cy="4788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54" name="Google Shape;407;p6"/>
          <p:cNvSpPr/>
          <p:nvPr/>
        </p:nvSpPr>
        <p:spPr>
          <a:xfrm>
            <a:off x="661216" y="219550"/>
            <a:ext cx="8068790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55" name="Google Shape;408;p6"/>
          <p:cNvSpPr/>
          <p:nvPr/>
        </p:nvSpPr>
        <p:spPr>
          <a:xfrm>
            <a:off x="8341542" y="4447718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458" name="Google Shape;409;p6"/>
          <p:cNvGrpSpPr/>
          <p:nvPr/>
        </p:nvGrpSpPr>
        <p:grpSpPr>
          <a:xfrm>
            <a:off x="8341541" y="2282039"/>
            <a:ext cx="569679" cy="380584"/>
            <a:chOff x="0" y="0"/>
            <a:chExt cx="569678" cy="380582"/>
          </a:xfrm>
        </p:grpSpPr>
        <p:sp>
          <p:nvSpPr>
            <p:cNvPr id="456" name="Google Shape;410;p6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7" name="Google Shape;411;p6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61" name="Google Shape;412;p6"/>
          <p:cNvGrpSpPr/>
          <p:nvPr/>
        </p:nvGrpSpPr>
        <p:grpSpPr>
          <a:xfrm>
            <a:off x="8341541" y="1721092"/>
            <a:ext cx="569679" cy="380583"/>
            <a:chOff x="0" y="0"/>
            <a:chExt cx="569678" cy="380582"/>
          </a:xfrm>
        </p:grpSpPr>
        <p:sp>
          <p:nvSpPr>
            <p:cNvPr id="459" name="Google Shape;413;p6"/>
            <p:cNvSpPr/>
            <p:nvPr/>
          </p:nvSpPr>
          <p:spPr>
            <a:xfrm>
              <a:off x="-1" y="79774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0" name="Google Shape;414;p6"/>
            <p:cNvSpPr/>
            <p:nvPr/>
          </p:nvSpPr>
          <p:spPr>
            <a:xfrm>
              <a:off x="-1" y="-1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64" name="Google Shape;415;p6"/>
          <p:cNvGrpSpPr/>
          <p:nvPr/>
        </p:nvGrpSpPr>
        <p:grpSpPr>
          <a:xfrm>
            <a:off x="8346270" y="1183590"/>
            <a:ext cx="568490" cy="387986"/>
            <a:chOff x="0" y="-1"/>
            <a:chExt cx="568488" cy="387985"/>
          </a:xfrm>
        </p:grpSpPr>
        <p:sp>
          <p:nvSpPr>
            <p:cNvPr id="462" name="Google Shape;416;p6"/>
            <p:cNvSpPr/>
            <p:nvPr/>
          </p:nvSpPr>
          <p:spPr>
            <a:xfrm>
              <a:off x="-1" y="79774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3" name="Google Shape;417;p6"/>
            <p:cNvSpPr/>
            <p:nvPr/>
          </p:nvSpPr>
          <p:spPr>
            <a:xfrm>
              <a:off x="-1" y="-2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67" name="Google Shape;418;p6"/>
          <p:cNvGrpSpPr/>
          <p:nvPr/>
        </p:nvGrpSpPr>
        <p:grpSpPr>
          <a:xfrm>
            <a:off x="8341541" y="606634"/>
            <a:ext cx="569679" cy="387985"/>
            <a:chOff x="0" y="0"/>
            <a:chExt cx="569678" cy="387984"/>
          </a:xfrm>
        </p:grpSpPr>
        <p:sp>
          <p:nvSpPr>
            <p:cNvPr id="465" name="Google Shape;419;p6"/>
            <p:cNvSpPr/>
            <p:nvPr/>
          </p:nvSpPr>
          <p:spPr>
            <a:xfrm>
              <a:off x="-1" y="79774"/>
              <a:ext cx="569679" cy="30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6" name="Google Shape;420;p6"/>
            <p:cNvSpPr/>
            <p:nvPr/>
          </p:nvSpPr>
          <p:spPr>
            <a:xfrm>
              <a:off x="-1" y="-1"/>
              <a:ext cx="569679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70" name="Google Shape;421;p6"/>
          <p:cNvGrpSpPr/>
          <p:nvPr/>
        </p:nvGrpSpPr>
        <p:grpSpPr>
          <a:xfrm>
            <a:off x="8341541" y="2842965"/>
            <a:ext cx="569679" cy="380584"/>
            <a:chOff x="0" y="0"/>
            <a:chExt cx="569678" cy="380582"/>
          </a:xfrm>
        </p:grpSpPr>
        <p:sp>
          <p:nvSpPr>
            <p:cNvPr id="468" name="Google Shape;422;p6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9" name="Google Shape;423;p6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473" name="Google Shape;424;p6"/>
          <p:cNvGrpSpPr/>
          <p:nvPr/>
        </p:nvGrpSpPr>
        <p:grpSpPr>
          <a:xfrm>
            <a:off x="8341541" y="3403889"/>
            <a:ext cx="569679" cy="380584"/>
            <a:chOff x="0" y="0"/>
            <a:chExt cx="569678" cy="380582"/>
          </a:xfrm>
        </p:grpSpPr>
        <p:sp>
          <p:nvSpPr>
            <p:cNvPr id="471" name="Google Shape;425;p6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2" name="Google Shape;426;p6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74" name="Google Shape;427;p6"/>
          <p:cNvSpPr/>
          <p:nvPr/>
        </p:nvSpPr>
        <p:spPr>
          <a:xfrm>
            <a:off x="8341542" y="4367943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75" name="Google Shape;428;p6"/>
          <p:cNvSpPr/>
          <p:nvPr/>
        </p:nvSpPr>
        <p:spPr>
          <a:xfrm>
            <a:off x="395924" y="219550"/>
            <a:ext cx="8053409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76" name="Google Shape;429;p6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77" name="Google Shape;430;p6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78" name="Google Shape;433;p6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79" name="Google Shape;434;p6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80" name="Google Shape;437;p6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81" name="Google Shape;438;p6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82" name="Google Shape;439;p6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83" name="Google Shape;440;p6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84" name="Google Shape;442;p6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85" name="Google Shape;443;p6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86" name="Google Shape;444;p6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87" name="Google Shape;447;p6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88" name="Google Shape;448;p6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89" name="Google Shape;449;p6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90" name="Google Shape;452;p6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91" name="Google Shape;453;p6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92" name="Google Shape;454;p6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93" name="Google Shape;457;p6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94" name="Google Shape;458;p6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95" name="Google Shape;459;p6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96" name="Google Shape;462;p6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97" name="Google Shape;463;p6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98" name="Google Shape;464;p6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99" name="Google Shape;467;p6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00" name="Google Shape;468;p6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01" name="Google Shape;469;p6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02" name="Google Shape;472;p6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03" name="Google Shape;473;p6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04" name="Google Shape;474;p6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05" name="Google Shape;477;p6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06" name="Google Shape;478;p6"/>
          <p:cNvSpPr/>
          <p:nvPr/>
        </p:nvSpPr>
        <p:spPr>
          <a:xfrm>
            <a:off x="345129" y="133004"/>
            <a:ext cx="481724" cy="715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07" name="Google Shape;479;p6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0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grpSp>
        <p:nvGrpSpPr>
          <p:cNvPr id="519" name="Google Shape;481;p6"/>
          <p:cNvGrpSpPr/>
          <p:nvPr/>
        </p:nvGrpSpPr>
        <p:grpSpPr>
          <a:xfrm>
            <a:off x="726237" y="4500448"/>
            <a:ext cx="291353" cy="281329"/>
            <a:chOff x="0" y="0"/>
            <a:chExt cx="291352" cy="281327"/>
          </a:xfrm>
        </p:grpSpPr>
        <p:sp>
          <p:nvSpPr>
            <p:cNvPr id="509" name="Google Shape;482;p6"/>
            <p:cNvSpPr/>
            <p:nvPr/>
          </p:nvSpPr>
          <p:spPr>
            <a:xfrm>
              <a:off x="43225" y="30700"/>
              <a:ext cx="205527" cy="200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0" name="Google Shape;483;p6"/>
            <p:cNvSpPr/>
            <p:nvPr/>
          </p:nvSpPr>
          <p:spPr>
            <a:xfrm>
              <a:off x="60150" y="30700"/>
              <a:ext cx="191102" cy="210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1" name="Google Shape;484;p6"/>
            <p:cNvSpPr/>
            <p:nvPr/>
          </p:nvSpPr>
          <p:spPr>
            <a:xfrm>
              <a:off x="149746" y="0"/>
              <a:ext cx="12702" cy="2813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2" name="Google Shape;485;p6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3" name="Google Shape;486;p6"/>
            <p:cNvSpPr/>
            <p:nvPr/>
          </p:nvSpPr>
          <p:spPr>
            <a:xfrm>
              <a:off x="96475" y="6276"/>
              <a:ext cx="104652" cy="2675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4" name="Google Shape;487;p6"/>
            <p:cNvSpPr/>
            <p:nvPr/>
          </p:nvSpPr>
          <p:spPr>
            <a:xfrm>
              <a:off x="23175" y="85850"/>
              <a:ext cx="268177" cy="939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5" name="Google Shape;488;p6"/>
            <p:cNvSpPr/>
            <p:nvPr/>
          </p:nvSpPr>
          <p:spPr>
            <a:xfrm>
              <a:off x="32575" y="78951"/>
              <a:ext cx="257527" cy="112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6" name="Google Shape;489;p6"/>
            <p:cNvSpPr/>
            <p:nvPr/>
          </p:nvSpPr>
          <p:spPr>
            <a:xfrm>
              <a:off x="85200" y="12526"/>
              <a:ext cx="120303" cy="258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7" name="Google Shape;490;p6"/>
            <p:cNvSpPr/>
            <p:nvPr/>
          </p:nvSpPr>
          <p:spPr>
            <a:xfrm>
              <a:off x="91572" y="73337"/>
              <a:ext cx="118223" cy="1176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8" name="Google Shape;491;p6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20" name="Google Shape;492;p6"/>
          <p:cNvSpPr/>
          <p:nvPr/>
        </p:nvSpPr>
        <p:spPr>
          <a:xfrm>
            <a:off x="7346054" y="508098"/>
            <a:ext cx="67019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523" name="Google Shape;493;p6"/>
          <p:cNvGrpSpPr/>
          <p:nvPr/>
        </p:nvGrpSpPr>
        <p:grpSpPr>
          <a:xfrm>
            <a:off x="1539948" y="476518"/>
            <a:ext cx="122300" cy="132661"/>
            <a:chOff x="-1" y="2"/>
            <a:chExt cx="122299" cy="132660"/>
          </a:xfrm>
        </p:grpSpPr>
        <p:sp>
          <p:nvSpPr>
            <p:cNvPr id="521" name="Google Shape;494;p6"/>
            <p:cNvSpPr/>
            <p:nvPr/>
          </p:nvSpPr>
          <p:spPr>
            <a:xfrm>
              <a:off x="-2" y="2"/>
              <a:ext cx="122300" cy="132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2" name="Google Shape;495;p6"/>
            <p:cNvSpPr/>
            <p:nvPr/>
          </p:nvSpPr>
          <p:spPr>
            <a:xfrm>
              <a:off x="36099" y="46533"/>
              <a:ext cx="39471" cy="407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24" name="Google Shape;496;p6"/>
          <p:cNvSpPr/>
          <p:nvPr/>
        </p:nvSpPr>
        <p:spPr>
          <a:xfrm>
            <a:off x="1438404" y="4781813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25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algn="l" rtl="0">
              <a:defRPr b="0" sz="14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526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52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29509" y="4409435"/>
            <a:ext cx="428069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528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31" name="Google Shape;493;p6"/>
          <p:cNvGrpSpPr/>
          <p:nvPr/>
        </p:nvGrpSpPr>
        <p:grpSpPr>
          <a:xfrm>
            <a:off x="866673" y="255011"/>
            <a:ext cx="163638" cy="177503"/>
            <a:chOff x="-1" y="2"/>
            <a:chExt cx="163637" cy="177501"/>
          </a:xfrm>
        </p:grpSpPr>
        <p:sp>
          <p:nvSpPr>
            <p:cNvPr id="529" name="Google Shape;494;p6"/>
            <p:cNvSpPr/>
            <p:nvPr/>
          </p:nvSpPr>
          <p:spPr>
            <a:xfrm>
              <a:off x="-2" y="2"/>
              <a:ext cx="163638" cy="1775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848" h="17001" fill="norm" stroke="1" extrusionOk="0">
                  <a:moveTo>
                    <a:pt x="3013" y="8693"/>
                  </a:moveTo>
                  <a:cubicBezTo>
                    <a:pt x="-3240" y="6444"/>
                    <a:pt x="1714" y="985"/>
                    <a:pt x="5206" y="4599"/>
                  </a:cubicBezTo>
                  <a:cubicBezTo>
                    <a:pt x="3988" y="-2789"/>
                    <a:pt x="12026" y="-220"/>
                    <a:pt x="9509" y="4919"/>
                  </a:cubicBezTo>
                  <a:cubicBezTo>
                    <a:pt x="13244" y="21"/>
                    <a:pt x="18360" y="5240"/>
                    <a:pt x="12350" y="8053"/>
                  </a:cubicBezTo>
                  <a:cubicBezTo>
                    <a:pt x="18198" y="9658"/>
                    <a:pt x="16005" y="14717"/>
                    <a:pt x="10970" y="12708"/>
                  </a:cubicBezTo>
                  <a:cubicBezTo>
                    <a:pt x="10970" y="18811"/>
                    <a:pt x="4636" y="18090"/>
                    <a:pt x="5692" y="12548"/>
                  </a:cubicBezTo>
                  <a:cubicBezTo>
                    <a:pt x="658" y="16886"/>
                    <a:pt x="-2751" y="11023"/>
                    <a:pt x="3013" y="8693"/>
                  </a:cubicBezTo>
                  <a:cubicBezTo>
                    <a:pt x="2446" y="8453"/>
                    <a:pt x="2689" y="8854"/>
                    <a:pt x="3013" y="8693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0" name="Google Shape;495;p6"/>
            <p:cNvSpPr/>
            <p:nvPr/>
          </p:nvSpPr>
          <p:spPr>
            <a:xfrm>
              <a:off x="48301" y="62262"/>
              <a:ext cx="52813" cy="5449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553" name="تجميع"/>
          <p:cNvGrpSpPr/>
          <p:nvPr/>
        </p:nvGrpSpPr>
        <p:grpSpPr>
          <a:xfrm>
            <a:off x="6252523" y="229459"/>
            <a:ext cx="2073759" cy="388955"/>
            <a:chOff x="0" y="-1"/>
            <a:chExt cx="2073758" cy="388953"/>
          </a:xfrm>
        </p:grpSpPr>
        <p:grpSp>
          <p:nvGrpSpPr>
            <p:cNvPr id="536" name="تجميع"/>
            <p:cNvGrpSpPr/>
            <p:nvPr/>
          </p:nvGrpSpPr>
          <p:grpSpPr>
            <a:xfrm>
              <a:off x="180320" y="45591"/>
              <a:ext cx="1893438" cy="297771"/>
              <a:chOff x="-1" y="-1"/>
              <a:chExt cx="1893436" cy="297770"/>
            </a:xfrm>
          </p:grpSpPr>
          <p:grpSp>
            <p:nvGrpSpPr>
              <p:cNvPr id="534" name="تجميع"/>
              <p:cNvGrpSpPr/>
              <p:nvPr/>
            </p:nvGrpSpPr>
            <p:grpSpPr>
              <a:xfrm>
                <a:off x="-2" y="-2"/>
                <a:ext cx="1893437" cy="297772"/>
                <a:chOff x="0" y="0"/>
                <a:chExt cx="1893436" cy="297770"/>
              </a:xfrm>
            </p:grpSpPr>
            <p:sp>
              <p:nvSpPr>
                <p:cNvPr id="532" name="Google Shape;2631;p60"/>
                <p:cNvSpPr/>
                <p:nvPr/>
              </p:nvSpPr>
              <p:spPr>
                <a:xfrm rot="10800000">
                  <a:off x="1345621" y="-1"/>
                  <a:ext cx="547816" cy="2977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0" y="21600"/>
                      </a:lnTo>
                      <a:lnTo>
                        <a:pt x="15248" y="21600"/>
                      </a:lnTo>
                      <a:lnTo>
                        <a:pt x="21600" y="10797"/>
                      </a:lnTo>
                      <a:lnTo>
                        <a:pt x="152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A5B7C5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rtl="0">
                    <a:defRPr b="0" sz="1400"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533" name="Google Shape;2632;p60"/>
                <p:cNvSpPr/>
                <p:nvPr/>
              </p:nvSpPr>
              <p:spPr>
                <a:xfrm rot="10800000">
                  <a:off x="0" y="0"/>
                  <a:ext cx="1506720" cy="29777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0"/>
                      </a:moveTo>
                      <a:lnTo>
                        <a:pt x="2309" y="10797"/>
                      </a:lnTo>
                      <a:lnTo>
                        <a:pt x="0" y="21600"/>
                      </a:lnTo>
                      <a:lnTo>
                        <a:pt x="216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solidFill>
                    <a:srgbClr val="667E92"/>
                  </a:solidFill>
                  <a:prstDash val="solid"/>
                  <a:round/>
                </a:ln>
                <a:effectLst>
                  <a:outerShdw sx="100000" sy="100000" kx="0" ky="0" algn="b" rotWithShape="0" blurRad="190500" dist="12700" dir="5400000">
                    <a:srgbClr val="000000">
                      <a:alpha val="75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algn="l" rtl="0">
                    <a:defRPr b="0" sz="1400"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535" name="التاريخ"/>
              <p:cNvSpPr txBox="1"/>
              <p:nvPr/>
            </p:nvSpPr>
            <p:spPr>
              <a:xfrm>
                <a:off x="1386302" y="44048"/>
                <a:ext cx="435558" cy="2096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>
                  <a:defRPr sz="1500">
                    <a:solidFill>
                      <a:srgbClr val="090848"/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التاريخ</a:t>
                </a:r>
              </a:p>
            </p:txBody>
          </p:sp>
        </p:grpSp>
        <p:grpSp>
          <p:nvGrpSpPr>
            <p:cNvPr id="552" name="Google Shape;1848;p53"/>
            <p:cNvGrpSpPr/>
            <p:nvPr/>
          </p:nvGrpSpPr>
          <p:grpSpPr>
            <a:xfrm>
              <a:off x="-1" y="-2"/>
              <a:ext cx="411530" cy="388955"/>
              <a:chOff x="0" y="-1"/>
              <a:chExt cx="411529" cy="388953"/>
            </a:xfrm>
          </p:grpSpPr>
          <p:sp>
            <p:nvSpPr>
              <p:cNvPr id="537" name="Google Shape;1849;p53"/>
              <p:cNvSpPr/>
              <p:nvPr/>
            </p:nvSpPr>
            <p:spPr>
              <a:xfrm>
                <a:off x="6451" y="88374"/>
                <a:ext cx="308328" cy="263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97" y="0"/>
                    </a:moveTo>
                    <a:lnTo>
                      <a:pt x="0" y="370"/>
                    </a:lnTo>
                    <a:lnTo>
                      <a:pt x="0" y="20227"/>
                    </a:lnTo>
                    <a:lnTo>
                      <a:pt x="89" y="20544"/>
                    </a:lnTo>
                    <a:lnTo>
                      <a:pt x="226" y="20859"/>
                    </a:lnTo>
                    <a:lnTo>
                      <a:pt x="406" y="21123"/>
                    </a:lnTo>
                    <a:lnTo>
                      <a:pt x="632" y="21336"/>
                    </a:lnTo>
                    <a:lnTo>
                      <a:pt x="858" y="21494"/>
                    </a:lnTo>
                    <a:lnTo>
                      <a:pt x="1130" y="21547"/>
                    </a:lnTo>
                    <a:lnTo>
                      <a:pt x="1445" y="21600"/>
                    </a:lnTo>
                    <a:lnTo>
                      <a:pt x="20153" y="21600"/>
                    </a:lnTo>
                    <a:lnTo>
                      <a:pt x="20470" y="21547"/>
                    </a:lnTo>
                    <a:lnTo>
                      <a:pt x="20742" y="21494"/>
                    </a:lnTo>
                    <a:lnTo>
                      <a:pt x="20968" y="21336"/>
                    </a:lnTo>
                    <a:lnTo>
                      <a:pt x="21194" y="21123"/>
                    </a:lnTo>
                    <a:lnTo>
                      <a:pt x="21374" y="20859"/>
                    </a:lnTo>
                    <a:lnTo>
                      <a:pt x="21509" y="20544"/>
                    </a:lnTo>
                    <a:lnTo>
                      <a:pt x="21600" y="20227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8" name="Google Shape;1850;p53"/>
              <p:cNvSpPr/>
              <p:nvPr/>
            </p:nvSpPr>
            <p:spPr>
              <a:xfrm>
                <a:off x="289627" y="88374"/>
                <a:ext cx="71603" cy="2638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222" y="0"/>
                    </a:moveTo>
                    <a:lnTo>
                      <a:pt x="6222" y="20227"/>
                    </a:lnTo>
                    <a:lnTo>
                      <a:pt x="5837" y="20544"/>
                    </a:lnTo>
                    <a:lnTo>
                      <a:pt x="5249" y="20859"/>
                    </a:lnTo>
                    <a:lnTo>
                      <a:pt x="4472" y="21123"/>
                    </a:lnTo>
                    <a:lnTo>
                      <a:pt x="3499" y="21336"/>
                    </a:lnTo>
                    <a:lnTo>
                      <a:pt x="2527" y="21494"/>
                    </a:lnTo>
                    <a:lnTo>
                      <a:pt x="1358" y="21547"/>
                    </a:lnTo>
                    <a:lnTo>
                      <a:pt x="0" y="21600"/>
                    </a:lnTo>
                    <a:lnTo>
                      <a:pt x="15370" y="21600"/>
                    </a:lnTo>
                    <a:lnTo>
                      <a:pt x="16735" y="21547"/>
                    </a:lnTo>
                    <a:lnTo>
                      <a:pt x="17897" y="21494"/>
                    </a:lnTo>
                    <a:lnTo>
                      <a:pt x="18870" y="21336"/>
                    </a:lnTo>
                    <a:lnTo>
                      <a:pt x="19843" y="21123"/>
                    </a:lnTo>
                    <a:lnTo>
                      <a:pt x="20627" y="20859"/>
                    </a:lnTo>
                    <a:lnTo>
                      <a:pt x="21208" y="20544"/>
                    </a:lnTo>
                    <a:lnTo>
                      <a:pt x="21600" y="20227"/>
                    </a:lnTo>
                    <a:lnTo>
                      <a:pt x="21600" y="370"/>
                    </a:lnTo>
                    <a:lnTo>
                      <a:pt x="19458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39" name="Google Shape;1851;p53"/>
              <p:cNvSpPr/>
              <p:nvPr/>
            </p:nvSpPr>
            <p:spPr>
              <a:xfrm>
                <a:off x="6451" y="34849"/>
                <a:ext cx="308328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30" y="0"/>
                    </a:moveTo>
                    <a:lnTo>
                      <a:pt x="858" y="474"/>
                    </a:lnTo>
                    <a:lnTo>
                      <a:pt x="632" y="1200"/>
                    </a:lnTo>
                    <a:lnTo>
                      <a:pt x="406" y="2158"/>
                    </a:lnTo>
                    <a:lnTo>
                      <a:pt x="226" y="3358"/>
                    </a:lnTo>
                    <a:lnTo>
                      <a:pt x="89" y="4558"/>
                    </a:lnTo>
                    <a:lnTo>
                      <a:pt x="0" y="6000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0" name="Google Shape;1852;p53"/>
              <p:cNvSpPr/>
              <p:nvPr/>
            </p:nvSpPr>
            <p:spPr>
              <a:xfrm>
                <a:off x="310252" y="34849"/>
                <a:ext cx="50978" cy="580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6000"/>
                    </a:lnTo>
                    <a:lnTo>
                      <a:pt x="21049" y="4558"/>
                    </a:lnTo>
                    <a:lnTo>
                      <a:pt x="20233" y="3358"/>
                    </a:lnTo>
                    <a:lnTo>
                      <a:pt x="19132" y="2158"/>
                    </a:lnTo>
                    <a:lnTo>
                      <a:pt x="17765" y="1200"/>
                    </a:lnTo>
                    <a:lnTo>
                      <a:pt x="16399" y="474"/>
                    </a:lnTo>
                    <a:lnTo>
                      <a:pt x="14767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1" name="Google Shape;1853;p53"/>
              <p:cNvSpPr/>
              <p:nvPr/>
            </p:nvSpPr>
            <p:spPr>
              <a:xfrm>
                <a:off x="49026" y="6449"/>
                <a:ext cx="37402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562" y="0"/>
                    </a:moveTo>
                    <a:lnTo>
                      <a:pt x="6324" y="495"/>
                    </a:lnTo>
                    <a:lnTo>
                      <a:pt x="4461" y="980"/>
                    </a:lnTo>
                    <a:lnTo>
                      <a:pt x="2974" y="1969"/>
                    </a:lnTo>
                    <a:lnTo>
                      <a:pt x="1863" y="2948"/>
                    </a:lnTo>
                    <a:lnTo>
                      <a:pt x="736" y="4175"/>
                    </a:lnTo>
                    <a:lnTo>
                      <a:pt x="0" y="5650"/>
                    </a:lnTo>
                    <a:lnTo>
                      <a:pt x="0" y="15950"/>
                    </a:lnTo>
                    <a:lnTo>
                      <a:pt x="736" y="17177"/>
                    </a:lnTo>
                    <a:lnTo>
                      <a:pt x="1863" y="18404"/>
                    </a:lnTo>
                    <a:lnTo>
                      <a:pt x="2974" y="19393"/>
                    </a:lnTo>
                    <a:lnTo>
                      <a:pt x="4461" y="20373"/>
                    </a:lnTo>
                    <a:lnTo>
                      <a:pt x="6324" y="21105"/>
                    </a:lnTo>
                    <a:lnTo>
                      <a:pt x="10800" y="21600"/>
                    </a:lnTo>
                    <a:lnTo>
                      <a:pt x="12663" y="21353"/>
                    </a:lnTo>
                    <a:lnTo>
                      <a:pt x="14901" y="21105"/>
                    </a:lnTo>
                    <a:lnTo>
                      <a:pt x="16763" y="20373"/>
                    </a:lnTo>
                    <a:lnTo>
                      <a:pt x="18250" y="19393"/>
                    </a:lnTo>
                    <a:lnTo>
                      <a:pt x="19737" y="18404"/>
                    </a:lnTo>
                    <a:lnTo>
                      <a:pt x="20488" y="17177"/>
                    </a:lnTo>
                    <a:lnTo>
                      <a:pt x="21225" y="15950"/>
                    </a:lnTo>
                    <a:lnTo>
                      <a:pt x="21600" y="14486"/>
                    </a:lnTo>
                    <a:lnTo>
                      <a:pt x="21600" y="6877"/>
                    </a:lnTo>
                    <a:lnTo>
                      <a:pt x="21225" y="5650"/>
                    </a:lnTo>
                    <a:lnTo>
                      <a:pt x="20488" y="4175"/>
                    </a:lnTo>
                    <a:lnTo>
                      <a:pt x="19737" y="2948"/>
                    </a:lnTo>
                    <a:lnTo>
                      <a:pt x="18250" y="1969"/>
                    </a:lnTo>
                    <a:lnTo>
                      <a:pt x="16763" y="980"/>
                    </a:lnTo>
                    <a:lnTo>
                      <a:pt x="14901" y="495"/>
                    </a:lnTo>
                    <a:lnTo>
                      <a:pt x="1266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2" name="Google Shape;1854;p53"/>
              <p:cNvSpPr/>
              <p:nvPr/>
            </p:nvSpPr>
            <p:spPr>
              <a:xfrm>
                <a:off x="281227" y="6449"/>
                <a:ext cx="37427" cy="567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8931" y="0"/>
                    </a:moveTo>
                    <a:lnTo>
                      <a:pt x="6709" y="495"/>
                    </a:lnTo>
                    <a:lnTo>
                      <a:pt x="4848" y="980"/>
                    </a:lnTo>
                    <a:lnTo>
                      <a:pt x="1861" y="2948"/>
                    </a:lnTo>
                    <a:lnTo>
                      <a:pt x="1125" y="4175"/>
                    </a:lnTo>
                    <a:lnTo>
                      <a:pt x="375" y="5650"/>
                    </a:lnTo>
                    <a:lnTo>
                      <a:pt x="0" y="6877"/>
                    </a:lnTo>
                    <a:lnTo>
                      <a:pt x="0" y="14486"/>
                    </a:lnTo>
                    <a:lnTo>
                      <a:pt x="375" y="15950"/>
                    </a:lnTo>
                    <a:lnTo>
                      <a:pt x="1125" y="17177"/>
                    </a:lnTo>
                    <a:lnTo>
                      <a:pt x="1861" y="18404"/>
                    </a:lnTo>
                    <a:lnTo>
                      <a:pt x="3347" y="19393"/>
                    </a:lnTo>
                    <a:lnTo>
                      <a:pt x="4848" y="20373"/>
                    </a:lnTo>
                    <a:lnTo>
                      <a:pt x="6709" y="21105"/>
                    </a:lnTo>
                    <a:lnTo>
                      <a:pt x="8931" y="21353"/>
                    </a:lnTo>
                    <a:lnTo>
                      <a:pt x="10793" y="21600"/>
                    </a:lnTo>
                    <a:lnTo>
                      <a:pt x="15266" y="21105"/>
                    </a:lnTo>
                    <a:lnTo>
                      <a:pt x="17127" y="20373"/>
                    </a:lnTo>
                    <a:lnTo>
                      <a:pt x="18613" y="19393"/>
                    </a:lnTo>
                    <a:lnTo>
                      <a:pt x="19739" y="18404"/>
                    </a:lnTo>
                    <a:lnTo>
                      <a:pt x="20850" y="17177"/>
                    </a:lnTo>
                    <a:lnTo>
                      <a:pt x="21600" y="15950"/>
                    </a:lnTo>
                    <a:lnTo>
                      <a:pt x="21600" y="5650"/>
                    </a:lnTo>
                    <a:lnTo>
                      <a:pt x="20850" y="4175"/>
                    </a:lnTo>
                    <a:lnTo>
                      <a:pt x="19739" y="2948"/>
                    </a:lnTo>
                    <a:lnTo>
                      <a:pt x="18613" y="1969"/>
                    </a:lnTo>
                    <a:lnTo>
                      <a:pt x="17127" y="980"/>
                    </a:lnTo>
                    <a:lnTo>
                      <a:pt x="15266" y="495"/>
                    </a:lnTo>
                    <a:lnTo>
                      <a:pt x="13029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3" name="Google Shape;1855;p53"/>
              <p:cNvSpPr/>
              <p:nvPr/>
            </p:nvSpPr>
            <p:spPr>
              <a:xfrm>
                <a:off x="45801" y="136750"/>
                <a:ext cx="276078" cy="1670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655" y="0"/>
                    </a:moveTo>
                    <a:lnTo>
                      <a:pt x="403" y="84"/>
                    </a:lnTo>
                    <a:lnTo>
                      <a:pt x="201" y="333"/>
                    </a:lnTo>
                    <a:lnTo>
                      <a:pt x="49" y="669"/>
                    </a:lnTo>
                    <a:lnTo>
                      <a:pt x="0" y="1086"/>
                    </a:lnTo>
                    <a:lnTo>
                      <a:pt x="0" y="20598"/>
                    </a:lnTo>
                    <a:lnTo>
                      <a:pt x="49" y="21015"/>
                    </a:lnTo>
                    <a:lnTo>
                      <a:pt x="201" y="21348"/>
                    </a:lnTo>
                    <a:lnTo>
                      <a:pt x="403" y="21516"/>
                    </a:lnTo>
                    <a:lnTo>
                      <a:pt x="655" y="21600"/>
                    </a:lnTo>
                    <a:lnTo>
                      <a:pt x="20943" y="21600"/>
                    </a:lnTo>
                    <a:lnTo>
                      <a:pt x="21195" y="21516"/>
                    </a:lnTo>
                    <a:lnTo>
                      <a:pt x="21397" y="21348"/>
                    </a:lnTo>
                    <a:lnTo>
                      <a:pt x="21549" y="21015"/>
                    </a:lnTo>
                    <a:lnTo>
                      <a:pt x="21600" y="20598"/>
                    </a:lnTo>
                    <a:lnTo>
                      <a:pt x="21600" y="1086"/>
                    </a:lnTo>
                    <a:lnTo>
                      <a:pt x="21549" y="669"/>
                    </a:lnTo>
                    <a:lnTo>
                      <a:pt x="21397" y="333"/>
                    </a:lnTo>
                    <a:lnTo>
                      <a:pt x="21195" y="84"/>
                    </a:lnTo>
                    <a:lnTo>
                      <a:pt x="20943" y="0"/>
                    </a:lnTo>
                    <a:close/>
                  </a:path>
                </a:pathLst>
              </a:custGeom>
              <a:solidFill>
                <a:srgbClr val="DAA9A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4" name="Google Shape;1856;p53"/>
              <p:cNvSpPr/>
              <p:nvPr/>
            </p:nvSpPr>
            <p:spPr>
              <a:xfrm>
                <a:off x="194802" y="172875"/>
                <a:ext cx="210278" cy="2102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99" y="0"/>
                    </a:moveTo>
                    <a:lnTo>
                      <a:pt x="9741" y="67"/>
                    </a:lnTo>
                    <a:lnTo>
                      <a:pt x="8613" y="198"/>
                    </a:lnTo>
                    <a:lnTo>
                      <a:pt x="7619" y="465"/>
                    </a:lnTo>
                    <a:lnTo>
                      <a:pt x="6626" y="796"/>
                    </a:lnTo>
                    <a:lnTo>
                      <a:pt x="5699" y="1258"/>
                    </a:lnTo>
                    <a:lnTo>
                      <a:pt x="4769" y="1854"/>
                    </a:lnTo>
                    <a:lnTo>
                      <a:pt x="3975" y="2453"/>
                    </a:lnTo>
                    <a:lnTo>
                      <a:pt x="3179" y="3115"/>
                    </a:lnTo>
                    <a:lnTo>
                      <a:pt x="2517" y="3909"/>
                    </a:lnTo>
                    <a:lnTo>
                      <a:pt x="1854" y="4771"/>
                    </a:lnTo>
                    <a:lnTo>
                      <a:pt x="1325" y="5632"/>
                    </a:lnTo>
                    <a:lnTo>
                      <a:pt x="860" y="6559"/>
                    </a:lnTo>
                    <a:lnTo>
                      <a:pt x="529" y="7553"/>
                    </a:lnTo>
                    <a:lnTo>
                      <a:pt x="265" y="8613"/>
                    </a:lnTo>
                    <a:lnTo>
                      <a:pt x="67" y="9674"/>
                    </a:lnTo>
                    <a:lnTo>
                      <a:pt x="0" y="10801"/>
                    </a:lnTo>
                    <a:lnTo>
                      <a:pt x="67" y="11859"/>
                    </a:lnTo>
                    <a:lnTo>
                      <a:pt x="265" y="12920"/>
                    </a:lnTo>
                    <a:lnTo>
                      <a:pt x="529" y="13981"/>
                    </a:lnTo>
                    <a:lnTo>
                      <a:pt x="860" y="14974"/>
                    </a:lnTo>
                    <a:lnTo>
                      <a:pt x="1325" y="15901"/>
                    </a:lnTo>
                    <a:lnTo>
                      <a:pt x="1854" y="16829"/>
                    </a:lnTo>
                    <a:lnTo>
                      <a:pt x="3179" y="18421"/>
                    </a:lnTo>
                    <a:lnTo>
                      <a:pt x="3975" y="19083"/>
                    </a:lnTo>
                    <a:lnTo>
                      <a:pt x="4769" y="19746"/>
                    </a:lnTo>
                    <a:lnTo>
                      <a:pt x="5699" y="20275"/>
                    </a:lnTo>
                    <a:lnTo>
                      <a:pt x="6626" y="20740"/>
                    </a:lnTo>
                    <a:lnTo>
                      <a:pt x="7619" y="21071"/>
                    </a:lnTo>
                    <a:lnTo>
                      <a:pt x="8613" y="21335"/>
                    </a:lnTo>
                    <a:lnTo>
                      <a:pt x="9741" y="21533"/>
                    </a:lnTo>
                    <a:lnTo>
                      <a:pt x="10799" y="21600"/>
                    </a:lnTo>
                    <a:lnTo>
                      <a:pt x="11926" y="21533"/>
                    </a:lnTo>
                    <a:lnTo>
                      <a:pt x="12987" y="21335"/>
                    </a:lnTo>
                    <a:lnTo>
                      <a:pt x="14047" y="21071"/>
                    </a:lnTo>
                    <a:lnTo>
                      <a:pt x="15041" y="20740"/>
                    </a:lnTo>
                    <a:lnTo>
                      <a:pt x="15968" y="20275"/>
                    </a:lnTo>
                    <a:lnTo>
                      <a:pt x="16829" y="19746"/>
                    </a:lnTo>
                    <a:lnTo>
                      <a:pt x="17691" y="19083"/>
                    </a:lnTo>
                    <a:lnTo>
                      <a:pt x="18485" y="18421"/>
                    </a:lnTo>
                    <a:lnTo>
                      <a:pt x="19147" y="17625"/>
                    </a:lnTo>
                    <a:lnTo>
                      <a:pt x="19746" y="16829"/>
                    </a:lnTo>
                    <a:lnTo>
                      <a:pt x="20342" y="15901"/>
                    </a:lnTo>
                    <a:lnTo>
                      <a:pt x="20740" y="14974"/>
                    </a:lnTo>
                    <a:lnTo>
                      <a:pt x="21135" y="13981"/>
                    </a:lnTo>
                    <a:lnTo>
                      <a:pt x="21402" y="12920"/>
                    </a:lnTo>
                    <a:lnTo>
                      <a:pt x="21533" y="11859"/>
                    </a:lnTo>
                    <a:lnTo>
                      <a:pt x="21600" y="10801"/>
                    </a:lnTo>
                    <a:lnTo>
                      <a:pt x="21533" y="9674"/>
                    </a:lnTo>
                    <a:lnTo>
                      <a:pt x="21402" y="8613"/>
                    </a:lnTo>
                    <a:lnTo>
                      <a:pt x="21135" y="7553"/>
                    </a:lnTo>
                    <a:lnTo>
                      <a:pt x="20740" y="6559"/>
                    </a:lnTo>
                    <a:lnTo>
                      <a:pt x="20342" y="5632"/>
                    </a:lnTo>
                    <a:lnTo>
                      <a:pt x="19746" y="4771"/>
                    </a:lnTo>
                    <a:lnTo>
                      <a:pt x="19147" y="3909"/>
                    </a:lnTo>
                    <a:lnTo>
                      <a:pt x="18485" y="3115"/>
                    </a:lnTo>
                    <a:lnTo>
                      <a:pt x="17691" y="2453"/>
                    </a:lnTo>
                    <a:lnTo>
                      <a:pt x="16829" y="1854"/>
                    </a:lnTo>
                    <a:lnTo>
                      <a:pt x="15968" y="1258"/>
                    </a:lnTo>
                    <a:lnTo>
                      <a:pt x="15041" y="796"/>
                    </a:lnTo>
                    <a:lnTo>
                      <a:pt x="14047" y="465"/>
                    </a:lnTo>
                    <a:lnTo>
                      <a:pt x="12987" y="198"/>
                    </a:lnTo>
                    <a:lnTo>
                      <a:pt x="11926" y="67"/>
                    </a:lnTo>
                    <a:lnTo>
                      <a:pt x="10799" y="0"/>
                    </a:lnTo>
                    <a:close/>
                  </a:path>
                </a:pathLst>
              </a:custGeom>
              <a:solidFill>
                <a:srgbClr val="F9CF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5" name="Google Shape;1857;p53"/>
              <p:cNvSpPr/>
              <p:nvPr/>
            </p:nvSpPr>
            <p:spPr>
              <a:xfrm>
                <a:off x="219302" y="196750"/>
                <a:ext cx="161903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757" y="0"/>
                    </a:moveTo>
                    <a:lnTo>
                      <a:pt x="9639" y="83"/>
                    </a:lnTo>
                    <a:lnTo>
                      <a:pt x="8605" y="257"/>
                    </a:lnTo>
                    <a:lnTo>
                      <a:pt x="7575" y="514"/>
                    </a:lnTo>
                    <a:lnTo>
                      <a:pt x="6541" y="861"/>
                    </a:lnTo>
                    <a:lnTo>
                      <a:pt x="5593" y="1291"/>
                    </a:lnTo>
                    <a:lnTo>
                      <a:pt x="4733" y="1804"/>
                    </a:lnTo>
                    <a:lnTo>
                      <a:pt x="3872" y="2495"/>
                    </a:lnTo>
                    <a:lnTo>
                      <a:pt x="2411" y="3956"/>
                    </a:lnTo>
                    <a:lnTo>
                      <a:pt x="1808" y="4733"/>
                    </a:lnTo>
                    <a:lnTo>
                      <a:pt x="1291" y="5677"/>
                    </a:lnTo>
                    <a:lnTo>
                      <a:pt x="430" y="7571"/>
                    </a:lnTo>
                    <a:lnTo>
                      <a:pt x="173" y="8605"/>
                    </a:lnTo>
                    <a:lnTo>
                      <a:pt x="0" y="9723"/>
                    </a:lnTo>
                    <a:lnTo>
                      <a:pt x="0" y="11874"/>
                    </a:lnTo>
                    <a:lnTo>
                      <a:pt x="173" y="12995"/>
                    </a:lnTo>
                    <a:lnTo>
                      <a:pt x="430" y="14025"/>
                    </a:lnTo>
                    <a:lnTo>
                      <a:pt x="861" y="15059"/>
                    </a:lnTo>
                    <a:lnTo>
                      <a:pt x="1291" y="15920"/>
                    </a:lnTo>
                    <a:lnTo>
                      <a:pt x="1808" y="16867"/>
                    </a:lnTo>
                    <a:lnTo>
                      <a:pt x="2411" y="17728"/>
                    </a:lnTo>
                    <a:lnTo>
                      <a:pt x="3185" y="18415"/>
                    </a:lnTo>
                    <a:lnTo>
                      <a:pt x="3872" y="19189"/>
                    </a:lnTo>
                    <a:lnTo>
                      <a:pt x="4733" y="19792"/>
                    </a:lnTo>
                    <a:lnTo>
                      <a:pt x="5593" y="20309"/>
                    </a:lnTo>
                    <a:lnTo>
                      <a:pt x="6541" y="20739"/>
                    </a:lnTo>
                    <a:lnTo>
                      <a:pt x="7575" y="21170"/>
                    </a:lnTo>
                    <a:lnTo>
                      <a:pt x="8605" y="21427"/>
                    </a:lnTo>
                    <a:lnTo>
                      <a:pt x="9639" y="21600"/>
                    </a:lnTo>
                    <a:lnTo>
                      <a:pt x="11877" y="21600"/>
                    </a:lnTo>
                    <a:lnTo>
                      <a:pt x="12995" y="21427"/>
                    </a:lnTo>
                    <a:lnTo>
                      <a:pt x="14029" y="21170"/>
                    </a:lnTo>
                    <a:lnTo>
                      <a:pt x="14976" y="20739"/>
                    </a:lnTo>
                    <a:lnTo>
                      <a:pt x="15920" y="20309"/>
                    </a:lnTo>
                    <a:lnTo>
                      <a:pt x="16867" y="19792"/>
                    </a:lnTo>
                    <a:lnTo>
                      <a:pt x="17644" y="19189"/>
                    </a:lnTo>
                    <a:lnTo>
                      <a:pt x="19105" y="17728"/>
                    </a:lnTo>
                    <a:lnTo>
                      <a:pt x="19709" y="16867"/>
                    </a:lnTo>
                    <a:lnTo>
                      <a:pt x="20309" y="15920"/>
                    </a:lnTo>
                    <a:lnTo>
                      <a:pt x="20739" y="15059"/>
                    </a:lnTo>
                    <a:lnTo>
                      <a:pt x="21086" y="14025"/>
                    </a:lnTo>
                    <a:lnTo>
                      <a:pt x="21343" y="12995"/>
                    </a:lnTo>
                    <a:lnTo>
                      <a:pt x="21517" y="11874"/>
                    </a:lnTo>
                    <a:lnTo>
                      <a:pt x="21600" y="10843"/>
                    </a:lnTo>
                    <a:lnTo>
                      <a:pt x="21517" y="9723"/>
                    </a:lnTo>
                    <a:lnTo>
                      <a:pt x="21343" y="8605"/>
                    </a:lnTo>
                    <a:lnTo>
                      <a:pt x="21086" y="7571"/>
                    </a:lnTo>
                    <a:lnTo>
                      <a:pt x="20739" y="6624"/>
                    </a:lnTo>
                    <a:lnTo>
                      <a:pt x="20309" y="5677"/>
                    </a:lnTo>
                    <a:lnTo>
                      <a:pt x="19709" y="4733"/>
                    </a:lnTo>
                    <a:lnTo>
                      <a:pt x="19105" y="3956"/>
                    </a:lnTo>
                    <a:lnTo>
                      <a:pt x="18418" y="3182"/>
                    </a:lnTo>
                    <a:lnTo>
                      <a:pt x="17644" y="2495"/>
                    </a:lnTo>
                    <a:lnTo>
                      <a:pt x="16867" y="1804"/>
                    </a:lnTo>
                    <a:lnTo>
                      <a:pt x="15920" y="1291"/>
                    </a:lnTo>
                    <a:lnTo>
                      <a:pt x="14976" y="861"/>
                    </a:lnTo>
                    <a:lnTo>
                      <a:pt x="14029" y="514"/>
                    </a:lnTo>
                    <a:lnTo>
                      <a:pt x="12995" y="257"/>
                    </a:lnTo>
                    <a:lnTo>
                      <a:pt x="11877" y="83"/>
                    </a:lnTo>
                    <a:lnTo>
                      <a:pt x="10757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6" name="Google Shape;1858;p53"/>
              <p:cNvSpPr/>
              <p:nvPr/>
            </p:nvSpPr>
            <p:spPr>
              <a:xfrm>
                <a:off x="274777" y="196750"/>
                <a:ext cx="106428" cy="16190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3795" y="0"/>
                    </a:moveTo>
                    <a:lnTo>
                      <a:pt x="2486" y="170"/>
                    </a:lnTo>
                    <a:lnTo>
                      <a:pt x="1177" y="344"/>
                    </a:lnTo>
                    <a:lnTo>
                      <a:pt x="0" y="514"/>
                    </a:lnTo>
                    <a:lnTo>
                      <a:pt x="1177" y="861"/>
                    </a:lnTo>
                    <a:lnTo>
                      <a:pt x="2359" y="1204"/>
                    </a:lnTo>
                    <a:lnTo>
                      <a:pt x="4450" y="2065"/>
                    </a:lnTo>
                    <a:lnTo>
                      <a:pt x="5500" y="2582"/>
                    </a:lnTo>
                    <a:lnTo>
                      <a:pt x="7332" y="3786"/>
                    </a:lnTo>
                    <a:lnTo>
                      <a:pt x="8118" y="4386"/>
                    </a:lnTo>
                    <a:lnTo>
                      <a:pt x="8773" y="5076"/>
                    </a:lnTo>
                    <a:lnTo>
                      <a:pt x="9427" y="5850"/>
                    </a:lnTo>
                    <a:lnTo>
                      <a:pt x="9950" y="6624"/>
                    </a:lnTo>
                    <a:lnTo>
                      <a:pt x="10341" y="7401"/>
                    </a:lnTo>
                    <a:lnTo>
                      <a:pt x="10737" y="8175"/>
                    </a:lnTo>
                    <a:lnTo>
                      <a:pt x="10995" y="9036"/>
                    </a:lnTo>
                    <a:lnTo>
                      <a:pt x="11127" y="9896"/>
                    </a:lnTo>
                    <a:lnTo>
                      <a:pt x="11259" y="10843"/>
                    </a:lnTo>
                    <a:lnTo>
                      <a:pt x="10995" y="12564"/>
                    </a:lnTo>
                    <a:lnTo>
                      <a:pt x="10737" y="13425"/>
                    </a:lnTo>
                    <a:lnTo>
                      <a:pt x="10341" y="14199"/>
                    </a:lnTo>
                    <a:lnTo>
                      <a:pt x="9950" y="15059"/>
                    </a:lnTo>
                    <a:lnTo>
                      <a:pt x="9427" y="15746"/>
                    </a:lnTo>
                    <a:lnTo>
                      <a:pt x="8773" y="16520"/>
                    </a:lnTo>
                    <a:lnTo>
                      <a:pt x="8118" y="17211"/>
                    </a:lnTo>
                    <a:lnTo>
                      <a:pt x="7332" y="17811"/>
                    </a:lnTo>
                    <a:lnTo>
                      <a:pt x="6414" y="18501"/>
                    </a:lnTo>
                    <a:lnTo>
                      <a:pt x="5500" y="19018"/>
                    </a:lnTo>
                    <a:lnTo>
                      <a:pt x="4450" y="19532"/>
                    </a:lnTo>
                    <a:lnTo>
                      <a:pt x="2359" y="20393"/>
                    </a:lnTo>
                    <a:lnTo>
                      <a:pt x="1177" y="20739"/>
                    </a:lnTo>
                    <a:lnTo>
                      <a:pt x="0" y="21083"/>
                    </a:lnTo>
                    <a:lnTo>
                      <a:pt x="1177" y="21340"/>
                    </a:lnTo>
                    <a:lnTo>
                      <a:pt x="2486" y="21513"/>
                    </a:lnTo>
                    <a:lnTo>
                      <a:pt x="3795" y="21600"/>
                    </a:lnTo>
                    <a:lnTo>
                      <a:pt x="6809" y="21600"/>
                    </a:lnTo>
                    <a:lnTo>
                      <a:pt x="8509" y="21427"/>
                    </a:lnTo>
                    <a:lnTo>
                      <a:pt x="10082" y="21170"/>
                    </a:lnTo>
                    <a:lnTo>
                      <a:pt x="11523" y="20739"/>
                    </a:lnTo>
                    <a:lnTo>
                      <a:pt x="12959" y="20309"/>
                    </a:lnTo>
                    <a:lnTo>
                      <a:pt x="14400" y="19792"/>
                    </a:lnTo>
                    <a:lnTo>
                      <a:pt x="15582" y="19189"/>
                    </a:lnTo>
                    <a:lnTo>
                      <a:pt x="17805" y="17728"/>
                    </a:lnTo>
                    <a:lnTo>
                      <a:pt x="18723" y="16867"/>
                    </a:lnTo>
                    <a:lnTo>
                      <a:pt x="19636" y="15920"/>
                    </a:lnTo>
                    <a:lnTo>
                      <a:pt x="20291" y="15059"/>
                    </a:lnTo>
                    <a:lnTo>
                      <a:pt x="20819" y="14025"/>
                    </a:lnTo>
                    <a:lnTo>
                      <a:pt x="21209" y="12995"/>
                    </a:lnTo>
                    <a:lnTo>
                      <a:pt x="21473" y="11874"/>
                    </a:lnTo>
                    <a:lnTo>
                      <a:pt x="21600" y="10843"/>
                    </a:lnTo>
                    <a:lnTo>
                      <a:pt x="21473" y="9723"/>
                    </a:lnTo>
                    <a:lnTo>
                      <a:pt x="21209" y="8605"/>
                    </a:lnTo>
                    <a:lnTo>
                      <a:pt x="20819" y="7571"/>
                    </a:lnTo>
                    <a:lnTo>
                      <a:pt x="20291" y="6624"/>
                    </a:lnTo>
                    <a:lnTo>
                      <a:pt x="19636" y="5677"/>
                    </a:lnTo>
                    <a:lnTo>
                      <a:pt x="18723" y="4733"/>
                    </a:lnTo>
                    <a:lnTo>
                      <a:pt x="17805" y="3956"/>
                    </a:lnTo>
                    <a:lnTo>
                      <a:pt x="16759" y="3182"/>
                    </a:lnTo>
                    <a:lnTo>
                      <a:pt x="15582" y="2495"/>
                    </a:lnTo>
                    <a:lnTo>
                      <a:pt x="14400" y="1804"/>
                    </a:lnTo>
                    <a:lnTo>
                      <a:pt x="12959" y="1291"/>
                    </a:lnTo>
                    <a:lnTo>
                      <a:pt x="11523" y="861"/>
                    </a:lnTo>
                    <a:lnTo>
                      <a:pt x="10082" y="514"/>
                    </a:lnTo>
                    <a:lnTo>
                      <a:pt x="8509" y="257"/>
                    </a:lnTo>
                    <a:lnTo>
                      <a:pt x="6809" y="83"/>
                    </a:lnTo>
                    <a:lnTo>
                      <a:pt x="5104" y="0"/>
                    </a:ln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7" name="Google Shape;1859;p53"/>
              <p:cNvSpPr/>
              <p:nvPr/>
            </p:nvSpPr>
            <p:spPr>
              <a:xfrm>
                <a:off x="287027" y="264476"/>
                <a:ext cx="26452" cy="264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535" y="0"/>
                    </a:moveTo>
                    <a:lnTo>
                      <a:pt x="8432" y="531"/>
                    </a:lnTo>
                    <a:lnTo>
                      <a:pt x="6329" y="1041"/>
                    </a:lnTo>
                    <a:lnTo>
                      <a:pt x="4757" y="2103"/>
                    </a:lnTo>
                    <a:lnTo>
                      <a:pt x="3164" y="3164"/>
                    </a:lnTo>
                    <a:lnTo>
                      <a:pt x="1592" y="4736"/>
                    </a:lnTo>
                    <a:lnTo>
                      <a:pt x="1062" y="6839"/>
                    </a:lnTo>
                    <a:lnTo>
                      <a:pt x="0" y="8942"/>
                    </a:lnTo>
                    <a:lnTo>
                      <a:pt x="0" y="13168"/>
                    </a:lnTo>
                    <a:lnTo>
                      <a:pt x="1062" y="15271"/>
                    </a:lnTo>
                    <a:lnTo>
                      <a:pt x="1592" y="16843"/>
                    </a:lnTo>
                    <a:lnTo>
                      <a:pt x="3164" y="18436"/>
                    </a:lnTo>
                    <a:lnTo>
                      <a:pt x="4757" y="19477"/>
                    </a:lnTo>
                    <a:lnTo>
                      <a:pt x="6329" y="20538"/>
                    </a:lnTo>
                    <a:lnTo>
                      <a:pt x="8432" y="21600"/>
                    </a:lnTo>
                    <a:lnTo>
                      <a:pt x="12658" y="21600"/>
                    </a:lnTo>
                    <a:lnTo>
                      <a:pt x="16864" y="19477"/>
                    </a:lnTo>
                    <a:lnTo>
                      <a:pt x="18436" y="18436"/>
                    </a:lnTo>
                    <a:lnTo>
                      <a:pt x="19497" y="16843"/>
                    </a:lnTo>
                    <a:lnTo>
                      <a:pt x="20559" y="15271"/>
                    </a:lnTo>
                    <a:lnTo>
                      <a:pt x="21069" y="13168"/>
                    </a:lnTo>
                    <a:lnTo>
                      <a:pt x="21600" y="11065"/>
                    </a:lnTo>
                    <a:lnTo>
                      <a:pt x="21069" y="8942"/>
                    </a:lnTo>
                    <a:lnTo>
                      <a:pt x="20559" y="6839"/>
                    </a:lnTo>
                    <a:lnTo>
                      <a:pt x="19497" y="4736"/>
                    </a:lnTo>
                    <a:lnTo>
                      <a:pt x="18436" y="3164"/>
                    </a:lnTo>
                    <a:lnTo>
                      <a:pt x="16864" y="2103"/>
                    </a:lnTo>
                    <a:lnTo>
                      <a:pt x="14761" y="1041"/>
                    </a:lnTo>
                    <a:lnTo>
                      <a:pt x="12658" y="531"/>
                    </a:lnTo>
                    <a:lnTo>
                      <a:pt x="10535" y="0"/>
                    </a:lnTo>
                    <a:close/>
                  </a:path>
                </a:pathLst>
              </a:custGeom>
              <a:solidFill>
                <a:srgbClr val="DB636E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8" name="Google Shape;1860;p53"/>
              <p:cNvSpPr/>
              <p:nvPr/>
            </p:nvSpPr>
            <p:spPr>
              <a:xfrm>
                <a:off x="-1" y="-2"/>
                <a:ext cx="367681" cy="358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4130" y="739"/>
                    </a:moveTo>
                    <a:lnTo>
                      <a:pt x="4245" y="778"/>
                    </a:lnTo>
                    <a:lnTo>
                      <a:pt x="4396" y="857"/>
                    </a:lnTo>
                    <a:lnTo>
                      <a:pt x="4471" y="973"/>
                    </a:lnTo>
                    <a:lnTo>
                      <a:pt x="4585" y="1091"/>
                    </a:lnTo>
                    <a:lnTo>
                      <a:pt x="4660" y="1207"/>
                    </a:lnTo>
                    <a:lnTo>
                      <a:pt x="4698" y="1362"/>
                    </a:lnTo>
                    <a:lnTo>
                      <a:pt x="4698" y="2842"/>
                    </a:lnTo>
                    <a:lnTo>
                      <a:pt x="4660" y="2997"/>
                    </a:lnTo>
                    <a:lnTo>
                      <a:pt x="4585" y="3113"/>
                    </a:lnTo>
                    <a:lnTo>
                      <a:pt x="4396" y="3308"/>
                    </a:lnTo>
                    <a:lnTo>
                      <a:pt x="4245" y="3386"/>
                    </a:lnTo>
                    <a:lnTo>
                      <a:pt x="4130" y="3426"/>
                    </a:lnTo>
                    <a:lnTo>
                      <a:pt x="3979" y="3465"/>
                    </a:lnTo>
                    <a:lnTo>
                      <a:pt x="3676" y="3386"/>
                    </a:lnTo>
                    <a:lnTo>
                      <a:pt x="3562" y="3308"/>
                    </a:lnTo>
                    <a:lnTo>
                      <a:pt x="3448" y="3231"/>
                    </a:lnTo>
                    <a:lnTo>
                      <a:pt x="3334" y="3113"/>
                    </a:lnTo>
                    <a:lnTo>
                      <a:pt x="3296" y="2997"/>
                    </a:lnTo>
                    <a:lnTo>
                      <a:pt x="3221" y="2842"/>
                    </a:lnTo>
                    <a:lnTo>
                      <a:pt x="3221" y="1362"/>
                    </a:lnTo>
                    <a:lnTo>
                      <a:pt x="3296" y="1207"/>
                    </a:lnTo>
                    <a:lnTo>
                      <a:pt x="3334" y="1091"/>
                    </a:lnTo>
                    <a:lnTo>
                      <a:pt x="3562" y="857"/>
                    </a:lnTo>
                    <a:lnTo>
                      <a:pt x="3676" y="778"/>
                    </a:lnTo>
                    <a:lnTo>
                      <a:pt x="3827" y="739"/>
                    </a:lnTo>
                    <a:close/>
                    <a:moveTo>
                      <a:pt x="17773" y="739"/>
                    </a:moveTo>
                    <a:lnTo>
                      <a:pt x="17924" y="778"/>
                    </a:lnTo>
                    <a:lnTo>
                      <a:pt x="18037" y="857"/>
                    </a:lnTo>
                    <a:lnTo>
                      <a:pt x="18152" y="973"/>
                    </a:lnTo>
                    <a:lnTo>
                      <a:pt x="18265" y="1091"/>
                    </a:lnTo>
                    <a:lnTo>
                      <a:pt x="18303" y="1207"/>
                    </a:lnTo>
                    <a:lnTo>
                      <a:pt x="18378" y="1362"/>
                    </a:lnTo>
                    <a:lnTo>
                      <a:pt x="18378" y="2842"/>
                    </a:lnTo>
                    <a:lnTo>
                      <a:pt x="18303" y="2997"/>
                    </a:lnTo>
                    <a:lnTo>
                      <a:pt x="18265" y="3113"/>
                    </a:lnTo>
                    <a:lnTo>
                      <a:pt x="18152" y="3231"/>
                    </a:lnTo>
                    <a:lnTo>
                      <a:pt x="18037" y="3308"/>
                    </a:lnTo>
                    <a:lnTo>
                      <a:pt x="17924" y="3386"/>
                    </a:lnTo>
                    <a:lnTo>
                      <a:pt x="17773" y="3426"/>
                    </a:lnTo>
                    <a:lnTo>
                      <a:pt x="17620" y="3465"/>
                    </a:lnTo>
                    <a:lnTo>
                      <a:pt x="17469" y="3426"/>
                    </a:lnTo>
                    <a:lnTo>
                      <a:pt x="17355" y="3386"/>
                    </a:lnTo>
                    <a:lnTo>
                      <a:pt x="17204" y="3308"/>
                    </a:lnTo>
                    <a:lnTo>
                      <a:pt x="17128" y="3231"/>
                    </a:lnTo>
                    <a:lnTo>
                      <a:pt x="17015" y="3113"/>
                    </a:lnTo>
                    <a:lnTo>
                      <a:pt x="16938" y="2997"/>
                    </a:lnTo>
                    <a:lnTo>
                      <a:pt x="16900" y="2842"/>
                    </a:lnTo>
                    <a:lnTo>
                      <a:pt x="16900" y="1362"/>
                    </a:lnTo>
                    <a:lnTo>
                      <a:pt x="16938" y="1207"/>
                    </a:lnTo>
                    <a:lnTo>
                      <a:pt x="17015" y="1091"/>
                    </a:lnTo>
                    <a:lnTo>
                      <a:pt x="17128" y="973"/>
                    </a:lnTo>
                    <a:lnTo>
                      <a:pt x="17204" y="857"/>
                    </a:lnTo>
                    <a:lnTo>
                      <a:pt x="17355" y="778"/>
                    </a:lnTo>
                    <a:lnTo>
                      <a:pt x="17469" y="739"/>
                    </a:lnTo>
                    <a:close/>
                    <a:moveTo>
                      <a:pt x="3979" y="0"/>
                    </a:moveTo>
                    <a:lnTo>
                      <a:pt x="3676" y="39"/>
                    </a:lnTo>
                    <a:lnTo>
                      <a:pt x="3410" y="118"/>
                    </a:lnTo>
                    <a:lnTo>
                      <a:pt x="3144" y="273"/>
                    </a:lnTo>
                    <a:lnTo>
                      <a:pt x="2955" y="428"/>
                    </a:lnTo>
                    <a:lnTo>
                      <a:pt x="2766" y="662"/>
                    </a:lnTo>
                    <a:lnTo>
                      <a:pt x="2614" y="934"/>
                    </a:lnTo>
                    <a:lnTo>
                      <a:pt x="2538" y="1207"/>
                    </a:lnTo>
                    <a:lnTo>
                      <a:pt x="2501" y="1480"/>
                    </a:lnTo>
                    <a:lnTo>
                      <a:pt x="2501" y="1714"/>
                    </a:lnTo>
                    <a:lnTo>
                      <a:pt x="1591" y="1714"/>
                    </a:lnTo>
                    <a:lnTo>
                      <a:pt x="1250" y="1751"/>
                    </a:lnTo>
                    <a:lnTo>
                      <a:pt x="985" y="1869"/>
                    </a:lnTo>
                    <a:lnTo>
                      <a:pt x="681" y="1985"/>
                    </a:lnTo>
                    <a:lnTo>
                      <a:pt x="454" y="2219"/>
                    </a:lnTo>
                    <a:lnTo>
                      <a:pt x="264" y="2453"/>
                    </a:lnTo>
                    <a:lnTo>
                      <a:pt x="113" y="2724"/>
                    </a:lnTo>
                    <a:lnTo>
                      <a:pt x="38" y="3036"/>
                    </a:lnTo>
                    <a:lnTo>
                      <a:pt x="0" y="3347"/>
                    </a:lnTo>
                    <a:lnTo>
                      <a:pt x="0" y="20004"/>
                    </a:lnTo>
                    <a:lnTo>
                      <a:pt x="38" y="20315"/>
                    </a:lnTo>
                    <a:lnTo>
                      <a:pt x="113" y="20627"/>
                    </a:lnTo>
                    <a:lnTo>
                      <a:pt x="264" y="20899"/>
                    </a:lnTo>
                    <a:lnTo>
                      <a:pt x="454" y="21132"/>
                    </a:lnTo>
                    <a:lnTo>
                      <a:pt x="681" y="21327"/>
                    </a:lnTo>
                    <a:lnTo>
                      <a:pt x="985" y="21484"/>
                    </a:lnTo>
                    <a:lnTo>
                      <a:pt x="1250" y="21600"/>
                    </a:lnTo>
                    <a:lnTo>
                      <a:pt x="11633" y="21600"/>
                    </a:lnTo>
                    <a:lnTo>
                      <a:pt x="11747" y="21522"/>
                    </a:lnTo>
                    <a:lnTo>
                      <a:pt x="11823" y="21405"/>
                    </a:lnTo>
                    <a:lnTo>
                      <a:pt x="11861" y="21250"/>
                    </a:lnTo>
                    <a:lnTo>
                      <a:pt x="11823" y="21093"/>
                    </a:lnTo>
                    <a:lnTo>
                      <a:pt x="11747" y="20977"/>
                    </a:lnTo>
                    <a:lnTo>
                      <a:pt x="11633" y="20899"/>
                    </a:lnTo>
                    <a:lnTo>
                      <a:pt x="1591" y="20899"/>
                    </a:lnTo>
                    <a:lnTo>
                      <a:pt x="1401" y="20861"/>
                    </a:lnTo>
                    <a:lnTo>
                      <a:pt x="1250" y="20822"/>
                    </a:lnTo>
                    <a:lnTo>
                      <a:pt x="1099" y="20743"/>
                    </a:lnTo>
                    <a:lnTo>
                      <a:pt x="871" y="20509"/>
                    </a:lnTo>
                    <a:lnTo>
                      <a:pt x="796" y="20354"/>
                    </a:lnTo>
                    <a:lnTo>
                      <a:pt x="720" y="20199"/>
                    </a:lnTo>
                    <a:lnTo>
                      <a:pt x="720" y="5955"/>
                    </a:lnTo>
                    <a:lnTo>
                      <a:pt x="5115" y="5955"/>
                    </a:lnTo>
                    <a:lnTo>
                      <a:pt x="5267" y="5916"/>
                    </a:lnTo>
                    <a:lnTo>
                      <a:pt x="5381" y="5837"/>
                    </a:lnTo>
                    <a:lnTo>
                      <a:pt x="5456" y="5721"/>
                    </a:lnTo>
                    <a:lnTo>
                      <a:pt x="5494" y="5605"/>
                    </a:lnTo>
                    <a:lnTo>
                      <a:pt x="5456" y="5448"/>
                    </a:lnTo>
                    <a:lnTo>
                      <a:pt x="5381" y="5332"/>
                    </a:lnTo>
                    <a:lnTo>
                      <a:pt x="5267" y="5254"/>
                    </a:lnTo>
                    <a:lnTo>
                      <a:pt x="5115" y="5216"/>
                    </a:lnTo>
                    <a:lnTo>
                      <a:pt x="720" y="5216"/>
                    </a:lnTo>
                    <a:lnTo>
                      <a:pt x="720" y="3153"/>
                    </a:lnTo>
                    <a:lnTo>
                      <a:pt x="796" y="2997"/>
                    </a:lnTo>
                    <a:lnTo>
                      <a:pt x="871" y="2842"/>
                    </a:lnTo>
                    <a:lnTo>
                      <a:pt x="1099" y="2608"/>
                    </a:lnTo>
                    <a:lnTo>
                      <a:pt x="1250" y="2530"/>
                    </a:lnTo>
                    <a:lnTo>
                      <a:pt x="1401" y="2492"/>
                    </a:lnTo>
                    <a:lnTo>
                      <a:pt x="1591" y="2453"/>
                    </a:lnTo>
                    <a:lnTo>
                      <a:pt x="2501" y="2453"/>
                    </a:lnTo>
                    <a:lnTo>
                      <a:pt x="2501" y="2686"/>
                    </a:lnTo>
                    <a:lnTo>
                      <a:pt x="2538" y="2997"/>
                    </a:lnTo>
                    <a:lnTo>
                      <a:pt x="2614" y="3270"/>
                    </a:lnTo>
                    <a:lnTo>
                      <a:pt x="2766" y="3502"/>
                    </a:lnTo>
                    <a:lnTo>
                      <a:pt x="2955" y="3736"/>
                    </a:lnTo>
                    <a:lnTo>
                      <a:pt x="3144" y="3931"/>
                    </a:lnTo>
                    <a:lnTo>
                      <a:pt x="3676" y="4165"/>
                    </a:lnTo>
                    <a:lnTo>
                      <a:pt x="4245" y="4165"/>
                    </a:lnTo>
                    <a:lnTo>
                      <a:pt x="4547" y="4048"/>
                    </a:lnTo>
                    <a:lnTo>
                      <a:pt x="4775" y="3931"/>
                    </a:lnTo>
                    <a:lnTo>
                      <a:pt x="5002" y="3736"/>
                    </a:lnTo>
                    <a:lnTo>
                      <a:pt x="5154" y="3502"/>
                    </a:lnTo>
                    <a:lnTo>
                      <a:pt x="5305" y="3270"/>
                    </a:lnTo>
                    <a:lnTo>
                      <a:pt x="5381" y="2997"/>
                    </a:lnTo>
                    <a:lnTo>
                      <a:pt x="5418" y="2686"/>
                    </a:lnTo>
                    <a:lnTo>
                      <a:pt x="5418" y="2453"/>
                    </a:lnTo>
                    <a:lnTo>
                      <a:pt x="16181" y="2453"/>
                    </a:lnTo>
                    <a:lnTo>
                      <a:pt x="16181" y="2686"/>
                    </a:lnTo>
                    <a:lnTo>
                      <a:pt x="16219" y="2997"/>
                    </a:lnTo>
                    <a:lnTo>
                      <a:pt x="16294" y="3270"/>
                    </a:lnTo>
                    <a:lnTo>
                      <a:pt x="16446" y="3502"/>
                    </a:lnTo>
                    <a:lnTo>
                      <a:pt x="16598" y="3736"/>
                    </a:lnTo>
                    <a:lnTo>
                      <a:pt x="16825" y="3931"/>
                    </a:lnTo>
                    <a:lnTo>
                      <a:pt x="17355" y="4165"/>
                    </a:lnTo>
                    <a:lnTo>
                      <a:pt x="17924" y="4165"/>
                    </a:lnTo>
                    <a:lnTo>
                      <a:pt x="18188" y="4048"/>
                    </a:lnTo>
                    <a:lnTo>
                      <a:pt x="18454" y="3931"/>
                    </a:lnTo>
                    <a:lnTo>
                      <a:pt x="18644" y="3736"/>
                    </a:lnTo>
                    <a:lnTo>
                      <a:pt x="18833" y="3502"/>
                    </a:lnTo>
                    <a:lnTo>
                      <a:pt x="18984" y="3270"/>
                    </a:lnTo>
                    <a:lnTo>
                      <a:pt x="19061" y="2997"/>
                    </a:lnTo>
                    <a:lnTo>
                      <a:pt x="19099" y="2686"/>
                    </a:lnTo>
                    <a:lnTo>
                      <a:pt x="19099" y="2453"/>
                    </a:lnTo>
                    <a:lnTo>
                      <a:pt x="20008" y="2453"/>
                    </a:lnTo>
                    <a:lnTo>
                      <a:pt x="20197" y="2492"/>
                    </a:lnTo>
                    <a:lnTo>
                      <a:pt x="20349" y="2530"/>
                    </a:lnTo>
                    <a:lnTo>
                      <a:pt x="20500" y="2608"/>
                    </a:lnTo>
                    <a:lnTo>
                      <a:pt x="20615" y="2724"/>
                    </a:lnTo>
                    <a:lnTo>
                      <a:pt x="20728" y="2842"/>
                    </a:lnTo>
                    <a:lnTo>
                      <a:pt x="20804" y="2997"/>
                    </a:lnTo>
                    <a:lnTo>
                      <a:pt x="20842" y="3153"/>
                    </a:lnTo>
                    <a:lnTo>
                      <a:pt x="20879" y="3347"/>
                    </a:lnTo>
                    <a:lnTo>
                      <a:pt x="20879" y="5216"/>
                    </a:lnTo>
                    <a:lnTo>
                      <a:pt x="6782" y="5216"/>
                    </a:lnTo>
                    <a:lnTo>
                      <a:pt x="6631" y="5254"/>
                    </a:lnTo>
                    <a:lnTo>
                      <a:pt x="6518" y="5332"/>
                    </a:lnTo>
                    <a:lnTo>
                      <a:pt x="6442" y="5448"/>
                    </a:lnTo>
                    <a:lnTo>
                      <a:pt x="6403" y="5605"/>
                    </a:lnTo>
                    <a:lnTo>
                      <a:pt x="6442" y="5721"/>
                    </a:lnTo>
                    <a:lnTo>
                      <a:pt x="6518" y="5837"/>
                    </a:lnTo>
                    <a:lnTo>
                      <a:pt x="6631" y="5916"/>
                    </a:lnTo>
                    <a:lnTo>
                      <a:pt x="6782" y="5955"/>
                    </a:lnTo>
                    <a:lnTo>
                      <a:pt x="20879" y="5955"/>
                    </a:lnTo>
                    <a:lnTo>
                      <a:pt x="20879" y="9886"/>
                    </a:lnTo>
                    <a:lnTo>
                      <a:pt x="20917" y="10041"/>
                    </a:lnTo>
                    <a:lnTo>
                      <a:pt x="20993" y="10157"/>
                    </a:lnTo>
                    <a:lnTo>
                      <a:pt x="21107" y="10236"/>
                    </a:lnTo>
                    <a:lnTo>
                      <a:pt x="21372" y="10236"/>
                    </a:lnTo>
                    <a:lnTo>
                      <a:pt x="21485" y="10157"/>
                    </a:lnTo>
                    <a:lnTo>
                      <a:pt x="21562" y="10041"/>
                    </a:lnTo>
                    <a:lnTo>
                      <a:pt x="21600" y="9886"/>
                    </a:lnTo>
                    <a:lnTo>
                      <a:pt x="21600" y="3347"/>
                    </a:lnTo>
                    <a:lnTo>
                      <a:pt x="21562" y="3036"/>
                    </a:lnTo>
                    <a:lnTo>
                      <a:pt x="21447" y="2724"/>
                    </a:lnTo>
                    <a:lnTo>
                      <a:pt x="21296" y="2453"/>
                    </a:lnTo>
                    <a:lnTo>
                      <a:pt x="21107" y="2219"/>
                    </a:lnTo>
                    <a:lnTo>
                      <a:pt x="20879" y="1985"/>
                    </a:lnTo>
                    <a:lnTo>
                      <a:pt x="20615" y="1869"/>
                    </a:lnTo>
                    <a:lnTo>
                      <a:pt x="20310" y="1751"/>
                    </a:lnTo>
                    <a:lnTo>
                      <a:pt x="20008" y="1714"/>
                    </a:lnTo>
                    <a:lnTo>
                      <a:pt x="19099" y="1714"/>
                    </a:lnTo>
                    <a:lnTo>
                      <a:pt x="19099" y="1480"/>
                    </a:lnTo>
                    <a:lnTo>
                      <a:pt x="19061" y="1207"/>
                    </a:lnTo>
                    <a:lnTo>
                      <a:pt x="18984" y="934"/>
                    </a:lnTo>
                    <a:lnTo>
                      <a:pt x="18833" y="662"/>
                    </a:lnTo>
                    <a:lnTo>
                      <a:pt x="18644" y="428"/>
                    </a:lnTo>
                    <a:lnTo>
                      <a:pt x="18454" y="273"/>
                    </a:lnTo>
                    <a:lnTo>
                      <a:pt x="18188" y="118"/>
                    </a:lnTo>
                    <a:lnTo>
                      <a:pt x="17924" y="39"/>
                    </a:lnTo>
                    <a:lnTo>
                      <a:pt x="17620" y="0"/>
                    </a:lnTo>
                    <a:lnTo>
                      <a:pt x="17355" y="39"/>
                    </a:lnTo>
                    <a:lnTo>
                      <a:pt x="17090" y="118"/>
                    </a:lnTo>
                    <a:lnTo>
                      <a:pt x="16825" y="273"/>
                    </a:lnTo>
                    <a:lnTo>
                      <a:pt x="16598" y="428"/>
                    </a:lnTo>
                    <a:lnTo>
                      <a:pt x="16446" y="662"/>
                    </a:lnTo>
                    <a:lnTo>
                      <a:pt x="16294" y="934"/>
                    </a:lnTo>
                    <a:lnTo>
                      <a:pt x="16219" y="1207"/>
                    </a:lnTo>
                    <a:lnTo>
                      <a:pt x="16181" y="1480"/>
                    </a:lnTo>
                    <a:lnTo>
                      <a:pt x="16181" y="1714"/>
                    </a:lnTo>
                    <a:lnTo>
                      <a:pt x="5418" y="1714"/>
                    </a:lnTo>
                    <a:lnTo>
                      <a:pt x="5418" y="1480"/>
                    </a:lnTo>
                    <a:lnTo>
                      <a:pt x="5381" y="1207"/>
                    </a:lnTo>
                    <a:lnTo>
                      <a:pt x="5305" y="934"/>
                    </a:lnTo>
                    <a:lnTo>
                      <a:pt x="5154" y="662"/>
                    </a:lnTo>
                    <a:lnTo>
                      <a:pt x="5002" y="428"/>
                    </a:lnTo>
                    <a:lnTo>
                      <a:pt x="4547" y="118"/>
                    </a:lnTo>
                    <a:lnTo>
                      <a:pt x="4245" y="39"/>
                    </a:lnTo>
                    <a:lnTo>
                      <a:pt x="3979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49" name="Google Shape;1861;p53"/>
              <p:cNvSpPr/>
              <p:nvPr/>
            </p:nvSpPr>
            <p:spPr>
              <a:xfrm>
                <a:off x="39976" y="130951"/>
                <a:ext cx="371554" cy="25800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5900" y="1026"/>
                    </a:moveTo>
                    <a:lnTo>
                      <a:pt x="15975" y="1080"/>
                    </a:lnTo>
                    <a:lnTo>
                      <a:pt x="16013" y="1189"/>
                    </a:lnTo>
                    <a:lnTo>
                      <a:pt x="16013" y="3079"/>
                    </a:lnTo>
                    <a:lnTo>
                      <a:pt x="15112" y="2970"/>
                    </a:lnTo>
                    <a:lnTo>
                      <a:pt x="14701" y="3024"/>
                    </a:lnTo>
                    <a:lnTo>
                      <a:pt x="14326" y="3079"/>
                    </a:lnTo>
                    <a:lnTo>
                      <a:pt x="13913" y="3131"/>
                    </a:lnTo>
                    <a:lnTo>
                      <a:pt x="13538" y="3294"/>
                    </a:lnTo>
                    <a:lnTo>
                      <a:pt x="13538" y="1026"/>
                    </a:lnTo>
                    <a:close/>
                    <a:moveTo>
                      <a:pt x="3189" y="1026"/>
                    </a:moveTo>
                    <a:lnTo>
                      <a:pt x="3189" y="3510"/>
                    </a:lnTo>
                    <a:lnTo>
                      <a:pt x="676" y="3510"/>
                    </a:lnTo>
                    <a:lnTo>
                      <a:pt x="676" y="1189"/>
                    </a:lnTo>
                    <a:lnTo>
                      <a:pt x="714" y="1080"/>
                    </a:lnTo>
                    <a:lnTo>
                      <a:pt x="826" y="1026"/>
                    </a:lnTo>
                    <a:close/>
                    <a:moveTo>
                      <a:pt x="6412" y="1026"/>
                    </a:moveTo>
                    <a:lnTo>
                      <a:pt x="6412" y="3510"/>
                    </a:lnTo>
                    <a:lnTo>
                      <a:pt x="3901" y="3510"/>
                    </a:lnTo>
                    <a:lnTo>
                      <a:pt x="3901" y="1026"/>
                    </a:lnTo>
                    <a:close/>
                    <a:moveTo>
                      <a:pt x="9601" y="1026"/>
                    </a:moveTo>
                    <a:lnTo>
                      <a:pt x="9601" y="3510"/>
                    </a:lnTo>
                    <a:lnTo>
                      <a:pt x="7088" y="3510"/>
                    </a:lnTo>
                    <a:lnTo>
                      <a:pt x="7088" y="1026"/>
                    </a:lnTo>
                    <a:close/>
                    <a:moveTo>
                      <a:pt x="12826" y="1026"/>
                    </a:moveTo>
                    <a:lnTo>
                      <a:pt x="12826" y="3510"/>
                    </a:lnTo>
                    <a:lnTo>
                      <a:pt x="10313" y="3510"/>
                    </a:lnTo>
                    <a:lnTo>
                      <a:pt x="10313" y="1026"/>
                    </a:lnTo>
                    <a:close/>
                    <a:moveTo>
                      <a:pt x="11588" y="4481"/>
                    </a:moveTo>
                    <a:lnTo>
                      <a:pt x="10913" y="5239"/>
                    </a:lnTo>
                    <a:lnTo>
                      <a:pt x="10313" y="6101"/>
                    </a:lnTo>
                    <a:lnTo>
                      <a:pt x="10313" y="4481"/>
                    </a:lnTo>
                    <a:close/>
                    <a:moveTo>
                      <a:pt x="3189" y="4481"/>
                    </a:moveTo>
                    <a:lnTo>
                      <a:pt x="3189" y="6966"/>
                    </a:lnTo>
                    <a:lnTo>
                      <a:pt x="676" y="6966"/>
                    </a:lnTo>
                    <a:lnTo>
                      <a:pt x="676" y="4481"/>
                    </a:lnTo>
                    <a:close/>
                    <a:moveTo>
                      <a:pt x="6412" y="4481"/>
                    </a:moveTo>
                    <a:lnTo>
                      <a:pt x="6412" y="6966"/>
                    </a:lnTo>
                    <a:lnTo>
                      <a:pt x="3901" y="6966"/>
                    </a:lnTo>
                    <a:lnTo>
                      <a:pt x="3901" y="4481"/>
                    </a:lnTo>
                    <a:close/>
                    <a:moveTo>
                      <a:pt x="9601" y="4481"/>
                    </a:moveTo>
                    <a:lnTo>
                      <a:pt x="9601" y="6966"/>
                    </a:lnTo>
                    <a:lnTo>
                      <a:pt x="7088" y="6966"/>
                    </a:lnTo>
                    <a:lnTo>
                      <a:pt x="7088" y="4481"/>
                    </a:lnTo>
                    <a:close/>
                    <a:moveTo>
                      <a:pt x="3189" y="7991"/>
                    </a:moveTo>
                    <a:lnTo>
                      <a:pt x="3189" y="10476"/>
                    </a:lnTo>
                    <a:lnTo>
                      <a:pt x="676" y="10476"/>
                    </a:lnTo>
                    <a:lnTo>
                      <a:pt x="676" y="7991"/>
                    </a:lnTo>
                    <a:close/>
                    <a:moveTo>
                      <a:pt x="6412" y="7991"/>
                    </a:moveTo>
                    <a:lnTo>
                      <a:pt x="6412" y="10476"/>
                    </a:lnTo>
                    <a:lnTo>
                      <a:pt x="3901" y="10476"/>
                    </a:lnTo>
                    <a:lnTo>
                      <a:pt x="3901" y="7991"/>
                    </a:lnTo>
                    <a:close/>
                    <a:moveTo>
                      <a:pt x="9376" y="7991"/>
                    </a:moveTo>
                    <a:lnTo>
                      <a:pt x="9188" y="8586"/>
                    </a:lnTo>
                    <a:lnTo>
                      <a:pt x="9039" y="9180"/>
                    </a:lnTo>
                    <a:lnTo>
                      <a:pt x="8887" y="9829"/>
                    </a:lnTo>
                    <a:lnTo>
                      <a:pt x="8775" y="10476"/>
                    </a:lnTo>
                    <a:lnTo>
                      <a:pt x="7088" y="10476"/>
                    </a:lnTo>
                    <a:lnTo>
                      <a:pt x="7088" y="7991"/>
                    </a:lnTo>
                    <a:close/>
                    <a:moveTo>
                      <a:pt x="3189" y="11503"/>
                    </a:moveTo>
                    <a:lnTo>
                      <a:pt x="3189" y="13986"/>
                    </a:lnTo>
                    <a:lnTo>
                      <a:pt x="826" y="13986"/>
                    </a:lnTo>
                    <a:lnTo>
                      <a:pt x="714" y="13933"/>
                    </a:lnTo>
                    <a:lnTo>
                      <a:pt x="676" y="13824"/>
                    </a:lnTo>
                    <a:lnTo>
                      <a:pt x="676" y="11503"/>
                    </a:lnTo>
                    <a:close/>
                    <a:moveTo>
                      <a:pt x="6412" y="11503"/>
                    </a:moveTo>
                    <a:lnTo>
                      <a:pt x="6412" y="13986"/>
                    </a:lnTo>
                    <a:lnTo>
                      <a:pt x="3901" y="13986"/>
                    </a:lnTo>
                    <a:lnTo>
                      <a:pt x="3901" y="11503"/>
                    </a:lnTo>
                    <a:close/>
                    <a:moveTo>
                      <a:pt x="8700" y="11503"/>
                    </a:moveTo>
                    <a:lnTo>
                      <a:pt x="8664" y="12313"/>
                    </a:lnTo>
                    <a:lnTo>
                      <a:pt x="8700" y="13123"/>
                    </a:lnTo>
                    <a:lnTo>
                      <a:pt x="8775" y="13986"/>
                    </a:lnTo>
                    <a:lnTo>
                      <a:pt x="7088" y="13986"/>
                    </a:lnTo>
                    <a:lnTo>
                      <a:pt x="7088" y="11503"/>
                    </a:lnTo>
                    <a:close/>
                    <a:moveTo>
                      <a:pt x="15112" y="3996"/>
                    </a:moveTo>
                    <a:lnTo>
                      <a:pt x="16013" y="4104"/>
                    </a:lnTo>
                    <a:lnTo>
                      <a:pt x="16462" y="4211"/>
                    </a:lnTo>
                    <a:lnTo>
                      <a:pt x="16875" y="4374"/>
                    </a:lnTo>
                    <a:lnTo>
                      <a:pt x="17288" y="4590"/>
                    </a:lnTo>
                    <a:lnTo>
                      <a:pt x="17701" y="4860"/>
                    </a:lnTo>
                    <a:lnTo>
                      <a:pt x="18113" y="5184"/>
                    </a:lnTo>
                    <a:lnTo>
                      <a:pt x="18488" y="5561"/>
                    </a:lnTo>
                    <a:lnTo>
                      <a:pt x="19013" y="6156"/>
                    </a:lnTo>
                    <a:lnTo>
                      <a:pt x="19500" y="6911"/>
                    </a:lnTo>
                    <a:lnTo>
                      <a:pt x="19913" y="7669"/>
                    </a:lnTo>
                    <a:lnTo>
                      <a:pt x="20250" y="8531"/>
                    </a:lnTo>
                    <a:lnTo>
                      <a:pt x="20513" y="9396"/>
                    </a:lnTo>
                    <a:lnTo>
                      <a:pt x="20700" y="10314"/>
                    </a:lnTo>
                    <a:lnTo>
                      <a:pt x="20850" y="11286"/>
                    </a:lnTo>
                    <a:lnTo>
                      <a:pt x="20888" y="12313"/>
                    </a:lnTo>
                    <a:lnTo>
                      <a:pt x="20850" y="13123"/>
                    </a:lnTo>
                    <a:lnTo>
                      <a:pt x="20774" y="13986"/>
                    </a:lnTo>
                    <a:lnTo>
                      <a:pt x="20625" y="14743"/>
                    </a:lnTo>
                    <a:lnTo>
                      <a:pt x="20437" y="15499"/>
                    </a:lnTo>
                    <a:lnTo>
                      <a:pt x="20176" y="16254"/>
                    </a:lnTo>
                    <a:lnTo>
                      <a:pt x="19913" y="16903"/>
                    </a:lnTo>
                    <a:lnTo>
                      <a:pt x="19575" y="17550"/>
                    </a:lnTo>
                    <a:lnTo>
                      <a:pt x="19200" y="18144"/>
                    </a:lnTo>
                    <a:lnTo>
                      <a:pt x="18788" y="18684"/>
                    </a:lnTo>
                    <a:lnTo>
                      <a:pt x="18337" y="19170"/>
                    </a:lnTo>
                    <a:lnTo>
                      <a:pt x="17850" y="19603"/>
                    </a:lnTo>
                    <a:lnTo>
                      <a:pt x="17362" y="19928"/>
                    </a:lnTo>
                    <a:lnTo>
                      <a:pt x="16837" y="20198"/>
                    </a:lnTo>
                    <a:lnTo>
                      <a:pt x="16275" y="20413"/>
                    </a:lnTo>
                    <a:lnTo>
                      <a:pt x="15712" y="20520"/>
                    </a:lnTo>
                    <a:lnTo>
                      <a:pt x="15112" y="20574"/>
                    </a:lnTo>
                    <a:lnTo>
                      <a:pt x="14550" y="20520"/>
                    </a:lnTo>
                    <a:lnTo>
                      <a:pt x="13987" y="20413"/>
                    </a:lnTo>
                    <a:lnTo>
                      <a:pt x="13463" y="20250"/>
                    </a:lnTo>
                    <a:lnTo>
                      <a:pt x="12938" y="19980"/>
                    </a:lnTo>
                    <a:lnTo>
                      <a:pt x="12413" y="19603"/>
                    </a:lnTo>
                    <a:lnTo>
                      <a:pt x="11925" y="19224"/>
                    </a:lnTo>
                    <a:lnTo>
                      <a:pt x="11476" y="18739"/>
                    </a:lnTo>
                    <a:lnTo>
                      <a:pt x="11063" y="18144"/>
                    </a:lnTo>
                    <a:lnTo>
                      <a:pt x="10688" y="17550"/>
                    </a:lnTo>
                    <a:lnTo>
                      <a:pt x="10351" y="16903"/>
                    </a:lnTo>
                    <a:lnTo>
                      <a:pt x="10050" y="16200"/>
                    </a:lnTo>
                    <a:lnTo>
                      <a:pt x="9788" y="15499"/>
                    </a:lnTo>
                    <a:lnTo>
                      <a:pt x="9601" y="14689"/>
                    </a:lnTo>
                    <a:lnTo>
                      <a:pt x="9488" y="13933"/>
                    </a:lnTo>
                    <a:lnTo>
                      <a:pt x="9413" y="13123"/>
                    </a:lnTo>
                    <a:lnTo>
                      <a:pt x="9376" y="12313"/>
                    </a:lnTo>
                    <a:lnTo>
                      <a:pt x="9413" y="11449"/>
                    </a:lnTo>
                    <a:lnTo>
                      <a:pt x="9488" y="10639"/>
                    </a:lnTo>
                    <a:lnTo>
                      <a:pt x="9637" y="9829"/>
                    </a:lnTo>
                    <a:lnTo>
                      <a:pt x="9825" y="9071"/>
                    </a:lnTo>
                    <a:lnTo>
                      <a:pt x="10050" y="8316"/>
                    </a:lnTo>
                    <a:lnTo>
                      <a:pt x="10351" y="7669"/>
                    </a:lnTo>
                    <a:lnTo>
                      <a:pt x="10688" y="7020"/>
                    </a:lnTo>
                    <a:lnTo>
                      <a:pt x="11063" y="6426"/>
                    </a:lnTo>
                    <a:lnTo>
                      <a:pt x="11476" y="5886"/>
                    </a:lnTo>
                    <a:lnTo>
                      <a:pt x="11925" y="5400"/>
                    </a:lnTo>
                    <a:lnTo>
                      <a:pt x="12375" y="5021"/>
                    </a:lnTo>
                    <a:lnTo>
                      <a:pt x="12900" y="4644"/>
                    </a:lnTo>
                    <a:lnTo>
                      <a:pt x="13425" y="4374"/>
                    </a:lnTo>
                    <a:lnTo>
                      <a:pt x="13951" y="4159"/>
                    </a:lnTo>
                    <a:lnTo>
                      <a:pt x="14550" y="4050"/>
                    </a:lnTo>
                    <a:lnTo>
                      <a:pt x="15112" y="3996"/>
                    </a:lnTo>
                    <a:close/>
                    <a:moveTo>
                      <a:pt x="638" y="0"/>
                    </a:moveTo>
                    <a:lnTo>
                      <a:pt x="488" y="109"/>
                    </a:lnTo>
                    <a:lnTo>
                      <a:pt x="339" y="216"/>
                    </a:lnTo>
                    <a:lnTo>
                      <a:pt x="225" y="324"/>
                    </a:lnTo>
                    <a:lnTo>
                      <a:pt x="113" y="540"/>
                    </a:lnTo>
                    <a:lnTo>
                      <a:pt x="38" y="701"/>
                    </a:lnTo>
                    <a:lnTo>
                      <a:pt x="0" y="919"/>
                    </a:lnTo>
                    <a:lnTo>
                      <a:pt x="0" y="14040"/>
                    </a:lnTo>
                    <a:lnTo>
                      <a:pt x="38" y="14256"/>
                    </a:lnTo>
                    <a:lnTo>
                      <a:pt x="113" y="14473"/>
                    </a:lnTo>
                    <a:lnTo>
                      <a:pt x="225" y="14634"/>
                    </a:lnTo>
                    <a:lnTo>
                      <a:pt x="339" y="14796"/>
                    </a:lnTo>
                    <a:lnTo>
                      <a:pt x="488" y="14904"/>
                    </a:lnTo>
                    <a:lnTo>
                      <a:pt x="638" y="14959"/>
                    </a:lnTo>
                    <a:lnTo>
                      <a:pt x="826" y="15013"/>
                    </a:lnTo>
                    <a:lnTo>
                      <a:pt x="8925" y="15013"/>
                    </a:lnTo>
                    <a:lnTo>
                      <a:pt x="9075" y="15553"/>
                    </a:lnTo>
                    <a:lnTo>
                      <a:pt x="9226" y="16039"/>
                    </a:lnTo>
                    <a:lnTo>
                      <a:pt x="9376" y="16579"/>
                    </a:lnTo>
                    <a:lnTo>
                      <a:pt x="9563" y="17064"/>
                    </a:lnTo>
                    <a:lnTo>
                      <a:pt x="9788" y="17550"/>
                    </a:lnTo>
                    <a:lnTo>
                      <a:pt x="10050" y="18036"/>
                    </a:lnTo>
                    <a:lnTo>
                      <a:pt x="10275" y="18469"/>
                    </a:lnTo>
                    <a:lnTo>
                      <a:pt x="10575" y="18900"/>
                    </a:lnTo>
                    <a:lnTo>
                      <a:pt x="11025" y="19494"/>
                    </a:lnTo>
                    <a:lnTo>
                      <a:pt x="11550" y="20034"/>
                    </a:lnTo>
                    <a:lnTo>
                      <a:pt x="12075" y="20520"/>
                    </a:lnTo>
                    <a:lnTo>
                      <a:pt x="12675" y="20899"/>
                    </a:lnTo>
                    <a:lnTo>
                      <a:pt x="13237" y="21223"/>
                    </a:lnTo>
                    <a:lnTo>
                      <a:pt x="13875" y="21439"/>
                    </a:lnTo>
                    <a:lnTo>
                      <a:pt x="14476" y="21548"/>
                    </a:lnTo>
                    <a:lnTo>
                      <a:pt x="15112" y="21600"/>
                    </a:lnTo>
                    <a:lnTo>
                      <a:pt x="15788" y="21548"/>
                    </a:lnTo>
                    <a:lnTo>
                      <a:pt x="16425" y="21384"/>
                    </a:lnTo>
                    <a:lnTo>
                      <a:pt x="17025" y="21169"/>
                    </a:lnTo>
                    <a:lnTo>
                      <a:pt x="17625" y="20844"/>
                    </a:lnTo>
                    <a:lnTo>
                      <a:pt x="18187" y="20468"/>
                    </a:lnTo>
                    <a:lnTo>
                      <a:pt x="18750" y="19980"/>
                    </a:lnTo>
                    <a:lnTo>
                      <a:pt x="19238" y="19494"/>
                    </a:lnTo>
                    <a:lnTo>
                      <a:pt x="19687" y="18848"/>
                    </a:lnTo>
                    <a:lnTo>
                      <a:pt x="20100" y="18199"/>
                    </a:lnTo>
                    <a:lnTo>
                      <a:pt x="20475" y="17496"/>
                    </a:lnTo>
                    <a:lnTo>
                      <a:pt x="20812" y="16740"/>
                    </a:lnTo>
                    <a:lnTo>
                      <a:pt x="21075" y="15930"/>
                    </a:lnTo>
                    <a:lnTo>
                      <a:pt x="21301" y="15066"/>
                    </a:lnTo>
                    <a:lnTo>
                      <a:pt x="21450" y="14149"/>
                    </a:lnTo>
                    <a:lnTo>
                      <a:pt x="21562" y="13230"/>
                    </a:lnTo>
                    <a:lnTo>
                      <a:pt x="21600" y="12313"/>
                    </a:lnTo>
                    <a:lnTo>
                      <a:pt x="21562" y="11719"/>
                    </a:lnTo>
                    <a:lnTo>
                      <a:pt x="21524" y="11179"/>
                    </a:lnTo>
                    <a:lnTo>
                      <a:pt x="21488" y="10639"/>
                    </a:lnTo>
                    <a:lnTo>
                      <a:pt x="21413" y="10099"/>
                    </a:lnTo>
                    <a:lnTo>
                      <a:pt x="21301" y="9559"/>
                    </a:lnTo>
                    <a:lnTo>
                      <a:pt x="21187" y="9019"/>
                    </a:lnTo>
                    <a:lnTo>
                      <a:pt x="20888" y="8046"/>
                    </a:lnTo>
                    <a:lnTo>
                      <a:pt x="20475" y="7074"/>
                    </a:lnTo>
                    <a:lnTo>
                      <a:pt x="20025" y="6210"/>
                    </a:lnTo>
                    <a:lnTo>
                      <a:pt x="19763" y="5831"/>
                    </a:lnTo>
                    <a:lnTo>
                      <a:pt x="19500" y="5454"/>
                    </a:lnTo>
                    <a:lnTo>
                      <a:pt x="19200" y="5076"/>
                    </a:lnTo>
                    <a:lnTo>
                      <a:pt x="18900" y="4751"/>
                    </a:lnTo>
                    <a:lnTo>
                      <a:pt x="18375" y="4266"/>
                    </a:lnTo>
                    <a:lnTo>
                      <a:pt x="17850" y="3834"/>
                    </a:lnTo>
                    <a:lnTo>
                      <a:pt x="17288" y="3510"/>
                    </a:lnTo>
                    <a:lnTo>
                      <a:pt x="16725" y="3294"/>
                    </a:lnTo>
                    <a:lnTo>
                      <a:pt x="16725" y="919"/>
                    </a:lnTo>
                    <a:lnTo>
                      <a:pt x="16650" y="701"/>
                    </a:lnTo>
                    <a:lnTo>
                      <a:pt x="16576" y="540"/>
                    </a:lnTo>
                    <a:lnTo>
                      <a:pt x="16500" y="324"/>
                    </a:lnTo>
                    <a:lnTo>
                      <a:pt x="16350" y="216"/>
                    </a:lnTo>
                    <a:lnTo>
                      <a:pt x="16237" y="109"/>
                    </a:lnTo>
                    <a:lnTo>
                      <a:pt x="16087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50" name="Google Shape;1862;p53"/>
              <p:cNvSpPr/>
              <p:nvPr/>
            </p:nvSpPr>
            <p:spPr>
              <a:xfrm>
                <a:off x="212852" y="190925"/>
                <a:ext cx="174178" cy="17417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598" y="1522"/>
                    </a:moveTo>
                    <a:lnTo>
                      <a:pt x="12321" y="1600"/>
                    </a:lnTo>
                    <a:lnTo>
                      <a:pt x="13759" y="1922"/>
                    </a:lnTo>
                    <a:lnTo>
                      <a:pt x="14398" y="2161"/>
                    </a:lnTo>
                    <a:lnTo>
                      <a:pt x="15040" y="2480"/>
                    </a:lnTo>
                    <a:lnTo>
                      <a:pt x="15678" y="2880"/>
                    </a:lnTo>
                    <a:lnTo>
                      <a:pt x="16320" y="3280"/>
                    </a:lnTo>
                    <a:lnTo>
                      <a:pt x="16878" y="3680"/>
                    </a:lnTo>
                    <a:lnTo>
                      <a:pt x="16478" y="3999"/>
                    </a:lnTo>
                    <a:lnTo>
                      <a:pt x="16320" y="4241"/>
                    </a:lnTo>
                    <a:lnTo>
                      <a:pt x="16320" y="4799"/>
                    </a:lnTo>
                    <a:lnTo>
                      <a:pt x="16478" y="5122"/>
                    </a:lnTo>
                    <a:lnTo>
                      <a:pt x="16801" y="5280"/>
                    </a:lnTo>
                    <a:lnTo>
                      <a:pt x="17359" y="5280"/>
                    </a:lnTo>
                    <a:lnTo>
                      <a:pt x="17601" y="5122"/>
                    </a:lnTo>
                    <a:lnTo>
                      <a:pt x="17920" y="4722"/>
                    </a:lnTo>
                    <a:lnTo>
                      <a:pt x="18320" y="5280"/>
                    </a:lnTo>
                    <a:lnTo>
                      <a:pt x="18720" y="5922"/>
                    </a:lnTo>
                    <a:lnTo>
                      <a:pt x="19120" y="6560"/>
                    </a:lnTo>
                    <a:lnTo>
                      <a:pt x="19358" y="7202"/>
                    </a:lnTo>
                    <a:lnTo>
                      <a:pt x="19678" y="7841"/>
                    </a:lnTo>
                    <a:lnTo>
                      <a:pt x="20000" y="9279"/>
                    </a:lnTo>
                    <a:lnTo>
                      <a:pt x="20078" y="10002"/>
                    </a:lnTo>
                    <a:lnTo>
                      <a:pt x="19758" y="10079"/>
                    </a:lnTo>
                    <a:lnTo>
                      <a:pt x="19520" y="10240"/>
                    </a:lnTo>
                    <a:lnTo>
                      <a:pt x="19358" y="10479"/>
                    </a:lnTo>
                    <a:lnTo>
                      <a:pt x="19358" y="11040"/>
                    </a:lnTo>
                    <a:lnTo>
                      <a:pt x="19520" y="11279"/>
                    </a:lnTo>
                    <a:lnTo>
                      <a:pt x="19758" y="11440"/>
                    </a:lnTo>
                    <a:lnTo>
                      <a:pt x="20078" y="11521"/>
                    </a:lnTo>
                    <a:lnTo>
                      <a:pt x="20000" y="12240"/>
                    </a:lnTo>
                    <a:lnTo>
                      <a:pt x="19678" y="13679"/>
                    </a:lnTo>
                    <a:lnTo>
                      <a:pt x="19358" y="14401"/>
                    </a:lnTo>
                    <a:lnTo>
                      <a:pt x="19120" y="15040"/>
                    </a:lnTo>
                    <a:lnTo>
                      <a:pt x="18720" y="15601"/>
                    </a:lnTo>
                    <a:lnTo>
                      <a:pt x="18320" y="16240"/>
                    </a:lnTo>
                    <a:lnTo>
                      <a:pt x="17920" y="16801"/>
                    </a:lnTo>
                    <a:lnTo>
                      <a:pt x="17601" y="16478"/>
                    </a:lnTo>
                    <a:lnTo>
                      <a:pt x="17359" y="16320"/>
                    </a:lnTo>
                    <a:lnTo>
                      <a:pt x="17039" y="16240"/>
                    </a:lnTo>
                    <a:lnTo>
                      <a:pt x="16801" y="16320"/>
                    </a:lnTo>
                    <a:lnTo>
                      <a:pt x="16478" y="16478"/>
                    </a:lnTo>
                    <a:lnTo>
                      <a:pt x="16320" y="16720"/>
                    </a:lnTo>
                    <a:lnTo>
                      <a:pt x="16320" y="17278"/>
                    </a:lnTo>
                    <a:lnTo>
                      <a:pt x="16478" y="17520"/>
                    </a:lnTo>
                    <a:lnTo>
                      <a:pt x="16878" y="17839"/>
                    </a:lnTo>
                    <a:lnTo>
                      <a:pt x="16320" y="18320"/>
                    </a:lnTo>
                    <a:lnTo>
                      <a:pt x="15678" y="18720"/>
                    </a:lnTo>
                    <a:lnTo>
                      <a:pt x="15040" y="19039"/>
                    </a:lnTo>
                    <a:lnTo>
                      <a:pt x="14398" y="19358"/>
                    </a:lnTo>
                    <a:lnTo>
                      <a:pt x="13759" y="19600"/>
                    </a:lnTo>
                    <a:lnTo>
                      <a:pt x="13040" y="19758"/>
                    </a:lnTo>
                    <a:lnTo>
                      <a:pt x="12321" y="19920"/>
                    </a:lnTo>
                    <a:lnTo>
                      <a:pt x="11598" y="20000"/>
                    </a:lnTo>
                    <a:lnTo>
                      <a:pt x="11521" y="19758"/>
                    </a:lnTo>
                    <a:lnTo>
                      <a:pt x="11360" y="19520"/>
                    </a:lnTo>
                    <a:lnTo>
                      <a:pt x="11121" y="19358"/>
                    </a:lnTo>
                    <a:lnTo>
                      <a:pt x="10798" y="19278"/>
                    </a:lnTo>
                    <a:lnTo>
                      <a:pt x="10560" y="19358"/>
                    </a:lnTo>
                    <a:lnTo>
                      <a:pt x="10321" y="19520"/>
                    </a:lnTo>
                    <a:lnTo>
                      <a:pt x="10160" y="19758"/>
                    </a:lnTo>
                    <a:lnTo>
                      <a:pt x="10079" y="20000"/>
                    </a:lnTo>
                    <a:lnTo>
                      <a:pt x="9360" y="19920"/>
                    </a:lnTo>
                    <a:lnTo>
                      <a:pt x="8641" y="19758"/>
                    </a:lnTo>
                    <a:lnTo>
                      <a:pt x="7921" y="19600"/>
                    </a:lnTo>
                    <a:lnTo>
                      <a:pt x="7199" y="19358"/>
                    </a:lnTo>
                    <a:lnTo>
                      <a:pt x="5922" y="18720"/>
                    </a:lnTo>
                    <a:lnTo>
                      <a:pt x="5360" y="18320"/>
                    </a:lnTo>
                    <a:lnTo>
                      <a:pt x="4799" y="17839"/>
                    </a:lnTo>
                    <a:lnTo>
                      <a:pt x="5122" y="17520"/>
                    </a:lnTo>
                    <a:lnTo>
                      <a:pt x="5280" y="17278"/>
                    </a:lnTo>
                    <a:lnTo>
                      <a:pt x="5360" y="16959"/>
                    </a:lnTo>
                    <a:lnTo>
                      <a:pt x="5280" y="16720"/>
                    </a:lnTo>
                    <a:lnTo>
                      <a:pt x="5122" y="16478"/>
                    </a:lnTo>
                    <a:lnTo>
                      <a:pt x="4880" y="16320"/>
                    </a:lnTo>
                    <a:lnTo>
                      <a:pt x="4641" y="16240"/>
                    </a:lnTo>
                    <a:lnTo>
                      <a:pt x="4319" y="16320"/>
                    </a:lnTo>
                    <a:lnTo>
                      <a:pt x="4080" y="16478"/>
                    </a:lnTo>
                    <a:lnTo>
                      <a:pt x="3761" y="16801"/>
                    </a:lnTo>
                    <a:lnTo>
                      <a:pt x="3280" y="16240"/>
                    </a:lnTo>
                    <a:lnTo>
                      <a:pt x="2880" y="15601"/>
                    </a:lnTo>
                    <a:lnTo>
                      <a:pt x="2561" y="15040"/>
                    </a:lnTo>
                    <a:lnTo>
                      <a:pt x="2242" y="14401"/>
                    </a:lnTo>
                    <a:lnTo>
                      <a:pt x="2000" y="13679"/>
                    </a:lnTo>
                    <a:lnTo>
                      <a:pt x="1761" y="12959"/>
                    </a:lnTo>
                    <a:lnTo>
                      <a:pt x="1680" y="12240"/>
                    </a:lnTo>
                    <a:lnTo>
                      <a:pt x="1519" y="11521"/>
                    </a:lnTo>
                    <a:lnTo>
                      <a:pt x="1600" y="11521"/>
                    </a:lnTo>
                    <a:lnTo>
                      <a:pt x="1842" y="11440"/>
                    </a:lnTo>
                    <a:lnTo>
                      <a:pt x="2080" y="11279"/>
                    </a:lnTo>
                    <a:lnTo>
                      <a:pt x="2242" y="11040"/>
                    </a:lnTo>
                    <a:lnTo>
                      <a:pt x="2319" y="10802"/>
                    </a:lnTo>
                    <a:lnTo>
                      <a:pt x="2242" y="10479"/>
                    </a:lnTo>
                    <a:lnTo>
                      <a:pt x="2080" y="10240"/>
                    </a:lnTo>
                    <a:lnTo>
                      <a:pt x="1842" y="10079"/>
                    </a:lnTo>
                    <a:lnTo>
                      <a:pt x="1600" y="10002"/>
                    </a:lnTo>
                    <a:lnTo>
                      <a:pt x="1519" y="10002"/>
                    </a:lnTo>
                    <a:lnTo>
                      <a:pt x="1680" y="9279"/>
                    </a:lnTo>
                    <a:lnTo>
                      <a:pt x="1761" y="8560"/>
                    </a:lnTo>
                    <a:lnTo>
                      <a:pt x="2000" y="7841"/>
                    </a:lnTo>
                    <a:lnTo>
                      <a:pt x="2242" y="7202"/>
                    </a:lnTo>
                    <a:lnTo>
                      <a:pt x="2561" y="6560"/>
                    </a:lnTo>
                    <a:lnTo>
                      <a:pt x="2880" y="5922"/>
                    </a:lnTo>
                    <a:lnTo>
                      <a:pt x="3280" y="5280"/>
                    </a:lnTo>
                    <a:lnTo>
                      <a:pt x="3761" y="4722"/>
                    </a:lnTo>
                    <a:lnTo>
                      <a:pt x="4080" y="5122"/>
                    </a:lnTo>
                    <a:lnTo>
                      <a:pt x="4319" y="5280"/>
                    </a:lnTo>
                    <a:lnTo>
                      <a:pt x="4880" y="5280"/>
                    </a:lnTo>
                    <a:lnTo>
                      <a:pt x="5122" y="5122"/>
                    </a:lnTo>
                    <a:lnTo>
                      <a:pt x="5280" y="4799"/>
                    </a:lnTo>
                    <a:lnTo>
                      <a:pt x="5360" y="4561"/>
                    </a:lnTo>
                    <a:lnTo>
                      <a:pt x="5280" y="4241"/>
                    </a:lnTo>
                    <a:lnTo>
                      <a:pt x="5122" y="3999"/>
                    </a:lnTo>
                    <a:lnTo>
                      <a:pt x="4799" y="3680"/>
                    </a:lnTo>
                    <a:lnTo>
                      <a:pt x="5922" y="2880"/>
                    </a:lnTo>
                    <a:lnTo>
                      <a:pt x="6560" y="2480"/>
                    </a:lnTo>
                    <a:lnTo>
                      <a:pt x="7199" y="2161"/>
                    </a:lnTo>
                    <a:lnTo>
                      <a:pt x="7921" y="1922"/>
                    </a:lnTo>
                    <a:lnTo>
                      <a:pt x="9360" y="1600"/>
                    </a:lnTo>
                    <a:lnTo>
                      <a:pt x="10079" y="1522"/>
                    </a:lnTo>
                    <a:lnTo>
                      <a:pt x="10160" y="1761"/>
                    </a:lnTo>
                    <a:lnTo>
                      <a:pt x="10321" y="2000"/>
                    </a:lnTo>
                    <a:lnTo>
                      <a:pt x="10560" y="2161"/>
                    </a:lnTo>
                    <a:lnTo>
                      <a:pt x="10798" y="2242"/>
                    </a:lnTo>
                    <a:lnTo>
                      <a:pt x="11121" y="2161"/>
                    </a:lnTo>
                    <a:lnTo>
                      <a:pt x="11360" y="2000"/>
                    </a:lnTo>
                    <a:lnTo>
                      <a:pt x="11521" y="1761"/>
                    </a:lnTo>
                    <a:lnTo>
                      <a:pt x="11598" y="1522"/>
                    </a:lnTo>
                    <a:close/>
                    <a:moveTo>
                      <a:pt x="9760" y="0"/>
                    </a:moveTo>
                    <a:lnTo>
                      <a:pt x="8641" y="161"/>
                    </a:lnTo>
                    <a:lnTo>
                      <a:pt x="7599" y="481"/>
                    </a:lnTo>
                    <a:lnTo>
                      <a:pt x="6641" y="800"/>
                    </a:lnTo>
                    <a:lnTo>
                      <a:pt x="5680" y="1280"/>
                    </a:lnTo>
                    <a:lnTo>
                      <a:pt x="4799" y="1842"/>
                    </a:lnTo>
                    <a:lnTo>
                      <a:pt x="3999" y="2480"/>
                    </a:lnTo>
                    <a:lnTo>
                      <a:pt x="3200" y="3122"/>
                    </a:lnTo>
                    <a:lnTo>
                      <a:pt x="2480" y="3922"/>
                    </a:lnTo>
                    <a:lnTo>
                      <a:pt x="1842" y="4722"/>
                    </a:lnTo>
                    <a:lnTo>
                      <a:pt x="1361" y="5599"/>
                    </a:lnTo>
                    <a:lnTo>
                      <a:pt x="880" y="6560"/>
                    </a:lnTo>
                    <a:lnTo>
                      <a:pt x="481" y="7602"/>
                    </a:lnTo>
                    <a:lnTo>
                      <a:pt x="242" y="8560"/>
                    </a:lnTo>
                    <a:lnTo>
                      <a:pt x="81" y="9679"/>
                    </a:lnTo>
                    <a:lnTo>
                      <a:pt x="0" y="10802"/>
                    </a:lnTo>
                    <a:lnTo>
                      <a:pt x="81" y="11840"/>
                    </a:lnTo>
                    <a:lnTo>
                      <a:pt x="242" y="12959"/>
                    </a:lnTo>
                    <a:lnTo>
                      <a:pt x="481" y="14001"/>
                    </a:lnTo>
                    <a:lnTo>
                      <a:pt x="880" y="14959"/>
                    </a:lnTo>
                    <a:lnTo>
                      <a:pt x="1361" y="15920"/>
                    </a:lnTo>
                    <a:lnTo>
                      <a:pt x="1842" y="16801"/>
                    </a:lnTo>
                    <a:lnTo>
                      <a:pt x="2480" y="17601"/>
                    </a:lnTo>
                    <a:lnTo>
                      <a:pt x="3200" y="18400"/>
                    </a:lnTo>
                    <a:lnTo>
                      <a:pt x="3999" y="19120"/>
                    </a:lnTo>
                    <a:lnTo>
                      <a:pt x="4799" y="19678"/>
                    </a:lnTo>
                    <a:lnTo>
                      <a:pt x="5680" y="20239"/>
                    </a:lnTo>
                    <a:lnTo>
                      <a:pt x="6641" y="20720"/>
                    </a:lnTo>
                    <a:lnTo>
                      <a:pt x="7599" y="21039"/>
                    </a:lnTo>
                    <a:lnTo>
                      <a:pt x="8641" y="21358"/>
                    </a:lnTo>
                    <a:lnTo>
                      <a:pt x="9760" y="21519"/>
                    </a:lnTo>
                    <a:lnTo>
                      <a:pt x="10798" y="21600"/>
                    </a:lnTo>
                    <a:lnTo>
                      <a:pt x="11921" y="21519"/>
                    </a:lnTo>
                    <a:lnTo>
                      <a:pt x="12959" y="21358"/>
                    </a:lnTo>
                    <a:lnTo>
                      <a:pt x="13998" y="21039"/>
                    </a:lnTo>
                    <a:lnTo>
                      <a:pt x="15040" y="20720"/>
                    </a:lnTo>
                    <a:lnTo>
                      <a:pt x="16001" y="20239"/>
                    </a:lnTo>
                    <a:lnTo>
                      <a:pt x="16878" y="19678"/>
                    </a:lnTo>
                    <a:lnTo>
                      <a:pt x="17678" y="19120"/>
                    </a:lnTo>
                    <a:lnTo>
                      <a:pt x="18478" y="18400"/>
                    </a:lnTo>
                    <a:lnTo>
                      <a:pt x="19120" y="17601"/>
                    </a:lnTo>
                    <a:lnTo>
                      <a:pt x="19758" y="16801"/>
                    </a:lnTo>
                    <a:lnTo>
                      <a:pt x="20320" y="15920"/>
                    </a:lnTo>
                    <a:lnTo>
                      <a:pt x="20800" y="14959"/>
                    </a:lnTo>
                    <a:lnTo>
                      <a:pt x="21119" y="14001"/>
                    </a:lnTo>
                    <a:lnTo>
                      <a:pt x="21439" y="12959"/>
                    </a:lnTo>
                    <a:lnTo>
                      <a:pt x="21600" y="11840"/>
                    </a:lnTo>
                    <a:lnTo>
                      <a:pt x="21600" y="9679"/>
                    </a:lnTo>
                    <a:lnTo>
                      <a:pt x="21439" y="8560"/>
                    </a:lnTo>
                    <a:lnTo>
                      <a:pt x="21119" y="7602"/>
                    </a:lnTo>
                    <a:lnTo>
                      <a:pt x="20800" y="6560"/>
                    </a:lnTo>
                    <a:lnTo>
                      <a:pt x="20320" y="5599"/>
                    </a:lnTo>
                    <a:lnTo>
                      <a:pt x="19758" y="4722"/>
                    </a:lnTo>
                    <a:lnTo>
                      <a:pt x="19120" y="3922"/>
                    </a:lnTo>
                    <a:lnTo>
                      <a:pt x="18478" y="3122"/>
                    </a:lnTo>
                    <a:lnTo>
                      <a:pt x="17678" y="2480"/>
                    </a:lnTo>
                    <a:lnTo>
                      <a:pt x="16878" y="1842"/>
                    </a:lnTo>
                    <a:lnTo>
                      <a:pt x="16001" y="1280"/>
                    </a:lnTo>
                    <a:lnTo>
                      <a:pt x="15040" y="800"/>
                    </a:lnTo>
                    <a:lnTo>
                      <a:pt x="13998" y="481"/>
                    </a:lnTo>
                    <a:lnTo>
                      <a:pt x="12959" y="161"/>
                    </a:lnTo>
                    <a:lnTo>
                      <a:pt x="11921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51" name="Google Shape;1863;p53"/>
              <p:cNvSpPr/>
              <p:nvPr/>
            </p:nvSpPr>
            <p:spPr>
              <a:xfrm>
                <a:off x="279302" y="225125"/>
                <a:ext cx="39977" cy="8837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1144" y="11194"/>
                    </a:moveTo>
                    <a:lnTo>
                      <a:pt x="12887" y="11353"/>
                    </a:lnTo>
                    <a:lnTo>
                      <a:pt x="13941" y="11665"/>
                    </a:lnTo>
                    <a:lnTo>
                      <a:pt x="14630" y="12141"/>
                    </a:lnTo>
                    <a:lnTo>
                      <a:pt x="14981" y="12929"/>
                    </a:lnTo>
                    <a:lnTo>
                      <a:pt x="14630" y="13559"/>
                    </a:lnTo>
                    <a:lnTo>
                      <a:pt x="13941" y="14029"/>
                    </a:lnTo>
                    <a:lnTo>
                      <a:pt x="12887" y="14506"/>
                    </a:lnTo>
                    <a:lnTo>
                      <a:pt x="11144" y="14659"/>
                    </a:lnTo>
                    <a:lnTo>
                      <a:pt x="9753" y="14506"/>
                    </a:lnTo>
                    <a:lnTo>
                      <a:pt x="8713" y="14029"/>
                    </a:lnTo>
                    <a:lnTo>
                      <a:pt x="7659" y="13559"/>
                    </a:lnTo>
                    <a:lnTo>
                      <a:pt x="7322" y="12929"/>
                    </a:lnTo>
                    <a:lnTo>
                      <a:pt x="7659" y="12141"/>
                    </a:lnTo>
                    <a:lnTo>
                      <a:pt x="8713" y="11665"/>
                    </a:lnTo>
                    <a:lnTo>
                      <a:pt x="9753" y="11353"/>
                    </a:lnTo>
                    <a:lnTo>
                      <a:pt x="11144" y="11194"/>
                    </a:lnTo>
                    <a:close/>
                    <a:moveTo>
                      <a:pt x="11144" y="0"/>
                    </a:moveTo>
                    <a:lnTo>
                      <a:pt x="10104" y="159"/>
                    </a:lnTo>
                    <a:lnTo>
                      <a:pt x="9064" y="470"/>
                    </a:lnTo>
                    <a:lnTo>
                      <a:pt x="8362" y="947"/>
                    </a:lnTo>
                    <a:lnTo>
                      <a:pt x="8011" y="1576"/>
                    </a:lnTo>
                    <a:lnTo>
                      <a:pt x="8011" y="8353"/>
                    </a:lnTo>
                    <a:lnTo>
                      <a:pt x="6619" y="8671"/>
                    </a:lnTo>
                    <a:lnTo>
                      <a:pt x="5228" y="9141"/>
                    </a:lnTo>
                    <a:lnTo>
                      <a:pt x="3836" y="9618"/>
                    </a:lnTo>
                    <a:lnTo>
                      <a:pt x="2783" y="10088"/>
                    </a:lnTo>
                    <a:lnTo>
                      <a:pt x="2094" y="10718"/>
                    </a:lnTo>
                    <a:lnTo>
                      <a:pt x="1391" y="11353"/>
                    </a:lnTo>
                    <a:lnTo>
                      <a:pt x="1040" y="12141"/>
                    </a:lnTo>
                    <a:lnTo>
                      <a:pt x="1040" y="13870"/>
                    </a:lnTo>
                    <a:lnTo>
                      <a:pt x="1743" y="14659"/>
                    </a:lnTo>
                    <a:lnTo>
                      <a:pt x="2783" y="15447"/>
                    </a:lnTo>
                    <a:lnTo>
                      <a:pt x="3836" y="16235"/>
                    </a:lnTo>
                    <a:lnTo>
                      <a:pt x="351" y="19388"/>
                    </a:lnTo>
                    <a:lnTo>
                      <a:pt x="0" y="20024"/>
                    </a:lnTo>
                    <a:lnTo>
                      <a:pt x="351" y="20653"/>
                    </a:lnTo>
                    <a:lnTo>
                      <a:pt x="1040" y="21123"/>
                    </a:lnTo>
                    <a:lnTo>
                      <a:pt x="2094" y="21441"/>
                    </a:lnTo>
                    <a:lnTo>
                      <a:pt x="3134" y="21600"/>
                    </a:lnTo>
                    <a:lnTo>
                      <a:pt x="4525" y="21441"/>
                    </a:lnTo>
                    <a:lnTo>
                      <a:pt x="5579" y="21282"/>
                    </a:lnTo>
                    <a:lnTo>
                      <a:pt x="6268" y="20812"/>
                    </a:lnTo>
                    <a:lnTo>
                      <a:pt x="9753" y="17500"/>
                    </a:lnTo>
                    <a:lnTo>
                      <a:pt x="13238" y="17500"/>
                    </a:lnTo>
                    <a:lnTo>
                      <a:pt x="15332" y="17182"/>
                    </a:lnTo>
                    <a:lnTo>
                      <a:pt x="17075" y="16712"/>
                    </a:lnTo>
                    <a:lnTo>
                      <a:pt x="18466" y="16235"/>
                    </a:lnTo>
                    <a:lnTo>
                      <a:pt x="19857" y="15447"/>
                    </a:lnTo>
                    <a:lnTo>
                      <a:pt x="20911" y="14659"/>
                    </a:lnTo>
                    <a:lnTo>
                      <a:pt x="21262" y="13870"/>
                    </a:lnTo>
                    <a:lnTo>
                      <a:pt x="21600" y="12929"/>
                    </a:lnTo>
                    <a:lnTo>
                      <a:pt x="21600" y="12141"/>
                    </a:lnTo>
                    <a:lnTo>
                      <a:pt x="20911" y="11353"/>
                    </a:lnTo>
                    <a:lnTo>
                      <a:pt x="20560" y="10718"/>
                    </a:lnTo>
                    <a:lnTo>
                      <a:pt x="19520" y="10088"/>
                    </a:lnTo>
                    <a:lnTo>
                      <a:pt x="18466" y="9618"/>
                    </a:lnTo>
                    <a:lnTo>
                      <a:pt x="17426" y="9141"/>
                    </a:lnTo>
                    <a:lnTo>
                      <a:pt x="16035" y="8671"/>
                    </a:lnTo>
                    <a:lnTo>
                      <a:pt x="14630" y="8353"/>
                    </a:lnTo>
                    <a:lnTo>
                      <a:pt x="14630" y="1576"/>
                    </a:lnTo>
                    <a:lnTo>
                      <a:pt x="14292" y="947"/>
                    </a:lnTo>
                    <a:lnTo>
                      <a:pt x="13589" y="470"/>
                    </a:lnTo>
                    <a:lnTo>
                      <a:pt x="12549" y="159"/>
                    </a:lnTo>
                    <a:lnTo>
                      <a:pt x="11144" y="0"/>
                    </a:lnTo>
                    <a:close/>
                  </a:path>
                </a:pathLst>
              </a:cu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pic>
        <p:nvPicPr>
          <p:cNvPr id="554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48" t="677" r="6792" b="4972"/>
          <a:stretch>
            <a:fillRect/>
          </a:stretch>
        </p:blipFill>
        <p:spPr>
          <a:xfrm>
            <a:off x="457737" y="4685660"/>
            <a:ext cx="256494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270" fill="norm" stroke="1" extrusionOk="0">
                <a:moveTo>
                  <a:pt x="8644" y="189"/>
                </a:moveTo>
                <a:cubicBezTo>
                  <a:pt x="5367" y="833"/>
                  <a:pt x="2606" y="2899"/>
                  <a:pt x="1102" y="5836"/>
                </a:cubicBezTo>
                <a:cubicBezTo>
                  <a:pt x="583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2" y="20869"/>
                  <a:pt x="9846" y="21234"/>
                </a:cubicBezTo>
                <a:cubicBezTo>
                  <a:pt x="13034" y="21493"/>
                  <a:pt x="16165" y="20364"/>
                  <a:pt x="18423" y="18148"/>
                </a:cubicBezTo>
                <a:cubicBezTo>
                  <a:pt x="20095" y="16506"/>
                  <a:pt x="21187" y="14352"/>
                  <a:pt x="21494" y="12041"/>
                </a:cubicBezTo>
                <a:cubicBezTo>
                  <a:pt x="21576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557" name="تجميع"/>
          <p:cNvGrpSpPr/>
          <p:nvPr/>
        </p:nvGrpSpPr>
        <p:grpSpPr>
          <a:xfrm>
            <a:off x="457737" y="418017"/>
            <a:ext cx="1060276" cy="4524764"/>
            <a:chOff x="-2" y="0"/>
            <a:chExt cx="1060275" cy="4524763"/>
          </a:xfrm>
        </p:grpSpPr>
        <p:pic>
          <p:nvPicPr>
            <p:cNvPr id="555" name="IMG_1532.jpeg" descr="IMG_1532.jpeg"/>
            <p:cNvPicPr>
              <a:picLocks noChangeAspect="1"/>
            </p:cNvPicPr>
            <p:nvPr/>
          </p:nvPicPr>
          <p:blipFill>
            <a:blip r:embed="rId4">
              <a:alphaModFix amt="57762"/>
              <a:extLst/>
            </a:blip>
            <a:srcRect l="5248" t="677" r="6792" b="4972"/>
            <a:stretch>
              <a:fillRect/>
            </a:stretch>
          </p:blipFill>
          <p:spPr>
            <a:xfrm>
              <a:off x="-3" y="4267643"/>
              <a:ext cx="256494" cy="257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270" fill="norm" stroke="1" extrusionOk="0">
                  <a:moveTo>
                    <a:pt x="8644" y="189"/>
                  </a:moveTo>
                  <a:cubicBezTo>
                    <a:pt x="5367" y="833"/>
                    <a:pt x="2606" y="2899"/>
                    <a:pt x="1102" y="5836"/>
                  </a:cubicBezTo>
                  <a:cubicBezTo>
                    <a:pt x="583" y="6850"/>
                    <a:pt x="303" y="7664"/>
                    <a:pt x="67" y="8922"/>
                  </a:cubicBezTo>
                  <a:cubicBezTo>
                    <a:pt x="-2" y="9288"/>
                    <a:pt x="-1" y="9587"/>
                    <a:pt x="0" y="10629"/>
                  </a:cubicBezTo>
                  <a:cubicBezTo>
                    <a:pt x="1" y="12017"/>
                    <a:pt x="39" y="12445"/>
                    <a:pt x="334" y="13486"/>
                  </a:cubicBezTo>
                  <a:cubicBezTo>
                    <a:pt x="1551" y="17783"/>
                    <a:pt x="5352" y="20869"/>
                    <a:pt x="9846" y="21234"/>
                  </a:cubicBezTo>
                  <a:cubicBezTo>
                    <a:pt x="13034" y="21493"/>
                    <a:pt x="16165" y="20364"/>
                    <a:pt x="18423" y="18148"/>
                  </a:cubicBezTo>
                  <a:cubicBezTo>
                    <a:pt x="20095" y="16506"/>
                    <a:pt x="21187" y="14352"/>
                    <a:pt x="21494" y="12041"/>
                  </a:cubicBezTo>
                  <a:cubicBezTo>
                    <a:pt x="21576" y="11425"/>
                    <a:pt x="21598" y="9985"/>
                    <a:pt x="21527" y="9382"/>
                  </a:cubicBezTo>
                  <a:cubicBezTo>
                    <a:pt x="21160" y="6285"/>
                    <a:pt x="19398" y="3488"/>
                    <a:pt x="16754" y="1765"/>
                  </a:cubicBezTo>
                  <a:cubicBezTo>
                    <a:pt x="15807" y="1147"/>
                    <a:pt x="14528" y="589"/>
                    <a:pt x="13450" y="320"/>
                  </a:cubicBezTo>
                  <a:cubicBezTo>
                    <a:pt x="11971" y="-49"/>
                    <a:pt x="10150" y="-107"/>
                    <a:pt x="8644" y="18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556" name="IMG_2367.png" descr="IMG_2367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45160" y="0"/>
              <a:ext cx="715113" cy="5720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5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7" name="Google Shape;498;p7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565" name="Google Shape;499;p7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568" name="Google Shape;500;p7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566" name="Google Shape;501;p7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67" name="Google Shape;502;p7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569" name="Google Shape;503;p7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572" name="Google Shape;504;p7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570" name="Google Shape;505;p7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1" name="Google Shape;506;p7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75" name="Google Shape;507;p7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573" name="Google Shape;508;p7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4" name="Google Shape;509;p7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78" name="Google Shape;510;p7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576" name="Google Shape;511;p7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77" name="Google Shape;512;p7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81" name="Google Shape;513;p7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579" name="Google Shape;514;p7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80" name="Google Shape;515;p7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584" name="Google Shape;516;p7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582" name="Google Shape;517;p7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583" name="Google Shape;518;p7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585" name="Google Shape;519;p7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6" name="Google Shape;520;p7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8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89" name="مستوى النص الأول…"/>
          <p:cNvSpPr txBox="1"/>
          <p:nvPr>
            <p:ph type="body" sz="quarter" idx="1"/>
          </p:nvPr>
        </p:nvSpPr>
        <p:spPr>
          <a:xfrm>
            <a:off x="5558685" y="2109348"/>
            <a:ext cx="2417402" cy="396902"/>
          </a:xfrm>
          <a:prstGeom prst="rect">
            <a:avLst/>
          </a:prstGeom>
        </p:spPr>
        <p:txBody>
          <a:bodyPr/>
          <a:lstStyle>
            <a:lvl1pPr algn="l">
              <a:defRPr b="1" sz="2000">
                <a:solidFill>
                  <a:schemeClr val="accent1"/>
                </a:solidFill>
              </a:defRPr>
            </a:lvl1pPr>
            <a:lvl2pPr algn="l">
              <a:defRPr b="1" sz="2000">
                <a:solidFill>
                  <a:schemeClr val="accent1"/>
                </a:solidFill>
              </a:defRPr>
            </a:lvl2pPr>
            <a:lvl3pPr algn="l">
              <a:defRPr b="1" sz="2000">
                <a:solidFill>
                  <a:schemeClr val="accent1"/>
                </a:solidFill>
              </a:defRPr>
            </a:lvl3pPr>
            <a:lvl4pPr algn="l">
              <a:defRPr b="1" sz="2000">
                <a:solidFill>
                  <a:schemeClr val="accent1"/>
                </a:solidFill>
              </a:defRPr>
            </a:lvl4pPr>
            <a:lvl5pPr algn="l">
              <a:defRPr b="1" sz="2000"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90" name="Google Shape;524;p7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91" name="Google Shape;525;p7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92" name="Google Shape;528;p7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93" name="Google Shape;529;p7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94" name="Google Shape;532;p7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95" name="Google Shape;533;p7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96" name="Google Shape;534;p7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97" name="Google Shape;535;p7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98" name="Google Shape;537;p7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99" name="Google Shape;538;p7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00" name="Google Shape;539;p7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01" name="Google Shape;542;p7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02" name="Google Shape;543;p7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03" name="Google Shape;544;p7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04" name="Google Shape;547;p7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05" name="Google Shape;548;p7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06" name="Google Shape;549;p7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07" name="Google Shape;552;p7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08" name="Google Shape;553;p7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09" name="Google Shape;554;p7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10" name="Google Shape;557;p7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11" name="Google Shape;558;p7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12" name="Google Shape;559;p7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13" name="Google Shape;562;p7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14" name="Google Shape;563;p7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15" name="Google Shape;564;p7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16" name="Google Shape;567;p7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17" name="Google Shape;568;p7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18" name="Google Shape;569;p7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19" name="Google Shape;572;p7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20" name="Google Shape;573;p7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21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algn="l" rtl="0">
              <a:defRPr b="0" sz="14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622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623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-32304" y="4390330"/>
            <a:ext cx="428069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624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29" name="تجميع"/>
          <p:cNvGrpSpPr/>
          <p:nvPr/>
        </p:nvGrpSpPr>
        <p:grpSpPr>
          <a:xfrm>
            <a:off x="6432845" y="275052"/>
            <a:ext cx="2447921" cy="383537"/>
            <a:chOff x="0" y="0"/>
            <a:chExt cx="2447919" cy="383535"/>
          </a:xfrm>
        </p:grpSpPr>
        <p:grpSp>
          <p:nvGrpSpPr>
            <p:cNvPr id="627" name="تجميع"/>
            <p:cNvGrpSpPr/>
            <p:nvPr/>
          </p:nvGrpSpPr>
          <p:grpSpPr>
            <a:xfrm>
              <a:off x="0" y="-1"/>
              <a:ext cx="1893435" cy="297768"/>
              <a:chOff x="0" y="0"/>
              <a:chExt cx="1893434" cy="297766"/>
            </a:xfrm>
          </p:grpSpPr>
          <p:sp>
            <p:nvSpPr>
              <p:cNvPr id="625" name="Google Shape;2631;p60"/>
              <p:cNvSpPr/>
              <p:nvPr/>
            </p:nvSpPr>
            <p:spPr>
              <a:xfrm rot="10800000">
                <a:off x="1345619" y="0"/>
                <a:ext cx="547816" cy="297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26" name="Google Shape;2632;p60"/>
              <p:cNvSpPr/>
              <p:nvPr/>
            </p:nvSpPr>
            <p:spPr>
              <a:xfrm rot="10800000">
                <a:off x="0" y="0"/>
                <a:ext cx="1506719" cy="297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628" name="التاريخ"/>
            <p:cNvSpPr txBox="1"/>
            <p:nvPr/>
          </p:nvSpPr>
          <p:spPr>
            <a:xfrm>
              <a:off x="1786837" y="50191"/>
              <a:ext cx="661083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645" name="Google Shape;1848;p53"/>
          <p:cNvGrpSpPr/>
          <p:nvPr/>
        </p:nvGrpSpPr>
        <p:grpSpPr>
          <a:xfrm>
            <a:off x="6293504" y="229459"/>
            <a:ext cx="411530" cy="388954"/>
            <a:chOff x="0" y="-1"/>
            <a:chExt cx="411528" cy="388952"/>
          </a:xfrm>
        </p:grpSpPr>
        <p:sp>
          <p:nvSpPr>
            <p:cNvPr id="630" name="Google Shape;1849;p53"/>
            <p:cNvSpPr/>
            <p:nvPr/>
          </p:nvSpPr>
          <p:spPr>
            <a:xfrm>
              <a:off x="6451" y="88374"/>
              <a:ext cx="308327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1" name="Google Shape;1850;p53"/>
            <p:cNvSpPr/>
            <p:nvPr/>
          </p:nvSpPr>
          <p:spPr>
            <a:xfrm>
              <a:off x="289626" y="88374"/>
              <a:ext cx="71602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2" name="Google Shape;1851;p53"/>
            <p:cNvSpPr/>
            <p:nvPr/>
          </p:nvSpPr>
          <p:spPr>
            <a:xfrm>
              <a:off x="6451" y="34849"/>
              <a:ext cx="30832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3" name="Google Shape;1852;p53"/>
            <p:cNvSpPr/>
            <p:nvPr/>
          </p:nvSpPr>
          <p:spPr>
            <a:xfrm>
              <a:off x="310251" y="34849"/>
              <a:ext cx="5097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4" name="Google Shape;1853;p53"/>
            <p:cNvSpPr/>
            <p:nvPr/>
          </p:nvSpPr>
          <p:spPr>
            <a:xfrm>
              <a:off x="49026" y="6449"/>
              <a:ext cx="37402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5" name="Google Shape;1854;p53"/>
            <p:cNvSpPr/>
            <p:nvPr/>
          </p:nvSpPr>
          <p:spPr>
            <a:xfrm>
              <a:off x="281226" y="6449"/>
              <a:ext cx="37427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6" name="Google Shape;1855;p53"/>
            <p:cNvSpPr/>
            <p:nvPr/>
          </p:nvSpPr>
          <p:spPr>
            <a:xfrm>
              <a:off x="45801" y="136749"/>
              <a:ext cx="276077" cy="16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7" name="Google Shape;1856;p53"/>
            <p:cNvSpPr/>
            <p:nvPr/>
          </p:nvSpPr>
          <p:spPr>
            <a:xfrm>
              <a:off x="194801" y="172874"/>
              <a:ext cx="210277" cy="21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8" name="Google Shape;1857;p53"/>
            <p:cNvSpPr/>
            <p:nvPr/>
          </p:nvSpPr>
          <p:spPr>
            <a:xfrm>
              <a:off x="219301" y="196750"/>
              <a:ext cx="161902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9" name="Google Shape;1858;p53"/>
            <p:cNvSpPr/>
            <p:nvPr/>
          </p:nvSpPr>
          <p:spPr>
            <a:xfrm>
              <a:off x="274776" y="196750"/>
              <a:ext cx="106427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0" name="Google Shape;1859;p53"/>
            <p:cNvSpPr/>
            <p:nvPr/>
          </p:nvSpPr>
          <p:spPr>
            <a:xfrm>
              <a:off x="287026" y="264475"/>
              <a:ext cx="26452" cy="2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1" name="Google Shape;1860;p53"/>
            <p:cNvSpPr/>
            <p:nvPr/>
          </p:nvSpPr>
          <p:spPr>
            <a:xfrm>
              <a:off x="-1" y="-2"/>
              <a:ext cx="367679" cy="35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2" name="Google Shape;1861;p53"/>
            <p:cNvSpPr/>
            <p:nvPr/>
          </p:nvSpPr>
          <p:spPr>
            <a:xfrm>
              <a:off x="39976" y="130950"/>
              <a:ext cx="371552" cy="25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3" name="Google Shape;1862;p53"/>
            <p:cNvSpPr/>
            <p:nvPr/>
          </p:nvSpPr>
          <p:spPr>
            <a:xfrm>
              <a:off x="212851" y="190924"/>
              <a:ext cx="174177" cy="17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4" name="Google Shape;1863;p53"/>
            <p:cNvSpPr/>
            <p:nvPr/>
          </p:nvSpPr>
          <p:spPr>
            <a:xfrm>
              <a:off x="279301" y="225125"/>
              <a:ext cx="39977" cy="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646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48" t="677" r="6792" b="4972"/>
          <a:stretch>
            <a:fillRect/>
          </a:stretch>
        </p:blipFill>
        <p:spPr>
          <a:xfrm>
            <a:off x="457737" y="4685660"/>
            <a:ext cx="256494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270" fill="norm" stroke="1" extrusionOk="0">
                <a:moveTo>
                  <a:pt x="8644" y="189"/>
                </a:moveTo>
                <a:cubicBezTo>
                  <a:pt x="5367" y="833"/>
                  <a:pt x="2606" y="2899"/>
                  <a:pt x="1102" y="5836"/>
                </a:cubicBezTo>
                <a:cubicBezTo>
                  <a:pt x="583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2" y="20869"/>
                  <a:pt x="9846" y="21234"/>
                </a:cubicBezTo>
                <a:cubicBezTo>
                  <a:pt x="13034" y="21493"/>
                  <a:pt x="16165" y="20364"/>
                  <a:pt x="18423" y="18148"/>
                </a:cubicBezTo>
                <a:cubicBezTo>
                  <a:pt x="20095" y="16506"/>
                  <a:pt x="21187" y="14352"/>
                  <a:pt x="21494" y="12041"/>
                </a:cubicBezTo>
                <a:cubicBezTo>
                  <a:pt x="21576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649" name="تجميع"/>
          <p:cNvGrpSpPr/>
          <p:nvPr/>
        </p:nvGrpSpPr>
        <p:grpSpPr>
          <a:xfrm>
            <a:off x="457737" y="418017"/>
            <a:ext cx="1060276" cy="4524764"/>
            <a:chOff x="-2" y="0"/>
            <a:chExt cx="1060275" cy="4524763"/>
          </a:xfrm>
        </p:grpSpPr>
        <p:pic>
          <p:nvPicPr>
            <p:cNvPr id="647" name="IMG_1532.jpeg" descr="IMG_1532.jpeg"/>
            <p:cNvPicPr>
              <a:picLocks noChangeAspect="1"/>
            </p:cNvPicPr>
            <p:nvPr/>
          </p:nvPicPr>
          <p:blipFill>
            <a:blip r:embed="rId4">
              <a:alphaModFix amt="57762"/>
              <a:extLst/>
            </a:blip>
            <a:srcRect l="5248" t="677" r="6792" b="4972"/>
            <a:stretch>
              <a:fillRect/>
            </a:stretch>
          </p:blipFill>
          <p:spPr>
            <a:xfrm>
              <a:off x="-3" y="4267643"/>
              <a:ext cx="256494" cy="257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270" fill="norm" stroke="1" extrusionOk="0">
                  <a:moveTo>
                    <a:pt x="8644" y="189"/>
                  </a:moveTo>
                  <a:cubicBezTo>
                    <a:pt x="5367" y="833"/>
                    <a:pt x="2606" y="2899"/>
                    <a:pt x="1102" y="5836"/>
                  </a:cubicBezTo>
                  <a:cubicBezTo>
                    <a:pt x="583" y="6850"/>
                    <a:pt x="303" y="7664"/>
                    <a:pt x="67" y="8922"/>
                  </a:cubicBezTo>
                  <a:cubicBezTo>
                    <a:pt x="-2" y="9288"/>
                    <a:pt x="-1" y="9587"/>
                    <a:pt x="0" y="10629"/>
                  </a:cubicBezTo>
                  <a:cubicBezTo>
                    <a:pt x="1" y="12017"/>
                    <a:pt x="39" y="12445"/>
                    <a:pt x="334" y="13486"/>
                  </a:cubicBezTo>
                  <a:cubicBezTo>
                    <a:pt x="1551" y="17783"/>
                    <a:pt x="5352" y="20869"/>
                    <a:pt x="9846" y="21234"/>
                  </a:cubicBezTo>
                  <a:cubicBezTo>
                    <a:pt x="13034" y="21493"/>
                    <a:pt x="16165" y="20364"/>
                    <a:pt x="18423" y="18148"/>
                  </a:cubicBezTo>
                  <a:cubicBezTo>
                    <a:pt x="20095" y="16506"/>
                    <a:pt x="21187" y="14352"/>
                    <a:pt x="21494" y="12041"/>
                  </a:cubicBezTo>
                  <a:cubicBezTo>
                    <a:pt x="21576" y="11425"/>
                    <a:pt x="21598" y="9985"/>
                    <a:pt x="21527" y="9382"/>
                  </a:cubicBezTo>
                  <a:cubicBezTo>
                    <a:pt x="21160" y="6285"/>
                    <a:pt x="19398" y="3488"/>
                    <a:pt x="16754" y="1765"/>
                  </a:cubicBezTo>
                  <a:cubicBezTo>
                    <a:pt x="15807" y="1147"/>
                    <a:pt x="14528" y="589"/>
                    <a:pt x="13450" y="320"/>
                  </a:cubicBezTo>
                  <a:cubicBezTo>
                    <a:pt x="11971" y="-49"/>
                    <a:pt x="10150" y="-107"/>
                    <a:pt x="8644" y="18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648" name="IMG_2367.png" descr="IMG_2367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45160" y="0"/>
              <a:ext cx="715113" cy="5720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65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9" name="Google Shape;575;p8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657" name="Google Shape;576;p8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660" name="Google Shape;577;p8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658" name="Google Shape;578;p8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59" name="Google Shape;579;p8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661" name="Google Shape;580;p8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664" name="Google Shape;581;p8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662" name="Google Shape;582;p8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63" name="Google Shape;583;p8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67" name="Google Shape;584;p8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665" name="Google Shape;585;p8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66" name="Google Shape;586;p8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70" name="Google Shape;587;p8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668" name="Google Shape;588;p8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69" name="Google Shape;589;p8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73" name="Google Shape;590;p8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671" name="Google Shape;591;p8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72" name="Google Shape;592;p8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676" name="Google Shape;593;p8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674" name="Google Shape;594;p8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675" name="Google Shape;595;p8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677" name="Google Shape;596;p8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8" name="Google Shape;597;p8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680" name="نص العنوان"/>
          <p:cNvSpPr txBox="1"/>
          <p:nvPr>
            <p:ph type="title"/>
          </p:nvPr>
        </p:nvSpPr>
        <p:spPr>
          <a:xfrm>
            <a:off x="1529548" y="1682550"/>
            <a:ext cx="6084903" cy="722700"/>
          </a:xfrm>
          <a:prstGeom prst="rect">
            <a:avLst/>
          </a:prstGeom>
        </p:spPr>
        <p:txBody>
          <a:bodyPr anchor="ctr"/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681" name="مستوى النص الأول…"/>
          <p:cNvSpPr txBox="1"/>
          <p:nvPr>
            <p:ph type="body" sz="quarter" idx="1"/>
          </p:nvPr>
        </p:nvSpPr>
        <p:spPr>
          <a:xfrm>
            <a:off x="1534825" y="2405250"/>
            <a:ext cx="6084900" cy="1055702"/>
          </a:xfrm>
          <a:prstGeom prst="rect">
            <a:avLst/>
          </a:prstGeom>
        </p:spPr>
        <p:txBody>
          <a:bodyPr anchor="ctr"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2" name="Google Shape;600;p8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83" name="Google Shape;601;p8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84" name="Google Shape;604;p8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85" name="Google Shape;605;p8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86" name="Google Shape;608;p8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87" name="Google Shape;609;p8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88" name="Google Shape;610;p8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89" name="Google Shape;611;p8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90" name="Google Shape;613;p8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91" name="Google Shape;614;p8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92" name="Google Shape;615;p8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93" name="Google Shape;618;p8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94" name="Google Shape;619;p8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95" name="Google Shape;620;p8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96" name="Google Shape;623;p8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97" name="Google Shape;624;p8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98" name="Google Shape;625;p8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699" name="Google Shape;628;p8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00" name="Google Shape;629;p8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01" name="Google Shape;630;p8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02" name="Google Shape;633;p8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03" name="Google Shape;634;p8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04" name="Google Shape;635;p8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05" name="Google Shape;638;p8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06" name="Google Shape;639;p8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07" name="Google Shape;640;p8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08" name="Google Shape;643;p8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09" name="Google Shape;644;p8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10" name="Google Shape;645;p8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11" name="Google Shape;648;p8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12" name="Google Shape;649;p8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13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algn="l" rtl="0">
              <a:defRPr b="0" sz="14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714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71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29509" y="4390330"/>
            <a:ext cx="428069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716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21" name="تجميع"/>
          <p:cNvGrpSpPr/>
          <p:nvPr/>
        </p:nvGrpSpPr>
        <p:grpSpPr>
          <a:xfrm>
            <a:off x="6432845" y="275052"/>
            <a:ext cx="2447921" cy="383537"/>
            <a:chOff x="0" y="0"/>
            <a:chExt cx="2447919" cy="383535"/>
          </a:xfrm>
        </p:grpSpPr>
        <p:grpSp>
          <p:nvGrpSpPr>
            <p:cNvPr id="719" name="تجميع"/>
            <p:cNvGrpSpPr/>
            <p:nvPr/>
          </p:nvGrpSpPr>
          <p:grpSpPr>
            <a:xfrm>
              <a:off x="0" y="-1"/>
              <a:ext cx="1893435" cy="297768"/>
              <a:chOff x="0" y="0"/>
              <a:chExt cx="1893434" cy="297766"/>
            </a:xfrm>
          </p:grpSpPr>
          <p:sp>
            <p:nvSpPr>
              <p:cNvPr id="717" name="Google Shape;2631;p60"/>
              <p:cNvSpPr/>
              <p:nvPr/>
            </p:nvSpPr>
            <p:spPr>
              <a:xfrm rot="10800000">
                <a:off x="1345619" y="0"/>
                <a:ext cx="547816" cy="297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18" name="Google Shape;2632;p60"/>
              <p:cNvSpPr/>
              <p:nvPr/>
            </p:nvSpPr>
            <p:spPr>
              <a:xfrm rot="10800000">
                <a:off x="0" y="0"/>
                <a:ext cx="1506719" cy="297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720" name="التاريخ"/>
            <p:cNvSpPr txBox="1"/>
            <p:nvPr/>
          </p:nvSpPr>
          <p:spPr>
            <a:xfrm>
              <a:off x="1786837" y="50191"/>
              <a:ext cx="661083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737" name="Google Shape;1848;p53"/>
          <p:cNvGrpSpPr/>
          <p:nvPr/>
        </p:nvGrpSpPr>
        <p:grpSpPr>
          <a:xfrm>
            <a:off x="6293504" y="229459"/>
            <a:ext cx="411530" cy="388954"/>
            <a:chOff x="0" y="-1"/>
            <a:chExt cx="411528" cy="388952"/>
          </a:xfrm>
        </p:grpSpPr>
        <p:sp>
          <p:nvSpPr>
            <p:cNvPr id="722" name="Google Shape;1849;p53"/>
            <p:cNvSpPr/>
            <p:nvPr/>
          </p:nvSpPr>
          <p:spPr>
            <a:xfrm>
              <a:off x="6451" y="88374"/>
              <a:ext cx="308327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3" name="Google Shape;1850;p53"/>
            <p:cNvSpPr/>
            <p:nvPr/>
          </p:nvSpPr>
          <p:spPr>
            <a:xfrm>
              <a:off x="289626" y="88374"/>
              <a:ext cx="71602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4" name="Google Shape;1851;p53"/>
            <p:cNvSpPr/>
            <p:nvPr/>
          </p:nvSpPr>
          <p:spPr>
            <a:xfrm>
              <a:off x="6451" y="34849"/>
              <a:ext cx="30832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5" name="Google Shape;1852;p53"/>
            <p:cNvSpPr/>
            <p:nvPr/>
          </p:nvSpPr>
          <p:spPr>
            <a:xfrm>
              <a:off x="310251" y="34849"/>
              <a:ext cx="5097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6" name="Google Shape;1853;p53"/>
            <p:cNvSpPr/>
            <p:nvPr/>
          </p:nvSpPr>
          <p:spPr>
            <a:xfrm>
              <a:off x="49026" y="6449"/>
              <a:ext cx="37402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7" name="Google Shape;1854;p53"/>
            <p:cNvSpPr/>
            <p:nvPr/>
          </p:nvSpPr>
          <p:spPr>
            <a:xfrm>
              <a:off x="281226" y="6449"/>
              <a:ext cx="37427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8" name="Google Shape;1855;p53"/>
            <p:cNvSpPr/>
            <p:nvPr/>
          </p:nvSpPr>
          <p:spPr>
            <a:xfrm>
              <a:off x="45801" y="136749"/>
              <a:ext cx="276077" cy="16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9" name="Google Shape;1856;p53"/>
            <p:cNvSpPr/>
            <p:nvPr/>
          </p:nvSpPr>
          <p:spPr>
            <a:xfrm>
              <a:off x="194801" y="172874"/>
              <a:ext cx="210277" cy="21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0" name="Google Shape;1857;p53"/>
            <p:cNvSpPr/>
            <p:nvPr/>
          </p:nvSpPr>
          <p:spPr>
            <a:xfrm>
              <a:off x="219301" y="196750"/>
              <a:ext cx="161902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1" name="Google Shape;1858;p53"/>
            <p:cNvSpPr/>
            <p:nvPr/>
          </p:nvSpPr>
          <p:spPr>
            <a:xfrm>
              <a:off x="274776" y="196750"/>
              <a:ext cx="106427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2" name="Google Shape;1859;p53"/>
            <p:cNvSpPr/>
            <p:nvPr/>
          </p:nvSpPr>
          <p:spPr>
            <a:xfrm>
              <a:off x="287026" y="264475"/>
              <a:ext cx="26452" cy="2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3" name="Google Shape;1860;p53"/>
            <p:cNvSpPr/>
            <p:nvPr/>
          </p:nvSpPr>
          <p:spPr>
            <a:xfrm>
              <a:off x="-1" y="-2"/>
              <a:ext cx="367679" cy="35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4" name="Google Shape;1861;p53"/>
            <p:cNvSpPr/>
            <p:nvPr/>
          </p:nvSpPr>
          <p:spPr>
            <a:xfrm>
              <a:off x="39976" y="130950"/>
              <a:ext cx="371552" cy="25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5" name="Google Shape;1862;p53"/>
            <p:cNvSpPr/>
            <p:nvPr/>
          </p:nvSpPr>
          <p:spPr>
            <a:xfrm>
              <a:off x="212851" y="190924"/>
              <a:ext cx="174177" cy="17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6" name="Google Shape;1863;p53"/>
            <p:cNvSpPr/>
            <p:nvPr/>
          </p:nvSpPr>
          <p:spPr>
            <a:xfrm>
              <a:off x="279301" y="225125"/>
              <a:ext cx="39977" cy="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738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48" t="677" r="6792" b="4972"/>
          <a:stretch>
            <a:fillRect/>
          </a:stretch>
        </p:blipFill>
        <p:spPr>
          <a:xfrm>
            <a:off x="457737" y="4685660"/>
            <a:ext cx="256494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270" fill="norm" stroke="1" extrusionOk="0">
                <a:moveTo>
                  <a:pt x="8644" y="189"/>
                </a:moveTo>
                <a:cubicBezTo>
                  <a:pt x="5367" y="833"/>
                  <a:pt x="2606" y="2899"/>
                  <a:pt x="1102" y="5836"/>
                </a:cubicBezTo>
                <a:cubicBezTo>
                  <a:pt x="583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2" y="20869"/>
                  <a:pt x="9846" y="21234"/>
                </a:cubicBezTo>
                <a:cubicBezTo>
                  <a:pt x="13034" y="21493"/>
                  <a:pt x="16165" y="20364"/>
                  <a:pt x="18423" y="18148"/>
                </a:cubicBezTo>
                <a:cubicBezTo>
                  <a:pt x="20095" y="16506"/>
                  <a:pt x="21187" y="14352"/>
                  <a:pt x="21494" y="12041"/>
                </a:cubicBezTo>
                <a:cubicBezTo>
                  <a:pt x="21576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741" name="تجميع"/>
          <p:cNvGrpSpPr/>
          <p:nvPr/>
        </p:nvGrpSpPr>
        <p:grpSpPr>
          <a:xfrm>
            <a:off x="457737" y="418017"/>
            <a:ext cx="1060276" cy="4524764"/>
            <a:chOff x="-2" y="0"/>
            <a:chExt cx="1060275" cy="4524763"/>
          </a:xfrm>
        </p:grpSpPr>
        <p:pic>
          <p:nvPicPr>
            <p:cNvPr id="739" name="IMG_1532.jpeg" descr="IMG_1532.jpeg"/>
            <p:cNvPicPr>
              <a:picLocks noChangeAspect="1"/>
            </p:cNvPicPr>
            <p:nvPr/>
          </p:nvPicPr>
          <p:blipFill>
            <a:blip r:embed="rId4">
              <a:alphaModFix amt="57762"/>
              <a:extLst/>
            </a:blip>
            <a:srcRect l="5248" t="677" r="6792" b="4972"/>
            <a:stretch>
              <a:fillRect/>
            </a:stretch>
          </p:blipFill>
          <p:spPr>
            <a:xfrm>
              <a:off x="-3" y="4267643"/>
              <a:ext cx="256494" cy="257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270" fill="norm" stroke="1" extrusionOk="0">
                  <a:moveTo>
                    <a:pt x="8644" y="189"/>
                  </a:moveTo>
                  <a:cubicBezTo>
                    <a:pt x="5367" y="833"/>
                    <a:pt x="2606" y="2899"/>
                    <a:pt x="1102" y="5836"/>
                  </a:cubicBezTo>
                  <a:cubicBezTo>
                    <a:pt x="583" y="6850"/>
                    <a:pt x="303" y="7664"/>
                    <a:pt x="67" y="8922"/>
                  </a:cubicBezTo>
                  <a:cubicBezTo>
                    <a:pt x="-2" y="9288"/>
                    <a:pt x="-1" y="9587"/>
                    <a:pt x="0" y="10629"/>
                  </a:cubicBezTo>
                  <a:cubicBezTo>
                    <a:pt x="1" y="12017"/>
                    <a:pt x="39" y="12445"/>
                    <a:pt x="334" y="13486"/>
                  </a:cubicBezTo>
                  <a:cubicBezTo>
                    <a:pt x="1551" y="17783"/>
                    <a:pt x="5352" y="20869"/>
                    <a:pt x="9846" y="21234"/>
                  </a:cubicBezTo>
                  <a:cubicBezTo>
                    <a:pt x="13034" y="21493"/>
                    <a:pt x="16165" y="20364"/>
                    <a:pt x="18423" y="18148"/>
                  </a:cubicBezTo>
                  <a:cubicBezTo>
                    <a:pt x="20095" y="16506"/>
                    <a:pt x="21187" y="14352"/>
                    <a:pt x="21494" y="12041"/>
                  </a:cubicBezTo>
                  <a:cubicBezTo>
                    <a:pt x="21576" y="11425"/>
                    <a:pt x="21598" y="9985"/>
                    <a:pt x="21527" y="9382"/>
                  </a:cubicBezTo>
                  <a:cubicBezTo>
                    <a:pt x="21160" y="6285"/>
                    <a:pt x="19398" y="3488"/>
                    <a:pt x="16754" y="1765"/>
                  </a:cubicBezTo>
                  <a:cubicBezTo>
                    <a:pt x="15807" y="1147"/>
                    <a:pt x="14528" y="589"/>
                    <a:pt x="13450" y="320"/>
                  </a:cubicBezTo>
                  <a:cubicBezTo>
                    <a:pt x="11971" y="-49"/>
                    <a:pt x="10150" y="-107"/>
                    <a:pt x="8644" y="18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740" name="IMG_2367.png" descr="IMG_2367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45160" y="0"/>
              <a:ext cx="715113" cy="5720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74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1" name="Google Shape;651;p9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749" name="Google Shape;652;p9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752" name="Google Shape;653;p9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750" name="Google Shape;654;p9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1" name="Google Shape;655;p9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753" name="Google Shape;656;p9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756" name="Google Shape;657;p9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754" name="Google Shape;658;p9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5" name="Google Shape;659;p9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59" name="Google Shape;660;p9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757" name="Google Shape;661;p9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58" name="Google Shape;662;p9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62" name="Google Shape;663;p9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760" name="Google Shape;664;p9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61" name="Google Shape;665;p9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65" name="Google Shape;666;p9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763" name="Google Shape;667;p9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64" name="Google Shape;668;p9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768" name="Google Shape;669;p9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766" name="Google Shape;670;p9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767" name="Google Shape;671;p9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769" name="Google Shape;672;p9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0" name="Google Shape;673;p9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72" name="نص العنوان"/>
          <p:cNvSpPr txBox="1"/>
          <p:nvPr>
            <p:ph type="title"/>
          </p:nvPr>
        </p:nvSpPr>
        <p:spPr>
          <a:xfrm>
            <a:off x="2014800" y="1482700"/>
            <a:ext cx="5114400" cy="1389902"/>
          </a:xfrm>
          <a:prstGeom prst="rect">
            <a:avLst/>
          </a:prstGeom>
        </p:spPr>
        <p:txBody>
          <a:bodyPr/>
          <a:lstStyle>
            <a:lvl1pPr>
              <a:defRPr sz="107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73" name="مستوى النص الأول…"/>
          <p:cNvSpPr txBox="1"/>
          <p:nvPr>
            <p:ph type="body" sz="quarter" idx="1"/>
          </p:nvPr>
        </p:nvSpPr>
        <p:spPr>
          <a:xfrm>
            <a:off x="2594249" y="2750798"/>
            <a:ext cx="3955502" cy="994202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74" name="Google Shape;676;p9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75" name="Google Shape;677;p9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76" name="Google Shape;680;p9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77" name="Google Shape;681;p9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78" name="Google Shape;684;p9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79" name="Google Shape;685;p9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80" name="Google Shape;686;p9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81" name="Google Shape;687;p9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82" name="Google Shape;689;p9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83" name="Google Shape;690;p9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84" name="Google Shape;691;p9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85" name="Google Shape;694;p9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86" name="Google Shape;695;p9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87" name="Google Shape;696;p9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88" name="Google Shape;699;p9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89" name="Google Shape;700;p9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90" name="Google Shape;701;p9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91" name="Google Shape;704;p9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92" name="Google Shape;705;p9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93" name="Google Shape;706;p9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94" name="Google Shape;709;p9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95" name="Google Shape;710;p9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96" name="Google Shape;711;p9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97" name="Google Shape;714;p9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98" name="Google Shape;715;p9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99" name="Google Shape;716;p9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00" name="Google Shape;719;p9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01" name="Google Shape;720;p9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02" name="Google Shape;721;p9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03" name="Google Shape;724;p9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04" name="Google Shape;725;p9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05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algn="l" rtl="0">
              <a:defRPr b="0" sz="14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06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807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0" y="4285348"/>
            <a:ext cx="428069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808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13" name="تجميع"/>
          <p:cNvGrpSpPr/>
          <p:nvPr/>
        </p:nvGrpSpPr>
        <p:grpSpPr>
          <a:xfrm>
            <a:off x="6432845" y="275052"/>
            <a:ext cx="2447921" cy="383537"/>
            <a:chOff x="0" y="0"/>
            <a:chExt cx="2447919" cy="383535"/>
          </a:xfrm>
        </p:grpSpPr>
        <p:grpSp>
          <p:nvGrpSpPr>
            <p:cNvPr id="811" name="تجميع"/>
            <p:cNvGrpSpPr/>
            <p:nvPr/>
          </p:nvGrpSpPr>
          <p:grpSpPr>
            <a:xfrm>
              <a:off x="0" y="-1"/>
              <a:ext cx="1893435" cy="297768"/>
              <a:chOff x="0" y="0"/>
              <a:chExt cx="1893434" cy="297766"/>
            </a:xfrm>
          </p:grpSpPr>
          <p:sp>
            <p:nvSpPr>
              <p:cNvPr id="809" name="Google Shape;2631;p60"/>
              <p:cNvSpPr/>
              <p:nvPr/>
            </p:nvSpPr>
            <p:spPr>
              <a:xfrm rot="10800000">
                <a:off x="1345619" y="0"/>
                <a:ext cx="547816" cy="297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10" name="Google Shape;2632;p60"/>
              <p:cNvSpPr/>
              <p:nvPr/>
            </p:nvSpPr>
            <p:spPr>
              <a:xfrm rot="10800000">
                <a:off x="0" y="0"/>
                <a:ext cx="1506719" cy="297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812" name="التاريخ"/>
            <p:cNvSpPr txBox="1"/>
            <p:nvPr/>
          </p:nvSpPr>
          <p:spPr>
            <a:xfrm>
              <a:off x="1786837" y="50191"/>
              <a:ext cx="661083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829" name="Google Shape;1848;p53"/>
          <p:cNvGrpSpPr/>
          <p:nvPr/>
        </p:nvGrpSpPr>
        <p:grpSpPr>
          <a:xfrm>
            <a:off x="6293504" y="229459"/>
            <a:ext cx="411530" cy="388954"/>
            <a:chOff x="0" y="-1"/>
            <a:chExt cx="411528" cy="388952"/>
          </a:xfrm>
        </p:grpSpPr>
        <p:sp>
          <p:nvSpPr>
            <p:cNvPr id="814" name="Google Shape;1849;p53"/>
            <p:cNvSpPr/>
            <p:nvPr/>
          </p:nvSpPr>
          <p:spPr>
            <a:xfrm>
              <a:off x="6451" y="88374"/>
              <a:ext cx="308327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5" name="Google Shape;1850;p53"/>
            <p:cNvSpPr/>
            <p:nvPr/>
          </p:nvSpPr>
          <p:spPr>
            <a:xfrm>
              <a:off x="289626" y="88374"/>
              <a:ext cx="71602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6" name="Google Shape;1851;p53"/>
            <p:cNvSpPr/>
            <p:nvPr/>
          </p:nvSpPr>
          <p:spPr>
            <a:xfrm>
              <a:off x="6451" y="34849"/>
              <a:ext cx="30832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7" name="Google Shape;1852;p53"/>
            <p:cNvSpPr/>
            <p:nvPr/>
          </p:nvSpPr>
          <p:spPr>
            <a:xfrm>
              <a:off x="310251" y="34849"/>
              <a:ext cx="5097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8" name="Google Shape;1853;p53"/>
            <p:cNvSpPr/>
            <p:nvPr/>
          </p:nvSpPr>
          <p:spPr>
            <a:xfrm>
              <a:off x="49026" y="6449"/>
              <a:ext cx="37402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9" name="Google Shape;1854;p53"/>
            <p:cNvSpPr/>
            <p:nvPr/>
          </p:nvSpPr>
          <p:spPr>
            <a:xfrm>
              <a:off x="281226" y="6449"/>
              <a:ext cx="37427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0" name="Google Shape;1855;p53"/>
            <p:cNvSpPr/>
            <p:nvPr/>
          </p:nvSpPr>
          <p:spPr>
            <a:xfrm>
              <a:off x="45801" y="136749"/>
              <a:ext cx="276077" cy="16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1" name="Google Shape;1856;p53"/>
            <p:cNvSpPr/>
            <p:nvPr/>
          </p:nvSpPr>
          <p:spPr>
            <a:xfrm>
              <a:off x="194801" y="172874"/>
              <a:ext cx="210277" cy="21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2" name="Google Shape;1857;p53"/>
            <p:cNvSpPr/>
            <p:nvPr/>
          </p:nvSpPr>
          <p:spPr>
            <a:xfrm>
              <a:off x="219301" y="196750"/>
              <a:ext cx="161902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3" name="Google Shape;1858;p53"/>
            <p:cNvSpPr/>
            <p:nvPr/>
          </p:nvSpPr>
          <p:spPr>
            <a:xfrm>
              <a:off x="274776" y="196750"/>
              <a:ext cx="106427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4" name="Google Shape;1859;p53"/>
            <p:cNvSpPr/>
            <p:nvPr/>
          </p:nvSpPr>
          <p:spPr>
            <a:xfrm>
              <a:off x="287026" y="264475"/>
              <a:ext cx="26452" cy="2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5" name="Google Shape;1860;p53"/>
            <p:cNvSpPr/>
            <p:nvPr/>
          </p:nvSpPr>
          <p:spPr>
            <a:xfrm>
              <a:off x="-1" y="-2"/>
              <a:ext cx="367679" cy="35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6" name="Google Shape;1861;p53"/>
            <p:cNvSpPr/>
            <p:nvPr/>
          </p:nvSpPr>
          <p:spPr>
            <a:xfrm>
              <a:off x="39976" y="130950"/>
              <a:ext cx="371552" cy="25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7" name="Google Shape;1862;p53"/>
            <p:cNvSpPr/>
            <p:nvPr/>
          </p:nvSpPr>
          <p:spPr>
            <a:xfrm>
              <a:off x="212851" y="190924"/>
              <a:ext cx="174177" cy="17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8" name="Google Shape;1863;p53"/>
            <p:cNvSpPr/>
            <p:nvPr/>
          </p:nvSpPr>
          <p:spPr>
            <a:xfrm>
              <a:off x="279301" y="225125"/>
              <a:ext cx="39977" cy="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830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48" t="677" r="6792" b="4972"/>
          <a:stretch>
            <a:fillRect/>
          </a:stretch>
        </p:blipFill>
        <p:spPr>
          <a:xfrm>
            <a:off x="457737" y="4685660"/>
            <a:ext cx="256494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270" fill="norm" stroke="1" extrusionOk="0">
                <a:moveTo>
                  <a:pt x="8644" y="189"/>
                </a:moveTo>
                <a:cubicBezTo>
                  <a:pt x="5367" y="833"/>
                  <a:pt x="2606" y="2899"/>
                  <a:pt x="1102" y="5836"/>
                </a:cubicBezTo>
                <a:cubicBezTo>
                  <a:pt x="583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2" y="20869"/>
                  <a:pt x="9846" y="21234"/>
                </a:cubicBezTo>
                <a:cubicBezTo>
                  <a:pt x="13034" y="21493"/>
                  <a:pt x="16165" y="20364"/>
                  <a:pt x="18423" y="18148"/>
                </a:cubicBezTo>
                <a:cubicBezTo>
                  <a:pt x="20095" y="16506"/>
                  <a:pt x="21187" y="14352"/>
                  <a:pt x="21494" y="12041"/>
                </a:cubicBezTo>
                <a:cubicBezTo>
                  <a:pt x="21576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833" name="تجميع"/>
          <p:cNvGrpSpPr/>
          <p:nvPr/>
        </p:nvGrpSpPr>
        <p:grpSpPr>
          <a:xfrm>
            <a:off x="457737" y="418017"/>
            <a:ext cx="1060276" cy="4524764"/>
            <a:chOff x="-2" y="0"/>
            <a:chExt cx="1060275" cy="4524763"/>
          </a:xfrm>
        </p:grpSpPr>
        <p:pic>
          <p:nvPicPr>
            <p:cNvPr id="831" name="IMG_1532.jpeg" descr="IMG_1532.jpeg"/>
            <p:cNvPicPr>
              <a:picLocks noChangeAspect="1"/>
            </p:cNvPicPr>
            <p:nvPr/>
          </p:nvPicPr>
          <p:blipFill>
            <a:blip r:embed="rId4">
              <a:alphaModFix amt="57762"/>
              <a:extLst/>
            </a:blip>
            <a:srcRect l="5248" t="677" r="6792" b="4972"/>
            <a:stretch>
              <a:fillRect/>
            </a:stretch>
          </p:blipFill>
          <p:spPr>
            <a:xfrm>
              <a:off x="-3" y="4267643"/>
              <a:ext cx="256494" cy="257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270" fill="norm" stroke="1" extrusionOk="0">
                  <a:moveTo>
                    <a:pt x="8644" y="189"/>
                  </a:moveTo>
                  <a:cubicBezTo>
                    <a:pt x="5367" y="833"/>
                    <a:pt x="2606" y="2899"/>
                    <a:pt x="1102" y="5836"/>
                  </a:cubicBezTo>
                  <a:cubicBezTo>
                    <a:pt x="583" y="6850"/>
                    <a:pt x="303" y="7664"/>
                    <a:pt x="67" y="8922"/>
                  </a:cubicBezTo>
                  <a:cubicBezTo>
                    <a:pt x="-2" y="9288"/>
                    <a:pt x="-1" y="9587"/>
                    <a:pt x="0" y="10629"/>
                  </a:cubicBezTo>
                  <a:cubicBezTo>
                    <a:pt x="1" y="12017"/>
                    <a:pt x="39" y="12445"/>
                    <a:pt x="334" y="13486"/>
                  </a:cubicBezTo>
                  <a:cubicBezTo>
                    <a:pt x="1551" y="17783"/>
                    <a:pt x="5352" y="20869"/>
                    <a:pt x="9846" y="21234"/>
                  </a:cubicBezTo>
                  <a:cubicBezTo>
                    <a:pt x="13034" y="21493"/>
                    <a:pt x="16165" y="20364"/>
                    <a:pt x="18423" y="18148"/>
                  </a:cubicBezTo>
                  <a:cubicBezTo>
                    <a:pt x="20095" y="16506"/>
                    <a:pt x="21187" y="14352"/>
                    <a:pt x="21494" y="12041"/>
                  </a:cubicBezTo>
                  <a:cubicBezTo>
                    <a:pt x="21576" y="11425"/>
                    <a:pt x="21598" y="9985"/>
                    <a:pt x="21527" y="9382"/>
                  </a:cubicBezTo>
                  <a:cubicBezTo>
                    <a:pt x="21160" y="6285"/>
                    <a:pt x="19398" y="3488"/>
                    <a:pt x="16754" y="1765"/>
                  </a:cubicBezTo>
                  <a:cubicBezTo>
                    <a:pt x="15807" y="1147"/>
                    <a:pt x="14528" y="589"/>
                    <a:pt x="13450" y="320"/>
                  </a:cubicBezTo>
                  <a:cubicBezTo>
                    <a:pt x="11971" y="-49"/>
                    <a:pt x="10150" y="-107"/>
                    <a:pt x="8644" y="18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832" name="IMG_2367.png" descr="IMG_2367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45160" y="0"/>
              <a:ext cx="715113" cy="5720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3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3" name="Google Shape;727;p10"/>
          <p:cNvGrpSpPr/>
          <p:nvPr/>
        </p:nvGrpSpPr>
        <p:grpSpPr>
          <a:xfrm>
            <a:off x="395925" y="219551"/>
            <a:ext cx="8518837" cy="4788218"/>
            <a:chOff x="0" y="0"/>
            <a:chExt cx="8518836" cy="4788217"/>
          </a:xfrm>
        </p:grpSpPr>
        <p:sp>
          <p:nvSpPr>
            <p:cNvPr id="841" name="Google Shape;728;p10"/>
            <p:cNvSpPr/>
            <p:nvPr/>
          </p:nvSpPr>
          <p:spPr>
            <a:xfrm>
              <a:off x="265291" y="0"/>
              <a:ext cx="806879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99" y="0"/>
                  </a:moveTo>
                  <a:cubicBezTo>
                    <a:pt x="269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9" y="21600"/>
                    <a:pt x="599" y="21600"/>
                  </a:cubicBezTo>
                  <a:lnTo>
                    <a:pt x="21001" y="21600"/>
                  </a:lnTo>
                  <a:cubicBezTo>
                    <a:pt x="21334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4" y="0"/>
                    <a:pt x="21001" y="0"/>
                  </a:cubicBezTo>
                  <a:close/>
                </a:path>
              </a:pathLst>
            </a:custGeom>
            <a:solidFill>
              <a:srgbClr val="D9D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844" name="Google Shape;729;p10"/>
            <p:cNvGrpSpPr/>
            <p:nvPr/>
          </p:nvGrpSpPr>
          <p:grpSpPr>
            <a:xfrm>
              <a:off x="7945618" y="2062489"/>
              <a:ext cx="569679" cy="380584"/>
              <a:chOff x="0" y="0"/>
              <a:chExt cx="569678" cy="380583"/>
            </a:xfrm>
          </p:grpSpPr>
          <p:sp>
            <p:nvSpPr>
              <p:cNvPr id="842" name="Google Shape;730;p10"/>
              <p:cNvSpPr/>
              <p:nvPr/>
            </p:nvSpPr>
            <p:spPr>
              <a:xfrm>
                <a:off x="-1" y="79775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3" name="Google Shape;731;p10"/>
              <p:cNvSpPr/>
              <p:nvPr/>
            </p:nvSpPr>
            <p:spPr>
              <a:xfrm>
                <a:off x="-1" y="-1"/>
                <a:ext cx="569680" cy="3008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845" name="Google Shape;732;p10"/>
            <p:cNvSpPr/>
            <p:nvPr/>
          </p:nvSpPr>
          <p:spPr>
            <a:xfrm>
              <a:off x="7945618" y="4228166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848" name="Google Shape;733;p10"/>
            <p:cNvGrpSpPr/>
            <p:nvPr/>
          </p:nvGrpSpPr>
          <p:grpSpPr>
            <a:xfrm>
              <a:off x="7945618" y="1501543"/>
              <a:ext cx="569679" cy="380582"/>
              <a:chOff x="0" y="0"/>
              <a:chExt cx="569678" cy="380581"/>
            </a:xfrm>
          </p:grpSpPr>
          <p:sp>
            <p:nvSpPr>
              <p:cNvPr id="846" name="Google Shape;734;p10"/>
              <p:cNvSpPr/>
              <p:nvPr/>
            </p:nvSpPr>
            <p:spPr>
              <a:xfrm>
                <a:off x="-1" y="79775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47" name="Google Shape;735;p10"/>
              <p:cNvSpPr/>
              <p:nvPr/>
            </p:nvSpPr>
            <p:spPr>
              <a:xfrm>
                <a:off x="-1" y="-1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448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51" name="Google Shape;736;p10"/>
            <p:cNvGrpSpPr/>
            <p:nvPr/>
          </p:nvGrpSpPr>
          <p:grpSpPr>
            <a:xfrm>
              <a:off x="7950347" y="964039"/>
              <a:ext cx="568490" cy="387986"/>
              <a:chOff x="0" y="0"/>
              <a:chExt cx="568488" cy="387985"/>
            </a:xfrm>
          </p:grpSpPr>
          <p:sp>
            <p:nvSpPr>
              <p:cNvPr id="849" name="Google Shape;737;p10"/>
              <p:cNvSpPr/>
              <p:nvPr/>
            </p:nvSpPr>
            <p:spPr>
              <a:xfrm>
                <a:off x="-1" y="79774"/>
                <a:ext cx="56849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50" name="Google Shape;738;p10"/>
              <p:cNvSpPr/>
              <p:nvPr/>
            </p:nvSpPr>
            <p:spPr>
              <a:xfrm>
                <a:off x="-1" y="-1"/>
                <a:ext cx="56849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0" y="10713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54" name="Google Shape;739;p10"/>
            <p:cNvGrpSpPr/>
            <p:nvPr/>
          </p:nvGrpSpPr>
          <p:grpSpPr>
            <a:xfrm>
              <a:off x="7945618" y="387082"/>
              <a:ext cx="569679" cy="387986"/>
              <a:chOff x="0" y="0"/>
              <a:chExt cx="569678" cy="387985"/>
            </a:xfrm>
          </p:grpSpPr>
          <p:sp>
            <p:nvSpPr>
              <p:cNvPr id="852" name="Google Shape;740;p10"/>
              <p:cNvSpPr/>
              <p:nvPr/>
            </p:nvSpPr>
            <p:spPr>
              <a:xfrm>
                <a:off x="-1" y="79774"/>
                <a:ext cx="569680" cy="30821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53" name="Google Shape;741;p10"/>
              <p:cNvSpPr/>
              <p:nvPr/>
            </p:nvSpPr>
            <p:spPr>
              <a:xfrm>
                <a:off x="-1" y="-1"/>
                <a:ext cx="569680" cy="30821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982" y="10542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57" name="Google Shape;742;p10"/>
            <p:cNvGrpSpPr/>
            <p:nvPr/>
          </p:nvGrpSpPr>
          <p:grpSpPr>
            <a:xfrm>
              <a:off x="7945618" y="2623414"/>
              <a:ext cx="569679" cy="380583"/>
              <a:chOff x="0" y="0"/>
              <a:chExt cx="569678" cy="380582"/>
            </a:xfrm>
          </p:grpSpPr>
          <p:sp>
            <p:nvSpPr>
              <p:cNvPr id="855" name="Google Shape;743;p10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56" name="Google Shape;744;p10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grpSp>
          <p:nvGrpSpPr>
            <p:cNvPr id="860" name="Google Shape;745;p10"/>
            <p:cNvGrpSpPr/>
            <p:nvPr/>
          </p:nvGrpSpPr>
          <p:grpSpPr>
            <a:xfrm>
              <a:off x="7945618" y="3184339"/>
              <a:ext cx="569679" cy="380583"/>
              <a:chOff x="0" y="0"/>
              <a:chExt cx="569678" cy="380582"/>
            </a:xfrm>
          </p:grpSpPr>
          <p:sp>
            <p:nvSpPr>
              <p:cNvPr id="858" name="Google Shape;746;p10"/>
              <p:cNvSpPr/>
              <p:nvPr/>
            </p:nvSpPr>
            <p:spPr>
              <a:xfrm>
                <a:off x="-1" y="79775"/>
                <a:ext cx="569680" cy="3008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859" name="Google Shape;747;p10"/>
              <p:cNvSpPr/>
              <p:nvPr/>
            </p:nvSpPr>
            <p:spPr>
              <a:xfrm>
                <a:off x="-1" y="0"/>
                <a:ext cx="569680" cy="3008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19803" y="10445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chemeClr val="accent4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861" name="Google Shape;748;p10"/>
            <p:cNvSpPr/>
            <p:nvPr/>
          </p:nvSpPr>
          <p:spPr>
            <a:xfrm>
              <a:off x="7945618" y="4148391"/>
              <a:ext cx="569678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2" name="Google Shape;749;p10"/>
            <p:cNvSpPr/>
            <p:nvPr/>
          </p:nvSpPr>
          <p:spPr>
            <a:xfrm>
              <a:off x="0" y="0"/>
              <a:ext cx="8053410" cy="4788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00" y="0"/>
                  </a:moveTo>
                  <a:cubicBezTo>
                    <a:pt x="267" y="0"/>
                    <a:pt x="0" y="473"/>
                    <a:pt x="0" y="1051"/>
                  </a:cubicBezTo>
                  <a:lnTo>
                    <a:pt x="0" y="20549"/>
                  </a:lnTo>
                  <a:cubicBezTo>
                    <a:pt x="0" y="21127"/>
                    <a:pt x="267" y="21600"/>
                    <a:pt x="600" y="21600"/>
                  </a:cubicBezTo>
                  <a:lnTo>
                    <a:pt x="21000" y="21600"/>
                  </a:lnTo>
                  <a:cubicBezTo>
                    <a:pt x="21330" y="21600"/>
                    <a:pt x="21600" y="21127"/>
                    <a:pt x="21600" y="20549"/>
                  </a:cubicBezTo>
                  <a:lnTo>
                    <a:pt x="21600" y="1051"/>
                  </a:lnTo>
                  <a:cubicBezTo>
                    <a:pt x="21600" y="473"/>
                    <a:pt x="21330" y="0"/>
                    <a:pt x="210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64" name="نص العنوان"/>
          <p:cNvSpPr txBox="1"/>
          <p:nvPr>
            <p:ph type="title"/>
          </p:nvPr>
        </p:nvSpPr>
        <p:spPr>
          <a:xfrm>
            <a:off x="3438550" y="2009550"/>
            <a:ext cx="4979402" cy="1124400"/>
          </a:xfrm>
          <a:prstGeom prst="rect">
            <a:avLst/>
          </a:prstGeom>
        </p:spPr>
        <p:txBody>
          <a:bodyPr/>
          <a:lstStyle>
            <a:lvl1pPr algn="l">
              <a:defRPr sz="4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65" name="Google Shape;751;p10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66" name="Google Shape;752;p10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67" name="Google Shape;755;p10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68" name="Google Shape;756;p10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69" name="Google Shape;759;p10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70" name="Google Shape;760;p10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71" name="Google Shape;761;p10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72" name="Google Shape;762;p10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73" name="Google Shape;764;p10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74" name="Google Shape;765;p10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75" name="Google Shape;766;p10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76" name="Google Shape;769;p10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77" name="Google Shape;770;p10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78" name="Google Shape;771;p10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79" name="Google Shape;774;p10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80" name="Google Shape;775;p10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81" name="Google Shape;776;p10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82" name="Google Shape;779;p10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83" name="Google Shape;780;p10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84" name="Google Shape;781;p10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85" name="Google Shape;784;p10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86" name="Google Shape;785;p10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87" name="Google Shape;786;p10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88" name="Google Shape;789;p10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89" name="Google Shape;790;p10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90" name="Google Shape;791;p10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91" name="Google Shape;794;p10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92" name="Google Shape;795;p10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93" name="Google Shape;796;p10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94" name="Google Shape;799;p10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95" name="Google Shape;800;p10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896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algn="l" rtl="0">
              <a:defRPr b="0" sz="14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897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898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-11053" y="4390330"/>
            <a:ext cx="428069" cy="552398"/>
          </a:xfrm>
          <a:prstGeom prst="rect">
            <a:avLst/>
          </a:prstGeom>
          <a:ln w="12700">
            <a:miter lim="400000"/>
          </a:ln>
        </p:spPr>
      </p:pic>
      <p:pic>
        <p:nvPicPr>
          <p:cNvPr id="899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904" name="تجميع"/>
          <p:cNvGrpSpPr/>
          <p:nvPr/>
        </p:nvGrpSpPr>
        <p:grpSpPr>
          <a:xfrm>
            <a:off x="6432845" y="275052"/>
            <a:ext cx="2447921" cy="383537"/>
            <a:chOff x="0" y="0"/>
            <a:chExt cx="2447919" cy="383535"/>
          </a:xfrm>
        </p:grpSpPr>
        <p:grpSp>
          <p:nvGrpSpPr>
            <p:cNvPr id="902" name="تجميع"/>
            <p:cNvGrpSpPr/>
            <p:nvPr/>
          </p:nvGrpSpPr>
          <p:grpSpPr>
            <a:xfrm>
              <a:off x="0" y="-1"/>
              <a:ext cx="1893435" cy="297768"/>
              <a:chOff x="0" y="0"/>
              <a:chExt cx="1893434" cy="297766"/>
            </a:xfrm>
          </p:grpSpPr>
          <p:sp>
            <p:nvSpPr>
              <p:cNvPr id="900" name="Google Shape;2631;p60"/>
              <p:cNvSpPr/>
              <p:nvPr/>
            </p:nvSpPr>
            <p:spPr>
              <a:xfrm rot="10800000">
                <a:off x="1345619" y="0"/>
                <a:ext cx="547816" cy="297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901" name="Google Shape;2632;p60"/>
              <p:cNvSpPr/>
              <p:nvPr/>
            </p:nvSpPr>
            <p:spPr>
              <a:xfrm rot="10800000">
                <a:off x="0" y="0"/>
                <a:ext cx="1506719" cy="29776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903" name="التاريخ"/>
            <p:cNvSpPr txBox="1"/>
            <p:nvPr/>
          </p:nvSpPr>
          <p:spPr>
            <a:xfrm>
              <a:off x="1786837" y="50191"/>
              <a:ext cx="661083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grpSp>
        <p:nvGrpSpPr>
          <p:cNvPr id="920" name="Google Shape;1848;p53"/>
          <p:cNvGrpSpPr/>
          <p:nvPr/>
        </p:nvGrpSpPr>
        <p:grpSpPr>
          <a:xfrm>
            <a:off x="6293504" y="229459"/>
            <a:ext cx="411530" cy="388954"/>
            <a:chOff x="0" y="-1"/>
            <a:chExt cx="411528" cy="388952"/>
          </a:xfrm>
        </p:grpSpPr>
        <p:sp>
          <p:nvSpPr>
            <p:cNvPr id="905" name="Google Shape;1849;p53"/>
            <p:cNvSpPr/>
            <p:nvPr/>
          </p:nvSpPr>
          <p:spPr>
            <a:xfrm>
              <a:off x="6451" y="88374"/>
              <a:ext cx="308327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7" y="0"/>
                  </a:moveTo>
                  <a:lnTo>
                    <a:pt x="0" y="370"/>
                  </a:lnTo>
                  <a:lnTo>
                    <a:pt x="0" y="20227"/>
                  </a:lnTo>
                  <a:lnTo>
                    <a:pt x="89" y="20544"/>
                  </a:lnTo>
                  <a:lnTo>
                    <a:pt x="226" y="20859"/>
                  </a:lnTo>
                  <a:lnTo>
                    <a:pt x="406" y="21123"/>
                  </a:lnTo>
                  <a:lnTo>
                    <a:pt x="632" y="21336"/>
                  </a:lnTo>
                  <a:lnTo>
                    <a:pt x="858" y="21494"/>
                  </a:lnTo>
                  <a:lnTo>
                    <a:pt x="1130" y="21547"/>
                  </a:lnTo>
                  <a:lnTo>
                    <a:pt x="1445" y="21600"/>
                  </a:lnTo>
                  <a:lnTo>
                    <a:pt x="20153" y="21600"/>
                  </a:lnTo>
                  <a:lnTo>
                    <a:pt x="20470" y="21547"/>
                  </a:lnTo>
                  <a:lnTo>
                    <a:pt x="20742" y="21494"/>
                  </a:lnTo>
                  <a:lnTo>
                    <a:pt x="20968" y="21336"/>
                  </a:lnTo>
                  <a:lnTo>
                    <a:pt x="21194" y="21123"/>
                  </a:lnTo>
                  <a:lnTo>
                    <a:pt x="21374" y="20859"/>
                  </a:lnTo>
                  <a:lnTo>
                    <a:pt x="21509" y="20544"/>
                  </a:lnTo>
                  <a:lnTo>
                    <a:pt x="21600" y="20227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6" name="Google Shape;1850;p53"/>
            <p:cNvSpPr/>
            <p:nvPr/>
          </p:nvSpPr>
          <p:spPr>
            <a:xfrm>
              <a:off x="289626" y="88374"/>
              <a:ext cx="71602" cy="2638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222" y="0"/>
                  </a:moveTo>
                  <a:lnTo>
                    <a:pt x="6222" y="20227"/>
                  </a:lnTo>
                  <a:lnTo>
                    <a:pt x="5837" y="20544"/>
                  </a:lnTo>
                  <a:lnTo>
                    <a:pt x="5249" y="20859"/>
                  </a:lnTo>
                  <a:lnTo>
                    <a:pt x="4472" y="21123"/>
                  </a:lnTo>
                  <a:lnTo>
                    <a:pt x="3499" y="21336"/>
                  </a:lnTo>
                  <a:lnTo>
                    <a:pt x="2527" y="21494"/>
                  </a:lnTo>
                  <a:lnTo>
                    <a:pt x="1358" y="21547"/>
                  </a:lnTo>
                  <a:lnTo>
                    <a:pt x="0" y="21600"/>
                  </a:lnTo>
                  <a:lnTo>
                    <a:pt x="15370" y="21600"/>
                  </a:lnTo>
                  <a:lnTo>
                    <a:pt x="16735" y="21547"/>
                  </a:lnTo>
                  <a:lnTo>
                    <a:pt x="17897" y="21494"/>
                  </a:lnTo>
                  <a:lnTo>
                    <a:pt x="18870" y="21336"/>
                  </a:lnTo>
                  <a:lnTo>
                    <a:pt x="19843" y="21123"/>
                  </a:lnTo>
                  <a:lnTo>
                    <a:pt x="20627" y="20859"/>
                  </a:lnTo>
                  <a:lnTo>
                    <a:pt x="21208" y="20544"/>
                  </a:lnTo>
                  <a:lnTo>
                    <a:pt x="21600" y="20227"/>
                  </a:lnTo>
                  <a:lnTo>
                    <a:pt x="21600" y="370"/>
                  </a:lnTo>
                  <a:lnTo>
                    <a:pt x="19458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7" name="Google Shape;1851;p53"/>
            <p:cNvSpPr/>
            <p:nvPr/>
          </p:nvSpPr>
          <p:spPr>
            <a:xfrm>
              <a:off x="6451" y="34849"/>
              <a:ext cx="30832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" y="0"/>
                  </a:moveTo>
                  <a:lnTo>
                    <a:pt x="858" y="474"/>
                  </a:lnTo>
                  <a:lnTo>
                    <a:pt x="632" y="1200"/>
                  </a:lnTo>
                  <a:lnTo>
                    <a:pt x="406" y="2158"/>
                  </a:lnTo>
                  <a:lnTo>
                    <a:pt x="226" y="3358"/>
                  </a:lnTo>
                  <a:lnTo>
                    <a:pt x="89" y="4558"/>
                  </a:lnTo>
                  <a:lnTo>
                    <a:pt x="0" y="6000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8" name="Google Shape;1852;p53"/>
            <p:cNvSpPr/>
            <p:nvPr/>
          </p:nvSpPr>
          <p:spPr>
            <a:xfrm>
              <a:off x="310251" y="34849"/>
              <a:ext cx="50977" cy="58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6000"/>
                  </a:lnTo>
                  <a:lnTo>
                    <a:pt x="21049" y="4558"/>
                  </a:lnTo>
                  <a:lnTo>
                    <a:pt x="20233" y="3358"/>
                  </a:lnTo>
                  <a:lnTo>
                    <a:pt x="19132" y="2158"/>
                  </a:lnTo>
                  <a:lnTo>
                    <a:pt x="17765" y="1200"/>
                  </a:lnTo>
                  <a:lnTo>
                    <a:pt x="16399" y="474"/>
                  </a:lnTo>
                  <a:lnTo>
                    <a:pt x="14767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9" name="Google Shape;1853;p53"/>
            <p:cNvSpPr/>
            <p:nvPr/>
          </p:nvSpPr>
          <p:spPr>
            <a:xfrm>
              <a:off x="49026" y="6449"/>
              <a:ext cx="37402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562" y="0"/>
                  </a:moveTo>
                  <a:lnTo>
                    <a:pt x="6324" y="495"/>
                  </a:lnTo>
                  <a:lnTo>
                    <a:pt x="4461" y="980"/>
                  </a:lnTo>
                  <a:lnTo>
                    <a:pt x="2974" y="1969"/>
                  </a:lnTo>
                  <a:lnTo>
                    <a:pt x="1863" y="2948"/>
                  </a:lnTo>
                  <a:lnTo>
                    <a:pt x="736" y="4175"/>
                  </a:lnTo>
                  <a:lnTo>
                    <a:pt x="0" y="5650"/>
                  </a:lnTo>
                  <a:lnTo>
                    <a:pt x="0" y="15950"/>
                  </a:lnTo>
                  <a:lnTo>
                    <a:pt x="736" y="17177"/>
                  </a:lnTo>
                  <a:lnTo>
                    <a:pt x="1863" y="18404"/>
                  </a:lnTo>
                  <a:lnTo>
                    <a:pt x="2974" y="19393"/>
                  </a:lnTo>
                  <a:lnTo>
                    <a:pt x="4461" y="20373"/>
                  </a:lnTo>
                  <a:lnTo>
                    <a:pt x="6324" y="21105"/>
                  </a:lnTo>
                  <a:lnTo>
                    <a:pt x="10800" y="21600"/>
                  </a:lnTo>
                  <a:lnTo>
                    <a:pt x="12663" y="21353"/>
                  </a:lnTo>
                  <a:lnTo>
                    <a:pt x="14901" y="21105"/>
                  </a:lnTo>
                  <a:lnTo>
                    <a:pt x="16763" y="20373"/>
                  </a:lnTo>
                  <a:lnTo>
                    <a:pt x="18250" y="19393"/>
                  </a:lnTo>
                  <a:lnTo>
                    <a:pt x="19737" y="18404"/>
                  </a:lnTo>
                  <a:lnTo>
                    <a:pt x="20488" y="17177"/>
                  </a:lnTo>
                  <a:lnTo>
                    <a:pt x="21225" y="15950"/>
                  </a:lnTo>
                  <a:lnTo>
                    <a:pt x="21600" y="14486"/>
                  </a:lnTo>
                  <a:lnTo>
                    <a:pt x="21600" y="6877"/>
                  </a:lnTo>
                  <a:lnTo>
                    <a:pt x="21225" y="5650"/>
                  </a:lnTo>
                  <a:lnTo>
                    <a:pt x="20488" y="4175"/>
                  </a:lnTo>
                  <a:lnTo>
                    <a:pt x="19737" y="2948"/>
                  </a:lnTo>
                  <a:lnTo>
                    <a:pt x="18250" y="1969"/>
                  </a:lnTo>
                  <a:lnTo>
                    <a:pt x="16763" y="980"/>
                  </a:lnTo>
                  <a:lnTo>
                    <a:pt x="14901" y="495"/>
                  </a:lnTo>
                  <a:lnTo>
                    <a:pt x="1266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0" name="Google Shape;1854;p53"/>
            <p:cNvSpPr/>
            <p:nvPr/>
          </p:nvSpPr>
          <p:spPr>
            <a:xfrm>
              <a:off x="281226" y="6449"/>
              <a:ext cx="37427" cy="567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931" y="0"/>
                  </a:moveTo>
                  <a:lnTo>
                    <a:pt x="6709" y="495"/>
                  </a:lnTo>
                  <a:lnTo>
                    <a:pt x="4848" y="980"/>
                  </a:lnTo>
                  <a:lnTo>
                    <a:pt x="1861" y="2948"/>
                  </a:lnTo>
                  <a:lnTo>
                    <a:pt x="1125" y="4175"/>
                  </a:lnTo>
                  <a:lnTo>
                    <a:pt x="375" y="5650"/>
                  </a:lnTo>
                  <a:lnTo>
                    <a:pt x="0" y="6877"/>
                  </a:lnTo>
                  <a:lnTo>
                    <a:pt x="0" y="14486"/>
                  </a:lnTo>
                  <a:lnTo>
                    <a:pt x="375" y="15950"/>
                  </a:lnTo>
                  <a:lnTo>
                    <a:pt x="1125" y="17177"/>
                  </a:lnTo>
                  <a:lnTo>
                    <a:pt x="1861" y="18404"/>
                  </a:lnTo>
                  <a:lnTo>
                    <a:pt x="3347" y="19393"/>
                  </a:lnTo>
                  <a:lnTo>
                    <a:pt x="4848" y="20373"/>
                  </a:lnTo>
                  <a:lnTo>
                    <a:pt x="6709" y="21105"/>
                  </a:lnTo>
                  <a:lnTo>
                    <a:pt x="8931" y="21353"/>
                  </a:lnTo>
                  <a:lnTo>
                    <a:pt x="10793" y="21600"/>
                  </a:lnTo>
                  <a:lnTo>
                    <a:pt x="15266" y="21105"/>
                  </a:lnTo>
                  <a:lnTo>
                    <a:pt x="17127" y="20373"/>
                  </a:lnTo>
                  <a:lnTo>
                    <a:pt x="18613" y="19393"/>
                  </a:lnTo>
                  <a:lnTo>
                    <a:pt x="19739" y="18404"/>
                  </a:lnTo>
                  <a:lnTo>
                    <a:pt x="20850" y="17177"/>
                  </a:lnTo>
                  <a:lnTo>
                    <a:pt x="21600" y="15950"/>
                  </a:lnTo>
                  <a:lnTo>
                    <a:pt x="21600" y="5650"/>
                  </a:lnTo>
                  <a:lnTo>
                    <a:pt x="20850" y="4175"/>
                  </a:lnTo>
                  <a:lnTo>
                    <a:pt x="19739" y="2948"/>
                  </a:lnTo>
                  <a:lnTo>
                    <a:pt x="18613" y="1969"/>
                  </a:lnTo>
                  <a:lnTo>
                    <a:pt x="17127" y="980"/>
                  </a:lnTo>
                  <a:lnTo>
                    <a:pt x="15266" y="495"/>
                  </a:lnTo>
                  <a:lnTo>
                    <a:pt x="13029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1" name="Google Shape;1855;p53"/>
            <p:cNvSpPr/>
            <p:nvPr/>
          </p:nvSpPr>
          <p:spPr>
            <a:xfrm>
              <a:off x="45801" y="136749"/>
              <a:ext cx="276077" cy="1670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55" y="0"/>
                  </a:moveTo>
                  <a:lnTo>
                    <a:pt x="403" y="84"/>
                  </a:lnTo>
                  <a:lnTo>
                    <a:pt x="201" y="333"/>
                  </a:lnTo>
                  <a:lnTo>
                    <a:pt x="49" y="669"/>
                  </a:lnTo>
                  <a:lnTo>
                    <a:pt x="0" y="1086"/>
                  </a:lnTo>
                  <a:lnTo>
                    <a:pt x="0" y="20598"/>
                  </a:lnTo>
                  <a:lnTo>
                    <a:pt x="49" y="21015"/>
                  </a:lnTo>
                  <a:lnTo>
                    <a:pt x="201" y="21348"/>
                  </a:lnTo>
                  <a:lnTo>
                    <a:pt x="403" y="21516"/>
                  </a:lnTo>
                  <a:lnTo>
                    <a:pt x="655" y="21600"/>
                  </a:lnTo>
                  <a:lnTo>
                    <a:pt x="20943" y="21600"/>
                  </a:lnTo>
                  <a:lnTo>
                    <a:pt x="21195" y="21516"/>
                  </a:lnTo>
                  <a:lnTo>
                    <a:pt x="21397" y="21348"/>
                  </a:lnTo>
                  <a:lnTo>
                    <a:pt x="21549" y="21015"/>
                  </a:lnTo>
                  <a:lnTo>
                    <a:pt x="21600" y="20598"/>
                  </a:lnTo>
                  <a:lnTo>
                    <a:pt x="21600" y="1086"/>
                  </a:lnTo>
                  <a:lnTo>
                    <a:pt x="21549" y="669"/>
                  </a:lnTo>
                  <a:lnTo>
                    <a:pt x="21397" y="333"/>
                  </a:lnTo>
                  <a:lnTo>
                    <a:pt x="21195" y="84"/>
                  </a:lnTo>
                  <a:lnTo>
                    <a:pt x="20943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2" name="Google Shape;1856;p53"/>
            <p:cNvSpPr/>
            <p:nvPr/>
          </p:nvSpPr>
          <p:spPr>
            <a:xfrm>
              <a:off x="194801" y="172874"/>
              <a:ext cx="210277" cy="2102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99" y="0"/>
                  </a:moveTo>
                  <a:lnTo>
                    <a:pt x="9741" y="67"/>
                  </a:lnTo>
                  <a:lnTo>
                    <a:pt x="8613" y="198"/>
                  </a:lnTo>
                  <a:lnTo>
                    <a:pt x="7619" y="465"/>
                  </a:lnTo>
                  <a:lnTo>
                    <a:pt x="6626" y="796"/>
                  </a:lnTo>
                  <a:lnTo>
                    <a:pt x="5699" y="1258"/>
                  </a:lnTo>
                  <a:lnTo>
                    <a:pt x="4769" y="1854"/>
                  </a:lnTo>
                  <a:lnTo>
                    <a:pt x="3975" y="2453"/>
                  </a:lnTo>
                  <a:lnTo>
                    <a:pt x="3179" y="3115"/>
                  </a:lnTo>
                  <a:lnTo>
                    <a:pt x="2517" y="3909"/>
                  </a:lnTo>
                  <a:lnTo>
                    <a:pt x="1854" y="4771"/>
                  </a:lnTo>
                  <a:lnTo>
                    <a:pt x="1325" y="5632"/>
                  </a:lnTo>
                  <a:lnTo>
                    <a:pt x="860" y="6559"/>
                  </a:lnTo>
                  <a:lnTo>
                    <a:pt x="529" y="7553"/>
                  </a:lnTo>
                  <a:lnTo>
                    <a:pt x="265" y="8613"/>
                  </a:lnTo>
                  <a:lnTo>
                    <a:pt x="67" y="9674"/>
                  </a:lnTo>
                  <a:lnTo>
                    <a:pt x="0" y="10801"/>
                  </a:lnTo>
                  <a:lnTo>
                    <a:pt x="67" y="11859"/>
                  </a:lnTo>
                  <a:lnTo>
                    <a:pt x="265" y="12920"/>
                  </a:lnTo>
                  <a:lnTo>
                    <a:pt x="529" y="13981"/>
                  </a:lnTo>
                  <a:lnTo>
                    <a:pt x="860" y="14974"/>
                  </a:lnTo>
                  <a:lnTo>
                    <a:pt x="1325" y="15901"/>
                  </a:lnTo>
                  <a:lnTo>
                    <a:pt x="1854" y="16829"/>
                  </a:lnTo>
                  <a:lnTo>
                    <a:pt x="3179" y="18421"/>
                  </a:lnTo>
                  <a:lnTo>
                    <a:pt x="3975" y="19083"/>
                  </a:lnTo>
                  <a:lnTo>
                    <a:pt x="4769" y="19746"/>
                  </a:lnTo>
                  <a:lnTo>
                    <a:pt x="5699" y="20275"/>
                  </a:lnTo>
                  <a:lnTo>
                    <a:pt x="6626" y="20740"/>
                  </a:lnTo>
                  <a:lnTo>
                    <a:pt x="7619" y="21071"/>
                  </a:lnTo>
                  <a:lnTo>
                    <a:pt x="8613" y="21335"/>
                  </a:lnTo>
                  <a:lnTo>
                    <a:pt x="9741" y="21533"/>
                  </a:lnTo>
                  <a:lnTo>
                    <a:pt x="10799" y="21600"/>
                  </a:lnTo>
                  <a:lnTo>
                    <a:pt x="11926" y="21533"/>
                  </a:lnTo>
                  <a:lnTo>
                    <a:pt x="12987" y="21335"/>
                  </a:lnTo>
                  <a:lnTo>
                    <a:pt x="14047" y="21071"/>
                  </a:lnTo>
                  <a:lnTo>
                    <a:pt x="15041" y="20740"/>
                  </a:lnTo>
                  <a:lnTo>
                    <a:pt x="15968" y="20275"/>
                  </a:lnTo>
                  <a:lnTo>
                    <a:pt x="16829" y="19746"/>
                  </a:lnTo>
                  <a:lnTo>
                    <a:pt x="17691" y="19083"/>
                  </a:lnTo>
                  <a:lnTo>
                    <a:pt x="18485" y="18421"/>
                  </a:lnTo>
                  <a:lnTo>
                    <a:pt x="19147" y="17625"/>
                  </a:lnTo>
                  <a:lnTo>
                    <a:pt x="19746" y="16829"/>
                  </a:lnTo>
                  <a:lnTo>
                    <a:pt x="20342" y="15901"/>
                  </a:lnTo>
                  <a:lnTo>
                    <a:pt x="20740" y="14974"/>
                  </a:lnTo>
                  <a:lnTo>
                    <a:pt x="21135" y="13981"/>
                  </a:lnTo>
                  <a:lnTo>
                    <a:pt x="21402" y="12920"/>
                  </a:lnTo>
                  <a:lnTo>
                    <a:pt x="21533" y="11859"/>
                  </a:lnTo>
                  <a:lnTo>
                    <a:pt x="21600" y="10801"/>
                  </a:lnTo>
                  <a:lnTo>
                    <a:pt x="21533" y="9674"/>
                  </a:lnTo>
                  <a:lnTo>
                    <a:pt x="21402" y="8613"/>
                  </a:lnTo>
                  <a:lnTo>
                    <a:pt x="21135" y="7553"/>
                  </a:lnTo>
                  <a:lnTo>
                    <a:pt x="20740" y="6559"/>
                  </a:lnTo>
                  <a:lnTo>
                    <a:pt x="20342" y="5632"/>
                  </a:lnTo>
                  <a:lnTo>
                    <a:pt x="19746" y="4771"/>
                  </a:lnTo>
                  <a:lnTo>
                    <a:pt x="19147" y="3909"/>
                  </a:lnTo>
                  <a:lnTo>
                    <a:pt x="18485" y="3115"/>
                  </a:lnTo>
                  <a:lnTo>
                    <a:pt x="17691" y="2453"/>
                  </a:lnTo>
                  <a:lnTo>
                    <a:pt x="16829" y="1854"/>
                  </a:lnTo>
                  <a:lnTo>
                    <a:pt x="15968" y="1258"/>
                  </a:lnTo>
                  <a:lnTo>
                    <a:pt x="15041" y="796"/>
                  </a:lnTo>
                  <a:lnTo>
                    <a:pt x="14047" y="465"/>
                  </a:lnTo>
                  <a:lnTo>
                    <a:pt x="12987" y="198"/>
                  </a:lnTo>
                  <a:lnTo>
                    <a:pt x="11926" y="67"/>
                  </a:lnTo>
                  <a:lnTo>
                    <a:pt x="10799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3" name="Google Shape;1857;p53"/>
            <p:cNvSpPr/>
            <p:nvPr/>
          </p:nvSpPr>
          <p:spPr>
            <a:xfrm>
              <a:off x="219301" y="196750"/>
              <a:ext cx="161902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57" y="0"/>
                  </a:moveTo>
                  <a:lnTo>
                    <a:pt x="9639" y="83"/>
                  </a:lnTo>
                  <a:lnTo>
                    <a:pt x="8605" y="257"/>
                  </a:lnTo>
                  <a:lnTo>
                    <a:pt x="7575" y="514"/>
                  </a:lnTo>
                  <a:lnTo>
                    <a:pt x="6541" y="861"/>
                  </a:lnTo>
                  <a:lnTo>
                    <a:pt x="5593" y="1291"/>
                  </a:lnTo>
                  <a:lnTo>
                    <a:pt x="4733" y="1804"/>
                  </a:lnTo>
                  <a:lnTo>
                    <a:pt x="3872" y="2495"/>
                  </a:lnTo>
                  <a:lnTo>
                    <a:pt x="2411" y="3956"/>
                  </a:lnTo>
                  <a:lnTo>
                    <a:pt x="1808" y="4733"/>
                  </a:lnTo>
                  <a:lnTo>
                    <a:pt x="1291" y="5677"/>
                  </a:lnTo>
                  <a:lnTo>
                    <a:pt x="430" y="7571"/>
                  </a:lnTo>
                  <a:lnTo>
                    <a:pt x="173" y="8605"/>
                  </a:lnTo>
                  <a:lnTo>
                    <a:pt x="0" y="9723"/>
                  </a:lnTo>
                  <a:lnTo>
                    <a:pt x="0" y="11874"/>
                  </a:lnTo>
                  <a:lnTo>
                    <a:pt x="173" y="12995"/>
                  </a:lnTo>
                  <a:lnTo>
                    <a:pt x="430" y="14025"/>
                  </a:lnTo>
                  <a:lnTo>
                    <a:pt x="861" y="15059"/>
                  </a:lnTo>
                  <a:lnTo>
                    <a:pt x="1291" y="15920"/>
                  </a:lnTo>
                  <a:lnTo>
                    <a:pt x="1808" y="16867"/>
                  </a:lnTo>
                  <a:lnTo>
                    <a:pt x="2411" y="17728"/>
                  </a:lnTo>
                  <a:lnTo>
                    <a:pt x="3185" y="18415"/>
                  </a:lnTo>
                  <a:lnTo>
                    <a:pt x="3872" y="19189"/>
                  </a:lnTo>
                  <a:lnTo>
                    <a:pt x="4733" y="19792"/>
                  </a:lnTo>
                  <a:lnTo>
                    <a:pt x="5593" y="20309"/>
                  </a:lnTo>
                  <a:lnTo>
                    <a:pt x="6541" y="20739"/>
                  </a:lnTo>
                  <a:lnTo>
                    <a:pt x="7575" y="21170"/>
                  </a:lnTo>
                  <a:lnTo>
                    <a:pt x="8605" y="21427"/>
                  </a:lnTo>
                  <a:lnTo>
                    <a:pt x="9639" y="21600"/>
                  </a:lnTo>
                  <a:lnTo>
                    <a:pt x="11877" y="21600"/>
                  </a:lnTo>
                  <a:lnTo>
                    <a:pt x="12995" y="21427"/>
                  </a:lnTo>
                  <a:lnTo>
                    <a:pt x="14029" y="21170"/>
                  </a:lnTo>
                  <a:lnTo>
                    <a:pt x="14976" y="20739"/>
                  </a:lnTo>
                  <a:lnTo>
                    <a:pt x="15920" y="20309"/>
                  </a:lnTo>
                  <a:lnTo>
                    <a:pt x="16867" y="19792"/>
                  </a:lnTo>
                  <a:lnTo>
                    <a:pt x="17644" y="19189"/>
                  </a:lnTo>
                  <a:lnTo>
                    <a:pt x="19105" y="17728"/>
                  </a:lnTo>
                  <a:lnTo>
                    <a:pt x="19709" y="16867"/>
                  </a:lnTo>
                  <a:lnTo>
                    <a:pt x="20309" y="15920"/>
                  </a:lnTo>
                  <a:lnTo>
                    <a:pt x="20739" y="15059"/>
                  </a:lnTo>
                  <a:lnTo>
                    <a:pt x="21086" y="14025"/>
                  </a:lnTo>
                  <a:lnTo>
                    <a:pt x="21343" y="12995"/>
                  </a:lnTo>
                  <a:lnTo>
                    <a:pt x="21517" y="11874"/>
                  </a:lnTo>
                  <a:lnTo>
                    <a:pt x="21600" y="10843"/>
                  </a:lnTo>
                  <a:lnTo>
                    <a:pt x="21517" y="9723"/>
                  </a:lnTo>
                  <a:lnTo>
                    <a:pt x="21343" y="8605"/>
                  </a:lnTo>
                  <a:lnTo>
                    <a:pt x="21086" y="7571"/>
                  </a:lnTo>
                  <a:lnTo>
                    <a:pt x="20739" y="6624"/>
                  </a:lnTo>
                  <a:lnTo>
                    <a:pt x="20309" y="5677"/>
                  </a:lnTo>
                  <a:lnTo>
                    <a:pt x="19709" y="4733"/>
                  </a:lnTo>
                  <a:lnTo>
                    <a:pt x="19105" y="3956"/>
                  </a:lnTo>
                  <a:lnTo>
                    <a:pt x="18418" y="3182"/>
                  </a:lnTo>
                  <a:lnTo>
                    <a:pt x="17644" y="2495"/>
                  </a:lnTo>
                  <a:lnTo>
                    <a:pt x="16867" y="1804"/>
                  </a:lnTo>
                  <a:lnTo>
                    <a:pt x="15920" y="1291"/>
                  </a:lnTo>
                  <a:lnTo>
                    <a:pt x="14976" y="861"/>
                  </a:lnTo>
                  <a:lnTo>
                    <a:pt x="14029" y="514"/>
                  </a:lnTo>
                  <a:lnTo>
                    <a:pt x="12995" y="257"/>
                  </a:lnTo>
                  <a:lnTo>
                    <a:pt x="11877" y="83"/>
                  </a:lnTo>
                  <a:lnTo>
                    <a:pt x="10757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4" name="Google Shape;1858;p53"/>
            <p:cNvSpPr/>
            <p:nvPr/>
          </p:nvSpPr>
          <p:spPr>
            <a:xfrm>
              <a:off x="274776" y="196750"/>
              <a:ext cx="106427" cy="161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795" y="0"/>
                  </a:moveTo>
                  <a:lnTo>
                    <a:pt x="2486" y="170"/>
                  </a:lnTo>
                  <a:lnTo>
                    <a:pt x="1177" y="344"/>
                  </a:lnTo>
                  <a:lnTo>
                    <a:pt x="0" y="514"/>
                  </a:lnTo>
                  <a:lnTo>
                    <a:pt x="1177" y="861"/>
                  </a:lnTo>
                  <a:lnTo>
                    <a:pt x="2359" y="1204"/>
                  </a:lnTo>
                  <a:lnTo>
                    <a:pt x="4450" y="2065"/>
                  </a:lnTo>
                  <a:lnTo>
                    <a:pt x="5500" y="2582"/>
                  </a:lnTo>
                  <a:lnTo>
                    <a:pt x="7332" y="3786"/>
                  </a:lnTo>
                  <a:lnTo>
                    <a:pt x="8118" y="4386"/>
                  </a:lnTo>
                  <a:lnTo>
                    <a:pt x="8773" y="5076"/>
                  </a:lnTo>
                  <a:lnTo>
                    <a:pt x="9427" y="5850"/>
                  </a:lnTo>
                  <a:lnTo>
                    <a:pt x="9950" y="6624"/>
                  </a:lnTo>
                  <a:lnTo>
                    <a:pt x="10341" y="7401"/>
                  </a:lnTo>
                  <a:lnTo>
                    <a:pt x="10737" y="8175"/>
                  </a:lnTo>
                  <a:lnTo>
                    <a:pt x="10995" y="9036"/>
                  </a:lnTo>
                  <a:lnTo>
                    <a:pt x="11127" y="9896"/>
                  </a:lnTo>
                  <a:lnTo>
                    <a:pt x="11259" y="10843"/>
                  </a:lnTo>
                  <a:lnTo>
                    <a:pt x="10995" y="12564"/>
                  </a:lnTo>
                  <a:lnTo>
                    <a:pt x="10737" y="13425"/>
                  </a:lnTo>
                  <a:lnTo>
                    <a:pt x="10341" y="14199"/>
                  </a:lnTo>
                  <a:lnTo>
                    <a:pt x="9950" y="15059"/>
                  </a:lnTo>
                  <a:lnTo>
                    <a:pt x="9427" y="15746"/>
                  </a:lnTo>
                  <a:lnTo>
                    <a:pt x="8773" y="16520"/>
                  </a:lnTo>
                  <a:lnTo>
                    <a:pt x="8118" y="17211"/>
                  </a:lnTo>
                  <a:lnTo>
                    <a:pt x="7332" y="17811"/>
                  </a:lnTo>
                  <a:lnTo>
                    <a:pt x="6414" y="18501"/>
                  </a:lnTo>
                  <a:lnTo>
                    <a:pt x="5500" y="19018"/>
                  </a:lnTo>
                  <a:lnTo>
                    <a:pt x="4450" y="19532"/>
                  </a:lnTo>
                  <a:lnTo>
                    <a:pt x="2359" y="20393"/>
                  </a:lnTo>
                  <a:lnTo>
                    <a:pt x="1177" y="20739"/>
                  </a:lnTo>
                  <a:lnTo>
                    <a:pt x="0" y="21083"/>
                  </a:lnTo>
                  <a:lnTo>
                    <a:pt x="1177" y="21340"/>
                  </a:lnTo>
                  <a:lnTo>
                    <a:pt x="2486" y="21513"/>
                  </a:lnTo>
                  <a:lnTo>
                    <a:pt x="3795" y="21600"/>
                  </a:lnTo>
                  <a:lnTo>
                    <a:pt x="6809" y="21600"/>
                  </a:lnTo>
                  <a:lnTo>
                    <a:pt x="8509" y="21427"/>
                  </a:lnTo>
                  <a:lnTo>
                    <a:pt x="10082" y="21170"/>
                  </a:lnTo>
                  <a:lnTo>
                    <a:pt x="11523" y="20739"/>
                  </a:lnTo>
                  <a:lnTo>
                    <a:pt x="12959" y="20309"/>
                  </a:lnTo>
                  <a:lnTo>
                    <a:pt x="14400" y="19792"/>
                  </a:lnTo>
                  <a:lnTo>
                    <a:pt x="15582" y="19189"/>
                  </a:lnTo>
                  <a:lnTo>
                    <a:pt x="17805" y="17728"/>
                  </a:lnTo>
                  <a:lnTo>
                    <a:pt x="18723" y="16867"/>
                  </a:lnTo>
                  <a:lnTo>
                    <a:pt x="19636" y="15920"/>
                  </a:lnTo>
                  <a:lnTo>
                    <a:pt x="20291" y="15059"/>
                  </a:lnTo>
                  <a:lnTo>
                    <a:pt x="20819" y="14025"/>
                  </a:lnTo>
                  <a:lnTo>
                    <a:pt x="21209" y="12995"/>
                  </a:lnTo>
                  <a:lnTo>
                    <a:pt x="21473" y="11874"/>
                  </a:lnTo>
                  <a:lnTo>
                    <a:pt x="21600" y="10843"/>
                  </a:lnTo>
                  <a:lnTo>
                    <a:pt x="21473" y="9723"/>
                  </a:lnTo>
                  <a:lnTo>
                    <a:pt x="21209" y="8605"/>
                  </a:lnTo>
                  <a:lnTo>
                    <a:pt x="20819" y="7571"/>
                  </a:lnTo>
                  <a:lnTo>
                    <a:pt x="20291" y="6624"/>
                  </a:lnTo>
                  <a:lnTo>
                    <a:pt x="19636" y="5677"/>
                  </a:lnTo>
                  <a:lnTo>
                    <a:pt x="18723" y="4733"/>
                  </a:lnTo>
                  <a:lnTo>
                    <a:pt x="17805" y="3956"/>
                  </a:lnTo>
                  <a:lnTo>
                    <a:pt x="16759" y="3182"/>
                  </a:lnTo>
                  <a:lnTo>
                    <a:pt x="15582" y="2495"/>
                  </a:lnTo>
                  <a:lnTo>
                    <a:pt x="14400" y="1804"/>
                  </a:lnTo>
                  <a:lnTo>
                    <a:pt x="12959" y="1291"/>
                  </a:lnTo>
                  <a:lnTo>
                    <a:pt x="11523" y="861"/>
                  </a:lnTo>
                  <a:lnTo>
                    <a:pt x="10082" y="514"/>
                  </a:lnTo>
                  <a:lnTo>
                    <a:pt x="8509" y="257"/>
                  </a:lnTo>
                  <a:lnTo>
                    <a:pt x="6809" y="83"/>
                  </a:lnTo>
                  <a:lnTo>
                    <a:pt x="5104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5" name="Google Shape;1859;p53"/>
            <p:cNvSpPr/>
            <p:nvPr/>
          </p:nvSpPr>
          <p:spPr>
            <a:xfrm>
              <a:off x="287026" y="264475"/>
              <a:ext cx="26452" cy="26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35" y="0"/>
                  </a:moveTo>
                  <a:lnTo>
                    <a:pt x="8432" y="531"/>
                  </a:lnTo>
                  <a:lnTo>
                    <a:pt x="6329" y="1041"/>
                  </a:lnTo>
                  <a:lnTo>
                    <a:pt x="4757" y="2103"/>
                  </a:lnTo>
                  <a:lnTo>
                    <a:pt x="3164" y="3164"/>
                  </a:lnTo>
                  <a:lnTo>
                    <a:pt x="1592" y="4736"/>
                  </a:lnTo>
                  <a:lnTo>
                    <a:pt x="1062" y="6839"/>
                  </a:lnTo>
                  <a:lnTo>
                    <a:pt x="0" y="8942"/>
                  </a:lnTo>
                  <a:lnTo>
                    <a:pt x="0" y="13168"/>
                  </a:lnTo>
                  <a:lnTo>
                    <a:pt x="1062" y="15271"/>
                  </a:lnTo>
                  <a:lnTo>
                    <a:pt x="1592" y="16843"/>
                  </a:lnTo>
                  <a:lnTo>
                    <a:pt x="3164" y="18436"/>
                  </a:lnTo>
                  <a:lnTo>
                    <a:pt x="4757" y="19477"/>
                  </a:lnTo>
                  <a:lnTo>
                    <a:pt x="6329" y="20538"/>
                  </a:lnTo>
                  <a:lnTo>
                    <a:pt x="8432" y="21600"/>
                  </a:lnTo>
                  <a:lnTo>
                    <a:pt x="12658" y="21600"/>
                  </a:lnTo>
                  <a:lnTo>
                    <a:pt x="16864" y="19477"/>
                  </a:lnTo>
                  <a:lnTo>
                    <a:pt x="18436" y="18436"/>
                  </a:lnTo>
                  <a:lnTo>
                    <a:pt x="19497" y="16843"/>
                  </a:lnTo>
                  <a:lnTo>
                    <a:pt x="20559" y="15271"/>
                  </a:lnTo>
                  <a:lnTo>
                    <a:pt x="21069" y="13168"/>
                  </a:lnTo>
                  <a:lnTo>
                    <a:pt x="21600" y="11065"/>
                  </a:lnTo>
                  <a:lnTo>
                    <a:pt x="21069" y="8942"/>
                  </a:lnTo>
                  <a:lnTo>
                    <a:pt x="20559" y="6839"/>
                  </a:lnTo>
                  <a:lnTo>
                    <a:pt x="19497" y="4736"/>
                  </a:lnTo>
                  <a:lnTo>
                    <a:pt x="18436" y="3164"/>
                  </a:lnTo>
                  <a:lnTo>
                    <a:pt x="16864" y="2103"/>
                  </a:lnTo>
                  <a:lnTo>
                    <a:pt x="14761" y="1041"/>
                  </a:lnTo>
                  <a:lnTo>
                    <a:pt x="12658" y="531"/>
                  </a:lnTo>
                  <a:lnTo>
                    <a:pt x="10535" y="0"/>
                  </a:lnTo>
                  <a:close/>
                </a:path>
              </a:pathLst>
            </a:custGeom>
            <a:solidFill>
              <a:srgbClr val="DB63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6" name="Google Shape;1860;p53"/>
            <p:cNvSpPr/>
            <p:nvPr/>
          </p:nvSpPr>
          <p:spPr>
            <a:xfrm>
              <a:off x="-1" y="-2"/>
              <a:ext cx="367679" cy="3580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130" y="739"/>
                  </a:moveTo>
                  <a:lnTo>
                    <a:pt x="4245" y="778"/>
                  </a:lnTo>
                  <a:lnTo>
                    <a:pt x="4396" y="857"/>
                  </a:lnTo>
                  <a:lnTo>
                    <a:pt x="4471" y="973"/>
                  </a:lnTo>
                  <a:lnTo>
                    <a:pt x="4585" y="1091"/>
                  </a:lnTo>
                  <a:lnTo>
                    <a:pt x="4660" y="1207"/>
                  </a:lnTo>
                  <a:lnTo>
                    <a:pt x="4698" y="1362"/>
                  </a:lnTo>
                  <a:lnTo>
                    <a:pt x="4698" y="2842"/>
                  </a:lnTo>
                  <a:lnTo>
                    <a:pt x="4660" y="2997"/>
                  </a:lnTo>
                  <a:lnTo>
                    <a:pt x="4585" y="3113"/>
                  </a:lnTo>
                  <a:lnTo>
                    <a:pt x="4396" y="3308"/>
                  </a:lnTo>
                  <a:lnTo>
                    <a:pt x="4245" y="3386"/>
                  </a:lnTo>
                  <a:lnTo>
                    <a:pt x="4130" y="3426"/>
                  </a:lnTo>
                  <a:lnTo>
                    <a:pt x="3979" y="3465"/>
                  </a:lnTo>
                  <a:lnTo>
                    <a:pt x="3676" y="3386"/>
                  </a:lnTo>
                  <a:lnTo>
                    <a:pt x="3562" y="3308"/>
                  </a:lnTo>
                  <a:lnTo>
                    <a:pt x="3448" y="3231"/>
                  </a:lnTo>
                  <a:lnTo>
                    <a:pt x="3334" y="3113"/>
                  </a:lnTo>
                  <a:lnTo>
                    <a:pt x="3296" y="2997"/>
                  </a:lnTo>
                  <a:lnTo>
                    <a:pt x="3221" y="2842"/>
                  </a:lnTo>
                  <a:lnTo>
                    <a:pt x="3221" y="1362"/>
                  </a:lnTo>
                  <a:lnTo>
                    <a:pt x="3296" y="1207"/>
                  </a:lnTo>
                  <a:lnTo>
                    <a:pt x="3334" y="1091"/>
                  </a:lnTo>
                  <a:lnTo>
                    <a:pt x="3562" y="857"/>
                  </a:lnTo>
                  <a:lnTo>
                    <a:pt x="3676" y="778"/>
                  </a:lnTo>
                  <a:lnTo>
                    <a:pt x="3827" y="739"/>
                  </a:lnTo>
                  <a:close/>
                  <a:moveTo>
                    <a:pt x="17773" y="739"/>
                  </a:moveTo>
                  <a:lnTo>
                    <a:pt x="17924" y="778"/>
                  </a:lnTo>
                  <a:lnTo>
                    <a:pt x="18037" y="857"/>
                  </a:lnTo>
                  <a:lnTo>
                    <a:pt x="18152" y="973"/>
                  </a:lnTo>
                  <a:lnTo>
                    <a:pt x="18265" y="1091"/>
                  </a:lnTo>
                  <a:lnTo>
                    <a:pt x="18303" y="1207"/>
                  </a:lnTo>
                  <a:lnTo>
                    <a:pt x="18378" y="1362"/>
                  </a:lnTo>
                  <a:lnTo>
                    <a:pt x="18378" y="2842"/>
                  </a:lnTo>
                  <a:lnTo>
                    <a:pt x="18303" y="2997"/>
                  </a:lnTo>
                  <a:lnTo>
                    <a:pt x="18265" y="3113"/>
                  </a:lnTo>
                  <a:lnTo>
                    <a:pt x="18152" y="3231"/>
                  </a:lnTo>
                  <a:lnTo>
                    <a:pt x="18037" y="3308"/>
                  </a:lnTo>
                  <a:lnTo>
                    <a:pt x="17924" y="3386"/>
                  </a:lnTo>
                  <a:lnTo>
                    <a:pt x="17773" y="3426"/>
                  </a:lnTo>
                  <a:lnTo>
                    <a:pt x="17620" y="3465"/>
                  </a:lnTo>
                  <a:lnTo>
                    <a:pt x="17469" y="3426"/>
                  </a:lnTo>
                  <a:lnTo>
                    <a:pt x="17355" y="3386"/>
                  </a:lnTo>
                  <a:lnTo>
                    <a:pt x="17204" y="3308"/>
                  </a:lnTo>
                  <a:lnTo>
                    <a:pt x="17128" y="3231"/>
                  </a:lnTo>
                  <a:lnTo>
                    <a:pt x="17015" y="3113"/>
                  </a:lnTo>
                  <a:lnTo>
                    <a:pt x="16938" y="2997"/>
                  </a:lnTo>
                  <a:lnTo>
                    <a:pt x="16900" y="2842"/>
                  </a:lnTo>
                  <a:lnTo>
                    <a:pt x="16900" y="1362"/>
                  </a:lnTo>
                  <a:lnTo>
                    <a:pt x="16938" y="1207"/>
                  </a:lnTo>
                  <a:lnTo>
                    <a:pt x="17015" y="1091"/>
                  </a:lnTo>
                  <a:lnTo>
                    <a:pt x="17128" y="973"/>
                  </a:lnTo>
                  <a:lnTo>
                    <a:pt x="17204" y="857"/>
                  </a:lnTo>
                  <a:lnTo>
                    <a:pt x="17355" y="778"/>
                  </a:lnTo>
                  <a:lnTo>
                    <a:pt x="17469" y="739"/>
                  </a:lnTo>
                  <a:close/>
                  <a:moveTo>
                    <a:pt x="3979" y="0"/>
                  </a:moveTo>
                  <a:lnTo>
                    <a:pt x="3676" y="39"/>
                  </a:lnTo>
                  <a:lnTo>
                    <a:pt x="3410" y="118"/>
                  </a:lnTo>
                  <a:lnTo>
                    <a:pt x="3144" y="273"/>
                  </a:lnTo>
                  <a:lnTo>
                    <a:pt x="2955" y="428"/>
                  </a:lnTo>
                  <a:lnTo>
                    <a:pt x="2766" y="662"/>
                  </a:lnTo>
                  <a:lnTo>
                    <a:pt x="2614" y="934"/>
                  </a:lnTo>
                  <a:lnTo>
                    <a:pt x="2538" y="1207"/>
                  </a:lnTo>
                  <a:lnTo>
                    <a:pt x="2501" y="1480"/>
                  </a:lnTo>
                  <a:lnTo>
                    <a:pt x="2501" y="1714"/>
                  </a:lnTo>
                  <a:lnTo>
                    <a:pt x="1591" y="1714"/>
                  </a:lnTo>
                  <a:lnTo>
                    <a:pt x="1250" y="1751"/>
                  </a:lnTo>
                  <a:lnTo>
                    <a:pt x="985" y="1869"/>
                  </a:lnTo>
                  <a:lnTo>
                    <a:pt x="681" y="1985"/>
                  </a:lnTo>
                  <a:lnTo>
                    <a:pt x="454" y="2219"/>
                  </a:lnTo>
                  <a:lnTo>
                    <a:pt x="264" y="2453"/>
                  </a:lnTo>
                  <a:lnTo>
                    <a:pt x="113" y="2724"/>
                  </a:lnTo>
                  <a:lnTo>
                    <a:pt x="38" y="3036"/>
                  </a:lnTo>
                  <a:lnTo>
                    <a:pt x="0" y="3347"/>
                  </a:lnTo>
                  <a:lnTo>
                    <a:pt x="0" y="20004"/>
                  </a:lnTo>
                  <a:lnTo>
                    <a:pt x="38" y="20315"/>
                  </a:lnTo>
                  <a:lnTo>
                    <a:pt x="113" y="20627"/>
                  </a:lnTo>
                  <a:lnTo>
                    <a:pt x="264" y="20899"/>
                  </a:lnTo>
                  <a:lnTo>
                    <a:pt x="454" y="21132"/>
                  </a:lnTo>
                  <a:lnTo>
                    <a:pt x="681" y="21327"/>
                  </a:lnTo>
                  <a:lnTo>
                    <a:pt x="985" y="21484"/>
                  </a:lnTo>
                  <a:lnTo>
                    <a:pt x="1250" y="21600"/>
                  </a:lnTo>
                  <a:lnTo>
                    <a:pt x="11633" y="21600"/>
                  </a:lnTo>
                  <a:lnTo>
                    <a:pt x="11747" y="21522"/>
                  </a:lnTo>
                  <a:lnTo>
                    <a:pt x="11823" y="21405"/>
                  </a:lnTo>
                  <a:lnTo>
                    <a:pt x="11861" y="21250"/>
                  </a:lnTo>
                  <a:lnTo>
                    <a:pt x="11823" y="21093"/>
                  </a:lnTo>
                  <a:lnTo>
                    <a:pt x="11747" y="20977"/>
                  </a:lnTo>
                  <a:lnTo>
                    <a:pt x="11633" y="20899"/>
                  </a:lnTo>
                  <a:lnTo>
                    <a:pt x="1591" y="20899"/>
                  </a:lnTo>
                  <a:lnTo>
                    <a:pt x="1401" y="20861"/>
                  </a:lnTo>
                  <a:lnTo>
                    <a:pt x="1250" y="20822"/>
                  </a:lnTo>
                  <a:lnTo>
                    <a:pt x="1099" y="20743"/>
                  </a:lnTo>
                  <a:lnTo>
                    <a:pt x="871" y="20509"/>
                  </a:lnTo>
                  <a:lnTo>
                    <a:pt x="796" y="20354"/>
                  </a:lnTo>
                  <a:lnTo>
                    <a:pt x="720" y="20199"/>
                  </a:lnTo>
                  <a:lnTo>
                    <a:pt x="720" y="5955"/>
                  </a:lnTo>
                  <a:lnTo>
                    <a:pt x="5115" y="5955"/>
                  </a:lnTo>
                  <a:lnTo>
                    <a:pt x="5267" y="5916"/>
                  </a:lnTo>
                  <a:lnTo>
                    <a:pt x="5381" y="5837"/>
                  </a:lnTo>
                  <a:lnTo>
                    <a:pt x="5456" y="5721"/>
                  </a:lnTo>
                  <a:lnTo>
                    <a:pt x="5494" y="5605"/>
                  </a:lnTo>
                  <a:lnTo>
                    <a:pt x="5456" y="5448"/>
                  </a:lnTo>
                  <a:lnTo>
                    <a:pt x="5381" y="5332"/>
                  </a:lnTo>
                  <a:lnTo>
                    <a:pt x="5267" y="5254"/>
                  </a:lnTo>
                  <a:lnTo>
                    <a:pt x="5115" y="5216"/>
                  </a:lnTo>
                  <a:lnTo>
                    <a:pt x="720" y="5216"/>
                  </a:lnTo>
                  <a:lnTo>
                    <a:pt x="720" y="3153"/>
                  </a:lnTo>
                  <a:lnTo>
                    <a:pt x="796" y="2997"/>
                  </a:lnTo>
                  <a:lnTo>
                    <a:pt x="871" y="2842"/>
                  </a:lnTo>
                  <a:lnTo>
                    <a:pt x="1099" y="2608"/>
                  </a:lnTo>
                  <a:lnTo>
                    <a:pt x="1250" y="2530"/>
                  </a:lnTo>
                  <a:lnTo>
                    <a:pt x="1401" y="2492"/>
                  </a:lnTo>
                  <a:lnTo>
                    <a:pt x="1591" y="2453"/>
                  </a:lnTo>
                  <a:lnTo>
                    <a:pt x="2501" y="2453"/>
                  </a:lnTo>
                  <a:lnTo>
                    <a:pt x="2501" y="2686"/>
                  </a:lnTo>
                  <a:lnTo>
                    <a:pt x="2538" y="2997"/>
                  </a:lnTo>
                  <a:lnTo>
                    <a:pt x="2614" y="3270"/>
                  </a:lnTo>
                  <a:lnTo>
                    <a:pt x="2766" y="3502"/>
                  </a:lnTo>
                  <a:lnTo>
                    <a:pt x="2955" y="3736"/>
                  </a:lnTo>
                  <a:lnTo>
                    <a:pt x="3144" y="3931"/>
                  </a:lnTo>
                  <a:lnTo>
                    <a:pt x="3676" y="4165"/>
                  </a:lnTo>
                  <a:lnTo>
                    <a:pt x="4245" y="4165"/>
                  </a:lnTo>
                  <a:lnTo>
                    <a:pt x="4547" y="4048"/>
                  </a:lnTo>
                  <a:lnTo>
                    <a:pt x="4775" y="3931"/>
                  </a:lnTo>
                  <a:lnTo>
                    <a:pt x="5002" y="3736"/>
                  </a:lnTo>
                  <a:lnTo>
                    <a:pt x="5154" y="3502"/>
                  </a:lnTo>
                  <a:lnTo>
                    <a:pt x="5305" y="3270"/>
                  </a:lnTo>
                  <a:lnTo>
                    <a:pt x="5381" y="2997"/>
                  </a:lnTo>
                  <a:lnTo>
                    <a:pt x="5418" y="2686"/>
                  </a:lnTo>
                  <a:lnTo>
                    <a:pt x="5418" y="2453"/>
                  </a:lnTo>
                  <a:lnTo>
                    <a:pt x="16181" y="2453"/>
                  </a:lnTo>
                  <a:lnTo>
                    <a:pt x="16181" y="2686"/>
                  </a:lnTo>
                  <a:lnTo>
                    <a:pt x="16219" y="2997"/>
                  </a:lnTo>
                  <a:lnTo>
                    <a:pt x="16294" y="3270"/>
                  </a:lnTo>
                  <a:lnTo>
                    <a:pt x="16446" y="3502"/>
                  </a:lnTo>
                  <a:lnTo>
                    <a:pt x="16598" y="3736"/>
                  </a:lnTo>
                  <a:lnTo>
                    <a:pt x="16825" y="3931"/>
                  </a:lnTo>
                  <a:lnTo>
                    <a:pt x="17355" y="4165"/>
                  </a:lnTo>
                  <a:lnTo>
                    <a:pt x="17924" y="4165"/>
                  </a:lnTo>
                  <a:lnTo>
                    <a:pt x="18188" y="4048"/>
                  </a:lnTo>
                  <a:lnTo>
                    <a:pt x="18454" y="3931"/>
                  </a:lnTo>
                  <a:lnTo>
                    <a:pt x="18644" y="3736"/>
                  </a:lnTo>
                  <a:lnTo>
                    <a:pt x="18833" y="3502"/>
                  </a:lnTo>
                  <a:lnTo>
                    <a:pt x="18984" y="3270"/>
                  </a:lnTo>
                  <a:lnTo>
                    <a:pt x="19061" y="2997"/>
                  </a:lnTo>
                  <a:lnTo>
                    <a:pt x="19099" y="2686"/>
                  </a:lnTo>
                  <a:lnTo>
                    <a:pt x="19099" y="2453"/>
                  </a:lnTo>
                  <a:lnTo>
                    <a:pt x="20008" y="2453"/>
                  </a:lnTo>
                  <a:lnTo>
                    <a:pt x="20197" y="2492"/>
                  </a:lnTo>
                  <a:lnTo>
                    <a:pt x="20349" y="2530"/>
                  </a:lnTo>
                  <a:lnTo>
                    <a:pt x="20500" y="2608"/>
                  </a:lnTo>
                  <a:lnTo>
                    <a:pt x="20615" y="2724"/>
                  </a:lnTo>
                  <a:lnTo>
                    <a:pt x="20728" y="2842"/>
                  </a:lnTo>
                  <a:lnTo>
                    <a:pt x="20804" y="2997"/>
                  </a:lnTo>
                  <a:lnTo>
                    <a:pt x="20842" y="3153"/>
                  </a:lnTo>
                  <a:lnTo>
                    <a:pt x="20879" y="3347"/>
                  </a:lnTo>
                  <a:lnTo>
                    <a:pt x="20879" y="5216"/>
                  </a:lnTo>
                  <a:lnTo>
                    <a:pt x="6782" y="5216"/>
                  </a:lnTo>
                  <a:lnTo>
                    <a:pt x="6631" y="5254"/>
                  </a:lnTo>
                  <a:lnTo>
                    <a:pt x="6518" y="5332"/>
                  </a:lnTo>
                  <a:lnTo>
                    <a:pt x="6442" y="5448"/>
                  </a:lnTo>
                  <a:lnTo>
                    <a:pt x="6403" y="5605"/>
                  </a:lnTo>
                  <a:lnTo>
                    <a:pt x="6442" y="5721"/>
                  </a:lnTo>
                  <a:lnTo>
                    <a:pt x="6518" y="5837"/>
                  </a:lnTo>
                  <a:lnTo>
                    <a:pt x="6631" y="5916"/>
                  </a:lnTo>
                  <a:lnTo>
                    <a:pt x="6782" y="5955"/>
                  </a:lnTo>
                  <a:lnTo>
                    <a:pt x="20879" y="5955"/>
                  </a:lnTo>
                  <a:lnTo>
                    <a:pt x="20879" y="9886"/>
                  </a:lnTo>
                  <a:lnTo>
                    <a:pt x="20917" y="10041"/>
                  </a:lnTo>
                  <a:lnTo>
                    <a:pt x="20993" y="10157"/>
                  </a:lnTo>
                  <a:lnTo>
                    <a:pt x="21107" y="10236"/>
                  </a:lnTo>
                  <a:lnTo>
                    <a:pt x="21372" y="10236"/>
                  </a:lnTo>
                  <a:lnTo>
                    <a:pt x="21485" y="10157"/>
                  </a:lnTo>
                  <a:lnTo>
                    <a:pt x="21562" y="10041"/>
                  </a:lnTo>
                  <a:lnTo>
                    <a:pt x="21600" y="9886"/>
                  </a:lnTo>
                  <a:lnTo>
                    <a:pt x="21600" y="3347"/>
                  </a:lnTo>
                  <a:lnTo>
                    <a:pt x="21562" y="3036"/>
                  </a:lnTo>
                  <a:lnTo>
                    <a:pt x="21447" y="2724"/>
                  </a:lnTo>
                  <a:lnTo>
                    <a:pt x="21296" y="2453"/>
                  </a:lnTo>
                  <a:lnTo>
                    <a:pt x="21107" y="2219"/>
                  </a:lnTo>
                  <a:lnTo>
                    <a:pt x="20879" y="1985"/>
                  </a:lnTo>
                  <a:lnTo>
                    <a:pt x="20615" y="1869"/>
                  </a:lnTo>
                  <a:lnTo>
                    <a:pt x="20310" y="1751"/>
                  </a:lnTo>
                  <a:lnTo>
                    <a:pt x="20008" y="1714"/>
                  </a:lnTo>
                  <a:lnTo>
                    <a:pt x="19099" y="1714"/>
                  </a:lnTo>
                  <a:lnTo>
                    <a:pt x="19099" y="1480"/>
                  </a:lnTo>
                  <a:lnTo>
                    <a:pt x="19061" y="1207"/>
                  </a:lnTo>
                  <a:lnTo>
                    <a:pt x="18984" y="934"/>
                  </a:lnTo>
                  <a:lnTo>
                    <a:pt x="18833" y="662"/>
                  </a:lnTo>
                  <a:lnTo>
                    <a:pt x="18644" y="428"/>
                  </a:lnTo>
                  <a:lnTo>
                    <a:pt x="18454" y="273"/>
                  </a:lnTo>
                  <a:lnTo>
                    <a:pt x="18188" y="118"/>
                  </a:lnTo>
                  <a:lnTo>
                    <a:pt x="17924" y="39"/>
                  </a:lnTo>
                  <a:lnTo>
                    <a:pt x="17620" y="0"/>
                  </a:lnTo>
                  <a:lnTo>
                    <a:pt x="17355" y="39"/>
                  </a:lnTo>
                  <a:lnTo>
                    <a:pt x="17090" y="118"/>
                  </a:lnTo>
                  <a:lnTo>
                    <a:pt x="16825" y="273"/>
                  </a:lnTo>
                  <a:lnTo>
                    <a:pt x="16598" y="428"/>
                  </a:lnTo>
                  <a:lnTo>
                    <a:pt x="16446" y="662"/>
                  </a:lnTo>
                  <a:lnTo>
                    <a:pt x="16294" y="934"/>
                  </a:lnTo>
                  <a:lnTo>
                    <a:pt x="16219" y="1207"/>
                  </a:lnTo>
                  <a:lnTo>
                    <a:pt x="16181" y="1480"/>
                  </a:lnTo>
                  <a:lnTo>
                    <a:pt x="16181" y="1714"/>
                  </a:lnTo>
                  <a:lnTo>
                    <a:pt x="5418" y="1714"/>
                  </a:lnTo>
                  <a:lnTo>
                    <a:pt x="5418" y="1480"/>
                  </a:lnTo>
                  <a:lnTo>
                    <a:pt x="5381" y="1207"/>
                  </a:lnTo>
                  <a:lnTo>
                    <a:pt x="5305" y="934"/>
                  </a:lnTo>
                  <a:lnTo>
                    <a:pt x="5154" y="662"/>
                  </a:lnTo>
                  <a:lnTo>
                    <a:pt x="5002" y="428"/>
                  </a:lnTo>
                  <a:lnTo>
                    <a:pt x="4547" y="118"/>
                  </a:lnTo>
                  <a:lnTo>
                    <a:pt x="4245" y="39"/>
                  </a:lnTo>
                  <a:lnTo>
                    <a:pt x="397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7" name="Google Shape;1861;p53"/>
            <p:cNvSpPr/>
            <p:nvPr/>
          </p:nvSpPr>
          <p:spPr>
            <a:xfrm>
              <a:off x="39976" y="130950"/>
              <a:ext cx="371552" cy="258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00" y="1026"/>
                  </a:moveTo>
                  <a:lnTo>
                    <a:pt x="15975" y="1080"/>
                  </a:lnTo>
                  <a:lnTo>
                    <a:pt x="16013" y="1189"/>
                  </a:lnTo>
                  <a:lnTo>
                    <a:pt x="16013" y="3079"/>
                  </a:lnTo>
                  <a:lnTo>
                    <a:pt x="15112" y="2970"/>
                  </a:lnTo>
                  <a:lnTo>
                    <a:pt x="14701" y="3024"/>
                  </a:lnTo>
                  <a:lnTo>
                    <a:pt x="14326" y="3079"/>
                  </a:lnTo>
                  <a:lnTo>
                    <a:pt x="13913" y="3131"/>
                  </a:lnTo>
                  <a:lnTo>
                    <a:pt x="13538" y="3294"/>
                  </a:lnTo>
                  <a:lnTo>
                    <a:pt x="13538" y="1026"/>
                  </a:lnTo>
                  <a:close/>
                  <a:moveTo>
                    <a:pt x="3189" y="1026"/>
                  </a:moveTo>
                  <a:lnTo>
                    <a:pt x="3189" y="3510"/>
                  </a:lnTo>
                  <a:lnTo>
                    <a:pt x="676" y="3510"/>
                  </a:lnTo>
                  <a:lnTo>
                    <a:pt x="676" y="1189"/>
                  </a:lnTo>
                  <a:lnTo>
                    <a:pt x="714" y="1080"/>
                  </a:lnTo>
                  <a:lnTo>
                    <a:pt x="826" y="1026"/>
                  </a:lnTo>
                  <a:close/>
                  <a:moveTo>
                    <a:pt x="6412" y="1026"/>
                  </a:moveTo>
                  <a:lnTo>
                    <a:pt x="6412" y="3510"/>
                  </a:lnTo>
                  <a:lnTo>
                    <a:pt x="3901" y="3510"/>
                  </a:lnTo>
                  <a:lnTo>
                    <a:pt x="3901" y="1026"/>
                  </a:lnTo>
                  <a:close/>
                  <a:moveTo>
                    <a:pt x="9601" y="1026"/>
                  </a:moveTo>
                  <a:lnTo>
                    <a:pt x="9601" y="3510"/>
                  </a:lnTo>
                  <a:lnTo>
                    <a:pt x="7088" y="3510"/>
                  </a:lnTo>
                  <a:lnTo>
                    <a:pt x="7088" y="1026"/>
                  </a:lnTo>
                  <a:close/>
                  <a:moveTo>
                    <a:pt x="12826" y="1026"/>
                  </a:moveTo>
                  <a:lnTo>
                    <a:pt x="12826" y="3510"/>
                  </a:lnTo>
                  <a:lnTo>
                    <a:pt x="10313" y="3510"/>
                  </a:lnTo>
                  <a:lnTo>
                    <a:pt x="10313" y="1026"/>
                  </a:lnTo>
                  <a:close/>
                  <a:moveTo>
                    <a:pt x="11588" y="4481"/>
                  </a:moveTo>
                  <a:lnTo>
                    <a:pt x="10913" y="5239"/>
                  </a:lnTo>
                  <a:lnTo>
                    <a:pt x="10313" y="6101"/>
                  </a:lnTo>
                  <a:lnTo>
                    <a:pt x="10313" y="4481"/>
                  </a:lnTo>
                  <a:close/>
                  <a:moveTo>
                    <a:pt x="3189" y="4481"/>
                  </a:moveTo>
                  <a:lnTo>
                    <a:pt x="3189" y="6966"/>
                  </a:lnTo>
                  <a:lnTo>
                    <a:pt x="676" y="6966"/>
                  </a:lnTo>
                  <a:lnTo>
                    <a:pt x="676" y="4481"/>
                  </a:lnTo>
                  <a:close/>
                  <a:moveTo>
                    <a:pt x="6412" y="4481"/>
                  </a:moveTo>
                  <a:lnTo>
                    <a:pt x="6412" y="6966"/>
                  </a:lnTo>
                  <a:lnTo>
                    <a:pt x="3901" y="6966"/>
                  </a:lnTo>
                  <a:lnTo>
                    <a:pt x="3901" y="4481"/>
                  </a:lnTo>
                  <a:close/>
                  <a:moveTo>
                    <a:pt x="9601" y="4481"/>
                  </a:moveTo>
                  <a:lnTo>
                    <a:pt x="9601" y="6966"/>
                  </a:lnTo>
                  <a:lnTo>
                    <a:pt x="7088" y="6966"/>
                  </a:lnTo>
                  <a:lnTo>
                    <a:pt x="7088" y="4481"/>
                  </a:lnTo>
                  <a:close/>
                  <a:moveTo>
                    <a:pt x="3189" y="7991"/>
                  </a:moveTo>
                  <a:lnTo>
                    <a:pt x="3189" y="10476"/>
                  </a:lnTo>
                  <a:lnTo>
                    <a:pt x="676" y="10476"/>
                  </a:lnTo>
                  <a:lnTo>
                    <a:pt x="676" y="7991"/>
                  </a:lnTo>
                  <a:close/>
                  <a:moveTo>
                    <a:pt x="6412" y="7991"/>
                  </a:moveTo>
                  <a:lnTo>
                    <a:pt x="6412" y="10476"/>
                  </a:lnTo>
                  <a:lnTo>
                    <a:pt x="3901" y="10476"/>
                  </a:lnTo>
                  <a:lnTo>
                    <a:pt x="3901" y="7991"/>
                  </a:lnTo>
                  <a:close/>
                  <a:moveTo>
                    <a:pt x="9376" y="7991"/>
                  </a:moveTo>
                  <a:lnTo>
                    <a:pt x="9188" y="8586"/>
                  </a:lnTo>
                  <a:lnTo>
                    <a:pt x="9039" y="9180"/>
                  </a:lnTo>
                  <a:lnTo>
                    <a:pt x="8887" y="9829"/>
                  </a:lnTo>
                  <a:lnTo>
                    <a:pt x="8775" y="10476"/>
                  </a:lnTo>
                  <a:lnTo>
                    <a:pt x="7088" y="10476"/>
                  </a:lnTo>
                  <a:lnTo>
                    <a:pt x="7088" y="7991"/>
                  </a:lnTo>
                  <a:close/>
                  <a:moveTo>
                    <a:pt x="3189" y="11503"/>
                  </a:moveTo>
                  <a:lnTo>
                    <a:pt x="3189" y="13986"/>
                  </a:lnTo>
                  <a:lnTo>
                    <a:pt x="826" y="13986"/>
                  </a:lnTo>
                  <a:lnTo>
                    <a:pt x="714" y="13933"/>
                  </a:lnTo>
                  <a:lnTo>
                    <a:pt x="676" y="13824"/>
                  </a:lnTo>
                  <a:lnTo>
                    <a:pt x="676" y="11503"/>
                  </a:lnTo>
                  <a:close/>
                  <a:moveTo>
                    <a:pt x="6412" y="11503"/>
                  </a:moveTo>
                  <a:lnTo>
                    <a:pt x="6412" y="13986"/>
                  </a:lnTo>
                  <a:lnTo>
                    <a:pt x="3901" y="13986"/>
                  </a:lnTo>
                  <a:lnTo>
                    <a:pt x="3901" y="11503"/>
                  </a:lnTo>
                  <a:close/>
                  <a:moveTo>
                    <a:pt x="8700" y="11503"/>
                  </a:moveTo>
                  <a:lnTo>
                    <a:pt x="8664" y="12313"/>
                  </a:lnTo>
                  <a:lnTo>
                    <a:pt x="8700" y="13123"/>
                  </a:lnTo>
                  <a:lnTo>
                    <a:pt x="8775" y="13986"/>
                  </a:lnTo>
                  <a:lnTo>
                    <a:pt x="7088" y="13986"/>
                  </a:lnTo>
                  <a:lnTo>
                    <a:pt x="7088" y="11503"/>
                  </a:lnTo>
                  <a:close/>
                  <a:moveTo>
                    <a:pt x="15112" y="3996"/>
                  </a:moveTo>
                  <a:lnTo>
                    <a:pt x="16013" y="4104"/>
                  </a:lnTo>
                  <a:lnTo>
                    <a:pt x="16462" y="4211"/>
                  </a:lnTo>
                  <a:lnTo>
                    <a:pt x="16875" y="4374"/>
                  </a:lnTo>
                  <a:lnTo>
                    <a:pt x="17288" y="4590"/>
                  </a:lnTo>
                  <a:lnTo>
                    <a:pt x="17701" y="4860"/>
                  </a:lnTo>
                  <a:lnTo>
                    <a:pt x="18113" y="5184"/>
                  </a:lnTo>
                  <a:lnTo>
                    <a:pt x="18488" y="5561"/>
                  </a:lnTo>
                  <a:lnTo>
                    <a:pt x="19013" y="6156"/>
                  </a:lnTo>
                  <a:lnTo>
                    <a:pt x="19500" y="6911"/>
                  </a:lnTo>
                  <a:lnTo>
                    <a:pt x="19913" y="7669"/>
                  </a:lnTo>
                  <a:lnTo>
                    <a:pt x="20250" y="8531"/>
                  </a:lnTo>
                  <a:lnTo>
                    <a:pt x="20513" y="9396"/>
                  </a:lnTo>
                  <a:lnTo>
                    <a:pt x="20700" y="10314"/>
                  </a:lnTo>
                  <a:lnTo>
                    <a:pt x="20850" y="11286"/>
                  </a:lnTo>
                  <a:lnTo>
                    <a:pt x="20888" y="12313"/>
                  </a:lnTo>
                  <a:lnTo>
                    <a:pt x="20850" y="13123"/>
                  </a:lnTo>
                  <a:lnTo>
                    <a:pt x="20774" y="13986"/>
                  </a:lnTo>
                  <a:lnTo>
                    <a:pt x="20625" y="14743"/>
                  </a:lnTo>
                  <a:lnTo>
                    <a:pt x="20437" y="15499"/>
                  </a:lnTo>
                  <a:lnTo>
                    <a:pt x="20176" y="16254"/>
                  </a:lnTo>
                  <a:lnTo>
                    <a:pt x="19913" y="16903"/>
                  </a:lnTo>
                  <a:lnTo>
                    <a:pt x="19575" y="17550"/>
                  </a:lnTo>
                  <a:lnTo>
                    <a:pt x="19200" y="18144"/>
                  </a:lnTo>
                  <a:lnTo>
                    <a:pt x="18788" y="18684"/>
                  </a:lnTo>
                  <a:lnTo>
                    <a:pt x="18337" y="19170"/>
                  </a:lnTo>
                  <a:lnTo>
                    <a:pt x="17850" y="19603"/>
                  </a:lnTo>
                  <a:lnTo>
                    <a:pt x="17362" y="19928"/>
                  </a:lnTo>
                  <a:lnTo>
                    <a:pt x="16837" y="20198"/>
                  </a:lnTo>
                  <a:lnTo>
                    <a:pt x="16275" y="20413"/>
                  </a:lnTo>
                  <a:lnTo>
                    <a:pt x="15712" y="20520"/>
                  </a:lnTo>
                  <a:lnTo>
                    <a:pt x="15112" y="20574"/>
                  </a:lnTo>
                  <a:lnTo>
                    <a:pt x="14550" y="20520"/>
                  </a:lnTo>
                  <a:lnTo>
                    <a:pt x="13987" y="20413"/>
                  </a:lnTo>
                  <a:lnTo>
                    <a:pt x="13463" y="20250"/>
                  </a:lnTo>
                  <a:lnTo>
                    <a:pt x="12938" y="19980"/>
                  </a:lnTo>
                  <a:lnTo>
                    <a:pt x="12413" y="19603"/>
                  </a:lnTo>
                  <a:lnTo>
                    <a:pt x="11925" y="19224"/>
                  </a:lnTo>
                  <a:lnTo>
                    <a:pt x="11476" y="18739"/>
                  </a:lnTo>
                  <a:lnTo>
                    <a:pt x="11063" y="18144"/>
                  </a:lnTo>
                  <a:lnTo>
                    <a:pt x="10688" y="17550"/>
                  </a:lnTo>
                  <a:lnTo>
                    <a:pt x="10351" y="16903"/>
                  </a:lnTo>
                  <a:lnTo>
                    <a:pt x="10050" y="16200"/>
                  </a:lnTo>
                  <a:lnTo>
                    <a:pt x="9788" y="15499"/>
                  </a:lnTo>
                  <a:lnTo>
                    <a:pt x="9601" y="14689"/>
                  </a:lnTo>
                  <a:lnTo>
                    <a:pt x="9488" y="13933"/>
                  </a:lnTo>
                  <a:lnTo>
                    <a:pt x="9413" y="13123"/>
                  </a:lnTo>
                  <a:lnTo>
                    <a:pt x="9376" y="12313"/>
                  </a:lnTo>
                  <a:lnTo>
                    <a:pt x="9413" y="11449"/>
                  </a:lnTo>
                  <a:lnTo>
                    <a:pt x="9488" y="10639"/>
                  </a:lnTo>
                  <a:lnTo>
                    <a:pt x="9637" y="9829"/>
                  </a:lnTo>
                  <a:lnTo>
                    <a:pt x="9825" y="9071"/>
                  </a:lnTo>
                  <a:lnTo>
                    <a:pt x="10050" y="8316"/>
                  </a:lnTo>
                  <a:lnTo>
                    <a:pt x="10351" y="7669"/>
                  </a:lnTo>
                  <a:lnTo>
                    <a:pt x="10688" y="7020"/>
                  </a:lnTo>
                  <a:lnTo>
                    <a:pt x="11063" y="6426"/>
                  </a:lnTo>
                  <a:lnTo>
                    <a:pt x="11476" y="5886"/>
                  </a:lnTo>
                  <a:lnTo>
                    <a:pt x="11925" y="5400"/>
                  </a:lnTo>
                  <a:lnTo>
                    <a:pt x="12375" y="5021"/>
                  </a:lnTo>
                  <a:lnTo>
                    <a:pt x="12900" y="4644"/>
                  </a:lnTo>
                  <a:lnTo>
                    <a:pt x="13425" y="4374"/>
                  </a:lnTo>
                  <a:lnTo>
                    <a:pt x="13951" y="4159"/>
                  </a:lnTo>
                  <a:lnTo>
                    <a:pt x="14550" y="4050"/>
                  </a:lnTo>
                  <a:lnTo>
                    <a:pt x="15112" y="3996"/>
                  </a:lnTo>
                  <a:close/>
                  <a:moveTo>
                    <a:pt x="638" y="0"/>
                  </a:moveTo>
                  <a:lnTo>
                    <a:pt x="488" y="109"/>
                  </a:lnTo>
                  <a:lnTo>
                    <a:pt x="339" y="216"/>
                  </a:lnTo>
                  <a:lnTo>
                    <a:pt x="225" y="324"/>
                  </a:lnTo>
                  <a:lnTo>
                    <a:pt x="113" y="540"/>
                  </a:lnTo>
                  <a:lnTo>
                    <a:pt x="38" y="701"/>
                  </a:lnTo>
                  <a:lnTo>
                    <a:pt x="0" y="919"/>
                  </a:lnTo>
                  <a:lnTo>
                    <a:pt x="0" y="14040"/>
                  </a:lnTo>
                  <a:lnTo>
                    <a:pt x="38" y="14256"/>
                  </a:lnTo>
                  <a:lnTo>
                    <a:pt x="113" y="14473"/>
                  </a:lnTo>
                  <a:lnTo>
                    <a:pt x="225" y="14634"/>
                  </a:lnTo>
                  <a:lnTo>
                    <a:pt x="339" y="14796"/>
                  </a:lnTo>
                  <a:lnTo>
                    <a:pt x="488" y="14904"/>
                  </a:lnTo>
                  <a:lnTo>
                    <a:pt x="638" y="14959"/>
                  </a:lnTo>
                  <a:lnTo>
                    <a:pt x="826" y="15013"/>
                  </a:lnTo>
                  <a:lnTo>
                    <a:pt x="8925" y="15013"/>
                  </a:lnTo>
                  <a:lnTo>
                    <a:pt x="9075" y="15553"/>
                  </a:lnTo>
                  <a:lnTo>
                    <a:pt x="9226" y="16039"/>
                  </a:lnTo>
                  <a:lnTo>
                    <a:pt x="9376" y="16579"/>
                  </a:lnTo>
                  <a:lnTo>
                    <a:pt x="9563" y="17064"/>
                  </a:lnTo>
                  <a:lnTo>
                    <a:pt x="9788" y="17550"/>
                  </a:lnTo>
                  <a:lnTo>
                    <a:pt x="10050" y="18036"/>
                  </a:lnTo>
                  <a:lnTo>
                    <a:pt x="10275" y="18469"/>
                  </a:lnTo>
                  <a:lnTo>
                    <a:pt x="10575" y="18900"/>
                  </a:lnTo>
                  <a:lnTo>
                    <a:pt x="11025" y="19494"/>
                  </a:lnTo>
                  <a:lnTo>
                    <a:pt x="11550" y="20034"/>
                  </a:lnTo>
                  <a:lnTo>
                    <a:pt x="12075" y="20520"/>
                  </a:lnTo>
                  <a:lnTo>
                    <a:pt x="12675" y="20899"/>
                  </a:lnTo>
                  <a:lnTo>
                    <a:pt x="13237" y="21223"/>
                  </a:lnTo>
                  <a:lnTo>
                    <a:pt x="13875" y="21439"/>
                  </a:lnTo>
                  <a:lnTo>
                    <a:pt x="14476" y="21548"/>
                  </a:lnTo>
                  <a:lnTo>
                    <a:pt x="15112" y="21600"/>
                  </a:lnTo>
                  <a:lnTo>
                    <a:pt x="15788" y="21548"/>
                  </a:lnTo>
                  <a:lnTo>
                    <a:pt x="16425" y="21384"/>
                  </a:lnTo>
                  <a:lnTo>
                    <a:pt x="17025" y="21169"/>
                  </a:lnTo>
                  <a:lnTo>
                    <a:pt x="17625" y="20844"/>
                  </a:lnTo>
                  <a:lnTo>
                    <a:pt x="18187" y="20468"/>
                  </a:lnTo>
                  <a:lnTo>
                    <a:pt x="18750" y="19980"/>
                  </a:lnTo>
                  <a:lnTo>
                    <a:pt x="19238" y="19494"/>
                  </a:lnTo>
                  <a:lnTo>
                    <a:pt x="19687" y="18848"/>
                  </a:lnTo>
                  <a:lnTo>
                    <a:pt x="20100" y="18199"/>
                  </a:lnTo>
                  <a:lnTo>
                    <a:pt x="20475" y="17496"/>
                  </a:lnTo>
                  <a:lnTo>
                    <a:pt x="20812" y="16740"/>
                  </a:lnTo>
                  <a:lnTo>
                    <a:pt x="21075" y="15930"/>
                  </a:lnTo>
                  <a:lnTo>
                    <a:pt x="21301" y="15066"/>
                  </a:lnTo>
                  <a:lnTo>
                    <a:pt x="21450" y="14149"/>
                  </a:lnTo>
                  <a:lnTo>
                    <a:pt x="21562" y="13230"/>
                  </a:lnTo>
                  <a:lnTo>
                    <a:pt x="21600" y="12313"/>
                  </a:lnTo>
                  <a:lnTo>
                    <a:pt x="21562" y="11719"/>
                  </a:lnTo>
                  <a:lnTo>
                    <a:pt x="21524" y="11179"/>
                  </a:lnTo>
                  <a:lnTo>
                    <a:pt x="21488" y="10639"/>
                  </a:lnTo>
                  <a:lnTo>
                    <a:pt x="21413" y="10099"/>
                  </a:lnTo>
                  <a:lnTo>
                    <a:pt x="21301" y="9559"/>
                  </a:lnTo>
                  <a:lnTo>
                    <a:pt x="21187" y="9019"/>
                  </a:lnTo>
                  <a:lnTo>
                    <a:pt x="20888" y="8046"/>
                  </a:lnTo>
                  <a:lnTo>
                    <a:pt x="20475" y="7074"/>
                  </a:lnTo>
                  <a:lnTo>
                    <a:pt x="20025" y="6210"/>
                  </a:lnTo>
                  <a:lnTo>
                    <a:pt x="19763" y="5831"/>
                  </a:lnTo>
                  <a:lnTo>
                    <a:pt x="19500" y="5454"/>
                  </a:lnTo>
                  <a:lnTo>
                    <a:pt x="19200" y="5076"/>
                  </a:lnTo>
                  <a:lnTo>
                    <a:pt x="18900" y="4751"/>
                  </a:lnTo>
                  <a:lnTo>
                    <a:pt x="18375" y="4266"/>
                  </a:lnTo>
                  <a:lnTo>
                    <a:pt x="17850" y="3834"/>
                  </a:lnTo>
                  <a:lnTo>
                    <a:pt x="17288" y="3510"/>
                  </a:lnTo>
                  <a:lnTo>
                    <a:pt x="16725" y="3294"/>
                  </a:lnTo>
                  <a:lnTo>
                    <a:pt x="16725" y="919"/>
                  </a:lnTo>
                  <a:lnTo>
                    <a:pt x="16650" y="701"/>
                  </a:lnTo>
                  <a:lnTo>
                    <a:pt x="16576" y="540"/>
                  </a:lnTo>
                  <a:lnTo>
                    <a:pt x="16500" y="324"/>
                  </a:lnTo>
                  <a:lnTo>
                    <a:pt x="16350" y="216"/>
                  </a:lnTo>
                  <a:lnTo>
                    <a:pt x="16237" y="109"/>
                  </a:lnTo>
                  <a:lnTo>
                    <a:pt x="1608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8" name="Google Shape;1862;p53"/>
            <p:cNvSpPr/>
            <p:nvPr/>
          </p:nvSpPr>
          <p:spPr>
            <a:xfrm>
              <a:off x="212851" y="190924"/>
              <a:ext cx="174177" cy="1741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598" y="1522"/>
                  </a:moveTo>
                  <a:lnTo>
                    <a:pt x="12321" y="1600"/>
                  </a:lnTo>
                  <a:lnTo>
                    <a:pt x="13759" y="1922"/>
                  </a:lnTo>
                  <a:lnTo>
                    <a:pt x="14398" y="2161"/>
                  </a:lnTo>
                  <a:lnTo>
                    <a:pt x="15040" y="2480"/>
                  </a:lnTo>
                  <a:lnTo>
                    <a:pt x="15678" y="2880"/>
                  </a:lnTo>
                  <a:lnTo>
                    <a:pt x="16320" y="3280"/>
                  </a:lnTo>
                  <a:lnTo>
                    <a:pt x="16878" y="3680"/>
                  </a:lnTo>
                  <a:lnTo>
                    <a:pt x="16478" y="3999"/>
                  </a:lnTo>
                  <a:lnTo>
                    <a:pt x="16320" y="4241"/>
                  </a:lnTo>
                  <a:lnTo>
                    <a:pt x="16320" y="4799"/>
                  </a:lnTo>
                  <a:lnTo>
                    <a:pt x="16478" y="5122"/>
                  </a:lnTo>
                  <a:lnTo>
                    <a:pt x="16801" y="5280"/>
                  </a:lnTo>
                  <a:lnTo>
                    <a:pt x="17359" y="5280"/>
                  </a:lnTo>
                  <a:lnTo>
                    <a:pt x="17601" y="5122"/>
                  </a:lnTo>
                  <a:lnTo>
                    <a:pt x="17920" y="4722"/>
                  </a:lnTo>
                  <a:lnTo>
                    <a:pt x="18320" y="5280"/>
                  </a:lnTo>
                  <a:lnTo>
                    <a:pt x="18720" y="5922"/>
                  </a:lnTo>
                  <a:lnTo>
                    <a:pt x="19120" y="6560"/>
                  </a:lnTo>
                  <a:lnTo>
                    <a:pt x="19358" y="7202"/>
                  </a:lnTo>
                  <a:lnTo>
                    <a:pt x="19678" y="7841"/>
                  </a:lnTo>
                  <a:lnTo>
                    <a:pt x="20000" y="9279"/>
                  </a:lnTo>
                  <a:lnTo>
                    <a:pt x="20078" y="10002"/>
                  </a:lnTo>
                  <a:lnTo>
                    <a:pt x="19758" y="10079"/>
                  </a:lnTo>
                  <a:lnTo>
                    <a:pt x="19520" y="10240"/>
                  </a:lnTo>
                  <a:lnTo>
                    <a:pt x="19358" y="10479"/>
                  </a:lnTo>
                  <a:lnTo>
                    <a:pt x="19358" y="11040"/>
                  </a:lnTo>
                  <a:lnTo>
                    <a:pt x="19520" y="11279"/>
                  </a:lnTo>
                  <a:lnTo>
                    <a:pt x="19758" y="11440"/>
                  </a:lnTo>
                  <a:lnTo>
                    <a:pt x="20078" y="11521"/>
                  </a:lnTo>
                  <a:lnTo>
                    <a:pt x="20000" y="12240"/>
                  </a:lnTo>
                  <a:lnTo>
                    <a:pt x="19678" y="13679"/>
                  </a:lnTo>
                  <a:lnTo>
                    <a:pt x="19358" y="14401"/>
                  </a:lnTo>
                  <a:lnTo>
                    <a:pt x="19120" y="15040"/>
                  </a:lnTo>
                  <a:lnTo>
                    <a:pt x="18720" y="15601"/>
                  </a:lnTo>
                  <a:lnTo>
                    <a:pt x="18320" y="16240"/>
                  </a:lnTo>
                  <a:lnTo>
                    <a:pt x="17920" y="16801"/>
                  </a:lnTo>
                  <a:lnTo>
                    <a:pt x="17601" y="16478"/>
                  </a:lnTo>
                  <a:lnTo>
                    <a:pt x="17359" y="16320"/>
                  </a:lnTo>
                  <a:lnTo>
                    <a:pt x="17039" y="16240"/>
                  </a:lnTo>
                  <a:lnTo>
                    <a:pt x="16801" y="16320"/>
                  </a:lnTo>
                  <a:lnTo>
                    <a:pt x="16478" y="16478"/>
                  </a:lnTo>
                  <a:lnTo>
                    <a:pt x="16320" y="16720"/>
                  </a:lnTo>
                  <a:lnTo>
                    <a:pt x="16320" y="17278"/>
                  </a:lnTo>
                  <a:lnTo>
                    <a:pt x="16478" y="17520"/>
                  </a:lnTo>
                  <a:lnTo>
                    <a:pt x="16878" y="17839"/>
                  </a:lnTo>
                  <a:lnTo>
                    <a:pt x="16320" y="18320"/>
                  </a:lnTo>
                  <a:lnTo>
                    <a:pt x="15678" y="18720"/>
                  </a:lnTo>
                  <a:lnTo>
                    <a:pt x="15040" y="19039"/>
                  </a:lnTo>
                  <a:lnTo>
                    <a:pt x="14398" y="19358"/>
                  </a:lnTo>
                  <a:lnTo>
                    <a:pt x="13759" y="19600"/>
                  </a:lnTo>
                  <a:lnTo>
                    <a:pt x="13040" y="19758"/>
                  </a:lnTo>
                  <a:lnTo>
                    <a:pt x="12321" y="19920"/>
                  </a:lnTo>
                  <a:lnTo>
                    <a:pt x="11598" y="20000"/>
                  </a:lnTo>
                  <a:lnTo>
                    <a:pt x="11521" y="19758"/>
                  </a:lnTo>
                  <a:lnTo>
                    <a:pt x="11360" y="19520"/>
                  </a:lnTo>
                  <a:lnTo>
                    <a:pt x="11121" y="19358"/>
                  </a:lnTo>
                  <a:lnTo>
                    <a:pt x="10798" y="19278"/>
                  </a:lnTo>
                  <a:lnTo>
                    <a:pt x="10560" y="19358"/>
                  </a:lnTo>
                  <a:lnTo>
                    <a:pt x="10321" y="19520"/>
                  </a:lnTo>
                  <a:lnTo>
                    <a:pt x="10160" y="19758"/>
                  </a:lnTo>
                  <a:lnTo>
                    <a:pt x="10079" y="20000"/>
                  </a:lnTo>
                  <a:lnTo>
                    <a:pt x="9360" y="19920"/>
                  </a:lnTo>
                  <a:lnTo>
                    <a:pt x="8641" y="19758"/>
                  </a:lnTo>
                  <a:lnTo>
                    <a:pt x="7921" y="19600"/>
                  </a:lnTo>
                  <a:lnTo>
                    <a:pt x="7199" y="19358"/>
                  </a:lnTo>
                  <a:lnTo>
                    <a:pt x="5922" y="18720"/>
                  </a:lnTo>
                  <a:lnTo>
                    <a:pt x="5360" y="18320"/>
                  </a:lnTo>
                  <a:lnTo>
                    <a:pt x="4799" y="17839"/>
                  </a:lnTo>
                  <a:lnTo>
                    <a:pt x="5122" y="17520"/>
                  </a:lnTo>
                  <a:lnTo>
                    <a:pt x="5280" y="17278"/>
                  </a:lnTo>
                  <a:lnTo>
                    <a:pt x="5360" y="16959"/>
                  </a:lnTo>
                  <a:lnTo>
                    <a:pt x="5280" y="16720"/>
                  </a:lnTo>
                  <a:lnTo>
                    <a:pt x="5122" y="16478"/>
                  </a:lnTo>
                  <a:lnTo>
                    <a:pt x="4880" y="16320"/>
                  </a:lnTo>
                  <a:lnTo>
                    <a:pt x="4641" y="16240"/>
                  </a:lnTo>
                  <a:lnTo>
                    <a:pt x="4319" y="16320"/>
                  </a:lnTo>
                  <a:lnTo>
                    <a:pt x="4080" y="16478"/>
                  </a:lnTo>
                  <a:lnTo>
                    <a:pt x="3761" y="16801"/>
                  </a:lnTo>
                  <a:lnTo>
                    <a:pt x="3280" y="16240"/>
                  </a:lnTo>
                  <a:lnTo>
                    <a:pt x="2880" y="15601"/>
                  </a:lnTo>
                  <a:lnTo>
                    <a:pt x="2561" y="15040"/>
                  </a:lnTo>
                  <a:lnTo>
                    <a:pt x="2242" y="14401"/>
                  </a:lnTo>
                  <a:lnTo>
                    <a:pt x="2000" y="13679"/>
                  </a:lnTo>
                  <a:lnTo>
                    <a:pt x="1761" y="12959"/>
                  </a:lnTo>
                  <a:lnTo>
                    <a:pt x="1680" y="12240"/>
                  </a:lnTo>
                  <a:lnTo>
                    <a:pt x="1519" y="11521"/>
                  </a:lnTo>
                  <a:lnTo>
                    <a:pt x="1600" y="11521"/>
                  </a:lnTo>
                  <a:lnTo>
                    <a:pt x="1842" y="11440"/>
                  </a:lnTo>
                  <a:lnTo>
                    <a:pt x="2080" y="11279"/>
                  </a:lnTo>
                  <a:lnTo>
                    <a:pt x="2242" y="11040"/>
                  </a:lnTo>
                  <a:lnTo>
                    <a:pt x="2319" y="10802"/>
                  </a:lnTo>
                  <a:lnTo>
                    <a:pt x="2242" y="10479"/>
                  </a:lnTo>
                  <a:lnTo>
                    <a:pt x="2080" y="10240"/>
                  </a:lnTo>
                  <a:lnTo>
                    <a:pt x="1842" y="10079"/>
                  </a:lnTo>
                  <a:lnTo>
                    <a:pt x="1600" y="10002"/>
                  </a:lnTo>
                  <a:lnTo>
                    <a:pt x="1519" y="10002"/>
                  </a:lnTo>
                  <a:lnTo>
                    <a:pt x="1680" y="9279"/>
                  </a:lnTo>
                  <a:lnTo>
                    <a:pt x="1761" y="8560"/>
                  </a:lnTo>
                  <a:lnTo>
                    <a:pt x="2000" y="7841"/>
                  </a:lnTo>
                  <a:lnTo>
                    <a:pt x="2242" y="7202"/>
                  </a:lnTo>
                  <a:lnTo>
                    <a:pt x="2561" y="6560"/>
                  </a:lnTo>
                  <a:lnTo>
                    <a:pt x="2880" y="5922"/>
                  </a:lnTo>
                  <a:lnTo>
                    <a:pt x="3280" y="5280"/>
                  </a:lnTo>
                  <a:lnTo>
                    <a:pt x="3761" y="4722"/>
                  </a:lnTo>
                  <a:lnTo>
                    <a:pt x="4080" y="5122"/>
                  </a:lnTo>
                  <a:lnTo>
                    <a:pt x="4319" y="5280"/>
                  </a:lnTo>
                  <a:lnTo>
                    <a:pt x="4880" y="5280"/>
                  </a:lnTo>
                  <a:lnTo>
                    <a:pt x="5122" y="5122"/>
                  </a:lnTo>
                  <a:lnTo>
                    <a:pt x="5280" y="4799"/>
                  </a:lnTo>
                  <a:lnTo>
                    <a:pt x="5360" y="4561"/>
                  </a:lnTo>
                  <a:lnTo>
                    <a:pt x="5280" y="4241"/>
                  </a:lnTo>
                  <a:lnTo>
                    <a:pt x="5122" y="3999"/>
                  </a:lnTo>
                  <a:lnTo>
                    <a:pt x="4799" y="3680"/>
                  </a:lnTo>
                  <a:lnTo>
                    <a:pt x="5922" y="2880"/>
                  </a:lnTo>
                  <a:lnTo>
                    <a:pt x="6560" y="2480"/>
                  </a:lnTo>
                  <a:lnTo>
                    <a:pt x="7199" y="2161"/>
                  </a:lnTo>
                  <a:lnTo>
                    <a:pt x="7921" y="1922"/>
                  </a:lnTo>
                  <a:lnTo>
                    <a:pt x="9360" y="1600"/>
                  </a:lnTo>
                  <a:lnTo>
                    <a:pt x="10079" y="1522"/>
                  </a:lnTo>
                  <a:lnTo>
                    <a:pt x="10160" y="1761"/>
                  </a:lnTo>
                  <a:lnTo>
                    <a:pt x="10321" y="2000"/>
                  </a:lnTo>
                  <a:lnTo>
                    <a:pt x="10560" y="2161"/>
                  </a:lnTo>
                  <a:lnTo>
                    <a:pt x="10798" y="2242"/>
                  </a:lnTo>
                  <a:lnTo>
                    <a:pt x="11121" y="2161"/>
                  </a:lnTo>
                  <a:lnTo>
                    <a:pt x="11360" y="2000"/>
                  </a:lnTo>
                  <a:lnTo>
                    <a:pt x="11521" y="1761"/>
                  </a:lnTo>
                  <a:lnTo>
                    <a:pt x="11598" y="1522"/>
                  </a:lnTo>
                  <a:close/>
                  <a:moveTo>
                    <a:pt x="9760" y="0"/>
                  </a:moveTo>
                  <a:lnTo>
                    <a:pt x="8641" y="161"/>
                  </a:lnTo>
                  <a:lnTo>
                    <a:pt x="7599" y="481"/>
                  </a:lnTo>
                  <a:lnTo>
                    <a:pt x="6641" y="800"/>
                  </a:lnTo>
                  <a:lnTo>
                    <a:pt x="5680" y="1280"/>
                  </a:lnTo>
                  <a:lnTo>
                    <a:pt x="4799" y="1842"/>
                  </a:lnTo>
                  <a:lnTo>
                    <a:pt x="3999" y="2480"/>
                  </a:lnTo>
                  <a:lnTo>
                    <a:pt x="3200" y="3122"/>
                  </a:lnTo>
                  <a:lnTo>
                    <a:pt x="2480" y="3922"/>
                  </a:lnTo>
                  <a:lnTo>
                    <a:pt x="1842" y="4722"/>
                  </a:lnTo>
                  <a:lnTo>
                    <a:pt x="1361" y="5599"/>
                  </a:lnTo>
                  <a:lnTo>
                    <a:pt x="880" y="6560"/>
                  </a:lnTo>
                  <a:lnTo>
                    <a:pt x="481" y="7602"/>
                  </a:lnTo>
                  <a:lnTo>
                    <a:pt x="242" y="8560"/>
                  </a:lnTo>
                  <a:lnTo>
                    <a:pt x="81" y="9679"/>
                  </a:lnTo>
                  <a:lnTo>
                    <a:pt x="0" y="10802"/>
                  </a:lnTo>
                  <a:lnTo>
                    <a:pt x="81" y="11840"/>
                  </a:lnTo>
                  <a:lnTo>
                    <a:pt x="242" y="12959"/>
                  </a:lnTo>
                  <a:lnTo>
                    <a:pt x="481" y="14001"/>
                  </a:lnTo>
                  <a:lnTo>
                    <a:pt x="880" y="14959"/>
                  </a:lnTo>
                  <a:lnTo>
                    <a:pt x="1361" y="15920"/>
                  </a:lnTo>
                  <a:lnTo>
                    <a:pt x="1842" y="16801"/>
                  </a:lnTo>
                  <a:lnTo>
                    <a:pt x="2480" y="17601"/>
                  </a:lnTo>
                  <a:lnTo>
                    <a:pt x="3200" y="18400"/>
                  </a:lnTo>
                  <a:lnTo>
                    <a:pt x="3999" y="19120"/>
                  </a:lnTo>
                  <a:lnTo>
                    <a:pt x="4799" y="19678"/>
                  </a:lnTo>
                  <a:lnTo>
                    <a:pt x="5680" y="20239"/>
                  </a:lnTo>
                  <a:lnTo>
                    <a:pt x="6641" y="20720"/>
                  </a:lnTo>
                  <a:lnTo>
                    <a:pt x="7599" y="21039"/>
                  </a:lnTo>
                  <a:lnTo>
                    <a:pt x="8641" y="21358"/>
                  </a:lnTo>
                  <a:lnTo>
                    <a:pt x="9760" y="21519"/>
                  </a:lnTo>
                  <a:lnTo>
                    <a:pt x="10798" y="21600"/>
                  </a:lnTo>
                  <a:lnTo>
                    <a:pt x="11921" y="21519"/>
                  </a:lnTo>
                  <a:lnTo>
                    <a:pt x="12959" y="21358"/>
                  </a:lnTo>
                  <a:lnTo>
                    <a:pt x="13998" y="21039"/>
                  </a:lnTo>
                  <a:lnTo>
                    <a:pt x="15040" y="20720"/>
                  </a:lnTo>
                  <a:lnTo>
                    <a:pt x="16001" y="20239"/>
                  </a:lnTo>
                  <a:lnTo>
                    <a:pt x="16878" y="19678"/>
                  </a:lnTo>
                  <a:lnTo>
                    <a:pt x="17678" y="19120"/>
                  </a:lnTo>
                  <a:lnTo>
                    <a:pt x="18478" y="18400"/>
                  </a:lnTo>
                  <a:lnTo>
                    <a:pt x="19120" y="17601"/>
                  </a:lnTo>
                  <a:lnTo>
                    <a:pt x="19758" y="16801"/>
                  </a:lnTo>
                  <a:lnTo>
                    <a:pt x="20320" y="15920"/>
                  </a:lnTo>
                  <a:lnTo>
                    <a:pt x="20800" y="14959"/>
                  </a:lnTo>
                  <a:lnTo>
                    <a:pt x="21119" y="14001"/>
                  </a:lnTo>
                  <a:lnTo>
                    <a:pt x="21439" y="12959"/>
                  </a:lnTo>
                  <a:lnTo>
                    <a:pt x="21600" y="11840"/>
                  </a:lnTo>
                  <a:lnTo>
                    <a:pt x="21600" y="9679"/>
                  </a:lnTo>
                  <a:lnTo>
                    <a:pt x="21439" y="8560"/>
                  </a:lnTo>
                  <a:lnTo>
                    <a:pt x="21119" y="7602"/>
                  </a:lnTo>
                  <a:lnTo>
                    <a:pt x="20800" y="6560"/>
                  </a:lnTo>
                  <a:lnTo>
                    <a:pt x="20320" y="5599"/>
                  </a:lnTo>
                  <a:lnTo>
                    <a:pt x="19758" y="4722"/>
                  </a:lnTo>
                  <a:lnTo>
                    <a:pt x="19120" y="3922"/>
                  </a:lnTo>
                  <a:lnTo>
                    <a:pt x="18478" y="3122"/>
                  </a:lnTo>
                  <a:lnTo>
                    <a:pt x="17678" y="2480"/>
                  </a:lnTo>
                  <a:lnTo>
                    <a:pt x="16878" y="1842"/>
                  </a:lnTo>
                  <a:lnTo>
                    <a:pt x="16001" y="1280"/>
                  </a:lnTo>
                  <a:lnTo>
                    <a:pt x="15040" y="800"/>
                  </a:lnTo>
                  <a:lnTo>
                    <a:pt x="13998" y="481"/>
                  </a:lnTo>
                  <a:lnTo>
                    <a:pt x="12959" y="161"/>
                  </a:lnTo>
                  <a:lnTo>
                    <a:pt x="1192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9" name="Google Shape;1863;p53"/>
            <p:cNvSpPr/>
            <p:nvPr/>
          </p:nvSpPr>
          <p:spPr>
            <a:xfrm>
              <a:off x="279301" y="225125"/>
              <a:ext cx="39977" cy="883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44" y="11194"/>
                  </a:moveTo>
                  <a:lnTo>
                    <a:pt x="12887" y="11353"/>
                  </a:lnTo>
                  <a:lnTo>
                    <a:pt x="13941" y="11665"/>
                  </a:lnTo>
                  <a:lnTo>
                    <a:pt x="14630" y="12141"/>
                  </a:lnTo>
                  <a:lnTo>
                    <a:pt x="14981" y="12929"/>
                  </a:lnTo>
                  <a:lnTo>
                    <a:pt x="14630" y="13559"/>
                  </a:lnTo>
                  <a:lnTo>
                    <a:pt x="13941" y="14029"/>
                  </a:lnTo>
                  <a:lnTo>
                    <a:pt x="12887" y="14506"/>
                  </a:lnTo>
                  <a:lnTo>
                    <a:pt x="11144" y="14659"/>
                  </a:lnTo>
                  <a:lnTo>
                    <a:pt x="9753" y="14506"/>
                  </a:lnTo>
                  <a:lnTo>
                    <a:pt x="8713" y="14029"/>
                  </a:lnTo>
                  <a:lnTo>
                    <a:pt x="7659" y="13559"/>
                  </a:lnTo>
                  <a:lnTo>
                    <a:pt x="7322" y="12929"/>
                  </a:lnTo>
                  <a:lnTo>
                    <a:pt x="7659" y="12141"/>
                  </a:lnTo>
                  <a:lnTo>
                    <a:pt x="8713" y="11665"/>
                  </a:lnTo>
                  <a:lnTo>
                    <a:pt x="9753" y="11353"/>
                  </a:lnTo>
                  <a:lnTo>
                    <a:pt x="11144" y="11194"/>
                  </a:lnTo>
                  <a:close/>
                  <a:moveTo>
                    <a:pt x="11144" y="0"/>
                  </a:moveTo>
                  <a:lnTo>
                    <a:pt x="10104" y="159"/>
                  </a:lnTo>
                  <a:lnTo>
                    <a:pt x="9064" y="470"/>
                  </a:lnTo>
                  <a:lnTo>
                    <a:pt x="8362" y="947"/>
                  </a:lnTo>
                  <a:lnTo>
                    <a:pt x="8011" y="1576"/>
                  </a:lnTo>
                  <a:lnTo>
                    <a:pt x="8011" y="8353"/>
                  </a:lnTo>
                  <a:lnTo>
                    <a:pt x="6619" y="8671"/>
                  </a:lnTo>
                  <a:lnTo>
                    <a:pt x="5228" y="9141"/>
                  </a:lnTo>
                  <a:lnTo>
                    <a:pt x="3836" y="9618"/>
                  </a:lnTo>
                  <a:lnTo>
                    <a:pt x="2783" y="10088"/>
                  </a:lnTo>
                  <a:lnTo>
                    <a:pt x="2094" y="10718"/>
                  </a:lnTo>
                  <a:lnTo>
                    <a:pt x="1391" y="11353"/>
                  </a:lnTo>
                  <a:lnTo>
                    <a:pt x="1040" y="12141"/>
                  </a:lnTo>
                  <a:lnTo>
                    <a:pt x="1040" y="13870"/>
                  </a:lnTo>
                  <a:lnTo>
                    <a:pt x="1743" y="14659"/>
                  </a:lnTo>
                  <a:lnTo>
                    <a:pt x="2783" y="15447"/>
                  </a:lnTo>
                  <a:lnTo>
                    <a:pt x="3836" y="16235"/>
                  </a:lnTo>
                  <a:lnTo>
                    <a:pt x="351" y="19388"/>
                  </a:lnTo>
                  <a:lnTo>
                    <a:pt x="0" y="20024"/>
                  </a:lnTo>
                  <a:lnTo>
                    <a:pt x="351" y="20653"/>
                  </a:lnTo>
                  <a:lnTo>
                    <a:pt x="1040" y="21123"/>
                  </a:lnTo>
                  <a:lnTo>
                    <a:pt x="2094" y="21441"/>
                  </a:lnTo>
                  <a:lnTo>
                    <a:pt x="3134" y="21600"/>
                  </a:lnTo>
                  <a:lnTo>
                    <a:pt x="4525" y="21441"/>
                  </a:lnTo>
                  <a:lnTo>
                    <a:pt x="5579" y="21282"/>
                  </a:lnTo>
                  <a:lnTo>
                    <a:pt x="6268" y="20812"/>
                  </a:lnTo>
                  <a:lnTo>
                    <a:pt x="9753" y="17500"/>
                  </a:lnTo>
                  <a:lnTo>
                    <a:pt x="13238" y="17500"/>
                  </a:lnTo>
                  <a:lnTo>
                    <a:pt x="15332" y="17182"/>
                  </a:lnTo>
                  <a:lnTo>
                    <a:pt x="17075" y="16712"/>
                  </a:lnTo>
                  <a:lnTo>
                    <a:pt x="18466" y="16235"/>
                  </a:lnTo>
                  <a:lnTo>
                    <a:pt x="19857" y="15447"/>
                  </a:lnTo>
                  <a:lnTo>
                    <a:pt x="20911" y="14659"/>
                  </a:lnTo>
                  <a:lnTo>
                    <a:pt x="21262" y="13870"/>
                  </a:lnTo>
                  <a:lnTo>
                    <a:pt x="21600" y="12929"/>
                  </a:lnTo>
                  <a:lnTo>
                    <a:pt x="21600" y="12141"/>
                  </a:lnTo>
                  <a:lnTo>
                    <a:pt x="20911" y="11353"/>
                  </a:lnTo>
                  <a:lnTo>
                    <a:pt x="20560" y="10718"/>
                  </a:lnTo>
                  <a:lnTo>
                    <a:pt x="19520" y="10088"/>
                  </a:lnTo>
                  <a:lnTo>
                    <a:pt x="18466" y="9618"/>
                  </a:lnTo>
                  <a:lnTo>
                    <a:pt x="17426" y="9141"/>
                  </a:lnTo>
                  <a:lnTo>
                    <a:pt x="16035" y="8671"/>
                  </a:lnTo>
                  <a:lnTo>
                    <a:pt x="14630" y="8353"/>
                  </a:lnTo>
                  <a:lnTo>
                    <a:pt x="14630" y="1576"/>
                  </a:lnTo>
                  <a:lnTo>
                    <a:pt x="14292" y="947"/>
                  </a:lnTo>
                  <a:lnTo>
                    <a:pt x="13589" y="470"/>
                  </a:lnTo>
                  <a:lnTo>
                    <a:pt x="12549" y="159"/>
                  </a:lnTo>
                  <a:lnTo>
                    <a:pt x="1114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921" name="IMG_1532.jpeg" descr="IMG_1532.jpeg"/>
          <p:cNvPicPr>
            <a:picLocks noChangeAspect="1"/>
          </p:cNvPicPr>
          <p:nvPr/>
        </p:nvPicPr>
        <p:blipFill>
          <a:blip r:embed="rId4">
            <a:alphaModFix amt="57762"/>
            <a:extLst/>
          </a:blip>
          <a:srcRect l="5248" t="677" r="6792" b="4972"/>
          <a:stretch>
            <a:fillRect/>
          </a:stretch>
        </p:blipFill>
        <p:spPr>
          <a:xfrm>
            <a:off x="457737" y="4685660"/>
            <a:ext cx="256494" cy="2571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0" h="21270" fill="norm" stroke="1" extrusionOk="0">
                <a:moveTo>
                  <a:pt x="8644" y="189"/>
                </a:moveTo>
                <a:cubicBezTo>
                  <a:pt x="5367" y="833"/>
                  <a:pt x="2606" y="2899"/>
                  <a:pt x="1102" y="5836"/>
                </a:cubicBezTo>
                <a:cubicBezTo>
                  <a:pt x="583" y="6850"/>
                  <a:pt x="303" y="7664"/>
                  <a:pt x="67" y="8922"/>
                </a:cubicBezTo>
                <a:cubicBezTo>
                  <a:pt x="-2" y="9288"/>
                  <a:pt x="-1" y="9587"/>
                  <a:pt x="0" y="10629"/>
                </a:cubicBezTo>
                <a:cubicBezTo>
                  <a:pt x="1" y="12017"/>
                  <a:pt x="39" y="12445"/>
                  <a:pt x="334" y="13486"/>
                </a:cubicBezTo>
                <a:cubicBezTo>
                  <a:pt x="1551" y="17783"/>
                  <a:pt x="5352" y="20869"/>
                  <a:pt x="9846" y="21234"/>
                </a:cubicBezTo>
                <a:cubicBezTo>
                  <a:pt x="13034" y="21493"/>
                  <a:pt x="16165" y="20364"/>
                  <a:pt x="18423" y="18148"/>
                </a:cubicBezTo>
                <a:cubicBezTo>
                  <a:pt x="20095" y="16506"/>
                  <a:pt x="21187" y="14352"/>
                  <a:pt x="21494" y="12041"/>
                </a:cubicBezTo>
                <a:cubicBezTo>
                  <a:pt x="21576" y="11425"/>
                  <a:pt x="21598" y="9985"/>
                  <a:pt x="21527" y="9382"/>
                </a:cubicBezTo>
                <a:cubicBezTo>
                  <a:pt x="21160" y="6285"/>
                  <a:pt x="19398" y="3488"/>
                  <a:pt x="16754" y="1765"/>
                </a:cubicBezTo>
                <a:cubicBezTo>
                  <a:pt x="15807" y="1147"/>
                  <a:pt x="14528" y="589"/>
                  <a:pt x="13450" y="320"/>
                </a:cubicBezTo>
                <a:cubicBezTo>
                  <a:pt x="11971" y="-49"/>
                  <a:pt x="10150" y="-107"/>
                  <a:pt x="8644" y="189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924" name="تجميع"/>
          <p:cNvGrpSpPr/>
          <p:nvPr/>
        </p:nvGrpSpPr>
        <p:grpSpPr>
          <a:xfrm>
            <a:off x="457737" y="418017"/>
            <a:ext cx="1060276" cy="4524764"/>
            <a:chOff x="-2" y="0"/>
            <a:chExt cx="1060275" cy="4524763"/>
          </a:xfrm>
        </p:grpSpPr>
        <p:pic>
          <p:nvPicPr>
            <p:cNvPr id="922" name="IMG_1532.jpeg" descr="IMG_1532.jpeg"/>
            <p:cNvPicPr>
              <a:picLocks noChangeAspect="1"/>
            </p:cNvPicPr>
            <p:nvPr/>
          </p:nvPicPr>
          <p:blipFill>
            <a:blip r:embed="rId4">
              <a:alphaModFix amt="57762"/>
              <a:extLst/>
            </a:blip>
            <a:srcRect l="5248" t="677" r="6792" b="4972"/>
            <a:stretch>
              <a:fillRect/>
            </a:stretch>
          </p:blipFill>
          <p:spPr>
            <a:xfrm>
              <a:off x="-3" y="4267643"/>
              <a:ext cx="256494" cy="257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270" fill="norm" stroke="1" extrusionOk="0">
                  <a:moveTo>
                    <a:pt x="8644" y="189"/>
                  </a:moveTo>
                  <a:cubicBezTo>
                    <a:pt x="5367" y="833"/>
                    <a:pt x="2606" y="2899"/>
                    <a:pt x="1102" y="5836"/>
                  </a:cubicBezTo>
                  <a:cubicBezTo>
                    <a:pt x="583" y="6850"/>
                    <a:pt x="303" y="7664"/>
                    <a:pt x="67" y="8922"/>
                  </a:cubicBezTo>
                  <a:cubicBezTo>
                    <a:pt x="-2" y="9288"/>
                    <a:pt x="-1" y="9587"/>
                    <a:pt x="0" y="10629"/>
                  </a:cubicBezTo>
                  <a:cubicBezTo>
                    <a:pt x="1" y="12017"/>
                    <a:pt x="39" y="12445"/>
                    <a:pt x="334" y="13486"/>
                  </a:cubicBezTo>
                  <a:cubicBezTo>
                    <a:pt x="1551" y="17783"/>
                    <a:pt x="5352" y="20869"/>
                    <a:pt x="9846" y="21234"/>
                  </a:cubicBezTo>
                  <a:cubicBezTo>
                    <a:pt x="13034" y="21493"/>
                    <a:pt x="16165" y="20364"/>
                    <a:pt x="18423" y="18148"/>
                  </a:cubicBezTo>
                  <a:cubicBezTo>
                    <a:pt x="20095" y="16506"/>
                    <a:pt x="21187" y="14352"/>
                    <a:pt x="21494" y="12041"/>
                  </a:cubicBezTo>
                  <a:cubicBezTo>
                    <a:pt x="21576" y="11425"/>
                    <a:pt x="21598" y="9985"/>
                    <a:pt x="21527" y="9382"/>
                  </a:cubicBezTo>
                  <a:cubicBezTo>
                    <a:pt x="21160" y="6285"/>
                    <a:pt x="19398" y="3488"/>
                    <a:pt x="16754" y="1765"/>
                  </a:cubicBezTo>
                  <a:cubicBezTo>
                    <a:pt x="15807" y="1147"/>
                    <a:pt x="14528" y="589"/>
                    <a:pt x="13450" y="320"/>
                  </a:cubicBezTo>
                  <a:cubicBezTo>
                    <a:pt x="11971" y="-49"/>
                    <a:pt x="10150" y="-107"/>
                    <a:pt x="8644" y="18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923" name="IMG_2367.png" descr="IMG_2367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45160" y="0"/>
              <a:ext cx="715113" cy="5720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9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1.jpeg"/><Relationship Id="rId5" Type="http://schemas.openxmlformats.org/officeDocument/2006/relationships/image" Target="../media/image3.png"/><Relationship Id="rId6" Type="http://schemas.openxmlformats.org/officeDocument/2006/relationships/slideLayout" Target="../slideLayouts/slideLayout1.xml"/><Relationship Id="rId7" Type="http://schemas.openxmlformats.org/officeDocument/2006/relationships/slideLayout" Target="../slideLayouts/slideLayout2.xml"/><Relationship Id="rId8" Type="http://schemas.openxmlformats.org/officeDocument/2006/relationships/slideLayout" Target="../slideLayouts/slideLayout3.xml"/><Relationship Id="rId9" Type="http://schemas.openxmlformats.org/officeDocument/2006/relationships/slideLayout" Target="../slideLayouts/slideLayout4.xml"/><Relationship Id="rId10" Type="http://schemas.openxmlformats.org/officeDocument/2006/relationships/slideLayout" Target="../slideLayouts/slideLayout5.xml"/><Relationship Id="rId11" Type="http://schemas.openxmlformats.org/officeDocument/2006/relationships/slideLayout" Target="../slideLayouts/slideLayout6.xml"/><Relationship Id="rId12" Type="http://schemas.openxmlformats.org/officeDocument/2006/relationships/slideLayout" Target="../slideLayouts/slideLayout7.xml"/><Relationship Id="rId13" Type="http://schemas.openxmlformats.org/officeDocument/2006/relationships/slideLayout" Target="../slideLayouts/slideLayout8.xml"/><Relationship Id="rId14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11.xml"/><Relationship Id="rId17" Type="http://schemas.openxmlformats.org/officeDocument/2006/relationships/slideLayout" Target="../slideLayouts/slideLayout12.xml"/><Relationship Id="rId18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14.xml"/><Relationship Id="rId20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16.xml"/><Relationship Id="rId22" Type="http://schemas.openxmlformats.org/officeDocument/2006/relationships/slideLayout" Target="../slideLayouts/slideLayout17.xml"/><Relationship Id="rId23" Type="http://schemas.openxmlformats.org/officeDocument/2006/relationships/slideLayout" Target="../slideLayouts/slideLayout18.xml"/><Relationship Id="rId24" Type="http://schemas.openxmlformats.org/officeDocument/2006/relationships/slideLayout" Target="../slideLayouts/slideLayout19.xml"/><Relationship Id="rId25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21.xml"/><Relationship Id="rId27" Type="http://schemas.openxmlformats.org/officeDocument/2006/relationships/slideLayout" Target="../slideLayouts/slideLayout22.xml"/><Relationship Id="rId28" Type="http://schemas.openxmlformats.org/officeDocument/2006/relationships/slideLayout" Target="../slideLayouts/slideLayout23.xml"/><Relationship Id="rId29" Type="http://schemas.openxmlformats.org/officeDocument/2006/relationships/slideLayout" Target="../slideLayouts/slideLayout24.xml"/><Relationship Id="rId30" Type="http://schemas.openxmlformats.org/officeDocument/2006/relationships/slideLayout" Target="../slideLayouts/slideLayout25.xml"/><Relationship Id="rId31" Type="http://schemas.openxmlformats.org/officeDocument/2006/relationships/slideLayout" Target="../slideLayouts/slideLayout26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D4E7C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34;p4"/>
          <p:cNvSpPr/>
          <p:nvPr/>
        </p:nvSpPr>
        <p:spPr>
          <a:xfrm>
            <a:off x="395956" y="291355"/>
            <a:ext cx="8336032" cy="47882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" name="Google Shape;235;p4"/>
          <p:cNvSpPr/>
          <p:nvPr/>
        </p:nvSpPr>
        <p:spPr>
          <a:xfrm>
            <a:off x="661216" y="219550"/>
            <a:ext cx="8068790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599" y="0"/>
                </a:moveTo>
                <a:cubicBezTo>
                  <a:pt x="269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9" y="21600"/>
                  <a:pt x="599" y="21600"/>
                </a:cubicBezTo>
                <a:lnTo>
                  <a:pt x="21001" y="21600"/>
                </a:lnTo>
                <a:cubicBezTo>
                  <a:pt x="21334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4" y="0"/>
                  <a:pt x="21001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" name="Google Shape;236;p4"/>
          <p:cNvSpPr/>
          <p:nvPr/>
        </p:nvSpPr>
        <p:spPr>
          <a:xfrm>
            <a:off x="8341542" y="4447718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7" name="Google Shape;237;p4"/>
          <p:cNvGrpSpPr/>
          <p:nvPr/>
        </p:nvGrpSpPr>
        <p:grpSpPr>
          <a:xfrm>
            <a:off x="8341541" y="2282039"/>
            <a:ext cx="569679" cy="380584"/>
            <a:chOff x="0" y="0"/>
            <a:chExt cx="569678" cy="380582"/>
          </a:xfrm>
        </p:grpSpPr>
        <p:sp>
          <p:nvSpPr>
            <p:cNvPr id="5" name="Google Shape;238;p4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" name="Google Shape;239;p4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0" name="Google Shape;240;p4"/>
          <p:cNvGrpSpPr/>
          <p:nvPr/>
        </p:nvGrpSpPr>
        <p:grpSpPr>
          <a:xfrm>
            <a:off x="8341541" y="1721092"/>
            <a:ext cx="569679" cy="380583"/>
            <a:chOff x="0" y="0"/>
            <a:chExt cx="569678" cy="380582"/>
          </a:xfrm>
        </p:grpSpPr>
        <p:sp>
          <p:nvSpPr>
            <p:cNvPr id="8" name="Google Shape;241;p4"/>
            <p:cNvSpPr/>
            <p:nvPr/>
          </p:nvSpPr>
          <p:spPr>
            <a:xfrm>
              <a:off x="-1" y="79774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" name="Google Shape;242;p4"/>
            <p:cNvSpPr/>
            <p:nvPr/>
          </p:nvSpPr>
          <p:spPr>
            <a:xfrm>
              <a:off x="-1" y="-1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448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3" name="Google Shape;243;p4"/>
          <p:cNvGrpSpPr/>
          <p:nvPr/>
        </p:nvGrpSpPr>
        <p:grpSpPr>
          <a:xfrm>
            <a:off x="8346270" y="1183590"/>
            <a:ext cx="568490" cy="387986"/>
            <a:chOff x="0" y="-1"/>
            <a:chExt cx="568488" cy="387985"/>
          </a:xfrm>
        </p:grpSpPr>
        <p:sp>
          <p:nvSpPr>
            <p:cNvPr id="11" name="Google Shape;244;p4"/>
            <p:cNvSpPr/>
            <p:nvPr/>
          </p:nvSpPr>
          <p:spPr>
            <a:xfrm>
              <a:off x="-1" y="79774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" name="Google Shape;245;p4"/>
            <p:cNvSpPr/>
            <p:nvPr/>
          </p:nvSpPr>
          <p:spPr>
            <a:xfrm>
              <a:off x="-1" y="-2"/>
              <a:ext cx="568490" cy="3082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0" y="10713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6" name="Google Shape;246;p4"/>
          <p:cNvGrpSpPr/>
          <p:nvPr/>
        </p:nvGrpSpPr>
        <p:grpSpPr>
          <a:xfrm>
            <a:off x="8341541" y="606634"/>
            <a:ext cx="569679" cy="387985"/>
            <a:chOff x="0" y="0"/>
            <a:chExt cx="569678" cy="387984"/>
          </a:xfrm>
        </p:grpSpPr>
        <p:sp>
          <p:nvSpPr>
            <p:cNvPr id="14" name="Google Shape;247;p4"/>
            <p:cNvSpPr/>
            <p:nvPr/>
          </p:nvSpPr>
          <p:spPr>
            <a:xfrm>
              <a:off x="-1" y="79774"/>
              <a:ext cx="569679" cy="30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" name="Google Shape;248;p4"/>
            <p:cNvSpPr/>
            <p:nvPr/>
          </p:nvSpPr>
          <p:spPr>
            <a:xfrm>
              <a:off x="-1" y="-1"/>
              <a:ext cx="569679" cy="308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982" y="10542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19" name="Google Shape;249;p4"/>
          <p:cNvGrpSpPr/>
          <p:nvPr/>
        </p:nvGrpSpPr>
        <p:grpSpPr>
          <a:xfrm>
            <a:off x="8341541" y="2842965"/>
            <a:ext cx="569679" cy="380584"/>
            <a:chOff x="0" y="0"/>
            <a:chExt cx="569678" cy="380582"/>
          </a:xfrm>
        </p:grpSpPr>
        <p:sp>
          <p:nvSpPr>
            <p:cNvPr id="17" name="Google Shape;250;p4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" name="Google Shape;251;p4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" name="Google Shape;252;p4"/>
          <p:cNvGrpSpPr/>
          <p:nvPr/>
        </p:nvGrpSpPr>
        <p:grpSpPr>
          <a:xfrm>
            <a:off x="8341541" y="3403889"/>
            <a:ext cx="569679" cy="380584"/>
            <a:chOff x="0" y="0"/>
            <a:chExt cx="569678" cy="380582"/>
          </a:xfrm>
        </p:grpSpPr>
        <p:sp>
          <p:nvSpPr>
            <p:cNvPr id="20" name="Google Shape;253;p4"/>
            <p:cNvSpPr/>
            <p:nvPr/>
          </p:nvSpPr>
          <p:spPr>
            <a:xfrm>
              <a:off x="-1" y="79775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" name="Google Shape;254;p4"/>
            <p:cNvSpPr/>
            <p:nvPr/>
          </p:nvSpPr>
          <p:spPr>
            <a:xfrm>
              <a:off x="-1" y="0"/>
              <a:ext cx="569679" cy="30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803" y="1044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3" name="Google Shape;255;p4"/>
          <p:cNvSpPr/>
          <p:nvPr/>
        </p:nvSpPr>
        <p:spPr>
          <a:xfrm>
            <a:off x="8341542" y="4367943"/>
            <a:ext cx="569678" cy="3082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21600" y="21600"/>
                </a:lnTo>
                <a:lnTo>
                  <a:pt x="19982" y="10542"/>
                </a:lnTo>
                <a:lnTo>
                  <a:pt x="21600" y="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4" name="Google Shape;256;p4"/>
          <p:cNvSpPr/>
          <p:nvPr/>
        </p:nvSpPr>
        <p:spPr>
          <a:xfrm>
            <a:off x="395924" y="219550"/>
            <a:ext cx="8053409" cy="47882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00" y="0"/>
                </a:moveTo>
                <a:cubicBezTo>
                  <a:pt x="267" y="0"/>
                  <a:pt x="0" y="473"/>
                  <a:pt x="0" y="1051"/>
                </a:cubicBezTo>
                <a:lnTo>
                  <a:pt x="0" y="20549"/>
                </a:lnTo>
                <a:cubicBezTo>
                  <a:pt x="0" y="21127"/>
                  <a:pt x="267" y="21600"/>
                  <a:pt x="600" y="21600"/>
                </a:cubicBezTo>
                <a:lnTo>
                  <a:pt x="21000" y="21600"/>
                </a:lnTo>
                <a:cubicBezTo>
                  <a:pt x="21330" y="21600"/>
                  <a:pt x="21600" y="21127"/>
                  <a:pt x="21600" y="20549"/>
                </a:cubicBezTo>
                <a:lnTo>
                  <a:pt x="21600" y="1051"/>
                </a:lnTo>
                <a:cubicBezTo>
                  <a:pt x="21600" y="473"/>
                  <a:pt x="21330" y="0"/>
                  <a:pt x="2100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5" name="Google Shape;257;p4"/>
          <p:cNvSpPr/>
          <p:nvPr/>
        </p:nvSpPr>
        <p:spPr>
          <a:xfrm>
            <a:off x="546316" y="941970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6" name="Google Shape;258;p4"/>
          <p:cNvSpPr/>
          <p:nvPr/>
        </p:nvSpPr>
        <p:spPr>
          <a:xfrm>
            <a:off x="281024" y="966621"/>
            <a:ext cx="324529" cy="825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7" name="Google Shape;261;p4"/>
          <p:cNvSpPr/>
          <p:nvPr/>
        </p:nvSpPr>
        <p:spPr>
          <a:xfrm>
            <a:off x="546316" y="1298240"/>
            <a:ext cx="79349" cy="1331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4"/>
                  <a:pt x="0" y="10803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803"/>
                </a:cubicBezTo>
                <a:cubicBezTo>
                  <a:pt x="21600" y="4804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8" name="Google Shape;262;p4"/>
          <p:cNvSpPr/>
          <p:nvPr/>
        </p:nvSpPr>
        <p:spPr>
          <a:xfrm>
            <a:off x="281024" y="1324130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9" name="Google Shape;265;p4"/>
          <p:cNvSpPr/>
          <p:nvPr/>
        </p:nvSpPr>
        <p:spPr>
          <a:xfrm>
            <a:off x="282216" y="13352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904"/>
                  <a:pt x="21125" y="3037"/>
                </a:cubicBezTo>
                <a:cubicBezTo>
                  <a:pt x="21125" y="9853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128"/>
                </a:cubicBezTo>
                <a:cubicBezTo>
                  <a:pt x="159" y="17440"/>
                  <a:pt x="791" y="2122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0" name="Google Shape;266;p4"/>
          <p:cNvSpPr/>
          <p:nvPr/>
        </p:nvSpPr>
        <p:spPr>
          <a:xfrm>
            <a:off x="546316" y="165574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699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699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1" name="Google Shape;267;p4"/>
          <p:cNvSpPr/>
          <p:nvPr/>
        </p:nvSpPr>
        <p:spPr>
          <a:xfrm>
            <a:off x="281024" y="168043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634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634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2" name="Google Shape;268;p4"/>
          <p:cNvSpPr/>
          <p:nvPr/>
        </p:nvSpPr>
        <p:spPr>
          <a:xfrm>
            <a:off x="304737" y="1756057"/>
            <a:ext cx="31953" cy="127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21600"/>
                </a:moveTo>
                <a:lnTo>
                  <a:pt x="784" y="21600"/>
                </a:lnTo>
                <a:cubicBezTo>
                  <a:pt x="784" y="21600"/>
                  <a:pt x="784" y="21600"/>
                  <a:pt x="784" y="21600"/>
                </a:cubicBezTo>
                <a:cubicBezTo>
                  <a:pt x="784" y="21600"/>
                  <a:pt x="784" y="21600"/>
                  <a:pt x="784" y="21600"/>
                </a:cubicBezTo>
                <a:lnTo>
                  <a:pt x="21600" y="21600"/>
                </a:lnTo>
                <a:close/>
                <a:moveTo>
                  <a:pt x="0" y="21600"/>
                </a:moveTo>
                <a:cubicBezTo>
                  <a:pt x="0" y="21600"/>
                  <a:pt x="0" y="21600"/>
                  <a:pt x="0" y="0"/>
                </a:cubicBezTo>
                <a:cubicBezTo>
                  <a:pt x="0" y="21600"/>
                  <a:pt x="0" y="21600"/>
                  <a:pt x="0" y="21600"/>
                </a:cubicBezTo>
                <a:close/>
              </a:path>
            </a:pathLst>
          </a:custGeom>
          <a:solidFill>
            <a:srgbClr val="6C2D0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3" name="Google Shape;270;p4"/>
          <p:cNvSpPr/>
          <p:nvPr/>
        </p:nvSpPr>
        <p:spPr>
          <a:xfrm>
            <a:off x="282216" y="169151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2975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128"/>
                  <a:pt x="711" y="21226"/>
                  <a:pt x="1505" y="21226"/>
                </a:cubicBezTo>
                <a:cubicBezTo>
                  <a:pt x="1505" y="21600"/>
                  <a:pt x="1505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8934"/>
                </a:cubicBez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4" name="Google Shape;271;p4"/>
          <p:cNvSpPr/>
          <p:nvPr/>
        </p:nvSpPr>
        <p:spPr>
          <a:xfrm>
            <a:off x="546316" y="2012050"/>
            <a:ext cx="79349" cy="1331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798"/>
                  <a:pt x="0" y="10797"/>
                </a:cubicBezTo>
                <a:cubicBezTo>
                  <a:pt x="0" y="16802"/>
                  <a:pt x="4835" y="21600"/>
                  <a:pt x="10966" y="21600"/>
                </a:cubicBezTo>
                <a:cubicBezTo>
                  <a:pt x="16765" y="21600"/>
                  <a:pt x="21600" y="16802"/>
                  <a:pt x="21600" y="10797"/>
                </a:cubicBezTo>
                <a:cubicBezTo>
                  <a:pt x="21600" y="4798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5" name="Google Shape;272;p4"/>
          <p:cNvSpPr/>
          <p:nvPr/>
        </p:nvSpPr>
        <p:spPr>
          <a:xfrm>
            <a:off x="281024" y="203794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6" name="Google Shape;275;p4"/>
          <p:cNvSpPr/>
          <p:nvPr/>
        </p:nvSpPr>
        <p:spPr>
          <a:xfrm>
            <a:off x="282216" y="204902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62"/>
                  <a:pt x="21125" y="1894"/>
                  <a:pt x="21125" y="303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12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lnTo>
                  <a:pt x="21600" y="8720"/>
                </a:ln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7" name="Google Shape;276;p4"/>
          <p:cNvSpPr/>
          <p:nvPr/>
        </p:nvSpPr>
        <p:spPr>
          <a:xfrm>
            <a:off x="546316" y="236956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701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701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8" name="Google Shape;277;p4"/>
          <p:cNvSpPr/>
          <p:nvPr/>
        </p:nvSpPr>
        <p:spPr>
          <a:xfrm>
            <a:off x="281024" y="2394211"/>
            <a:ext cx="324529" cy="813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804"/>
                </a:cubicBezTo>
                <a:cubicBezTo>
                  <a:pt x="0" y="17020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7020"/>
                  <a:pt x="21600" y="10804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9" name="Google Shape;280;p4"/>
          <p:cNvSpPr/>
          <p:nvPr/>
        </p:nvSpPr>
        <p:spPr>
          <a:xfrm>
            <a:off x="282216" y="2405296"/>
            <a:ext cx="323339" cy="702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43"/>
                  <a:pt x="21125" y="1894"/>
                  <a:pt x="21125" y="3037"/>
                </a:cubicBezTo>
                <a:cubicBezTo>
                  <a:pt x="21125" y="10234"/>
                  <a:pt x="20413" y="15546"/>
                  <a:pt x="19463" y="15546"/>
                </a:cubicBezTo>
                <a:lnTo>
                  <a:pt x="1109" y="15546"/>
                </a:lnTo>
                <a:cubicBezTo>
                  <a:pt x="634" y="15546"/>
                  <a:pt x="239" y="14403"/>
                  <a:pt x="0" y="12509"/>
                </a:cubicBezTo>
                <a:cubicBezTo>
                  <a:pt x="159" y="17811"/>
                  <a:pt x="79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298"/>
                  <a:pt x="21600" y="9101"/>
                </a:cubicBezTo>
                <a:cubicBezTo>
                  <a:pt x="21600" y="531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0" name="Google Shape;281;p4"/>
          <p:cNvSpPr/>
          <p:nvPr/>
        </p:nvSpPr>
        <p:spPr>
          <a:xfrm>
            <a:off x="546316" y="2725827"/>
            <a:ext cx="79349" cy="13193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7"/>
                  <a:pt x="0" y="10901"/>
                </a:cubicBezTo>
                <a:cubicBezTo>
                  <a:pt x="0" y="16753"/>
                  <a:pt x="4835" y="21600"/>
                  <a:pt x="10966" y="21600"/>
                </a:cubicBezTo>
                <a:cubicBezTo>
                  <a:pt x="16765" y="21600"/>
                  <a:pt x="21600" y="16753"/>
                  <a:pt x="21600" y="10901"/>
                </a:cubicBezTo>
                <a:cubicBezTo>
                  <a:pt x="21600" y="4847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1" name="Google Shape;282;p4"/>
          <p:cNvSpPr/>
          <p:nvPr/>
        </p:nvSpPr>
        <p:spPr>
          <a:xfrm>
            <a:off x="281024" y="2751719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58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2" name="Google Shape;285;p4"/>
          <p:cNvSpPr/>
          <p:nvPr/>
        </p:nvSpPr>
        <p:spPr>
          <a:xfrm>
            <a:off x="282216" y="2761599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518"/>
                  <a:pt x="0" y="1228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3" name="Google Shape;286;p4"/>
          <p:cNvSpPr/>
          <p:nvPr/>
        </p:nvSpPr>
        <p:spPr>
          <a:xfrm>
            <a:off x="546316" y="308336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696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696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4" name="Google Shape;287;p4"/>
          <p:cNvSpPr/>
          <p:nvPr/>
        </p:nvSpPr>
        <p:spPr>
          <a:xfrm>
            <a:off x="281024" y="3108020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9"/>
                  <a:pt x="0" y="10796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796"/>
                </a:cubicBezTo>
                <a:cubicBezTo>
                  <a:pt x="21600" y="4909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5" name="Google Shape;290;p4"/>
          <p:cNvSpPr/>
          <p:nvPr/>
        </p:nvSpPr>
        <p:spPr>
          <a:xfrm>
            <a:off x="282216" y="3119108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33"/>
                  <a:pt x="21125" y="1894"/>
                  <a:pt x="21125" y="3027"/>
                </a:cubicBezTo>
                <a:cubicBezTo>
                  <a:pt x="21125" y="10234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403"/>
                  <a:pt x="0" y="12509"/>
                </a:cubicBezTo>
                <a:cubicBezTo>
                  <a:pt x="159" y="17430"/>
                  <a:pt x="711" y="21600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7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6" name="Google Shape;291;p4"/>
          <p:cNvSpPr/>
          <p:nvPr/>
        </p:nvSpPr>
        <p:spPr>
          <a:xfrm>
            <a:off x="546316" y="3439640"/>
            <a:ext cx="79349" cy="1318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904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904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7" name="Google Shape;292;p4"/>
          <p:cNvSpPr/>
          <p:nvPr/>
        </p:nvSpPr>
        <p:spPr>
          <a:xfrm>
            <a:off x="281024" y="3465529"/>
            <a:ext cx="324529" cy="813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580"/>
                  <a:pt x="0" y="10804"/>
                </a:cubicBezTo>
                <a:cubicBezTo>
                  <a:pt x="0" y="16691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1"/>
                  <a:pt x="21600" y="10804"/>
                </a:cubicBezTo>
                <a:cubicBezTo>
                  <a:pt x="21600" y="4580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8" name="Google Shape;295;p4"/>
          <p:cNvSpPr/>
          <p:nvPr/>
        </p:nvSpPr>
        <p:spPr>
          <a:xfrm>
            <a:off x="282216" y="347537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18"/>
                </a:cubicBezTo>
                <a:lnTo>
                  <a:pt x="21600" y="8943"/>
                </a:lnTo>
                <a:cubicBezTo>
                  <a:pt x="21600" y="559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49" name="Google Shape;296;p4"/>
          <p:cNvSpPr/>
          <p:nvPr/>
        </p:nvSpPr>
        <p:spPr>
          <a:xfrm>
            <a:off x="546316" y="3795907"/>
            <a:ext cx="79349" cy="1331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02"/>
                  <a:pt x="0" y="10800"/>
                </a:cubicBezTo>
                <a:cubicBezTo>
                  <a:pt x="0" y="16798"/>
                  <a:pt x="4835" y="21600"/>
                  <a:pt x="10966" y="21600"/>
                </a:cubicBezTo>
                <a:cubicBezTo>
                  <a:pt x="16765" y="21600"/>
                  <a:pt x="21600" y="16798"/>
                  <a:pt x="21600" y="10800"/>
                </a:cubicBezTo>
                <a:cubicBezTo>
                  <a:pt x="21600" y="4802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0" name="Google Shape;297;p4"/>
          <p:cNvSpPr/>
          <p:nvPr/>
        </p:nvSpPr>
        <p:spPr>
          <a:xfrm>
            <a:off x="281024" y="3821800"/>
            <a:ext cx="324529" cy="813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907"/>
                  <a:pt x="0" y="10800"/>
                </a:cubicBezTo>
                <a:cubicBezTo>
                  <a:pt x="0" y="16693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693"/>
                  <a:pt x="21600" y="10800"/>
                </a:cubicBezTo>
                <a:cubicBezTo>
                  <a:pt x="21600" y="4907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1" name="Google Shape;300;p4"/>
          <p:cNvSpPr/>
          <p:nvPr/>
        </p:nvSpPr>
        <p:spPr>
          <a:xfrm>
            <a:off x="282216" y="3832917"/>
            <a:ext cx="323339" cy="702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752"/>
                  <a:pt x="21125" y="1894"/>
                  <a:pt x="21125" y="3027"/>
                </a:cubicBezTo>
                <a:cubicBezTo>
                  <a:pt x="21125" y="9853"/>
                  <a:pt x="20413" y="15536"/>
                  <a:pt x="19463" y="15536"/>
                </a:cubicBezTo>
                <a:lnTo>
                  <a:pt x="1109" y="15536"/>
                </a:lnTo>
                <a:cubicBezTo>
                  <a:pt x="634" y="15536"/>
                  <a:pt x="239" y="14393"/>
                  <a:pt x="0" y="12118"/>
                </a:cubicBezTo>
                <a:cubicBezTo>
                  <a:pt x="159" y="17430"/>
                  <a:pt x="711" y="21219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5917"/>
                  <a:pt x="21600" y="9091"/>
                </a:cubicBezTo>
                <a:cubicBezTo>
                  <a:pt x="21600" y="5302"/>
                  <a:pt x="21361" y="2265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2" name="Google Shape;301;p4"/>
          <p:cNvSpPr/>
          <p:nvPr/>
        </p:nvSpPr>
        <p:spPr>
          <a:xfrm>
            <a:off x="546316" y="4153449"/>
            <a:ext cx="79349" cy="1319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966" y="0"/>
                </a:moveTo>
                <a:cubicBezTo>
                  <a:pt x="4835" y="0"/>
                  <a:pt x="0" y="4843"/>
                  <a:pt x="0" y="10899"/>
                </a:cubicBezTo>
                <a:cubicBezTo>
                  <a:pt x="0" y="16757"/>
                  <a:pt x="4835" y="21600"/>
                  <a:pt x="10966" y="21600"/>
                </a:cubicBezTo>
                <a:cubicBezTo>
                  <a:pt x="16765" y="21600"/>
                  <a:pt x="21600" y="16757"/>
                  <a:pt x="21600" y="10899"/>
                </a:cubicBezTo>
                <a:cubicBezTo>
                  <a:pt x="21600" y="4843"/>
                  <a:pt x="16765" y="0"/>
                  <a:pt x="10966" y="0"/>
                </a:cubicBezTo>
                <a:close/>
              </a:path>
            </a:pathLst>
          </a:custGeom>
          <a:solidFill>
            <a:srgbClr val="E2CDB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3" name="Google Shape;302;p4"/>
          <p:cNvSpPr/>
          <p:nvPr/>
        </p:nvSpPr>
        <p:spPr>
          <a:xfrm>
            <a:off x="281024" y="4178101"/>
            <a:ext cx="324529" cy="825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655" y="0"/>
                </a:moveTo>
                <a:cubicBezTo>
                  <a:pt x="711" y="0"/>
                  <a:pt x="0" y="4835"/>
                  <a:pt x="0" y="10958"/>
                </a:cubicBezTo>
                <a:cubicBezTo>
                  <a:pt x="0" y="16765"/>
                  <a:pt x="711" y="21600"/>
                  <a:pt x="1655" y="21600"/>
                </a:cubicBezTo>
                <a:lnTo>
                  <a:pt x="19945" y="21600"/>
                </a:lnTo>
                <a:cubicBezTo>
                  <a:pt x="20889" y="21600"/>
                  <a:pt x="21600" y="16765"/>
                  <a:pt x="21600" y="10958"/>
                </a:cubicBezTo>
                <a:cubicBezTo>
                  <a:pt x="21600" y="4835"/>
                  <a:pt x="20889" y="0"/>
                  <a:pt x="19945" y="0"/>
                </a:cubicBezTo>
                <a:close/>
              </a:path>
            </a:pathLst>
          </a:custGeom>
          <a:solidFill>
            <a:srgbClr val="D9D9D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4" name="Google Shape;305;p4"/>
          <p:cNvSpPr/>
          <p:nvPr/>
        </p:nvSpPr>
        <p:spPr>
          <a:xfrm>
            <a:off x="282216" y="4189188"/>
            <a:ext cx="323339" cy="7151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13"/>
                  <a:pt x="21125" y="2236"/>
                  <a:pt x="21125" y="334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9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34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5" name="Google Shape;306;p4"/>
          <p:cNvSpPr/>
          <p:nvPr/>
        </p:nvSpPr>
        <p:spPr>
          <a:xfrm>
            <a:off x="228931" y="135716"/>
            <a:ext cx="794686" cy="6866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6" name="Google Shape;307;p4"/>
          <p:cNvSpPr/>
          <p:nvPr/>
        </p:nvSpPr>
        <p:spPr>
          <a:xfrm>
            <a:off x="282216" y="977706"/>
            <a:ext cx="323339" cy="715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045" y="0"/>
                </a:moveTo>
                <a:cubicBezTo>
                  <a:pt x="21125" y="1123"/>
                  <a:pt x="21125" y="2236"/>
                  <a:pt x="21125" y="3359"/>
                </a:cubicBezTo>
                <a:cubicBezTo>
                  <a:pt x="21125" y="10056"/>
                  <a:pt x="20413" y="15641"/>
                  <a:pt x="19463" y="15641"/>
                </a:cubicBezTo>
                <a:lnTo>
                  <a:pt x="1109" y="15641"/>
                </a:lnTo>
                <a:cubicBezTo>
                  <a:pt x="634" y="15641"/>
                  <a:pt x="239" y="14154"/>
                  <a:pt x="0" y="12292"/>
                </a:cubicBezTo>
                <a:cubicBezTo>
                  <a:pt x="159" y="17503"/>
                  <a:pt x="711" y="21226"/>
                  <a:pt x="1505" y="21600"/>
                </a:cubicBezTo>
                <a:lnTo>
                  <a:pt x="19938" y="21600"/>
                </a:lnTo>
                <a:cubicBezTo>
                  <a:pt x="20886" y="21600"/>
                  <a:pt x="21600" y="16015"/>
                  <a:pt x="21600" y="9308"/>
                </a:cubicBezTo>
                <a:lnTo>
                  <a:pt x="21600" y="8943"/>
                </a:lnTo>
                <a:cubicBezTo>
                  <a:pt x="21600" y="5585"/>
                  <a:pt x="21361" y="2236"/>
                  <a:pt x="21045" y="0"/>
                </a:cubicBezTo>
                <a:close/>
              </a:path>
            </a:pathLst>
          </a:custGeom>
          <a:solidFill>
            <a:srgbClr val="B2B2B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7" name="Google Shape;310;p4"/>
          <p:cNvSpPr/>
          <p:nvPr/>
        </p:nvSpPr>
        <p:spPr>
          <a:xfrm rot="4238893">
            <a:off x="287200" y="4383421"/>
            <a:ext cx="794682" cy="68672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8" name="Google Shape;311;p4"/>
          <p:cNvSpPr/>
          <p:nvPr/>
        </p:nvSpPr>
        <p:spPr>
          <a:xfrm>
            <a:off x="7125317" y="732698"/>
            <a:ext cx="84651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59" name="Google Shape;312;p4"/>
          <p:cNvSpPr/>
          <p:nvPr/>
        </p:nvSpPr>
        <p:spPr>
          <a:xfrm>
            <a:off x="1334854" y="551088"/>
            <a:ext cx="67018" cy="618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70" name="Google Shape;313;p4"/>
          <p:cNvGrpSpPr/>
          <p:nvPr/>
        </p:nvGrpSpPr>
        <p:grpSpPr>
          <a:xfrm>
            <a:off x="7636923" y="441373"/>
            <a:ext cx="291353" cy="281330"/>
            <a:chOff x="0" y="0"/>
            <a:chExt cx="291352" cy="281328"/>
          </a:xfrm>
        </p:grpSpPr>
        <p:sp>
          <p:nvSpPr>
            <p:cNvPr id="60" name="Google Shape;314;p4"/>
            <p:cNvSpPr/>
            <p:nvPr/>
          </p:nvSpPr>
          <p:spPr>
            <a:xfrm>
              <a:off x="43225" y="30700"/>
              <a:ext cx="205527" cy="2005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" name="Google Shape;315;p4"/>
            <p:cNvSpPr/>
            <p:nvPr/>
          </p:nvSpPr>
          <p:spPr>
            <a:xfrm>
              <a:off x="60150" y="30700"/>
              <a:ext cx="191102" cy="21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" name="Google Shape;316;p4"/>
            <p:cNvSpPr/>
            <p:nvPr/>
          </p:nvSpPr>
          <p:spPr>
            <a:xfrm>
              <a:off x="149746" y="0"/>
              <a:ext cx="12702" cy="2813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" name="Google Shape;317;p4"/>
            <p:cNvSpPr/>
            <p:nvPr/>
          </p:nvSpPr>
          <p:spPr>
            <a:xfrm>
              <a:off x="-1" y="122401"/>
              <a:ext cx="285078" cy="12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" name="Google Shape;318;p4"/>
            <p:cNvSpPr/>
            <p:nvPr/>
          </p:nvSpPr>
          <p:spPr>
            <a:xfrm>
              <a:off x="96475" y="6276"/>
              <a:ext cx="104652" cy="2675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" name="Google Shape;319;p4"/>
            <p:cNvSpPr/>
            <p:nvPr/>
          </p:nvSpPr>
          <p:spPr>
            <a:xfrm>
              <a:off x="23175" y="85850"/>
              <a:ext cx="268177" cy="93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" name="Google Shape;320;p4"/>
            <p:cNvSpPr/>
            <p:nvPr/>
          </p:nvSpPr>
          <p:spPr>
            <a:xfrm>
              <a:off x="32575" y="78951"/>
              <a:ext cx="257527" cy="112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" name="Google Shape;321;p4"/>
            <p:cNvSpPr/>
            <p:nvPr/>
          </p:nvSpPr>
          <p:spPr>
            <a:xfrm>
              <a:off x="85200" y="12526"/>
              <a:ext cx="120303" cy="2587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" name="Google Shape;322;p4"/>
            <p:cNvSpPr/>
            <p:nvPr/>
          </p:nvSpPr>
          <p:spPr>
            <a:xfrm>
              <a:off x="91572" y="73338"/>
              <a:ext cx="118223" cy="1176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" name="Google Shape;323;p4"/>
            <p:cNvSpPr/>
            <p:nvPr/>
          </p:nvSpPr>
          <p:spPr>
            <a:xfrm>
              <a:off x="118815" y="100348"/>
              <a:ext cx="63663" cy="634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1" name="Google Shape;324;p4"/>
          <p:cNvSpPr/>
          <p:nvPr/>
        </p:nvSpPr>
        <p:spPr>
          <a:xfrm>
            <a:off x="8098829" y="1232161"/>
            <a:ext cx="67019" cy="618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644" h="21600" fill="norm" stroke="1" extrusionOk="0">
                <a:moveTo>
                  <a:pt x="10517" y="0"/>
                </a:moveTo>
                <a:cubicBezTo>
                  <a:pt x="9771" y="0"/>
                  <a:pt x="8964" y="148"/>
                  <a:pt x="8095" y="489"/>
                </a:cubicBezTo>
                <a:cubicBezTo>
                  <a:pt x="7896" y="471"/>
                  <a:pt x="7704" y="463"/>
                  <a:pt x="7512" y="463"/>
                </a:cubicBezTo>
                <a:cubicBezTo>
                  <a:pt x="-2379" y="463"/>
                  <a:pt x="-2590" y="21600"/>
                  <a:pt x="7400" y="21600"/>
                </a:cubicBezTo>
                <a:cubicBezTo>
                  <a:pt x="7822" y="21600"/>
                  <a:pt x="8257" y="21565"/>
                  <a:pt x="8716" y="21487"/>
                </a:cubicBezTo>
                <a:cubicBezTo>
                  <a:pt x="19010" y="19881"/>
                  <a:pt x="18923" y="0"/>
                  <a:pt x="10517" y="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2" name="Google Shape;325;p4"/>
          <p:cNvSpPr/>
          <p:nvPr/>
        </p:nvSpPr>
        <p:spPr>
          <a:xfrm>
            <a:off x="1038567" y="1014075"/>
            <a:ext cx="84650" cy="81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355" h="21600" fill="norm" stroke="1" extrusionOk="0">
                <a:moveTo>
                  <a:pt x="7394" y="0"/>
                </a:moveTo>
                <a:cubicBezTo>
                  <a:pt x="-1667" y="0"/>
                  <a:pt x="-2819" y="18846"/>
                  <a:pt x="6278" y="21420"/>
                </a:cubicBezTo>
                <a:cubicBezTo>
                  <a:pt x="6800" y="21540"/>
                  <a:pt x="7303" y="21600"/>
                  <a:pt x="7788" y="21600"/>
                </a:cubicBezTo>
                <a:cubicBezTo>
                  <a:pt x="16659" y="21600"/>
                  <a:pt x="18781" y="2295"/>
                  <a:pt x="8437" y="80"/>
                </a:cubicBezTo>
                <a:cubicBezTo>
                  <a:pt x="8079" y="27"/>
                  <a:pt x="7729" y="0"/>
                  <a:pt x="7394" y="0"/>
                </a:cubicBez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73" name="Google Shape;632;p19"/>
          <p:cNvSpPr txBox="1"/>
          <p:nvPr/>
        </p:nvSpPr>
        <p:spPr>
          <a:xfrm rot="5400000">
            <a:off x="-323084" y="3763689"/>
            <a:ext cx="1052295" cy="3987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spAutoFit/>
          </a:bodyPr>
          <a:lstStyle>
            <a:lvl1pPr algn="l" rtl="0">
              <a:defRPr b="0" sz="1400">
                <a:solidFill>
                  <a:srgbClr val="ECACA7"/>
                </a:solidFill>
                <a:latin typeface="Barlow Condensed"/>
                <a:ea typeface="Barlow Condensed"/>
                <a:cs typeface="Barlow Condensed"/>
                <a:sym typeface="Barlow Condensed"/>
              </a:defRPr>
            </a:lvl1pPr>
          </a:lstStyle>
          <a:p>
            <a:pPr/>
            <a:r>
              <a:t>hasnaa-2</a:t>
            </a:r>
          </a:p>
        </p:txBody>
      </p:sp>
      <p:sp>
        <p:nvSpPr>
          <p:cNvPr id="74" name="Google Shape;1105;p42"/>
          <p:cNvSpPr/>
          <p:nvPr/>
        </p:nvSpPr>
        <p:spPr>
          <a:xfrm>
            <a:off x="81024" y="3246602"/>
            <a:ext cx="244076" cy="218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4940" y="0"/>
                </a:moveTo>
                <a:cubicBezTo>
                  <a:pt x="12092" y="0"/>
                  <a:pt x="9990" y="3286"/>
                  <a:pt x="10646" y="6679"/>
                </a:cubicBezTo>
                <a:cubicBezTo>
                  <a:pt x="6966" y="6464"/>
                  <a:pt x="3680" y="4308"/>
                  <a:pt x="1491" y="1024"/>
                </a:cubicBezTo>
                <a:cubicBezTo>
                  <a:pt x="351" y="3448"/>
                  <a:pt x="921" y="6679"/>
                  <a:pt x="2892" y="8295"/>
                </a:cubicBezTo>
                <a:cubicBezTo>
                  <a:pt x="2147" y="8240"/>
                  <a:pt x="1491" y="8026"/>
                  <a:pt x="877" y="7595"/>
                </a:cubicBezTo>
                <a:cubicBezTo>
                  <a:pt x="833" y="10127"/>
                  <a:pt x="2279" y="12497"/>
                  <a:pt x="4426" y="12982"/>
                </a:cubicBezTo>
                <a:cubicBezTo>
                  <a:pt x="4054" y="13112"/>
                  <a:pt x="3651" y="13183"/>
                  <a:pt x="3235" y="13183"/>
                </a:cubicBezTo>
                <a:cubicBezTo>
                  <a:pt x="2963" y="13183"/>
                  <a:pt x="2687" y="13153"/>
                  <a:pt x="2410" y="13090"/>
                </a:cubicBezTo>
                <a:cubicBezTo>
                  <a:pt x="2980" y="15244"/>
                  <a:pt x="4601" y="16806"/>
                  <a:pt x="6572" y="16860"/>
                </a:cubicBezTo>
                <a:cubicBezTo>
                  <a:pt x="4971" y="18417"/>
                  <a:pt x="3054" y="19196"/>
                  <a:pt x="1061" y="19196"/>
                </a:cubicBezTo>
                <a:cubicBezTo>
                  <a:pt x="709" y="19196"/>
                  <a:pt x="356" y="19171"/>
                  <a:pt x="0" y="19123"/>
                </a:cubicBezTo>
                <a:cubicBezTo>
                  <a:pt x="1973" y="20684"/>
                  <a:pt x="4293" y="21600"/>
                  <a:pt x="6792" y="21600"/>
                </a:cubicBezTo>
                <a:cubicBezTo>
                  <a:pt x="15028" y="21600"/>
                  <a:pt x="19672" y="13035"/>
                  <a:pt x="19365" y="5387"/>
                </a:cubicBezTo>
                <a:cubicBezTo>
                  <a:pt x="20241" y="4633"/>
                  <a:pt x="20987" y="3662"/>
                  <a:pt x="21600" y="2585"/>
                </a:cubicBezTo>
                <a:cubicBezTo>
                  <a:pt x="20767" y="3017"/>
                  <a:pt x="19935" y="3286"/>
                  <a:pt x="19059" y="3448"/>
                </a:cubicBezTo>
                <a:cubicBezTo>
                  <a:pt x="19935" y="2747"/>
                  <a:pt x="20636" y="1670"/>
                  <a:pt x="20987" y="431"/>
                </a:cubicBezTo>
                <a:cubicBezTo>
                  <a:pt x="20109" y="1024"/>
                  <a:pt x="19190" y="1508"/>
                  <a:pt x="18183" y="1723"/>
                </a:cubicBezTo>
                <a:cubicBezTo>
                  <a:pt x="17350" y="699"/>
                  <a:pt x="16211" y="0"/>
                  <a:pt x="14940" y="0"/>
                </a:cubicBezTo>
                <a:close/>
              </a:path>
            </a:pathLst>
          </a:cu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50800" dist="63500" dir="27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75" name="IMG_1531.png" descr="IMG_1531.png"/>
          <p:cNvPicPr>
            <a:picLocks noChangeAspect="1"/>
          </p:cNvPicPr>
          <p:nvPr/>
        </p:nvPicPr>
        <p:blipFill>
          <a:blip r:embed="rId2">
            <a:extLst/>
          </a:blip>
          <a:srcRect l="30813" t="3020" r="30813" b="47658"/>
          <a:stretch>
            <a:fillRect/>
          </a:stretch>
        </p:blipFill>
        <p:spPr>
          <a:xfrm>
            <a:off x="-117490" y="4271279"/>
            <a:ext cx="513559" cy="662718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IMG_0575.png" descr="IMG_0575.png"/>
          <p:cNvPicPr>
            <a:picLocks noChangeAspect="1"/>
          </p:cNvPicPr>
          <p:nvPr/>
        </p:nvPicPr>
        <p:blipFill>
          <a:blip r:embed="rId3">
            <a:extLst/>
          </a:blip>
          <a:srcRect l="0" t="42232" r="0" b="39656"/>
          <a:stretch>
            <a:fillRect/>
          </a:stretch>
        </p:blipFill>
        <p:spPr>
          <a:xfrm>
            <a:off x="3375007" y="290889"/>
            <a:ext cx="2195653" cy="399249"/>
          </a:xfrm>
          <a:prstGeom prst="rect">
            <a:avLst/>
          </a:prstGeom>
          <a:ln w="12700">
            <a:miter lim="400000"/>
          </a:ln>
        </p:spPr>
      </p:pic>
      <p:sp>
        <p:nvSpPr>
          <p:cNvPr id="77" name="نص العنوان"/>
          <p:cNvSpPr txBox="1"/>
          <p:nvPr>
            <p:ph type="title"/>
          </p:nvPr>
        </p:nvSpPr>
        <p:spPr>
          <a:xfrm>
            <a:off x="726225" y="441348"/>
            <a:ext cx="7691402" cy="5727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78" name="مستوى النص الأول…"/>
          <p:cNvSpPr txBox="1"/>
          <p:nvPr>
            <p:ph type="body" idx="1"/>
          </p:nvPr>
        </p:nvSpPr>
        <p:spPr>
          <a:xfrm>
            <a:off x="799813" y="1196808"/>
            <a:ext cx="7434391" cy="32923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81" name="تجميع"/>
          <p:cNvGrpSpPr/>
          <p:nvPr/>
        </p:nvGrpSpPr>
        <p:grpSpPr>
          <a:xfrm>
            <a:off x="457737" y="418017"/>
            <a:ext cx="1060276" cy="4524764"/>
            <a:chOff x="-2" y="0"/>
            <a:chExt cx="1060275" cy="4524763"/>
          </a:xfrm>
        </p:grpSpPr>
        <p:pic>
          <p:nvPicPr>
            <p:cNvPr id="79" name="IMG_1532.jpeg" descr="IMG_1532.jpeg"/>
            <p:cNvPicPr>
              <a:picLocks noChangeAspect="1"/>
            </p:cNvPicPr>
            <p:nvPr/>
          </p:nvPicPr>
          <p:blipFill>
            <a:blip r:embed="rId4">
              <a:alphaModFix amt="57762"/>
              <a:extLst/>
            </a:blip>
            <a:srcRect l="5248" t="677" r="6792" b="4972"/>
            <a:stretch>
              <a:fillRect/>
            </a:stretch>
          </p:blipFill>
          <p:spPr>
            <a:xfrm>
              <a:off x="-3" y="4267643"/>
              <a:ext cx="256494" cy="2571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0" h="21270" fill="norm" stroke="1" extrusionOk="0">
                  <a:moveTo>
                    <a:pt x="8644" y="189"/>
                  </a:moveTo>
                  <a:cubicBezTo>
                    <a:pt x="5367" y="833"/>
                    <a:pt x="2606" y="2899"/>
                    <a:pt x="1102" y="5836"/>
                  </a:cubicBezTo>
                  <a:cubicBezTo>
                    <a:pt x="583" y="6850"/>
                    <a:pt x="303" y="7664"/>
                    <a:pt x="67" y="8922"/>
                  </a:cubicBezTo>
                  <a:cubicBezTo>
                    <a:pt x="-2" y="9288"/>
                    <a:pt x="-1" y="9587"/>
                    <a:pt x="0" y="10629"/>
                  </a:cubicBezTo>
                  <a:cubicBezTo>
                    <a:pt x="1" y="12017"/>
                    <a:pt x="39" y="12445"/>
                    <a:pt x="334" y="13486"/>
                  </a:cubicBezTo>
                  <a:cubicBezTo>
                    <a:pt x="1551" y="17783"/>
                    <a:pt x="5352" y="20869"/>
                    <a:pt x="9846" y="21234"/>
                  </a:cubicBezTo>
                  <a:cubicBezTo>
                    <a:pt x="13034" y="21493"/>
                    <a:pt x="16165" y="20364"/>
                    <a:pt x="18423" y="18148"/>
                  </a:cubicBezTo>
                  <a:cubicBezTo>
                    <a:pt x="20095" y="16506"/>
                    <a:pt x="21187" y="14352"/>
                    <a:pt x="21494" y="12041"/>
                  </a:cubicBezTo>
                  <a:cubicBezTo>
                    <a:pt x="21576" y="11425"/>
                    <a:pt x="21598" y="9985"/>
                    <a:pt x="21527" y="9382"/>
                  </a:cubicBezTo>
                  <a:cubicBezTo>
                    <a:pt x="21160" y="6285"/>
                    <a:pt x="19398" y="3488"/>
                    <a:pt x="16754" y="1765"/>
                  </a:cubicBezTo>
                  <a:cubicBezTo>
                    <a:pt x="15807" y="1147"/>
                    <a:pt x="14528" y="589"/>
                    <a:pt x="13450" y="320"/>
                  </a:cubicBezTo>
                  <a:cubicBezTo>
                    <a:pt x="11971" y="-49"/>
                    <a:pt x="10150" y="-107"/>
                    <a:pt x="8644" y="189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80" name="IMG_2367.png" descr="IMG_2367.png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45160" y="0"/>
              <a:ext cx="715113" cy="5720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2" name="رقم الشريحة"/>
          <p:cNvSpPr txBox="1"/>
          <p:nvPr>
            <p:ph type="sldNum" sz="quarter" idx="2"/>
          </p:nvPr>
        </p:nvSpPr>
        <p:spPr>
          <a:xfrm>
            <a:off x="6288774" y="4635136"/>
            <a:ext cx="264426" cy="26425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b="0" sz="1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  <p:sldLayoutId id="2147483661" r:id="rId18"/>
    <p:sldLayoutId id="2147483662" r:id="rId19"/>
    <p:sldLayoutId id="2147483663" r:id="rId20"/>
    <p:sldLayoutId id="2147483664" r:id="rId21"/>
    <p:sldLayoutId id="2147483665" r:id="rId22"/>
    <p:sldLayoutId id="2147483666" r:id="rId23"/>
    <p:sldLayoutId id="2147483667" r:id="rId24"/>
    <p:sldLayoutId id="2147483668" r:id="rId25"/>
    <p:sldLayoutId id="2147483669" r:id="rId26"/>
    <p:sldLayoutId id="2147483670" r:id="rId27"/>
    <p:sldLayoutId id="2147483671" r:id="rId28"/>
    <p:sldLayoutId id="2147483672" r:id="rId29"/>
    <p:sldLayoutId id="2147483673" r:id="rId30"/>
    <p:sldLayoutId id="2147483674" r:id="rId31"/>
  </p:sldLayoutIdLst>
  <p:transition xmlns:p14="http://schemas.microsoft.com/office/powerpoint/2010/main" spd="med" advClick="1"/>
  <p:txStyles>
    <p:titleStyle>
      <a:lvl1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1pPr>
      <a:lvl2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2pPr>
      <a:lvl3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3pPr>
      <a:lvl4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4pPr>
      <a:lvl5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5pPr>
      <a:lvl6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6pPr>
      <a:lvl7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7pPr>
      <a:lvl8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8pPr>
      <a:lvl9pPr marL="0" marR="0" indent="0" algn="ctr" defTabSz="914400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800" u="none">
          <a:solidFill>
            <a:schemeClr val="accent6"/>
          </a:solidFill>
          <a:uFillTx/>
          <a:latin typeface="Jua"/>
          <a:ea typeface="Jua"/>
          <a:cs typeface="Jua"/>
          <a:sym typeface="Jua"/>
        </a:defRPr>
      </a:lvl9pPr>
    </p:titleStyle>
    <p:bodyStyle>
      <a:lvl1pPr marL="203200" marR="0" indent="-762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1pPr>
      <a:lvl2pPr marL="203200" marR="0" indent="127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2pPr>
      <a:lvl3pPr marL="203200" marR="0" indent="127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3pPr>
      <a:lvl4pPr marL="203200" marR="0" indent="127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4pPr>
      <a:lvl5pPr marL="203200" marR="0" indent="127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5pPr>
      <a:lvl6pPr marL="203200" marR="0" indent="127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6pPr>
      <a:lvl7pPr marL="203200" marR="0" indent="127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7pPr>
      <a:lvl8pPr marL="203200" marR="0" indent="127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8pPr>
      <a:lvl9pPr marL="203200" marR="0" indent="127000" algn="ct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rgbClr val="174A80"/>
          </a:solidFill>
          <a:uFillTx/>
          <a:latin typeface="Quicksand Medium"/>
          <a:ea typeface="Quicksand Medium"/>
          <a:cs typeface="Quicksand Medium"/>
          <a:sym typeface="Quicksand Medium"/>
        </a:defRPr>
      </a:lvl9pPr>
    </p:bodyStyle>
    <p:otherStyle>
      <a:lvl1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" Target="slide6.xml"/><Relationship Id="rId3" Type="http://schemas.openxmlformats.org/officeDocument/2006/relationships/image" Target="../media/image4.jpeg"/><Relationship Id="rId4" Type="http://schemas.openxmlformats.org/officeDocument/2006/relationships/audio" Target="../media/media1.wav"/><Relationship Id="rId5" Type="http://schemas.microsoft.com/office/2007/relationships/media" Target="../media/media1.wav"/><Relationship Id="rId6" Type="http://schemas.openxmlformats.org/officeDocument/2006/relationships/image" Target="../media/image27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" Target="slide6.xml"/><Relationship Id="rId3" Type="http://schemas.openxmlformats.org/officeDocument/2006/relationships/audio" Target="../media/media2.wav"/><Relationship Id="rId4" Type="http://schemas.microsoft.com/office/2007/relationships/media" Target="../media/media2.wav"/><Relationship Id="rId5" Type="http://schemas.openxmlformats.org/officeDocument/2006/relationships/image" Target="../media/image27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Relationship Id="rId3" Type="http://schemas.openxmlformats.org/officeDocument/2006/relationships/image" Target="../media/image5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png"/><Relationship Id="rId3" Type="http://schemas.openxmlformats.org/officeDocument/2006/relationships/image" Target="../media/image6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7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32.png"/><Relationship Id="rId4" Type="http://schemas.openxmlformats.org/officeDocument/2006/relationships/audio" Target="../media/media1.m4a"/><Relationship Id="rId5" Type="http://schemas.microsoft.com/office/2007/relationships/media" Target="../media/media1.m4a"/><Relationship Id="rId6" Type="http://schemas.openxmlformats.org/officeDocument/2006/relationships/image" Target="../media/image27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33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34.png"/><Relationship Id="rId4" Type="http://schemas.openxmlformats.org/officeDocument/2006/relationships/image" Target="../media/image8.jpeg"/><Relationship Id="rId5" Type="http://schemas.openxmlformats.org/officeDocument/2006/relationships/image" Target="../media/image35.png"/><Relationship Id="rId6" Type="http://schemas.openxmlformats.org/officeDocument/2006/relationships/image" Target="../media/image7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36.png"/><Relationship Id="rId4" Type="http://schemas.openxmlformats.org/officeDocument/2006/relationships/image" Target="../media/image7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11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Relationship Id="rId4" Type="http://schemas.openxmlformats.org/officeDocument/2006/relationships/image" Target="../media/image37.png"/><Relationship Id="rId5" Type="http://schemas.openxmlformats.org/officeDocument/2006/relationships/image" Target="../media/image38.pn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9.jpeg"/><Relationship Id="rId4" Type="http://schemas.openxmlformats.org/officeDocument/2006/relationships/image" Target="../media/image8.jpeg"/><Relationship Id="rId5" Type="http://schemas.openxmlformats.org/officeDocument/2006/relationships/image" Target="../media/image35.png"/><Relationship Id="rId6" Type="http://schemas.openxmlformats.org/officeDocument/2006/relationships/image" Target="../media/image1.gif"/><Relationship Id="rId7" Type="http://schemas.openxmlformats.org/officeDocument/2006/relationships/image" Target="../media/image39.png"/><Relationship Id="rId8" Type="http://schemas.openxmlformats.org/officeDocument/2006/relationships/video" Target="../media/media2.mp4"/><Relationship Id="rId9" Type="http://schemas.microsoft.com/office/2007/relationships/media" Target="../media/media2.mp4"/><Relationship Id="rId10" Type="http://schemas.openxmlformats.org/officeDocument/2006/relationships/image" Target="../media/image40.png"/><Relationship Id="rId11" Type="http://schemas.openxmlformats.org/officeDocument/2006/relationships/image" Target="../media/image37.pn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41.png"/><Relationship Id="rId4" Type="http://schemas.openxmlformats.org/officeDocument/2006/relationships/image" Target="../media/image2.gif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44.png"/><Relationship Id="rId8" Type="http://schemas.openxmlformats.org/officeDocument/2006/relationships/image" Target="../media/image45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35.png"/><Relationship Id="rId4" Type="http://schemas.openxmlformats.org/officeDocument/2006/relationships/image" Target="../media/image46.png"/><Relationship Id="rId5" Type="http://schemas.openxmlformats.org/officeDocument/2006/relationships/image" Target="../media/image31.png"/><Relationship Id="rId6" Type="http://schemas.openxmlformats.org/officeDocument/2006/relationships/image" Target="../media/image47.png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0.jpeg"/><Relationship Id="rId4" Type="http://schemas.openxmlformats.org/officeDocument/2006/relationships/image" Target="../media/image48.png"/><Relationship Id="rId5" Type="http://schemas.openxmlformats.org/officeDocument/2006/relationships/image" Target="../media/image11.jpeg"/><Relationship Id="rId6" Type="http://schemas.openxmlformats.org/officeDocument/2006/relationships/image" Target="../media/image49.png"/><Relationship Id="rId7" Type="http://schemas.openxmlformats.org/officeDocument/2006/relationships/image" Target="../media/image12.jpeg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" Target="slide30.xml"/><Relationship Id="rId3" Type="http://schemas.openxmlformats.org/officeDocument/2006/relationships/slide" Target="slide29.xml"/><Relationship Id="rId4" Type="http://schemas.openxmlformats.org/officeDocument/2006/relationships/slide" Target="slide28.xml"/><Relationship Id="rId5" Type="http://schemas.openxmlformats.org/officeDocument/2006/relationships/slide" Target="slide31.xml"/><Relationship Id="rId6" Type="http://schemas.openxmlformats.org/officeDocument/2006/relationships/slide" Target="slide33.xml"/><Relationship Id="rId7" Type="http://schemas.openxmlformats.org/officeDocument/2006/relationships/slide" Target="slide32.xml"/><Relationship Id="rId8" Type="http://schemas.openxmlformats.org/officeDocument/2006/relationships/slide" Target="slide34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<Relationship Id="rId2" Type="http://schemas.openxmlformats.org/officeDocument/2006/relationships/slide" Target="slide25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slide" Target="slide25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3.jpeg"/><Relationship Id="rId3" Type="http://schemas.openxmlformats.org/officeDocument/2006/relationships/image" Target="../media/image2.gif"/><Relationship Id="rId4" Type="http://schemas.openxmlformats.org/officeDocument/2006/relationships/slide" Target="slide27.xml"/><Relationship Id="rId5" Type="http://schemas.openxmlformats.org/officeDocument/2006/relationships/slide" Target="slide26.xml"/><Relationship Id="rId6" Type="http://schemas.openxmlformats.org/officeDocument/2006/relationships/image" Target="../media/image50.png"/><Relationship Id="rId7" Type="http://schemas.openxmlformats.org/officeDocument/2006/relationships/image" Target="../media/image14.jpeg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3.jpeg"/><Relationship Id="rId3" Type="http://schemas.openxmlformats.org/officeDocument/2006/relationships/image" Target="../media/image2.gif"/><Relationship Id="rId4" Type="http://schemas.openxmlformats.org/officeDocument/2006/relationships/slide" Target="slide27.xml"/><Relationship Id="rId5" Type="http://schemas.openxmlformats.org/officeDocument/2006/relationships/slide" Target="slide26.xml"/><Relationship Id="rId6" Type="http://schemas.openxmlformats.org/officeDocument/2006/relationships/image" Target="../media/image50.png"/><Relationship Id="rId7" Type="http://schemas.openxmlformats.org/officeDocument/2006/relationships/image" Target="../media/image15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image" Target="../media/image2.jpeg"/><Relationship Id="rId11" Type="http://schemas.openxmlformats.org/officeDocument/2006/relationships/image" Target="../media/image1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3.jpeg"/><Relationship Id="rId3" Type="http://schemas.openxmlformats.org/officeDocument/2006/relationships/image" Target="../media/image2.gif"/><Relationship Id="rId4" Type="http://schemas.openxmlformats.org/officeDocument/2006/relationships/slide" Target="slide27.xml"/><Relationship Id="rId5" Type="http://schemas.openxmlformats.org/officeDocument/2006/relationships/slide" Target="slide26.xml"/><Relationship Id="rId6" Type="http://schemas.openxmlformats.org/officeDocument/2006/relationships/image" Target="../media/image50.png"/><Relationship Id="rId7" Type="http://schemas.openxmlformats.org/officeDocument/2006/relationships/image" Target="../media/image14.jpe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3.jpeg"/><Relationship Id="rId3" Type="http://schemas.openxmlformats.org/officeDocument/2006/relationships/image" Target="../media/image2.gif"/><Relationship Id="rId4" Type="http://schemas.openxmlformats.org/officeDocument/2006/relationships/slide" Target="slide27.xml"/><Relationship Id="rId5" Type="http://schemas.openxmlformats.org/officeDocument/2006/relationships/slide" Target="slide26.xml"/><Relationship Id="rId6" Type="http://schemas.openxmlformats.org/officeDocument/2006/relationships/image" Target="../media/image50.png"/><Relationship Id="rId7" Type="http://schemas.openxmlformats.org/officeDocument/2006/relationships/image" Target="../media/image14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3.jpeg"/><Relationship Id="rId3" Type="http://schemas.openxmlformats.org/officeDocument/2006/relationships/image" Target="../media/image2.gif"/><Relationship Id="rId4" Type="http://schemas.openxmlformats.org/officeDocument/2006/relationships/slide" Target="slide27.xml"/><Relationship Id="rId5" Type="http://schemas.openxmlformats.org/officeDocument/2006/relationships/slide" Target="slide26.xml"/><Relationship Id="rId6" Type="http://schemas.openxmlformats.org/officeDocument/2006/relationships/image" Target="../media/image50.png"/><Relationship Id="rId7" Type="http://schemas.openxmlformats.org/officeDocument/2006/relationships/image" Target="../media/image14.jpe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13.jpeg"/><Relationship Id="rId3" Type="http://schemas.openxmlformats.org/officeDocument/2006/relationships/image" Target="../media/image2.gif"/><Relationship Id="rId4" Type="http://schemas.openxmlformats.org/officeDocument/2006/relationships/slide" Target="slide27.xml"/><Relationship Id="rId5" Type="http://schemas.openxmlformats.org/officeDocument/2006/relationships/slide" Target="slide26.xml"/><Relationship Id="rId6" Type="http://schemas.openxmlformats.org/officeDocument/2006/relationships/image" Target="../media/image50.png"/><Relationship Id="rId7" Type="http://schemas.openxmlformats.org/officeDocument/2006/relationships/image" Target="../media/image15.jpeg"/></Relationships>

</file>

<file path=ppt/slides/_rels/slide3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6.jpeg"/><Relationship Id="rId4" Type="http://schemas.openxmlformats.org/officeDocument/2006/relationships/image" Target="../media/image3.png"/></Relationships>
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6.jpeg"/><Relationship Id="rId4" Type="http://schemas.openxmlformats.org/officeDocument/2006/relationships/image" Target="../media/image16.jpeg"/><Relationship Id="rId5" Type="http://schemas.openxmlformats.org/officeDocument/2006/relationships/image" Target="../media/image53.png"/><Relationship Id="rId6" Type="http://schemas.openxmlformats.org/officeDocument/2006/relationships/image" Target="../media/image17.jpeg"/><Relationship Id="rId7" Type="http://schemas.openxmlformats.org/officeDocument/2006/relationships/image" Target="../media/image3.png"/><Relationship Id="rId8" Type="http://schemas.openxmlformats.org/officeDocument/2006/relationships/image" Target="../media/image31.png"/></Relationships>
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8.jpeg"/><Relationship Id="rId4" Type="http://schemas.openxmlformats.org/officeDocument/2006/relationships/image" Target="../media/image3.png"/><Relationship Id="rId5" Type="http://schemas.openxmlformats.org/officeDocument/2006/relationships/image" Target="../media/image7.jpeg"/></Relationships>
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Relationship Id="rId3" Type="http://schemas.openxmlformats.org/officeDocument/2006/relationships/image" Target="../media/image6.jpeg"/><Relationship Id="rId4" Type="http://schemas.openxmlformats.org/officeDocument/2006/relationships/image" Target="../media/image54.png"/><Relationship Id="rId5" Type="http://schemas.openxmlformats.org/officeDocument/2006/relationships/image" Target="../media/image19.jpe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3.png"/></Relationships>

</file>

<file path=ppt/slides/_rels/slide3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eg"/><Relationship Id="rId3" Type="http://schemas.openxmlformats.org/officeDocument/2006/relationships/image" Target="../media/image5.jpeg"/><Relationship Id="rId4" Type="http://schemas.openxmlformats.org/officeDocument/2006/relationships/hyperlink" Target="https://linktr.ee/Refa2" TargetMode="External"/><Relationship Id="rId5" Type="http://schemas.openxmlformats.org/officeDocument/2006/relationships/hyperlink" Target="https://t.me/hasna_math" TargetMode="External"/><Relationship Id="rId6" Type="http://schemas.openxmlformats.org/officeDocument/2006/relationships/image" Target="../media/image1.png"/></Relationships>

</file>

<file path=ppt/slides/_rels/slide3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0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8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" Target="slide8.xml"/><Relationship Id="rId3" Type="http://schemas.openxmlformats.org/officeDocument/2006/relationships/image" Target="../media/image3.jpeg"/><Relationship Id="rId4" Type="http://schemas.openxmlformats.org/officeDocument/2006/relationships/slide" Target="slide9.xml"/><Relationship Id="rId5" Type="http://schemas.openxmlformats.org/officeDocument/2006/relationships/slide" Target="slide7.xml"/><Relationship Id="rId6" Type="http://schemas.openxmlformats.org/officeDocument/2006/relationships/image" Target="../media/image1.gif"/><Relationship Id="rId7" Type="http://schemas.openxmlformats.org/officeDocument/2006/relationships/slide" Target="slide12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jpeg"/><Relationship Id="rId3" Type="http://schemas.openxmlformats.org/officeDocument/2006/relationships/slide" Target="slide6.xml"/><Relationship Id="rId4" Type="http://schemas.openxmlformats.org/officeDocument/2006/relationships/slide" Target="slide10.xml"/><Relationship Id="rId5" Type="http://schemas.openxmlformats.org/officeDocument/2006/relationships/slide" Target="slide11.xml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" Target="slide6.xml"/><Relationship Id="rId3" Type="http://schemas.openxmlformats.org/officeDocument/2006/relationships/slide" Target="slide10.xml"/><Relationship Id="rId4" Type="http://schemas.openxmlformats.org/officeDocument/2006/relationships/slide" Target="slide11.xml"/><Relationship Id="rId5" Type="http://schemas.openxmlformats.org/officeDocument/2006/relationships/image" Target="../media/image26.png"/><Relationship Id="rId6" Type="http://schemas.openxmlformats.org/officeDocument/2006/relationships/image" Target="../media/image3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" Target="slide6.xml"/><Relationship Id="rId3" Type="http://schemas.openxmlformats.org/officeDocument/2006/relationships/image" Target="../media/image4.jpeg"/><Relationship Id="rId4" Type="http://schemas.openxmlformats.org/officeDocument/2006/relationships/image" Target="../media/image3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9" name="Google Shape;1731;p23"/>
          <p:cNvSpPr txBox="1"/>
          <p:nvPr/>
        </p:nvSpPr>
        <p:spPr>
          <a:xfrm>
            <a:off x="1130621" y="4095955"/>
            <a:ext cx="6866702" cy="594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normAutofit fontScale="100000" lnSpcReduction="0"/>
          </a:bodyPr>
          <a:lstStyle>
            <a:lvl1pPr>
              <a:defRPr b="0" sz="2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 rtl="0">
              <a:defRPr/>
            </a:pPr>
            <a:r>
              <a:t>الفصل الدراسي الثاني </a:t>
            </a:r>
          </a:p>
        </p:txBody>
      </p:sp>
      <p:sp>
        <p:nvSpPr>
          <p:cNvPr id="2390" name="وسيلة شرح"/>
          <p:cNvSpPr/>
          <p:nvPr/>
        </p:nvSpPr>
        <p:spPr>
          <a:xfrm>
            <a:off x="1000576" y="1845676"/>
            <a:ext cx="6253900" cy="16795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724" y="0"/>
                </a:moveTo>
                <a:cubicBezTo>
                  <a:pt x="2477" y="0"/>
                  <a:pt x="2275" y="739"/>
                  <a:pt x="2275" y="1649"/>
                </a:cubicBezTo>
                <a:lnTo>
                  <a:pt x="2275" y="8600"/>
                </a:lnTo>
                <a:lnTo>
                  <a:pt x="0" y="10820"/>
                </a:lnTo>
                <a:lnTo>
                  <a:pt x="2275" y="13036"/>
                </a:lnTo>
                <a:lnTo>
                  <a:pt x="2275" y="19951"/>
                </a:lnTo>
                <a:cubicBezTo>
                  <a:pt x="2275" y="20861"/>
                  <a:pt x="2477" y="21600"/>
                  <a:pt x="2724" y="21600"/>
                </a:cubicBezTo>
                <a:lnTo>
                  <a:pt x="21151" y="21600"/>
                </a:lnTo>
                <a:cubicBezTo>
                  <a:pt x="21399" y="21600"/>
                  <a:pt x="21600" y="20861"/>
                  <a:pt x="21600" y="19951"/>
                </a:cubicBezTo>
                <a:lnTo>
                  <a:pt x="21600" y="1649"/>
                </a:lnTo>
                <a:cubicBezTo>
                  <a:pt x="21600" y="739"/>
                  <a:pt x="21399" y="0"/>
                  <a:pt x="21151" y="0"/>
                </a:cubicBezTo>
                <a:lnTo>
                  <a:pt x="2724" y="0"/>
                </a:lnTo>
                <a:close/>
              </a:path>
            </a:pathLst>
          </a:custGeom>
          <a:ln w="25400">
            <a:solidFill>
              <a:schemeClr val="accent1">
                <a:satOff val="-8129"/>
                <a:lumOff val="-11215"/>
              </a:schemeClr>
            </a:solidFill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391" name="٩-٨…"/>
          <p:cNvSpPr txBox="1"/>
          <p:nvPr/>
        </p:nvSpPr>
        <p:spPr>
          <a:xfrm>
            <a:off x="1671871" y="1863918"/>
            <a:ext cx="5501515" cy="12168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sz="3500">
                <a:ln w="12700" cap="flat">
                  <a:solidFill>
                    <a:srgbClr val="A7A7A7"/>
                  </a:solidFill>
                  <a:prstDash val="solid"/>
                  <a:round/>
                </a:ln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٦-٨</a:t>
            </a:r>
          </a:p>
          <a:p>
            <a:pPr rtl="0">
              <a:defRPr sz="3500">
                <a:ln w="12700" cap="flat">
                  <a:solidFill>
                    <a:srgbClr val="A7A7A7"/>
                  </a:solidFill>
                  <a:prstDash val="solid"/>
                  <a:round/>
                </a:ln>
                <a:solidFill>
                  <a:schemeClr val="accent6"/>
                </a:solidFill>
                <a:latin typeface="Spicy Rice"/>
                <a:ea typeface="Spicy Rice"/>
                <a:cs typeface="Spicy Rice"/>
                <a:sym typeface="Spicy Rice"/>
              </a:defRPr>
            </a:pPr>
            <a:r>
              <a:t>اختيار طريقة التمثيل المناسبة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3" name="Google Shape;2844;p32"/>
          <p:cNvSpPr/>
          <p:nvPr/>
        </p:nvSpPr>
        <p:spPr>
          <a:xfrm>
            <a:off x="345668" y="968293"/>
            <a:ext cx="195239" cy="2390039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874" name="Google Shape;900;p13"/>
          <p:cNvSpPr/>
          <p:nvPr/>
        </p:nvSpPr>
        <p:spPr>
          <a:xfrm rot="5400000">
            <a:off x="-740201" y="2090118"/>
            <a:ext cx="2366979" cy="146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5DCDC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2877" name="Google Shape;972;p13"/>
          <p:cNvGrpSpPr/>
          <p:nvPr/>
        </p:nvGrpSpPr>
        <p:grpSpPr>
          <a:xfrm>
            <a:off x="3294643" y="4062495"/>
            <a:ext cx="297897" cy="313805"/>
            <a:chOff x="-14" y="1"/>
            <a:chExt cx="297896" cy="313804"/>
          </a:xfrm>
        </p:grpSpPr>
        <p:sp>
          <p:nvSpPr>
            <p:cNvPr id="2875" name="Google Shape;973;p13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6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880" name="Google Shape;972;p13"/>
          <p:cNvGrpSpPr/>
          <p:nvPr/>
        </p:nvGrpSpPr>
        <p:grpSpPr>
          <a:xfrm>
            <a:off x="7406066" y="2701344"/>
            <a:ext cx="250167" cy="263525"/>
            <a:chOff x="-12" y="1"/>
            <a:chExt cx="250165" cy="263524"/>
          </a:xfrm>
        </p:grpSpPr>
        <p:sp>
          <p:nvSpPr>
            <p:cNvPr id="2878" name="Google Shape;973;p13"/>
            <p:cNvSpPr/>
            <p:nvPr/>
          </p:nvSpPr>
          <p:spPr>
            <a:xfrm>
              <a:off x="-13" y="1"/>
              <a:ext cx="250167" cy="26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9" name="Google Shape;974;p13"/>
            <p:cNvSpPr/>
            <p:nvPr/>
          </p:nvSpPr>
          <p:spPr>
            <a:xfrm>
              <a:off x="98177" y="98212"/>
              <a:ext cx="59585" cy="6157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883" name="Google Shape;972;p13"/>
          <p:cNvGrpSpPr/>
          <p:nvPr/>
        </p:nvGrpSpPr>
        <p:grpSpPr>
          <a:xfrm>
            <a:off x="4957660" y="2315425"/>
            <a:ext cx="297898" cy="313806"/>
            <a:chOff x="-14" y="1"/>
            <a:chExt cx="297896" cy="313805"/>
          </a:xfrm>
        </p:grpSpPr>
        <p:sp>
          <p:nvSpPr>
            <p:cNvPr id="2881" name="Google Shape;973;p13"/>
            <p:cNvSpPr/>
            <p:nvPr/>
          </p:nvSpPr>
          <p:spPr>
            <a:xfrm>
              <a:off x="-15" y="1"/>
              <a:ext cx="297898" cy="31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2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894" name="Google Shape;975;p13"/>
          <p:cNvGrpSpPr/>
          <p:nvPr/>
        </p:nvGrpSpPr>
        <p:grpSpPr>
          <a:xfrm>
            <a:off x="7496347" y="1772965"/>
            <a:ext cx="286702" cy="276838"/>
            <a:chOff x="0" y="0"/>
            <a:chExt cx="286700" cy="276836"/>
          </a:xfrm>
        </p:grpSpPr>
        <p:sp>
          <p:nvSpPr>
            <p:cNvPr id="2884" name="Google Shape;976;p13"/>
            <p:cNvSpPr/>
            <p:nvPr/>
          </p:nvSpPr>
          <p:spPr>
            <a:xfrm>
              <a:off x="42535" y="30210"/>
              <a:ext cx="202246" cy="197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5" name="Google Shape;977;p13"/>
            <p:cNvSpPr/>
            <p:nvPr/>
          </p:nvSpPr>
          <p:spPr>
            <a:xfrm>
              <a:off x="59190" y="30210"/>
              <a:ext cx="188051" cy="20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6" name="Google Shape;978;p13"/>
            <p:cNvSpPr/>
            <p:nvPr/>
          </p:nvSpPr>
          <p:spPr>
            <a:xfrm>
              <a:off x="147254" y="-1"/>
              <a:ext cx="12701" cy="276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7" name="Google Shape;979;p13"/>
            <p:cNvSpPr/>
            <p:nvPr/>
          </p:nvSpPr>
          <p:spPr>
            <a:xfrm>
              <a:off x="-1" y="120345"/>
              <a:ext cx="28052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8" name="Google Shape;980;p13"/>
            <p:cNvSpPr/>
            <p:nvPr/>
          </p:nvSpPr>
          <p:spPr>
            <a:xfrm>
              <a:off x="94935" y="6175"/>
              <a:ext cx="102982" cy="263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9" name="Google Shape;981;p13"/>
            <p:cNvSpPr/>
            <p:nvPr/>
          </p:nvSpPr>
          <p:spPr>
            <a:xfrm>
              <a:off x="22805" y="84480"/>
              <a:ext cx="263896" cy="9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0" name="Google Shape;982;p13"/>
            <p:cNvSpPr/>
            <p:nvPr/>
          </p:nvSpPr>
          <p:spPr>
            <a:xfrm>
              <a:off x="32055" y="77690"/>
              <a:ext cx="253416" cy="11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1" name="Google Shape;983;p13"/>
            <p:cNvSpPr/>
            <p:nvPr/>
          </p:nvSpPr>
          <p:spPr>
            <a:xfrm>
              <a:off x="83840" y="12325"/>
              <a:ext cx="118382" cy="254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2" name="Google Shape;984;p13"/>
            <p:cNvSpPr/>
            <p:nvPr/>
          </p:nvSpPr>
          <p:spPr>
            <a:xfrm>
              <a:off x="90110" y="72166"/>
              <a:ext cx="116336" cy="115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3" name="Google Shape;985;p13"/>
            <p:cNvSpPr/>
            <p:nvPr/>
          </p:nvSpPr>
          <p:spPr>
            <a:xfrm>
              <a:off x="116918" y="98745"/>
              <a:ext cx="62647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905" name="Google Shape;975;p13"/>
          <p:cNvGrpSpPr/>
          <p:nvPr/>
        </p:nvGrpSpPr>
        <p:grpSpPr>
          <a:xfrm>
            <a:off x="2632735" y="2501115"/>
            <a:ext cx="233116" cy="225093"/>
            <a:chOff x="0" y="1"/>
            <a:chExt cx="233114" cy="225092"/>
          </a:xfrm>
        </p:grpSpPr>
        <p:sp>
          <p:nvSpPr>
            <p:cNvPr id="2895" name="Google Shape;976;p13"/>
            <p:cNvSpPr/>
            <p:nvPr/>
          </p:nvSpPr>
          <p:spPr>
            <a:xfrm>
              <a:off x="34585" y="24564"/>
              <a:ext cx="164445" cy="160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6" name="Google Shape;977;p13"/>
            <p:cNvSpPr/>
            <p:nvPr/>
          </p:nvSpPr>
          <p:spPr>
            <a:xfrm>
              <a:off x="48127" y="24564"/>
              <a:ext cx="152903" cy="168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7" name="Google Shape;978;p13"/>
            <p:cNvSpPr/>
            <p:nvPr/>
          </p:nvSpPr>
          <p:spPr>
            <a:xfrm>
              <a:off x="118545" y="1"/>
              <a:ext cx="12701" cy="225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8" name="Google Shape;979;p13"/>
            <p:cNvSpPr/>
            <p:nvPr/>
          </p:nvSpPr>
          <p:spPr>
            <a:xfrm>
              <a:off x="-1" y="96665"/>
              <a:ext cx="22809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9" name="Google Shape;980;p13"/>
            <p:cNvSpPr/>
            <p:nvPr/>
          </p:nvSpPr>
          <p:spPr>
            <a:xfrm>
              <a:off x="77191" y="5021"/>
              <a:ext cx="83734" cy="214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0" name="Google Shape;981;p13"/>
            <p:cNvSpPr/>
            <p:nvPr/>
          </p:nvSpPr>
          <p:spPr>
            <a:xfrm>
              <a:off x="18543" y="68690"/>
              <a:ext cx="214572" cy="75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1" name="Google Shape;982;p13"/>
            <p:cNvSpPr/>
            <p:nvPr/>
          </p:nvSpPr>
          <p:spPr>
            <a:xfrm>
              <a:off x="26064" y="63169"/>
              <a:ext cx="206051" cy="90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2" name="Google Shape;983;p13"/>
            <p:cNvSpPr/>
            <p:nvPr/>
          </p:nvSpPr>
          <p:spPr>
            <a:xfrm>
              <a:off x="68170" y="10022"/>
              <a:ext cx="96255" cy="207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3" name="Google Shape;984;p13"/>
            <p:cNvSpPr/>
            <p:nvPr/>
          </p:nvSpPr>
          <p:spPr>
            <a:xfrm>
              <a:off x="73267" y="58678"/>
              <a:ext cx="94593" cy="9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4" name="Google Shape;985;p13"/>
            <p:cNvSpPr/>
            <p:nvPr/>
          </p:nvSpPr>
          <p:spPr>
            <a:xfrm>
              <a:off x="95065" y="80289"/>
              <a:ext cx="50938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916" name="Google Shape;975;p13"/>
          <p:cNvGrpSpPr/>
          <p:nvPr/>
        </p:nvGrpSpPr>
        <p:grpSpPr>
          <a:xfrm>
            <a:off x="2277044" y="4429030"/>
            <a:ext cx="192661" cy="186032"/>
            <a:chOff x="0" y="0"/>
            <a:chExt cx="192660" cy="186030"/>
          </a:xfrm>
        </p:grpSpPr>
        <p:sp>
          <p:nvSpPr>
            <p:cNvPr id="2906" name="Google Shape;976;p13"/>
            <p:cNvSpPr/>
            <p:nvPr/>
          </p:nvSpPr>
          <p:spPr>
            <a:xfrm>
              <a:off x="28583" y="20301"/>
              <a:ext cx="135908" cy="13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7" name="Google Shape;977;p13"/>
            <p:cNvSpPr/>
            <p:nvPr/>
          </p:nvSpPr>
          <p:spPr>
            <a:xfrm>
              <a:off x="39775" y="20301"/>
              <a:ext cx="126369" cy="13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8" name="Google Shape;978;p13"/>
            <p:cNvSpPr/>
            <p:nvPr/>
          </p:nvSpPr>
          <p:spPr>
            <a:xfrm>
              <a:off x="96871" y="-1"/>
              <a:ext cx="12701" cy="186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9" name="Google Shape;979;p13"/>
            <p:cNvSpPr/>
            <p:nvPr/>
          </p:nvSpPr>
          <p:spPr>
            <a:xfrm>
              <a:off x="0" y="78787"/>
              <a:ext cx="18851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0" name="Google Shape;980;p13"/>
            <p:cNvSpPr/>
            <p:nvPr/>
          </p:nvSpPr>
          <p:spPr>
            <a:xfrm>
              <a:off x="63795" y="4149"/>
              <a:ext cx="69203" cy="176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1" name="Google Shape;981;p13"/>
            <p:cNvSpPr/>
            <p:nvPr/>
          </p:nvSpPr>
          <p:spPr>
            <a:xfrm>
              <a:off x="15325" y="56769"/>
              <a:ext cx="177336" cy="6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2" name="Google Shape;982;p13"/>
            <p:cNvSpPr/>
            <p:nvPr/>
          </p:nvSpPr>
          <p:spPr>
            <a:xfrm>
              <a:off x="21541" y="52207"/>
              <a:ext cx="170294" cy="74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3" name="Google Shape;983;p13"/>
            <p:cNvSpPr/>
            <p:nvPr/>
          </p:nvSpPr>
          <p:spPr>
            <a:xfrm>
              <a:off x="56339" y="8282"/>
              <a:ext cx="79552" cy="171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4" name="Google Shape;984;p13"/>
            <p:cNvSpPr/>
            <p:nvPr/>
          </p:nvSpPr>
          <p:spPr>
            <a:xfrm>
              <a:off x="60552" y="48495"/>
              <a:ext cx="78177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5" name="Google Shape;985;p13"/>
            <p:cNvSpPr/>
            <p:nvPr/>
          </p:nvSpPr>
          <p:spPr>
            <a:xfrm>
              <a:off x="78567" y="66355"/>
              <a:ext cx="42098" cy="41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917" name="Google Shape;9382;p64"/>
          <p:cNvSpPr/>
          <p:nvPr/>
        </p:nvSpPr>
        <p:spPr>
          <a:xfrm>
            <a:off x="3413645" y="4432937"/>
            <a:ext cx="59910" cy="59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2920" name="تجميع"/>
          <p:cNvGrpSpPr/>
          <p:nvPr/>
        </p:nvGrpSpPr>
        <p:grpSpPr>
          <a:xfrm>
            <a:off x="3144848" y="1573285"/>
            <a:ext cx="3442397" cy="2081948"/>
            <a:chOff x="0" y="0"/>
            <a:chExt cx="3442395" cy="2081947"/>
          </a:xfrm>
        </p:grpSpPr>
        <p:sp>
          <p:nvSpPr>
            <p:cNvPr id="2918" name="Google Shape;4238;p45"/>
            <p:cNvSpPr/>
            <p:nvPr/>
          </p:nvSpPr>
          <p:spPr>
            <a:xfrm rot="599">
              <a:off x="181" y="299"/>
              <a:ext cx="3442033" cy="2081348"/>
            </a:xfrm>
            <a:prstGeom prst="rect">
              <a:avLst/>
            </a:prstGeom>
            <a:solidFill>
              <a:srgbClr val="FEF9D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5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9" name="اجابة صحيحة…"/>
            <p:cNvSpPr txBox="1"/>
            <p:nvPr/>
          </p:nvSpPr>
          <p:spPr>
            <a:xfrm>
              <a:off x="1016415" y="477404"/>
              <a:ext cx="1409564" cy="6512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/>
            <a:p>
              <a:pPr rtl="0">
                <a:defRPr sz="2200">
                  <a:solidFill>
                    <a:srgbClr val="004D65"/>
                  </a:solidFill>
                </a:defRPr>
              </a:pPr>
              <a:r>
                <a:t>اجابة صحيحة </a:t>
              </a:r>
            </a:p>
            <a:p>
              <a:pPr rtl="0">
                <a:defRPr sz="2200">
                  <a:solidFill>
                    <a:srgbClr val="004D65"/>
                  </a:solidFill>
                </a:defRPr>
              </a:pPr>
              <a:r>
                <a:t>يارائعة </a:t>
              </a:r>
            </a:p>
          </p:txBody>
        </p:sp>
      </p:grpSp>
      <p:sp>
        <p:nvSpPr>
          <p:cNvPr id="2921" name="Google Shape;196;p31"/>
          <p:cNvSpPr/>
          <p:nvPr/>
        </p:nvSpPr>
        <p:spPr>
          <a:xfrm>
            <a:off x="5710240" y="625222"/>
            <a:ext cx="885685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600" fill="norm" stroke="1" extrusionOk="0">
                <a:moveTo>
                  <a:pt x="16813" y="2435"/>
                </a:moveTo>
                <a:cubicBezTo>
                  <a:pt x="17593" y="4174"/>
                  <a:pt x="18362" y="5922"/>
                  <a:pt x="19139" y="7662"/>
                </a:cubicBezTo>
                <a:cubicBezTo>
                  <a:pt x="19408" y="8264"/>
                  <a:pt x="19677" y="8866"/>
                  <a:pt x="19946" y="9468"/>
                </a:cubicBezTo>
                <a:cubicBezTo>
                  <a:pt x="19085" y="8699"/>
                  <a:pt x="18150" y="8033"/>
                  <a:pt x="17218" y="7429"/>
                </a:cubicBezTo>
                <a:cubicBezTo>
                  <a:pt x="16424" y="6915"/>
                  <a:pt x="15496" y="6251"/>
                  <a:pt x="14593" y="5978"/>
                </a:cubicBezTo>
                <a:cubicBezTo>
                  <a:pt x="15306" y="4772"/>
                  <a:pt x="16046" y="3590"/>
                  <a:pt x="16813" y="2435"/>
                </a:cubicBezTo>
                <a:close/>
                <a:moveTo>
                  <a:pt x="16110" y="878"/>
                </a:moveTo>
                <a:cubicBezTo>
                  <a:pt x="16275" y="1239"/>
                  <a:pt x="16437" y="1602"/>
                  <a:pt x="16600" y="1964"/>
                </a:cubicBezTo>
                <a:cubicBezTo>
                  <a:pt x="16575" y="1980"/>
                  <a:pt x="16552" y="2003"/>
                  <a:pt x="16534" y="2031"/>
                </a:cubicBezTo>
                <a:cubicBezTo>
                  <a:pt x="15586" y="3450"/>
                  <a:pt x="14678" y="4910"/>
                  <a:pt x="13810" y="6410"/>
                </a:cubicBezTo>
                <a:cubicBezTo>
                  <a:pt x="13355" y="7202"/>
                  <a:pt x="12915" y="8006"/>
                  <a:pt x="12489" y="8823"/>
                </a:cubicBezTo>
                <a:cubicBezTo>
                  <a:pt x="12212" y="9353"/>
                  <a:pt x="11999" y="9935"/>
                  <a:pt x="11480" y="10122"/>
                </a:cubicBezTo>
                <a:cubicBezTo>
                  <a:pt x="11090" y="10261"/>
                  <a:pt x="10635" y="10275"/>
                  <a:pt x="10235" y="10345"/>
                </a:cubicBezTo>
                <a:cubicBezTo>
                  <a:pt x="8533" y="10644"/>
                  <a:pt x="6827" y="10919"/>
                  <a:pt x="5114" y="11086"/>
                </a:cubicBezTo>
                <a:cubicBezTo>
                  <a:pt x="3679" y="11225"/>
                  <a:pt x="2252" y="11201"/>
                  <a:pt x="818" y="11223"/>
                </a:cubicBezTo>
                <a:cubicBezTo>
                  <a:pt x="845" y="11132"/>
                  <a:pt x="855" y="11032"/>
                  <a:pt x="834" y="10947"/>
                </a:cubicBezTo>
                <a:cubicBezTo>
                  <a:pt x="824" y="10906"/>
                  <a:pt x="813" y="10864"/>
                  <a:pt x="802" y="10823"/>
                </a:cubicBezTo>
                <a:cubicBezTo>
                  <a:pt x="794" y="10791"/>
                  <a:pt x="784" y="10759"/>
                  <a:pt x="771" y="10730"/>
                </a:cubicBezTo>
                <a:cubicBezTo>
                  <a:pt x="5910" y="7513"/>
                  <a:pt x="10967" y="4089"/>
                  <a:pt x="16110" y="878"/>
                </a:cubicBezTo>
                <a:close/>
                <a:moveTo>
                  <a:pt x="14440" y="6233"/>
                </a:moveTo>
                <a:cubicBezTo>
                  <a:pt x="15331" y="6897"/>
                  <a:pt x="16387" y="7315"/>
                  <a:pt x="17294" y="7940"/>
                </a:cubicBezTo>
                <a:cubicBezTo>
                  <a:pt x="18313" y="8643"/>
                  <a:pt x="19250" y="9468"/>
                  <a:pt x="20208" y="10287"/>
                </a:cubicBezTo>
                <a:cubicBezTo>
                  <a:pt x="20206" y="10300"/>
                  <a:pt x="20206" y="10314"/>
                  <a:pt x="20203" y="10328"/>
                </a:cubicBezTo>
                <a:cubicBezTo>
                  <a:pt x="20130" y="10655"/>
                  <a:pt x="19842" y="10730"/>
                  <a:pt x="19617" y="10881"/>
                </a:cubicBezTo>
                <a:cubicBezTo>
                  <a:pt x="18617" y="11546"/>
                  <a:pt x="17621" y="12219"/>
                  <a:pt x="16624" y="12888"/>
                </a:cubicBezTo>
                <a:lnTo>
                  <a:pt x="5537" y="20335"/>
                </a:lnTo>
                <a:cubicBezTo>
                  <a:pt x="5724" y="18920"/>
                  <a:pt x="5693" y="17396"/>
                  <a:pt x="5841" y="15984"/>
                </a:cubicBezTo>
                <a:cubicBezTo>
                  <a:pt x="6000" y="14471"/>
                  <a:pt x="6315" y="12960"/>
                  <a:pt x="6436" y="11440"/>
                </a:cubicBezTo>
                <a:cubicBezTo>
                  <a:pt x="7894" y="11246"/>
                  <a:pt x="9342" y="10973"/>
                  <a:pt x="10741" y="10740"/>
                </a:cubicBezTo>
                <a:cubicBezTo>
                  <a:pt x="11234" y="10659"/>
                  <a:pt x="11793" y="10666"/>
                  <a:pt x="12183" y="10229"/>
                </a:cubicBezTo>
                <a:cubicBezTo>
                  <a:pt x="12693" y="9658"/>
                  <a:pt x="13025" y="8727"/>
                  <a:pt x="13415" y="8024"/>
                </a:cubicBezTo>
                <a:cubicBezTo>
                  <a:pt x="13751" y="7420"/>
                  <a:pt x="14094" y="6825"/>
                  <a:pt x="14440" y="6233"/>
                </a:cubicBezTo>
                <a:close/>
                <a:moveTo>
                  <a:pt x="6231" y="11466"/>
                </a:moveTo>
                <a:cubicBezTo>
                  <a:pt x="5834" y="12932"/>
                  <a:pt x="5691" y="14581"/>
                  <a:pt x="5523" y="16096"/>
                </a:cubicBezTo>
                <a:cubicBezTo>
                  <a:pt x="5370" y="17479"/>
                  <a:pt x="5110" y="19053"/>
                  <a:pt x="5183" y="20475"/>
                </a:cubicBezTo>
                <a:cubicBezTo>
                  <a:pt x="4376" y="19071"/>
                  <a:pt x="3607" y="17635"/>
                  <a:pt x="2889" y="16153"/>
                </a:cubicBezTo>
                <a:cubicBezTo>
                  <a:pt x="2494" y="15337"/>
                  <a:pt x="2113" y="14510"/>
                  <a:pt x="1747" y="13673"/>
                </a:cubicBezTo>
                <a:cubicBezTo>
                  <a:pt x="1565" y="13255"/>
                  <a:pt x="1385" y="12833"/>
                  <a:pt x="1210" y="12409"/>
                </a:cubicBezTo>
                <a:cubicBezTo>
                  <a:pt x="1142" y="12247"/>
                  <a:pt x="940" y="11872"/>
                  <a:pt x="815" y="11540"/>
                </a:cubicBezTo>
                <a:cubicBezTo>
                  <a:pt x="1547" y="11648"/>
                  <a:pt x="2289" y="11694"/>
                  <a:pt x="3037" y="11694"/>
                </a:cubicBezTo>
                <a:cubicBezTo>
                  <a:pt x="4096" y="11694"/>
                  <a:pt x="5166" y="11602"/>
                  <a:pt x="6231" y="11466"/>
                </a:cubicBezTo>
                <a:close/>
                <a:moveTo>
                  <a:pt x="16236" y="0"/>
                </a:moveTo>
                <a:cubicBezTo>
                  <a:pt x="16183" y="0"/>
                  <a:pt x="16128" y="15"/>
                  <a:pt x="16079" y="46"/>
                </a:cubicBezTo>
                <a:cubicBezTo>
                  <a:pt x="10794" y="3275"/>
                  <a:pt x="5485" y="6566"/>
                  <a:pt x="421" y="10322"/>
                </a:cubicBezTo>
                <a:cubicBezTo>
                  <a:pt x="363" y="10365"/>
                  <a:pt x="331" y="10425"/>
                  <a:pt x="319" y="10487"/>
                </a:cubicBezTo>
                <a:cubicBezTo>
                  <a:pt x="216" y="10507"/>
                  <a:pt x="115" y="10573"/>
                  <a:pt x="74" y="10695"/>
                </a:cubicBezTo>
                <a:cubicBezTo>
                  <a:pt x="-171" y="11426"/>
                  <a:pt x="245" y="12063"/>
                  <a:pt x="513" y="12716"/>
                </a:cubicBezTo>
                <a:cubicBezTo>
                  <a:pt x="928" y="13725"/>
                  <a:pt x="1364" y="14718"/>
                  <a:pt x="1821" y="15697"/>
                </a:cubicBezTo>
                <a:cubicBezTo>
                  <a:pt x="2734" y="17656"/>
                  <a:pt x="3732" y="19546"/>
                  <a:pt x="4800" y="21374"/>
                </a:cubicBezTo>
                <a:cubicBezTo>
                  <a:pt x="4882" y="21515"/>
                  <a:pt x="4995" y="21600"/>
                  <a:pt x="5119" y="21600"/>
                </a:cubicBezTo>
                <a:cubicBezTo>
                  <a:pt x="5177" y="21600"/>
                  <a:pt x="5238" y="21581"/>
                  <a:pt x="5299" y="21540"/>
                </a:cubicBezTo>
                <a:lnTo>
                  <a:pt x="18216" y="12863"/>
                </a:lnTo>
                <a:cubicBezTo>
                  <a:pt x="18715" y="12529"/>
                  <a:pt x="19213" y="12194"/>
                  <a:pt x="19712" y="11860"/>
                </a:cubicBezTo>
                <a:cubicBezTo>
                  <a:pt x="20072" y="11616"/>
                  <a:pt x="20574" y="11389"/>
                  <a:pt x="20847" y="10989"/>
                </a:cubicBezTo>
                <a:cubicBezTo>
                  <a:pt x="21429" y="10140"/>
                  <a:pt x="20442" y="8774"/>
                  <a:pt x="20107" y="8044"/>
                </a:cubicBezTo>
                <a:cubicBezTo>
                  <a:pt x="18905" y="5420"/>
                  <a:pt x="17678" y="2816"/>
                  <a:pt x="16492" y="183"/>
                </a:cubicBezTo>
                <a:cubicBezTo>
                  <a:pt x="16435" y="58"/>
                  <a:pt x="16338" y="0"/>
                  <a:pt x="16236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2929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3370350" y="4252438"/>
            <a:ext cx="2403303" cy="513288"/>
            <a:chOff x="0" y="0"/>
            <a:chExt cx="2403301" cy="513287"/>
          </a:xfrm>
        </p:grpSpPr>
        <p:sp>
          <p:nvSpPr>
            <p:cNvPr id="2922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>
                <a:defRPr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2928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2923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924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925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926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927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grpSp>
        <p:nvGrpSpPr>
          <p:cNvPr id="2940" name="Google Shape;6544;p64"/>
          <p:cNvGrpSpPr/>
          <p:nvPr/>
        </p:nvGrpSpPr>
        <p:grpSpPr>
          <a:xfrm>
            <a:off x="3176357" y="1975362"/>
            <a:ext cx="938825" cy="801918"/>
            <a:chOff x="5" y="0"/>
            <a:chExt cx="938823" cy="801917"/>
          </a:xfrm>
        </p:grpSpPr>
        <p:sp>
          <p:nvSpPr>
            <p:cNvPr id="2930" name="Google Shape;6556;p64"/>
            <p:cNvSpPr/>
            <p:nvPr/>
          </p:nvSpPr>
          <p:spPr>
            <a:xfrm>
              <a:off x="530787" y="725"/>
              <a:ext cx="408043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4709" y="0"/>
                  </a:moveTo>
                  <a:cubicBezTo>
                    <a:pt x="13674" y="0"/>
                    <a:pt x="12744" y="177"/>
                    <a:pt x="11954" y="408"/>
                  </a:cubicBezTo>
                  <a:cubicBezTo>
                    <a:pt x="11113" y="657"/>
                    <a:pt x="10308" y="994"/>
                    <a:pt x="9553" y="1414"/>
                  </a:cubicBezTo>
                  <a:cubicBezTo>
                    <a:pt x="8934" y="1755"/>
                    <a:pt x="8479" y="2088"/>
                    <a:pt x="8154" y="2324"/>
                  </a:cubicBezTo>
                  <a:lnTo>
                    <a:pt x="7744" y="2650"/>
                  </a:lnTo>
                  <a:lnTo>
                    <a:pt x="9072" y="4115"/>
                  </a:lnTo>
                  <a:lnTo>
                    <a:pt x="9498" y="3804"/>
                  </a:lnTo>
                  <a:cubicBezTo>
                    <a:pt x="9740" y="3649"/>
                    <a:pt x="10110" y="3395"/>
                    <a:pt x="10643" y="3131"/>
                  </a:cubicBezTo>
                  <a:cubicBezTo>
                    <a:pt x="11167" y="2869"/>
                    <a:pt x="11823" y="2577"/>
                    <a:pt x="12606" y="2369"/>
                  </a:cubicBezTo>
                  <a:cubicBezTo>
                    <a:pt x="13188" y="2212"/>
                    <a:pt x="13844" y="2106"/>
                    <a:pt x="14525" y="2106"/>
                  </a:cubicBezTo>
                  <a:cubicBezTo>
                    <a:pt x="14753" y="2106"/>
                    <a:pt x="14983" y="2118"/>
                    <a:pt x="15214" y="2144"/>
                  </a:cubicBezTo>
                  <a:cubicBezTo>
                    <a:pt x="15665" y="2181"/>
                    <a:pt x="16159" y="2327"/>
                    <a:pt x="16548" y="2483"/>
                  </a:cubicBezTo>
                  <a:cubicBezTo>
                    <a:pt x="16680" y="2545"/>
                    <a:pt x="16837" y="2608"/>
                    <a:pt x="16952" y="2666"/>
                  </a:cubicBezTo>
                  <a:cubicBezTo>
                    <a:pt x="17036" y="2722"/>
                    <a:pt x="17118" y="2776"/>
                    <a:pt x="17207" y="2824"/>
                  </a:cubicBezTo>
                  <a:cubicBezTo>
                    <a:pt x="17380" y="2944"/>
                    <a:pt x="17602" y="3081"/>
                    <a:pt x="17765" y="3252"/>
                  </a:cubicBezTo>
                  <a:cubicBezTo>
                    <a:pt x="18490" y="3889"/>
                    <a:pt x="18968" y="4868"/>
                    <a:pt x="19073" y="5916"/>
                  </a:cubicBezTo>
                  <a:cubicBezTo>
                    <a:pt x="19126" y="6439"/>
                    <a:pt x="19087" y="6985"/>
                    <a:pt x="18933" y="7500"/>
                  </a:cubicBezTo>
                  <a:cubicBezTo>
                    <a:pt x="18853" y="7757"/>
                    <a:pt x="18761" y="8014"/>
                    <a:pt x="18632" y="8254"/>
                  </a:cubicBezTo>
                  <a:lnTo>
                    <a:pt x="18587" y="8345"/>
                  </a:lnTo>
                  <a:cubicBezTo>
                    <a:pt x="18587" y="8345"/>
                    <a:pt x="18570" y="8378"/>
                    <a:pt x="18571" y="8378"/>
                  </a:cubicBezTo>
                  <a:cubicBezTo>
                    <a:pt x="18572" y="8378"/>
                    <a:pt x="18574" y="8374"/>
                    <a:pt x="18581" y="8364"/>
                  </a:cubicBezTo>
                  <a:lnTo>
                    <a:pt x="18548" y="8419"/>
                  </a:lnTo>
                  <a:lnTo>
                    <a:pt x="18413" y="8641"/>
                  </a:lnTo>
                  <a:cubicBezTo>
                    <a:pt x="18322" y="8784"/>
                    <a:pt x="18262" y="8864"/>
                    <a:pt x="18176" y="8987"/>
                  </a:cubicBezTo>
                  <a:cubicBezTo>
                    <a:pt x="17467" y="9937"/>
                    <a:pt x="16417" y="10737"/>
                    <a:pt x="15233" y="11379"/>
                  </a:cubicBezTo>
                  <a:cubicBezTo>
                    <a:pt x="14049" y="12017"/>
                    <a:pt x="12687" y="12502"/>
                    <a:pt x="11321" y="12926"/>
                  </a:cubicBezTo>
                  <a:cubicBezTo>
                    <a:pt x="9947" y="13351"/>
                    <a:pt x="8542" y="13715"/>
                    <a:pt x="7167" y="14108"/>
                  </a:cubicBezTo>
                  <a:cubicBezTo>
                    <a:pt x="5888" y="14489"/>
                    <a:pt x="4483" y="14733"/>
                    <a:pt x="3123" y="15333"/>
                  </a:cubicBezTo>
                  <a:cubicBezTo>
                    <a:pt x="2435" y="15630"/>
                    <a:pt x="1776" y="16051"/>
                    <a:pt x="1258" y="16541"/>
                  </a:cubicBezTo>
                  <a:cubicBezTo>
                    <a:pt x="733" y="17033"/>
                    <a:pt x="271" y="17638"/>
                    <a:pt x="84" y="18391"/>
                  </a:cubicBezTo>
                  <a:cubicBezTo>
                    <a:pt x="-12" y="18760"/>
                    <a:pt x="-32" y="19164"/>
                    <a:pt x="55" y="19539"/>
                  </a:cubicBezTo>
                  <a:cubicBezTo>
                    <a:pt x="136" y="19921"/>
                    <a:pt x="273" y="20238"/>
                    <a:pt x="540" y="20579"/>
                  </a:cubicBezTo>
                  <a:cubicBezTo>
                    <a:pt x="1043" y="21175"/>
                    <a:pt x="1704" y="21450"/>
                    <a:pt x="2318" y="21558"/>
                  </a:cubicBezTo>
                  <a:cubicBezTo>
                    <a:pt x="2492" y="21586"/>
                    <a:pt x="2664" y="21600"/>
                    <a:pt x="2831" y="21600"/>
                  </a:cubicBezTo>
                  <a:cubicBezTo>
                    <a:pt x="3270" y="21600"/>
                    <a:pt x="3681" y="21507"/>
                    <a:pt x="4038" y="21334"/>
                  </a:cubicBezTo>
                  <a:cubicBezTo>
                    <a:pt x="4280" y="21220"/>
                    <a:pt x="4493" y="21062"/>
                    <a:pt x="4665" y="20868"/>
                  </a:cubicBezTo>
                  <a:cubicBezTo>
                    <a:pt x="4837" y="20687"/>
                    <a:pt x="4955" y="20376"/>
                    <a:pt x="4967" y="20198"/>
                  </a:cubicBezTo>
                  <a:cubicBezTo>
                    <a:pt x="5011" y="19802"/>
                    <a:pt x="4930" y="19486"/>
                    <a:pt x="4799" y="19225"/>
                  </a:cubicBezTo>
                  <a:cubicBezTo>
                    <a:pt x="4673" y="18967"/>
                    <a:pt x="4488" y="18757"/>
                    <a:pt x="4276" y="18673"/>
                  </a:cubicBezTo>
                  <a:cubicBezTo>
                    <a:pt x="4168" y="18628"/>
                    <a:pt x="4070" y="18612"/>
                    <a:pt x="3988" y="18612"/>
                  </a:cubicBezTo>
                  <a:cubicBezTo>
                    <a:pt x="3912" y="18612"/>
                    <a:pt x="3849" y="18625"/>
                    <a:pt x="3805" y="18639"/>
                  </a:cubicBezTo>
                  <a:lnTo>
                    <a:pt x="3668" y="18695"/>
                  </a:lnTo>
                  <a:cubicBezTo>
                    <a:pt x="3651" y="18710"/>
                    <a:pt x="3925" y="18673"/>
                    <a:pt x="4093" y="18897"/>
                  </a:cubicBezTo>
                  <a:cubicBezTo>
                    <a:pt x="4251" y="19092"/>
                    <a:pt x="4275" y="19574"/>
                    <a:pt x="4058" y="19994"/>
                  </a:cubicBezTo>
                  <a:cubicBezTo>
                    <a:pt x="4001" y="20162"/>
                    <a:pt x="3696" y="20291"/>
                    <a:pt x="3347" y="20291"/>
                  </a:cubicBezTo>
                  <a:cubicBezTo>
                    <a:pt x="3150" y="20291"/>
                    <a:pt x="2939" y="20249"/>
                    <a:pt x="2750" y="20151"/>
                  </a:cubicBezTo>
                  <a:cubicBezTo>
                    <a:pt x="2483" y="20031"/>
                    <a:pt x="2253" y="19802"/>
                    <a:pt x="2184" y="19601"/>
                  </a:cubicBezTo>
                  <a:cubicBezTo>
                    <a:pt x="2153" y="19494"/>
                    <a:pt x="2139" y="19385"/>
                    <a:pt x="2142" y="19275"/>
                  </a:cubicBezTo>
                  <a:cubicBezTo>
                    <a:pt x="2140" y="19158"/>
                    <a:pt x="2175" y="19041"/>
                    <a:pt x="2223" y="18910"/>
                  </a:cubicBezTo>
                  <a:cubicBezTo>
                    <a:pt x="2420" y="18381"/>
                    <a:pt x="3166" y="17629"/>
                    <a:pt x="4116" y="17251"/>
                  </a:cubicBezTo>
                  <a:cubicBezTo>
                    <a:pt x="5111" y="16813"/>
                    <a:pt x="6430" y="16577"/>
                    <a:pt x="7855" y="16180"/>
                  </a:cubicBezTo>
                  <a:cubicBezTo>
                    <a:pt x="9195" y="15811"/>
                    <a:pt x="10620" y="15459"/>
                    <a:pt x="12076" y="15025"/>
                  </a:cubicBezTo>
                  <a:cubicBezTo>
                    <a:pt x="13535" y="14586"/>
                    <a:pt x="15026" y="14087"/>
                    <a:pt x="16467" y="13332"/>
                  </a:cubicBezTo>
                  <a:cubicBezTo>
                    <a:pt x="17898" y="12589"/>
                    <a:pt x="19240" y="11568"/>
                    <a:pt x="20211" y="10249"/>
                  </a:cubicBezTo>
                  <a:cubicBezTo>
                    <a:pt x="20329" y="10085"/>
                    <a:pt x="20469" y="9877"/>
                    <a:pt x="20562" y="9724"/>
                  </a:cubicBezTo>
                  <a:lnTo>
                    <a:pt x="20696" y="9500"/>
                  </a:lnTo>
                  <a:lnTo>
                    <a:pt x="20728" y="9445"/>
                  </a:lnTo>
                  <a:lnTo>
                    <a:pt x="20780" y="9346"/>
                  </a:lnTo>
                  <a:lnTo>
                    <a:pt x="20848" y="9205"/>
                  </a:lnTo>
                  <a:cubicBezTo>
                    <a:pt x="21042" y="8834"/>
                    <a:pt x="21181" y="8448"/>
                    <a:pt x="21296" y="8060"/>
                  </a:cubicBezTo>
                  <a:cubicBezTo>
                    <a:pt x="21518" y="7279"/>
                    <a:pt x="21568" y="6479"/>
                    <a:pt x="21486" y="5710"/>
                  </a:cubicBezTo>
                  <a:cubicBezTo>
                    <a:pt x="21317" y="4171"/>
                    <a:pt x="20601" y="2710"/>
                    <a:pt x="19442" y="1690"/>
                  </a:cubicBezTo>
                  <a:cubicBezTo>
                    <a:pt x="19305" y="1558"/>
                    <a:pt x="19157" y="1436"/>
                    <a:pt x="18997" y="1327"/>
                  </a:cubicBezTo>
                  <a:cubicBezTo>
                    <a:pt x="18835" y="1215"/>
                    <a:pt x="18707" y="1100"/>
                    <a:pt x="18517" y="999"/>
                  </a:cubicBezTo>
                  <a:cubicBezTo>
                    <a:pt x="18337" y="895"/>
                    <a:pt x="18153" y="797"/>
                    <a:pt x="17973" y="701"/>
                  </a:cubicBezTo>
                  <a:cubicBezTo>
                    <a:pt x="17815" y="628"/>
                    <a:pt x="17685" y="581"/>
                    <a:pt x="17541" y="520"/>
                  </a:cubicBezTo>
                  <a:cubicBezTo>
                    <a:pt x="16806" y="237"/>
                    <a:pt x="16145" y="88"/>
                    <a:pt x="15466" y="32"/>
                  </a:cubicBezTo>
                  <a:cubicBezTo>
                    <a:pt x="15208" y="10"/>
                    <a:pt x="14956" y="0"/>
                    <a:pt x="14709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1" name="Google Shape;6557;p64"/>
            <p:cNvSpPr/>
            <p:nvPr/>
          </p:nvSpPr>
          <p:spPr>
            <a:xfrm>
              <a:off x="545106" y="15951"/>
              <a:ext cx="377551" cy="42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3125" y="19023"/>
                  </a:moveTo>
                  <a:cubicBezTo>
                    <a:pt x="3125" y="19024"/>
                    <a:pt x="3125" y="19025"/>
                    <a:pt x="3126" y="19025"/>
                  </a:cubicBezTo>
                  <a:cubicBezTo>
                    <a:pt x="3125" y="19024"/>
                    <a:pt x="3125" y="19024"/>
                    <a:pt x="3125" y="19023"/>
                  </a:cubicBezTo>
                  <a:close/>
                  <a:moveTo>
                    <a:pt x="3126" y="19025"/>
                  </a:moveTo>
                  <a:cubicBezTo>
                    <a:pt x="3127" y="19026"/>
                    <a:pt x="3128" y="19026"/>
                    <a:pt x="3130" y="19026"/>
                  </a:cubicBezTo>
                  <a:cubicBezTo>
                    <a:pt x="3130" y="19026"/>
                    <a:pt x="3130" y="19026"/>
                    <a:pt x="3132" y="19026"/>
                  </a:cubicBezTo>
                  <a:cubicBezTo>
                    <a:pt x="3131" y="19026"/>
                    <a:pt x="3131" y="19026"/>
                    <a:pt x="3131" y="19026"/>
                  </a:cubicBezTo>
                  <a:cubicBezTo>
                    <a:pt x="3129" y="19026"/>
                    <a:pt x="3128" y="19026"/>
                    <a:pt x="3126" y="19025"/>
                  </a:cubicBezTo>
                  <a:close/>
                  <a:moveTo>
                    <a:pt x="14897" y="0"/>
                  </a:moveTo>
                  <a:cubicBezTo>
                    <a:pt x="13922" y="0"/>
                    <a:pt x="13027" y="162"/>
                    <a:pt x="12256" y="380"/>
                  </a:cubicBezTo>
                  <a:cubicBezTo>
                    <a:pt x="11414" y="620"/>
                    <a:pt x="10606" y="948"/>
                    <a:pt x="9847" y="1354"/>
                  </a:cubicBezTo>
                  <a:cubicBezTo>
                    <a:pt x="9214" y="1685"/>
                    <a:pt x="8757" y="2009"/>
                    <a:pt x="8440" y="2228"/>
                  </a:cubicBezTo>
                  <a:lnTo>
                    <a:pt x="7994" y="2567"/>
                  </a:lnTo>
                  <a:lnTo>
                    <a:pt x="8423" y="3038"/>
                  </a:lnTo>
                  <a:lnTo>
                    <a:pt x="8874" y="2701"/>
                  </a:lnTo>
                  <a:cubicBezTo>
                    <a:pt x="9164" y="2507"/>
                    <a:pt x="9592" y="2206"/>
                    <a:pt x="10196" y="1898"/>
                  </a:cubicBezTo>
                  <a:cubicBezTo>
                    <a:pt x="10912" y="1522"/>
                    <a:pt x="11674" y="1222"/>
                    <a:pt x="12466" y="1002"/>
                  </a:cubicBezTo>
                  <a:cubicBezTo>
                    <a:pt x="13169" y="808"/>
                    <a:pt x="13975" y="672"/>
                    <a:pt x="14833" y="672"/>
                  </a:cubicBezTo>
                  <a:cubicBezTo>
                    <a:pt x="15085" y="672"/>
                    <a:pt x="15343" y="684"/>
                    <a:pt x="15603" y="709"/>
                  </a:cubicBezTo>
                  <a:cubicBezTo>
                    <a:pt x="16174" y="756"/>
                    <a:pt x="16766" y="910"/>
                    <a:pt x="17313" y="1125"/>
                  </a:cubicBezTo>
                  <a:cubicBezTo>
                    <a:pt x="17457" y="1188"/>
                    <a:pt x="17615" y="1250"/>
                    <a:pt x="17755" y="1318"/>
                  </a:cubicBezTo>
                  <a:lnTo>
                    <a:pt x="18138" y="1536"/>
                  </a:lnTo>
                  <a:cubicBezTo>
                    <a:pt x="18384" y="1700"/>
                    <a:pt x="18656" y="1869"/>
                    <a:pt x="18875" y="2086"/>
                  </a:cubicBezTo>
                  <a:cubicBezTo>
                    <a:pt x="19816" y="2901"/>
                    <a:pt x="20421" y="4116"/>
                    <a:pt x="20561" y="5409"/>
                  </a:cubicBezTo>
                  <a:cubicBezTo>
                    <a:pt x="20718" y="6713"/>
                    <a:pt x="20325" y="8073"/>
                    <a:pt x="19461" y="9213"/>
                  </a:cubicBezTo>
                  <a:cubicBezTo>
                    <a:pt x="18604" y="10360"/>
                    <a:pt x="17370" y="11295"/>
                    <a:pt x="16002" y="12010"/>
                  </a:cubicBezTo>
                  <a:cubicBezTo>
                    <a:pt x="14633" y="12728"/>
                    <a:pt x="13121" y="13245"/>
                    <a:pt x="11621" y="13700"/>
                  </a:cubicBezTo>
                  <a:cubicBezTo>
                    <a:pt x="10116" y="14152"/>
                    <a:pt x="8600" y="14531"/>
                    <a:pt x="7138" y="14936"/>
                  </a:cubicBezTo>
                  <a:cubicBezTo>
                    <a:pt x="5710" y="15345"/>
                    <a:pt x="4238" y="15599"/>
                    <a:pt x="2912" y="16172"/>
                  </a:cubicBezTo>
                  <a:cubicBezTo>
                    <a:pt x="2249" y="16453"/>
                    <a:pt x="1641" y="16836"/>
                    <a:pt x="1150" y="17289"/>
                  </a:cubicBezTo>
                  <a:cubicBezTo>
                    <a:pt x="657" y="17738"/>
                    <a:pt x="257" y="18280"/>
                    <a:pt x="83" y="18893"/>
                  </a:cubicBezTo>
                  <a:cubicBezTo>
                    <a:pt x="-97" y="19507"/>
                    <a:pt x="21" y="20159"/>
                    <a:pt x="386" y="20657"/>
                  </a:cubicBezTo>
                  <a:cubicBezTo>
                    <a:pt x="763" y="21143"/>
                    <a:pt x="1312" y="21417"/>
                    <a:pt x="1840" y="21534"/>
                  </a:cubicBezTo>
                  <a:cubicBezTo>
                    <a:pt x="2041" y="21579"/>
                    <a:pt x="2242" y="21600"/>
                    <a:pt x="2437" y="21600"/>
                  </a:cubicBezTo>
                  <a:cubicBezTo>
                    <a:pt x="2763" y="21600"/>
                    <a:pt x="3074" y="21541"/>
                    <a:pt x="3348" y="21429"/>
                  </a:cubicBezTo>
                  <a:cubicBezTo>
                    <a:pt x="3559" y="21344"/>
                    <a:pt x="3749" y="21220"/>
                    <a:pt x="3906" y="21066"/>
                  </a:cubicBezTo>
                  <a:cubicBezTo>
                    <a:pt x="4057" y="20918"/>
                    <a:pt x="4142" y="20704"/>
                    <a:pt x="4178" y="20539"/>
                  </a:cubicBezTo>
                  <a:cubicBezTo>
                    <a:pt x="4313" y="19856"/>
                    <a:pt x="4056" y="19291"/>
                    <a:pt x="3709" y="19082"/>
                  </a:cubicBezTo>
                  <a:cubicBezTo>
                    <a:pt x="3567" y="19009"/>
                    <a:pt x="3446" y="18987"/>
                    <a:pt x="3352" y="18987"/>
                  </a:cubicBezTo>
                  <a:cubicBezTo>
                    <a:pt x="3230" y="18987"/>
                    <a:pt x="3153" y="19024"/>
                    <a:pt x="3132" y="19026"/>
                  </a:cubicBezTo>
                  <a:cubicBezTo>
                    <a:pt x="3148" y="19026"/>
                    <a:pt x="3194" y="19016"/>
                    <a:pt x="3259" y="19016"/>
                  </a:cubicBezTo>
                  <a:cubicBezTo>
                    <a:pt x="3358" y="19016"/>
                    <a:pt x="3501" y="19039"/>
                    <a:pt x="3651" y="19154"/>
                  </a:cubicBezTo>
                  <a:cubicBezTo>
                    <a:pt x="3914" y="19364"/>
                    <a:pt x="4059" y="19902"/>
                    <a:pt x="3886" y="20475"/>
                  </a:cubicBezTo>
                  <a:cubicBezTo>
                    <a:pt x="3794" y="20897"/>
                    <a:pt x="3221" y="21180"/>
                    <a:pt x="2591" y="21180"/>
                  </a:cubicBezTo>
                  <a:cubicBezTo>
                    <a:pt x="2389" y="21180"/>
                    <a:pt x="2180" y="21151"/>
                    <a:pt x="1978" y="21088"/>
                  </a:cubicBezTo>
                  <a:cubicBezTo>
                    <a:pt x="1562" y="20963"/>
                    <a:pt x="1155" y="20704"/>
                    <a:pt x="918" y="20344"/>
                  </a:cubicBezTo>
                  <a:cubicBezTo>
                    <a:pt x="686" y="19995"/>
                    <a:pt x="630" y="19504"/>
                    <a:pt x="775" y="19058"/>
                  </a:cubicBezTo>
                  <a:cubicBezTo>
                    <a:pt x="1079" y="18141"/>
                    <a:pt x="2056" y="17281"/>
                    <a:pt x="3234" y="16782"/>
                  </a:cubicBezTo>
                  <a:cubicBezTo>
                    <a:pt x="4438" y="16256"/>
                    <a:pt x="5885" y="16003"/>
                    <a:pt x="7357" y="15585"/>
                  </a:cubicBezTo>
                  <a:cubicBezTo>
                    <a:pt x="8807" y="15185"/>
                    <a:pt x="10327" y="14806"/>
                    <a:pt x="11858" y="14348"/>
                  </a:cubicBezTo>
                  <a:cubicBezTo>
                    <a:pt x="13387" y="13886"/>
                    <a:pt x="14937" y="13361"/>
                    <a:pt x="16382" y="12605"/>
                  </a:cubicBezTo>
                  <a:cubicBezTo>
                    <a:pt x="17822" y="11854"/>
                    <a:pt x="19150" y="10858"/>
                    <a:pt x="20093" y="9600"/>
                  </a:cubicBezTo>
                  <a:cubicBezTo>
                    <a:pt x="21045" y="8353"/>
                    <a:pt x="21503" y="6791"/>
                    <a:pt x="21323" y="5344"/>
                  </a:cubicBezTo>
                  <a:cubicBezTo>
                    <a:pt x="21170" y="3897"/>
                    <a:pt x="20495" y="2528"/>
                    <a:pt x="19414" y="1589"/>
                  </a:cubicBezTo>
                  <a:cubicBezTo>
                    <a:pt x="19161" y="1339"/>
                    <a:pt x="18861" y="1147"/>
                    <a:pt x="18561" y="951"/>
                  </a:cubicBezTo>
                  <a:lnTo>
                    <a:pt x="18086" y="689"/>
                  </a:lnTo>
                  <a:cubicBezTo>
                    <a:pt x="17932" y="616"/>
                    <a:pt x="17783" y="560"/>
                    <a:pt x="17632" y="497"/>
                  </a:cubicBezTo>
                  <a:cubicBezTo>
                    <a:pt x="16974" y="242"/>
                    <a:pt x="16328" y="87"/>
                    <a:pt x="15684" y="35"/>
                  </a:cubicBezTo>
                  <a:cubicBezTo>
                    <a:pt x="15417" y="11"/>
                    <a:pt x="15154" y="0"/>
                    <a:pt x="14897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2" name="Google Shape;6558;p64"/>
            <p:cNvSpPr/>
            <p:nvPr/>
          </p:nvSpPr>
          <p:spPr>
            <a:xfrm>
              <a:off x="5" y="8000"/>
              <a:ext cx="413561" cy="441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600" fill="norm" stroke="1" extrusionOk="0">
                  <a:moveTo>
                    <a:pt x="6758" y="0"/>
                  </a:moveTo>
                  <a:cubicBezTo>
                    <a:pt x="6458" y="0"/>
                    <a:pt x="6149" y="16"/>
                    <a:pt x="5833" y="49"/>
                  </a:cubicBezTo>
                  <a:cubicBezTo>
                    <a:pt x="5161" y="117"/>
                    <a:pt x="4513" y="283"/>
                    <a:pt x="3794" y="583"/>
                  </a:cubicBezTo>
                  <a:cubicBezTo>
                    <a:pt x="3654" y="648"/>
                    <a:pt x="3529" y="697"/>
                    <a:pt x="3372" y="775"/>
                  </a:cubicBezTo>
                  <a:cubicBezTo>
                    <a:pt x="3196" y="875"/>
                    <a:pt x="3018" y="977"/>
                    <a:pt x="2842" y="1087"/>
                  </a:cubicBezTo>
                  <a:cubicBezTo>
                    <a:pt x="2656" y="1193"/>
                    <a:pt x="2534" y="1313"/>
                    <a:pt x="2376" y="1429"/>
                  </a:cubicBezTo>
                  <a:cubicBezTo>
                    <a:pt x="2221" y="1542"/>
                    <a:pt x="2076" y="1667"/>
                    <a:pt x="1946" y="1805"/>
                  </a:cubicBezTo>
                  <a:cubicBezTo>
                    <a:pt x="825" y="2858"/>
                    <a:pt x="154" y="4350"/>
                    <a:pt x="23" y="5907"/>
                  </a:cubicBezTo>
                  <a:cubicBezTo>
                    <a:pt x="-41" y="6688"/>
                    <a:pt x="28" y="7496"/>
                    <a:pt x="264" y="8278"/>
                  </a:cubicBezTo>
                  <a:cubicBezTo>
                    <a:pt x="387" y="8669"/>
                    <a:pt x="532" y="9057"/>
                    <a:pt x="732" y="9430"/>
                  </a:cubicBezTo>
                  <a:lnTo>
                    <a:pt x="802" y="9569"/>
                  </a:lnTo>
                  <a:lnTo>
                    <a:pt x="855" y="9668"/>
                  </a:lnTo>
                  <a:lnTo>
                    <a:pt x="890" y="9724"/>
                  </a:lnTo>
                  <a:lnTo>
                    <a:pt x="1024" y="9947"/>
                  </a:lnTo>
                  <a:cubicBezTo>
                    <a:pt x="1121" y="10100"/>
                    <a:pt x="1264" y="10307"/>
                    <a:pt x="1385" y="10470"/>
                  </a:cubicBezTo>
                  <a:cubicBezTo>
                    <a:pt x="2372" y="11784"/>
                    <a:pt x="3719" y="12790"/>
                    <a:pt x="5148" y="13511"/>
                  </a:cubicBezTo>
                  <a:cubicBezTo>
                    <a:pt x="6587" y="14247"/>
                    <a:pt x="8070" y="14721"/>
                    <a:pt x="9519" y="15138"/>
                  </a:cubicBezTo>
                  <a:cubicBezTo>
                    <a:pt x="10967" y="15547"/>
                    <a:pt x="12379" y="15874"/>
                    <a:pt x="13710" y="16221"/>
                  </a:cubicBezTo>
                  <a:cubicBezTo>
                    <a:pt x="15125" y="16594"/>
                    <a:pt x="16432" y="16806"/>
                    <a:pt x="17425" y="17230"/>
                  </a:cubicBezTo>
                  <a:cubicBezTo>
                    <a:pt x="18369" y="17594"/>
                    <a:pt x="19122" y="18338"/>
                    <a:pt x="19329" y="18868"/>
                  </a:cubicBezTo>
                  <a:cubicBezTo>
                    <a:pt x="19379" y="19001"/>
                    <a:pt x="19417" y="19118"/>
                    <a:pt x="19417" y="19236"/>
                  </a:cubicBezTo>
                  <a:cubicBezTo>
                    <a:pt x="19423" y="19347"/>
                    <a:pt x="19410" y="19458"/>
                    <a:pt x="19383" y="19566"/>
                  </a:cubicBezTo>
                  <a:cubicBezTo>
                    <a:pt x="19320" y="19772"/>
                    <a:pt x="19099" y="20007"/>
                    <a:pt x="18839" y="20133"/>
                  </a:cubicBezTo>
                  <a:cubicBezTo>
                    <a:pt x="18645" y="20242"/>
                    <a:pt x="18426" y="20287"/>
                    <a:pt x="18224" y="20287"/>
                  </a:cubicBezTo>
                  <a:cubicBezTo>
                    <a:pt x="17891" y="20287"/>
                    <a:pt x="17603" y="20165"/>
                    <a:pt x="17543" y="20000"/>
                  </a:cubicBezTo>
                  <a:cubicBezTo>
                    <a:pt x="17322" y="19582"/>
                    <a:pt x="17333" y="19095"/>
                    <a:pt x="17484" y="18892"/>
                  </a:cubicBezTo>
                  <a:cubicBezTo>
                    <a:pt x="17645" y="18662"/>
                    <a:pt x="17915" y="18695"/>
                    <a:pt x="17897" y="18679"/>
                  </a:cubicBezTo>
                  <a:lnTo>
                    <a:pt x="17762" y="18626"/>
                  </a:lnTo>
                  <a:cubicBezTo>
                    <a:pt x="17720" y="18613"/>
                    <a:pt x="17662" y="18602"/>
                    <a:pt x="17593" y="18602"/>
                  </a:cubicBezTo>
                  <a:cubicBezTo>
                    <a:pt x="17509" y="18602"/>
                    <a:pt x="17409" y="18619"/>
                    <a:pt x="17297" y="18671"/>
                  </a:cubicBezTo>
                  <a:cubicBezTo>
                    <a:pt x="17090" y="18760"/>
                    <a:pt x="16914" y="18975"/>
                    <a:pt x="16794" y="19237"/>
                  </a:cubicBezTo>
                  <a:cubicBezTo>
                    <a:pt x="16671" y="19504"/>
                    <a:pt x="16600" y="19825"/>
                    <a:pt x="16652" y="20225"/>
                  </a:cubicBezTo>
                  <a:cubicBezTo>
                    <a:pt x="16668" y="20405"/>
                    <a:pt x="16791" y="20716"/>
                    <a:pt x="16964" y="20897"/>
                  </a:cubicBezTo>
                  <a:cubicBezTo>
                    <a:pt x="17138" y="21089"/>
                    <a:pt x="17352" y="21245"/>
                    <a:pt x="17593" y="21355"/>
                  </a:cubicBezTo>
                  <a:cubicBezTo>
                    <a:pt x="17934" y="21514"/>
                    <a:pt x="18320" y="21600"/>
                    <a:pt x="18730" y="21600"/>
                  </a:cubicBezTo>
                  <a:cubicBezTo>
                    <a:pt x="18915" y="21600"/>
                    <a:pt x="19104" y="21583"/>
                    <a:pt x="19296" y="21547"/>
                  </a:cubicBezTo>
                  <a:cubicBezTo>
                    <a:pt x="19900" y="21425"/>
                    <a:pt x="20545" y="21135"/>
                    <a:pt x="21027" y="20521"/>
                  </a:cubicBezTo>
                  <a:cubicBezTo>
                    <a:pt x="21284" y="20170"/>
                    <a:pt x="21410" y="19848"/>
                    <a:pt x="21482" y="19461"/>
                  </a:cubicBezTo>
                  <a:cubicBezTo>
                    <a:pt x="21559" y="19078"/>
                    <a:pt x="21530" y="18672"/>
                    <a:pt x="21427" y="18300"/>
                  </a:cubicBezTo>
                  <a:cubicBezTo>
                    <a:pt x="21225" y="17543"/>
                    <a:pt x="20756" y="16940"/>
                    <a:pt x="20228" y="16455"/>
                  </a:cubicBezTo>
                  <a:cubicBezTo>
                    <a:pt x="19705" y="15967"/>
                    <a:pt x="19046" y="15556"/>
                    <a:pt x="18360" y="15269"/>
                  </a:cubicBezTo>
                  <a:cubicBezTo>
                    <a:pt x="17003" y="14691"/>
                    <a:pt x="15614" y="14471"/>
                    <a:pt x="14342" y="14111"/>
                  </a:cubicBezTo>
                  <a:cubicBezTo>
                    <a:pt x="12975" y="13741"/>
                    <a:pt x="11582" y="13402"/>
                    <a:pt x="10217" y="12999"/>
                  </a:cubicBezTo>
                  <a:cubicBezTo>
                    <a:pt x="8860" y="12597"/>
                    <a:pt x="7504" y="12136"/>
                    <a:pt x="6323" y="11513"/>
                  </a:cubicBezTo>
                  <a:cubicBezTo>
                    <a:pt x="5137" y="10887"/>
                    <a:pt x="4086" y="10098"/>
                    <a:pt x="3363" y="9151"/>
                  </a:cubicBezTo>
                  <a:cubicBezTo>
                    <a:pt x="3276" y="9030"/>
                    <a:pt x="3214" y="8952"/>
                    <a:pt x="3123" y="8809"/>
                  </a:cubicBezTo>
                  <a:lnTo>
                    <a:pt x="2984" y="8586"/>
                  </a:lnTo>
                  <a:lnTo>
                    <a:pt x="2956" y="8542"/>
                  </a:lnTo>
                  <a:cubicBezTo>
                    <a:pt x="2958" y="8545"/>
                    <a:pt x="2959" y="8546"/>
                    <a:pt x="2959" y="8546"/>
                  </a:cubicBezTo>
                  <a:cubicBezTo>
                    <a:pt x="2961" y="8546"/>
                    <a:pt x="2943" y="8512"/>
                    <a:pt x="2943" y="8512"/>
                  </a:cubicBezTo>
                  <a:lnTo>
                    <a:pt x="2897" y="8420"/>
                  </a:lnTo>
                  <a:cubicBezTo>
                    <a:pt x="2764" y="8181"/>
                    <a:pt x="2667" y="7924"/>
                    <a:pt x="2583" y="7666"/>
                  </a:cubicBezTo>
                  <a:cubicBezTo>
                    <a:pt x="2417" y="7147"/>
                    <a:pt x="2368" y="6597"/>
                    <a:pt x="2408" y="6067"/>
                  </a:cubicBezTo>
                  <a:cubicBezTo>
                    <a:pt x="2488" y="5006"/>
                    <a:pt x="2937" y="4008"/>
                    <a:pt x="3638" y="3347"/>
                  </a:cubicBezTo>
                  <a:cubicBezTo>
                    <a:pt x="3794" y="3173"/>
                    <a:pt x="4011" y="3029"/>
                    <a:pt x="4178" y="2905"/>
                  </a:cubicBezTo>
                  <a:cubicBezTo>
                    <a:pt x="4264" y="2853"/>
                    <a:pt x="4345" y="2798"/>
                    <a:pt x="4424" y="2740"/>
                  </a:cubicBezTo>
                  <a:cubicBezTo>
                    <a:pt x="4538" y="2678"/>
                    <a:pt x="4692" y="2611"/>
                    <a:pt x="4820" y="2547"/>
                  </a:cubicBezTo>
                  <a:cubicBezTo>
                    <a:pt x="5199" y="2380"/>
                    <a:pt x="5683" y="2224"/>
                    <a:pt x="6129" y="2176"/>
                  </a:cubicBezTo>
                  <a:cubicBezTo>
                    <a:pt x="6398" y="2140"/>
                    <a:pt x="6668" y="2124"/>
                    <a:pt x="6934" y="2124"/>
                  </a:cubicBezTo>
                  <a:cubicBezTo>
                    <a:pt x="7560" y="2124"/>
                    <a:pt x="8165" y="2215"/>
                    <a:pt x="8706" y="2354"/>
                  </a:cubicBezTo>
                  <a:cubicBezTo>
                    <a:pt x="9482" y="2549"/>
                    <a:pt x="10137" y="2830"/>
                    <a:pt x="10660" y="3084"/>
                  </a:cubicBezTo>
                  <a:cubicBezTo>
                    <a:pt x="11190" y="3340"/>
                    <a:pt x="11561" y="3590"/>
                    <a:pt x="11806" y="3743"/>
                  </a:cubicBezTo>
                  <a:lnTo>
                    <a:pt x="12232" y="4048"/>
                  </a:lnTo>
                  <a:lnTo>
                    <a:pt x="13509" y="2543"/>
                  </a:lnTo>
                  <a:lnTo>
                    <a:pt x="13096" y="2220"/>
                  </a:lnTo>
                  <a:cubicBezTo>
                    <a:pt x="12770" y="1989"/>
                    <a:pt x="12315" y="1660"/>
                    <a:pt x="11697" y="1329"/>
                  </a:cubicBezTo>
                  <a:cubicBezTo>
                    <a:pt x="10942" y="919"/>
                    <a:pt x="10140" y="593"/>
                    <a:pt x="9306" y="360"/>
                  </a:cubicBezTo>
                  <a:cubicBezTo>
                    <a:pt x="8566" y="155"/>
                    <a:pt x="7707" y="0"/>
                    <a:pt x="6758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3" name="Google Shape;6559;p64"/>
            <p:cNvSpPr/>
            <p:nvPr/>
          </p:nvSpPr>
          <p:spPr>
            <a:xfrm>
              <a:off x="16155" y="23201"/>
              <a:ext cx="383158" cy="416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8292" y="19006"/>
                  </a:moveTo>
                  <a:cubicBezTo>
                    <a:pt x="18292" y="19007"/>
                    <a:pt x="18292" y="19008"/>
                    <a:pt x="18292" y="19009"/>
                  </a:cubicBezTo>
                  <a:cubicBezTo>
                    <a:pt x="18292" y="19008"/>
                    <a:pt x="18292" y="19007"/>
                    <a:pt x="18292" y="19006"/>
                  </a:cubicBezTo>
                  <a:close/>
                  <a:moveTo>
                    <a:pt x="18292" y="19009"/>
                  </a:moveTo>
                  <a:cubicBezTo>
                    <a:pt x="18291" y="19010"/>
                    <a:pt x="18290" y="19010"/>
                    <a:pt x="18287" y="19010"/>
                  </a:cubicBezTo>
                  <a:cubicBezTo>
                    <a:pt x="18287" y="19010"/>
                    <a:pt x="18288" y="19010"/>
                    <a:pt x="18288" y="19010"/>
                  </a:cubicBezTo>
                  <a:cubicBezTo>
                    <a:pt x="18290" y="19010"/>
                    <a:pt x="18291" y="19010"/>
                    <a:pt x="18292" y="19009"/>
                  </a:cubicBezTo>
                  <a:close/>
                  <a:moveTo>
                    <a:pt x="6406" y="0"/>
                  </a:moveTo>
                  <a:cubicBezTo>
                    <a:pt x="6099" y="0"/>
                    <a:pt x="5785" y="17"/>
                    <a:pt x="5463" y="53"/>
                  </a:cubicBezTo>
                  <a:cubicBezTo>
                    <a:pt x="4830" y="117"/>
                    <a:pt x="4195" y="288"/>
                    <a:pt x="3552" y="557"/>
                  </a:cubicBezTo>
                  <a:cubicBezTo>
                    <a:pt x="3406" y="624"/>
                    <a:pt x="3261" y="684"/>
                    <a:pt x="3110" y="760"/>
                  </a:cubicBezTo>
                  <a:lnTo>
                    <a:pt x="2646" y="1035"/>
                  </a:lnTo>
                  <a:cubicBezTo>
                    <a:pt x="2357" y="1238"/>
                    <a:pt x="2066" y="1440"/>
                    <a:pt x="1821" y="1697"/>
                  </a:cubicBezTo>
                  <a:cubicBezTo>
                    <a:pt x="778" y="2667"/>
                    <a:pt x="143" y="4066"/>
                    <a:pt x="25" y="5531"/>
                  </a:cubicBezTo>
                  <a:cubicBezTo>
                    <a:pt x="-118" y="6999"/>
                    <a:pt x="370" y="8568"/>
                    <a:pt x="1339" y="9812"/>
                  </a:cubicBezTo>
                  <a:cubicBezTo>
                    <a:pt x="2297" y="11065"/>
                    <a:pt x="3631" y="12044"/>
                    <a:pt x="5068" y="12776"/>
                  </a:cubicBezTo>
                  <a:cubicBezTo>
                    <a:pt x="6512" y="13514"/>
                    <a:pt x="8053" y="14014"/>
                    <a:pt x="9571" y="14451"/>
                  </a:cubicBezTo>
                  <a:cubicBezTo>
                    <a:pt x="11092" y="14883"/>
                    <a:pt x="12598" y="15236"/>
                    <a:pt x="14039" y="15614"/>
                  </a:cubicBezTo>
                  <a:cubicBezTo>
                    <a:pt x="15501" y="16006"/>
                    <a:pt x="16933" y="16235"/>
                    <a:pt x="18134" y="16743"/>
                  </a:cubicBezTo>
                  <a:cubicBezTo>
                    <a:pt x="19308" y="17223"/>
                    <a:pt x="20291" y="18075"/>
                    <a:pt x="20612" y="18997"/>
                  </a:cubicBezTo>
                  <a:cubicBezTo>
                    <a:pt x="20763" y="19446"/>
                    <a:pt x="20719" y="19943"/>
                    <a:pt x="20499" y="20300"/>
                  </a:cubicBezTo>
                  <a:cubicBezTo>
                    <a:pt x="20274" y="20669"/>
                    <a:pt x="19880" y="20939"/>
                    <a:pt x="19470" y="21071"/>
                  </a:cubicBezTo>
                  <a:cubicBezTo>
                    <a:pt x="19261" y="21145"/>
                    <a:pt x="19042" y="21179"/>
                    <a:pt x="18829" y="21179"/>
                  </a:cubicBezTo>
                  <a:cubicBezTo>
                    <a:pt x="18224" y="21179"/>
                    <a:pt x="17675" y="20905"/>
                    <a:pt x="17576" y="20489"/>
                  </a:cubicBezTo>
                  <a:cubicBezTo>
                    <a:pt x="17390" y="19914"/>
                    <a:pt x="17522" y="19368"/>
                    <a:pt x="17778" y="19149"/>
                  </a:cubicBezTo>
                  <a:cubicBezTo>
                    <a:pt x="17929" y="19025"/>
                    <a:pt x="18075" y="19002"/>
                    <a:pt x="18173" y="19002"/>
                  </a:cubicBezTo>
                  <a:cubicBezTo>
                    <a:pt x="18230" y="19002"/>
                    <a:pt x="18271" y="19010"/>
                    <a:pt x="18286" y="19010"/>
                  </a:cubicBezTo>
                  <a:cubicBezTo>
                    <a:pt x="18286" y="19010"/>
                    <a:pt x="18287" y="19010"/>
                    <a:pt x="18287" y="19010"/>
                  </a:cubicBezTo>
                  <a:cubicBezTo>
                    <a:pt x="18268" y="19008"/>
                    <a:pt x="18196" y="18975"/>
                    <a:pt x="18082" y="18975"/>
                  </a:cubicBezTo>
                  <a:cubicBezTo>
                    <a:pt x="17988" y="18975"/>
                    <a:pt x="17865" y="18998"/>
                    <a:pt x="17719" y="19079"/>
                  </a:cubicBezTo>
                  <a:cubicBezTo>
                    <a:pt x="17384" y="19296"/>
                    <a:pt x="17144" y="19872"/>
                    <a:pt x="17292" y="20561"/>
                  </a:cubicBezTo>
                  <a:cubicBezTo>
                    <a:pt x="17330" y="20727"/>
                    <a:pt x="17418" y="20942"/>
                    <a:pt x="17572" y="21089"/>
                  </a:cubicBezTo>
                  <a:cubicBezTo>
                    <a:pt x="17730" y="21241"/>
                    <a:pt x="17920" y="21362"/>
                    <a:pt x="18131" y="21443"/>
                  </a:cubicBezTo>
                  <a:cubicBezTo>
                    <a:pt x="18390" y="21546"/>
                    <a:pt x="18680" y="21600"/>
                    <a:pt x="18985" y="21600"/>
                  </a:cubicBezTo>
                  <a:cubicBezTo>
                    <a:pt x="19192" y="21600"/>
                    <a:pt x="19405" y="21574"/>
                    <a:pt x="19619" y="21523"/>
                  </a:cubicBezTo>
                  <a:cubicBezTo>
                    <a:pt x="20138" y="21391"/>
                    <a:pt x="20673" y="21105"/>
                    <a:pt x="21033" y="20605"/>
                  </a:cubicBezTo>
                  <a:cubicBezTo>
                    <a:pt x="21382" y="20095"/>
                    <a:pt x="21482" y="19432"/>
                    <a:pt x="21290" y="18815"/>
                  </a:cubicBezTo>
                  <a:cubicBezTo>
                    <a:pt x="21106" y="18199"/>
                    <a:pt x="20700" y="17660"/>
                    <a:pt x="20201" y="17215"/>
                  </a:cubicBezTo>
                  <a:cubicBezTo>
                    <a:pt x="19707" y="16767"/>
                    <a:pt x="19097" y="16392"/>
                    <a:pt x="18437" y="16121"/>
                  </a:cubicBezTo>
                  <a:cubicBezTo>
                    <a:pt x="17117" y="15566"/>
                    <a:pt x="15659" y="15339"/>
                    <a:pt x="14240" y="14954"/>
                  </a:cubicBezTo>
                  <a:cubicBezTo>
                    <a:pt x="12789" y="14572"/>
                    <a:pt x="11286" y="14217"/>
                    <a:pt x="9790" y="13791"/>
                  </a:cubicBezTo>
                  <a:cubicBezTo>
                    <a:pt x="8300" y="13362"/>
                    <a:pt x="6797" y="12868"/>
                    <a:pt x="5430" y="12167"/>
                  </a:cubicBezTo>
                  <a:cubicBezTo>
                    <a:pt x="4065" y="11472"/>
                    <a:pt x="2825" y="10550"/>
                    <a:pt x="1952" y="9407"/>
                  </a:cubicBezTo>
                  <a:cubicBezTo>
                    <a:pt x="1076" y="8270"/>
                    <a:pt x="656" y="6904"/>
                    <a:pt x="781" y="5581"/>
                  </a:cubicBezTo>
                  <a:cubicBezTo>
                    <a:pt x="888" y="4272"/>
                    <a:pt x="1455" y="3032"/>
                    <a:pt x="2367" y="2189"/>
                  </a:cubicBezTo>
                  <a:cubicBezTo>
                    <a:pt x="2577" y="1966"/>
                    <a:pt x="2842" y="1789"/>
                    <a:pt x="3080" y="1619"/>
                  </a:cubicBezTo>
                  <a:lnTo>
                    <a:pt x="3452" y="1390"/>
                  </a:lnTo>
                  <a:cubicBezTo>
                    <a:pt x="3588" y="1318"/>
                    <a:pt x="3743" y="1252"/>
                    <a:pt x="3886" y="1185"/>
                  </a:cubicBezTo>
                  <a:cubicBezTo>
                    <a:pt x="4419" y="959"/>
                    <a:pt x="4999" y="789"/>
                    <a:pt x="5560" y="731"/>
                  </a:cubicBezTo>
                  <a:cubicBezTo>
                    <a:pt x="5869" y="693"/>
                    <a:pt x="6174" y="677"/>
                    <a:pt x="6472" y="677"/>
                  </a:cubicBezTo>
                  <a:cubicBezTo>
                    <a:pt x="7262" y="677"/>
                    <a:pt x="8005" y="796"/>
                    <a:pt x="8662" y="966"/>
                  </a:cubicBezTo>
                  <a:cubicBezTo>
                    <a:pt x="9446" y="1173"/>
                    <a:pt x="10204" y="1462"/>
                    <a:pt x="10919" y="1828"/>
                  </a:cubicBezTo>
                  <a:cubicBezTo>
                    <a:pt x="11521" y="2128"/>
                    <a:pt x="11952" y="2422"/>
                    <a:pt x="12242" y="2613"/>
                  </a:cubicBezTo>
                  <a:lnTo>
                    <a:pt x="12694" y="2945"/>
                  </a:lnTo>
                  <a:lnTo>
                    <a:pt x="13108" y="2463"/>
                  </a:lnTo>
                  <a:lnTo>
                    <a:pt x="12660" y="2128"/>
                  </a:lnTo>
                  <a:cubicBezTo>
                    <a:pt x="12340" y="1912"/>
                    <a:pt x="11883" y="1595"/>
                    <a:pt x="11252" y="1272"/>
                  </a:cubicBezTo>
                  <a:cubicBezTo>
                    <a:pt x="10492" y="876"/>
                    <a:pt x="9688" y="562"/>
                    <a:pt x="8852" y="334"/>
                  </a:cubicBezTo>
                  <a:cubicBezTo>
                    <a:pt x="8132" y="140"/>
                    <a:pt x="7303" y="0"/>
                    <a:pt x="6406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4" name="Google Shape;6560;p64"/>
            <p:cNvSpPr/>
            <p:nvPr/>
          </p:nvSpPr>
          <p:spPr>
            <a:xfrm>
              <a:off x="221488" y="0"/>
              <a:ext cx="494376" cy="666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4" h="21600" fill="norm" stroke="1" extrusionOk="0">
                  <a:moveTo>
                    <a:pt x="19298" y="0"/>
                  </a:moveTo>
                  <a:cubicBezTo>
                    <a:pt x="19297" y="0"/>
                    <a:pt x="19296" y="0"/>
                    <a:pt x="19295" y="0"/>
                  </a:cubicBezTo>
                  <a:lnTo>
                    <a:pt x="10890" y="73"/>
                  </a:lnTo>
                  <a:lnTo>
                    <a:pt x="8968" y="89"/>
                  </a:lnTo>
                  <a:lnTo>
                    <a:pt x="563" y="162"/>
                  </a:lnTo>
                  <a:cubicBezTo>
                    <a:pt x="397" y="162"/>
                    <a:pt x="254" y="257"/>
                    <a:pt x="221" y="388"/>
                  </a:cubicBezTo>
                  <a:cubicBezTo>
                    <a:pt x="-42" y="1383"/>
                    <a:pt x="-801" y="5522"/>
                    <a:pt x="3554" y="9013"/>
                  </a:cubicBezTo>
                  <a:cubicBezTo>
                    <a:pt x="8543" y="13013"/>
                    <a:pt x="9010" y="13719"/>
                    <a:pt x="8563" y="17126"/>
                  </a:cubicBezTo>
                  <a:cubicBezTo>
                    <a:pt x="8114" y="20533"/>
                    <a:pt x="6068" y="21600"/>
                    <a:pt x="6068" y="21600"/>
                  </a:cubicBezTo>
                  <a:lnTo>
                    <a:pt x="10159" y="21565"/>
                  </a:lnTo>
                  <a:lnTo>
                    <a:pt x="10268" y="21564"/>
                  </a:lnTo>
                  <a:lnTo>
                    <a:pt x="14359" y="21529"/>
                  </a:lnTo>
                  <a:cubicBezTo>
                    <a:pt x="14359" y="21529"/>
                    <a:pt x="12286" y="20496"/>
                    <a:pt x="11747" y="17097"/>
                  </a:cubicBezTo>
                  <a:cubicBezTo>
                    <a:pt x="11208" y="13698"/>
                    <a:pt x="11657" y="12985"/>
                    <a:pt x="16538" y="8901"/>
                  </a:cubicBezTo>
                  <a:cubicBezTo>
                    <a:pt x="20799" y="5335"/>
                    <a:pt x="19931" y="1212"/>
                    <a:pt x="19642" y="221"/>
                  </a:cubicBezTo>
                  <a:cubicBezTo>
                    <a:pt x="19605" y="91"/>
                    <a:pt x="19462" y="0"/>
                    <a:pt x="19298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5" name="Google Shape;6561;p64"/>
            <p:cNvSpPr/>
            <p:nvPr/>
          </p:nvSpPr>
          <p:spPr>
            <a:xfrm>
              <a:off x="309780" y="650493"/>
              <a:ext cx="331723" cy="130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66" y="0"/>
                  </a:moveTo>
                  <a:lnTo>
                    <a:pt x="46" y="581"/>
                  </a:lnTo>
                  <a:cubicBezTo>
                    <a:pt x="21" y="581"/>
                    <a:pt x="0" y="633"/>
                    <a:pt x="0" y="699"/>
                  </a:cubicBezTo>
                  <a:lnTo>
                    <a:pt x="88" y="21600"/>
                  </a:lnTo>
                  <a:lnTo>
                    <a:pt x="21600" y="21022"/>
                  </a:lnTo>
                  <a:lnTo>
                    <a:pt x="21512" y="118"/>
                  </a:lnTo>
                  <a:cubicBezTo>
                    <a:pt x="21512" y="55"/>
                    <a:pt x="21491" y="0"/>
                    <a:pt x="21466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6" name="Google Shape;6562;p64"/>
            <p:cNvSpPr/>
            <p:nvPr/>
          </p:nvSpPr>
          <p:spPr>
            <a:xfrm>
              <a:off x="273149" y="756619"/>
              <a:ext cx="406339" cy="45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40" y="0"/>
                  </a:moveTo>
                  <a:lnTo>
                    <a:pt x="38" y="2054"/>
                  </a:lnTo>
                  <a:cubicBezTo>
                    <a:pt x="18" y="2054"/>
                    <a:pt x="0" y="2207"/>
                    <a:pt x="0" y="2407"/>
                  </a:cubicBezTo>
                  <a:lnTo>
                    <a:pt x="24" y="21600"/>
                  </a:lnTo>
                  <a:lnTo>
                    <a:pt x="21600" y="19534"/>
                  </a:lnTo>
                  <a:lnTo>
                    <a:pt x="21578" y="340"/>
                  </a:lnTo>
                  <a:cubicBezTo>
                    <a:pt x="21578" y="158"/>
                    <a:pt x="21561" y="0"/>
                    <a:pt x="21540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7" name="Google Shape;6563;p64"/>
            <p:cNvSpPr/>
            <p:nvPr/>
          </p:nvSpPr>
          <p:spPr>
            <a:xfrm>
              <a:off x="253570" y="41308"/>
              <a:ext cx="430225" cy="225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20430" y="0"/>
                  </a:moveTo>
                  <a:cubicBezTo>
                    <a:pt x="20427" y="0"/>
                    <a:pt x="20423" y="0"/>
                    <a:pt x="20419" y="0"/>
                  </a:cubicBezTo>
                  <a:lnTo>
                    <a:pt x="10795" y="200"/>
                  </a:lnTo>
                  <a:lnTo>
                    <a:pt x="10305" y="212"/>
                  </a:lnTo>
                  <a:lnTo>
                    <a:pt x="681" y="411"/>
                  </a:lnTo>
                  <a:cubicBezTo>
                    <a:pt x="322" y="415"/>
                    <a:pt x="29" y="966"/>
                    <a:pt x="12" y="1665"/>
                  </a:cubicBezTo>
                  <a:cubicBezTo>
                    <a:pt x="9" y="1758"/>
                    <a:pt x="7" y="1859"/>
                    <a:pt x="6" y="1964"/>
                  </a:cubicBezTo>
                  <a:cubicBezTo>
                    <a:pt x="-181" y="12741"/>
                    <a:pt x="4327" y="21600"/>
                    <a:pt x="9842" y="21600"/>
                  </a:cubicBezTo>
                  <a:cubicBezTo>
                    <a:pt x="9878" y="21600"/>
                    <a:pt x="9914" y="21600"/>
                    <a:pt x="9949" y="21599"/>
                  </a:cubicBezTo>
                  <a:lnTo>
                    <a:pt x="10423" y="21587"/>
                  </a:lnTo>
                  <a:lnTo>
                    <a:pt x="10912" y="21579"/>
                  </a:lnTo>
                  <a:lnTo>
                    <a:pt x="11384" y="21568"/>
                  </a:lnTo>
                  <a:cubicBezTo>
                    <a:pt x="16949" y="21453"/>
                    <a:pt x="21419" y="12361"/>
                    <a:pt x="21111" y="1524"/>
                  </a:cubicBezTo>
                  <a:cubicBezTo>
                    <a:pt x="21108" y="1417"/>
                    <a:pt x="21105" y="1318"/>
                    <a:pt x="21102" y="1225"/>
                  </a:cubicBezTo>
                  <a:cubicBezTo>
                    <a:pt x="21078" y="535"/>
                    <a:pt x="20784" y="0"/>
                    <a:pt x="20430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8" name="Google Shape;6564;p64"/>
            <p:cNvSpPr/>
            <p:nvPr/>
          </p:nvSpPr>
          <p:spPr>
            <a:xfrm>
              <a:off x="253059" y="9856"/>
              <a:ext cx="430341" cy="30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21002" y="0"/>
                  </a:moveTo>
                  <a:cubicBezTo>
                    <a:pt x="21001" y="0"/>
                    <a:pt x="20999" y="0"/>
                    <a:pt x="20997" y="0"/>
                  </a:cubicBezTo>
                  <a:lnTo>
                    <a:pt x="584" y="3377"/>
                  </a:lnTo>
                  <a:cubicBezTo>
                    <a:pt x="257" y="3425"/>
                    <a:pt x="-4" y="7537"/>
                    <a:pt x="0" y="12584"/>
                  </a:cubicBezTo>
                  <a:cubicBezTo>
                    <a:pt x="3" y="17574"/>
                    <a:pt x="268" y="21600"/>
                    <a:pt x="591" y="21600"/>
                  </a:cubicBezTo>
                  <a:cubicBezTo>
                    <a:pt x="593" y="21600"/>
                    <a:pt x="594" y="21600"/>
                    <a:pt x="596" y="21600"/>
                  </a:cubicBezTo>
                  <a:lnTo>
                    <a:pt x="21007" y="18242"/>
                  </a:lnTo>
                  <a:cubicBezTo>
                    <a:pt x="21334" y="18175"/>
                    <a:pt x="21596" y="14044"/>
                    <a:pt x="21592" y="9016"/>
                  </a:cubicBezTo>
                  <a:cubicBezTo>
                    <a:pt x="21589" y="4017"/>
                    <a:pt x="21325" y="0"/>
                    <a:pt x="21002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9" name="Google Shape;6565;p64"/>
            <p:cNvSpPr/>
            <p:nvPr/>
          </p:nvSpPr>
          <p:spPr>
            <a:xfrm>
              <a:off x="387534" y="90075"/>
              <a:ext cx="163758" cy="155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7462" y="7110"/>
                  </a:lnTo>
                  <a:lnTo>
                    <a:pt x="0" y="8249"/>
                  </a:lnTo>
                  <a:lnTo>
                    <a:pt x="5397" y="13783"/>
                  </a:lnTo>
                  <a:lnTo>
                    <a:pt x="4122" y="21600"/>
                  </a:lnTo>
                  <a:lnTo>
                    <a:pt x="10800" y="17909"/>
                  </a:lnTo>
                  <a:lnTo>
                    <a:pt x="17476" y="21600"/>
                  </a:lnTo>
                  <a:lnTo>
                    <a:pt x="16198" y="13783"/>
                  </a:lnTo>
                  <a:lnTo>
                    <a:pt x="21600" y="8249"/>
                  </a:lnTo>
                  <a:lnTo>
                    <a:pt x="14138" y="711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941" name="شريطة"/>
          <p:cNvSpPr/>
          <p:nvPr/>
        </p:nvSpPr>
        <p:spPr>
          <a:xfrm>
            <a:off x="6005303" y="1709280"/>
            <a:ext cx="542842" cy="8200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600" fill="norm" stroke="1" extrusionOk="0">
                <a:moveTo>
                  <a:pt x="10250" y="0"/>
                </a:moveTo>
                <a:cubicBezTo>
                  <a:pt x="9814" y="0"/>
                  <a:pt x="9433" y="155"/>
                  <a:pt x="9220" y="385"/>
                </a:cubicBezTo>
                <a:cubicBezTo>
                  <a:pt x="9223" y="388"/>
                  <a:pt x="9226" y="391"/>
                  <a:pt x="9230" y="394"/>
                </a:cubicBezTo>
                <a:cubicBezTo>
                  <a:pt x="9058" y="411"/>
                  <a:pt x="8887" y="431"/>
                  <a:pt x="8717" y="453"/>
                </a:cubicBezTo>
                <a:cubicBezTo>
                  <a:pt x="8396" y="278"/>
                  <a:pt x="7949" y="215"/>
                  <a:pt x="7531" y="316"/>
                </a:cubicBezTo>
                <a:lnTo>
                  <a:pt x="6587" y="545"/>
                </a:lnTo>
                <a:cubicBezTo>
                  <a:pt x="6177" y="644"/>
                  <a:pt x="5899" y="876"/>
                  <a:pt x="5817" y="1141"/>
                </a:cubicBezTo>
                <a:cubicBezTo>
                  <a:pt x="5823" y="1143"/>
                  <a:pt x="5828" y="1147"/>
                  <a:pt x="5835" y="1149"/>
                </a:cubicBezTo>
                <a:cubicBezTo>
                  <a:pt x="5683" y="1204"/>
                  <a:pt x="5533" y="1261"/>
                  <a:pt x="5386" y="1321"/>
                </a:cubicBezTo>
                <a:cubicBezTo>
                  <a:pt x="4992" y="1227"/>
                  <a:pt x="4537" y="1270"/>
                  <a:pt x="4194" y="1462"/>
                </a:cubicBezTo>
                <a:lnTo>
                  <a:pt x="3426" y="1891"/>
                </a:lnTo>
                <a:cubicBezTo>
                  <a:pt x="3092" y="2078"/>
                  <a:pt x="2949" y="2358"/>
                  <a:pt x="3008" y="2627"/>
                </a:cubicBezTo>
                <a:cubicBezTo>
                  <a:pt x="3018" y="2628"/>
                  <a:pt x="3026" y="2630"/>
                  <a:pt x="3036" y="2632"/>
                </a:cubicBezTo>
                <a:cubicBezTo>
                  <a:pt x="2922" y="2717"/>
                  <a:pt x="2810" y="2805"/>
                  <a:pt x="2702" y="2895"/>
                </a:cubicBezTo>
                <a:cubicBezTo>
                  <a:pt x="2281" y="2894"/>
                  <a:pt x="1873" y="3038"/>
                  <a:pt x="1648" y="3297"/>
                </a:cubicBezTo>
                <a:lnTo>
                  <a:pt x="1146" y="3876"/>
                </a:lnTo>
                <a:cubicBezTo>
                  <a:pt x="928" y="4128"/>
                  <a:pt x="937" y="4424"/>
                  <a:pt x="1130" y="4662"/>
                </a:cubicBezTo>
                <a:cubicBezTo>
                  <a:pt x="1140" y="4661"/>
                  <a:pt x="1149" y="4662"/>
                  <a:pt x="1159" y="4661"/>
                </a:cubicBezTo>
                <a:cubicBezTo>
                  <a:pt x="1095" y="4767"/>
                  <a:pt x="1035" y="4874"/>
                  <a:pt x="980" y="4983"/>
                </a:cubicBezTo>
                <a:cubicBezTo>
                  <a:pt x="585" y="5078"/>
                  <a:pt x="275" y="5307"/>
                  <a:pt x="197" y="5601"/>
                </a:cubicBezTo>
                <a:lnTo>
                  <a:pt x="23" y="6260"/>
                </a:lnTo>
                <a:cubicBezTo>
                  <a:pt x="-52" y="6546"/>
                  <a:pt x="109" y="6822"/>
                  <a:pt x="414" y="7002"/>
                </a:cubicBezTo>
                <a:cubicBezTo>
                  <a:pt x="423" y="6998"/>
                  <a:pt x="432" y="6997"/>
                  <a:pt x="442" y="6993"/>
                </a:cubicBezTo>
                <a:cubicBezTo>
                  <a:pt x="439" y="7058"/>
                  <a:pt x="437" y="7123"/>
                  <a:pt x="437" y="7189"/>
                </a:cubicBezTo>
                <a:cubicBezTo>
                  <a:pt x="437" y="7238"/>
                  <a:pt x="440" y="7287"/>
                  <a:pt x="442" y="7336"/>
                </a:cubicBezTo>
                <a:cubicBezTo>
                  <a:pt x="118" y="7516"/>
                  <a:pt x="-60" y="7802"/>
                  <a:pt x="18" y="8097"/>
                </a:cubicBezTo>
                <a:lnTo>
                  <a:pt x="194" y="8756"/>
                </a:lnTo>
                <a:cubicBezTo>
                  <a:pt x="270" y="9042"/>
                  <a:pt x="563" y="9265"/>
                  <a:pt x="942" y="9365"/>
                </a:cubicBezTo>
                <a:cubicBezTo>
                  <a:pt x="947" y="9361"/>
                  <a:pt x="954" y="9356"/>
                  <a:pt x="960" y="9352"/>
                </a:cubicBezTo>
                <a:cubicBezTo>
                  <a:pt x="1014" y="9461"/>
                  <a:pt x="1073" y="9569"/>
                  <a:pt x="1136" y="9676"/>
                </a:cubicBezTo>
                <a:cubicBezTo>
                  <a:pt x="927" y="9918"/>
                  <a:pt x="912" y="10224"/>
                  <a:pt x="1136" y="10483"/>
                </a:cubicBezTo>
                <a:lnTo>
                  <a:pt x="1636" y="11061"/>
                </a:lnTo>
                <a:cubicBezTo>
                  <a:pt x="1854" y="11313"/>
                  <a:pt x="2246" y="11456"/>
                  <a:pt x="2653" y="11464"/>
                </a:cubicBezTo>
                <a:cubicBezTo>
                  <a:pt x="2656" y="11459"/>
                  <a:pt x="2661" y="11454"/>
                  <a:pt x="2664" y="11449"/>
                </a:cubicBezTo>
                <a:cubicBezTo>
                  <a:pt x="2771" y="11539"/>
                  <a:pt x="2881" y="11629"/>
                  <a:pt x="2995" y="11715"/>
                </a:cubicBezTo>
                <a:cubicBezTo>
                  <a:pt x="2924" y="11989"/>
                  <a:pt x="3066" y="12279"/>
                  <a:pt x="3409" y="12471"/>
                </a:cubicBezTo>
                <a:lnTo>
                  <a:pt x="4176" y="12900"/>
                </a:lnTo>
                <a:cubicBezTo>
                  <a:pt x="4511" y="13087"/>
                  <a:pt x="4953" y="13131"/>
                  <a:pt x="5340" y="13046"/>
                </a:cubicBezTo>
                <a:cubicBezTo>
                  <a:pt x="5340" y="13043"/>
                  <a:pt x="5340" y="13040"/>
                  <a:pt x="5340" y="13036"/>
                </a:cubicBezTo>
                <a:cubicBezTo>
                  <a:pt x="5487" y="13097"/>
                  <a:pt x="5639" y="13155"/>
                  <a:pt x="5791" y="13211"/>
                </a:cubicBezTo>
                <a:cubicBezTo>
                  <a:pt x="5868" y="13482"/>
                  <a:pt x="6150" y="13721"/>
                  <a:pt x="6567" y="13822"/>
                </a:cubicBezTo>
                <a:lnTo>
                  <a:pt x="7511" y="14050"/>
                </a:lnTo>
                <a:cubicBezTo>
                  <a:pt x="7920" y="14149"/>
                  <a:pt x="8357" y="14090"/>
                  <a:pt x="8676" y="13922"/>
                </a:cubicBezTo>
                <a:cubicBezTo>
                  <a:pt x="8676" y="13921"/>
                  <a:pt x="8675" y="13921"/>
                  <a:pt x="8674" y="13919"/>
                </a:cubicBezTo>
                <a:cubicBezTo>
                  <a:pt x="8844" y="13942"/>
                  <a:pt x="9016" y="13962"/>
                  <a:pt x="9189" y="13980"/>
                </a:cubicBezTo>
                <a:cubicBezTo>
                  <a:pt x="9402" y="14215"/>
                  <a:pt x="9789" y="14372"/>
                  <a:pt x="10230" y="14372"/>
                </a:cubicBezTo>
                <a:lnTo>
                  <a:pt x="11233" y="14372"/>
                </a:lnTo>
                <a:cubicBezTo>
                  <a:pt x="11669" y="14372"/>
                  <a:pt x="12049" y="14217"/>
                  <a:pt x="12263" y="13987"/>
                </a:cubicBezTo>
                <a:cubicBezTo>
                  <a:pt x="12263" y="13987"/>
                  <a:pt x="12263" y="13985"/>
                  <a:pt x="12263" y="13985"/>
                </a:cubicBezTo>
                <a:cubicBezTo>
                  <a:pt x="12437" y="13968"/>
                  <a:pt x="12610" y="13948"/>
                  <a:pt x="12781" y="13926"/>
                </a:cubicBezTo>
                <a:cubicBezTo>
                  <a:pt x="13101" y="14095"/>
                  <a:pt x="13541" y="14154"/>
                  <a:pt x="13952" y="14055"/>
                </a:cubicBezTo>
                <a:lnTo>
                  <a:pt x="14896" y="13827"/>
                </a:lnTo>
                <a:cubicBezTo>
                  <a:pt x="15303" y="13729"/>
                  <a:pt x="15582" y="13498"/>
                  <a:pt x="15666" y="13235"/>
                </a:cubicBezTo>
                <a:cubicBezTo>
                  <a:pt x="15823" y="13178"/>
                  <a:pt x="15979" y="13118"/>
                  <a:pt x="16131" y="13056"/>
                </a:cubicBezTo>
                <a:cubicBezTo>
                  <a:pt x="16516" y="13141"/>
                  <a:pt x="16955" y="13097"/>
                  <a:pt x="17289" y="12910"/>
                </a:cubicBezTo>
                <a:lnTo>
                  <a:pt x="18059" y="12481"/>
                </a:lnTo>
                <a:cubicBezTo>
                  <a:pt x="18391" y="12296"/>
                  <a:pt x="18533" y="12017"/>
                  <a:pt x="18477" y="11751"/>
                </a:cubicBezTo>
                <a:cubicBezTo>
                  <a:pt x="18597" y="11662"/>
                  <a:pt x="18712" y="11569"/>
                  <a:pt x="18824" y="11476"/>
                </a:cubicBezTo>
                <a:cubicBezTo>
                  <a:pt x="19229" y="11467"/>
                  <a:pt x="19620" y="11325"/>
                  <a:pt x="19837" y="11075"/>
                </a:cubicBezTo>
                <a:lnTo>
                  <a:pt x="20337" y="10496"/>
                </a:lnTo>
                <a:cubicBezTo>
                  <a:pt x="20552" y="10248"/>
                  <a:pt x="20546" y="9955"/>
                  <a:pt x="20360" y="9718"/>
                </a:cubicBezTo>
                <a:cubicBezTo>
                  <a:pt x="20427" y="9606"/>
                  <a:pt x="20491" y="9493"/>
                  <a:pt x="20549" y="9377"/>
                </a:cubicBezTo>
                <a:cubicBezTo>
                  <a:pt x="20922" y="9276"/>
                  <a:pt x="21211" y="9052"/>
                  <a:pt x="21286" y="8769"/>
                </a:cubicBezTo>
                <a:lnTo>
                  <a:pt x="21460" y="8112"/>
                </a:lnTo>
                <a:cubicBezTo>
                  <a:pt x="21534" y="7829"/>
                  <a:pt x="21377" y="7554"/>
                  <a:pt x="21080" y="7374"/>
                </a:cubicBezTo>
                <a:cubicBezTo>
                  <a:pt x="21082" y="7312"/>
                  <a:pt x="21082" y="7251"/>
                  <a:pt x="21082" y="7189"/>
                </a:cubicBezTo>
                <a:cubicBezTo>
                  <a:pt x="21082" y="7130"/>
                  <a:pt x="21082" y="7072"/>
                  <a:pt x="21080" y="7014"/>
                </a:cubicBezTo>
                <a:cubicBezTo>
                  <a:pt x="21380" y="6834"/>
                  <a:pt x="21540" y="6557"/>
                  <a:pt x="21465" y="6274"/>
                </a:cubicBezTo>
                <a:lnTo>
                  <a:pt x="21289" y="5616"/>
                </a:lnTo>
                <a:cubicBezTo>
                  <a:pt x="21214" y="5334"/>
                  <a:pt x="20924" y="5112"/>
                  <a:pt x="20551" y="5010"/>
                </a:cubicBezTo>
                <a:cubicBezTo>
                  <a:pt x="20494" y="4896"/>
                  <a:pt x="20434" y="4783"/>
                  <a:pt x="20368" y="4671"/>
                </a:cubicBezTo>
                <a:cubicBezTo>
                  <a:pt x="20557" y="4433"/>
                  <a:pt x="20567" y="4138"/>
                  <a:pt x="20350" y="3888"/>
                </a:cubicBezTo>
                <a:lnTo>
                  <a:pt x="19847" y="3309"/>
                </a:lnTo>
                <a:cubicBezTo>
                  <a:pt x="19630" y="3059"/>
                  <a:pt x="19240" y="2917"/>
                  <a:pt x="18835" y="2908"/>
                </a:cubicBezTo>
                <a:cubicBezTo>
                  <a:pt x="18725" y="2816"/>
                  <a:pt x="18610" y="2726"/>
                  <a:pt x="18493" y="2638"/>
                </a:cubicBezTo>
                <a:cubicBezTo>
                  <a:pt x="18553" y="2370"/>
                  <a:pt x="18409" y="2087"/>
                  <a:pt x="18074" y="1900"/>
                </a:cubicBezTo>
                <a:lnTo>
                  <a:pt x="17307" y="1470"/>
                </a:lnTo>
                <a:cubicBezTo>
                  <a:pt x="16972" y="1284"/>
                  <a:pt x="16530" y="1239"/>
                  <a:pt x="16143" y="1324"/>
                </a:cubicBezTo>
                <a:cubicBezTo>
                  <a:pt x="16143" y="1325"/>
                  <a:pt x="16143" y="1326"/>
                  <a:pt x="16143" y="1326"/>
                </a:cubicBezTo>
                <a:cubicBezTo>
                  <a:pt x="15994" y="1265"/>
                  <a:pt x="15843" y="1207"/>
                  <a:pt x="15689" y="1151"/>
                </a:cubicBezTo>
                <a:cubicBezTo>
                  <a:pt x="15609" y="884"/>
                  <a:pt x="15328" y="650"/>
                  <a:pt x="14916" y="550"/>
                </a:cubicBezTo>
                <a:lnTo>
                  <a:pt x="13972" y="321"/>
                </a:lnTo>
                <a:cubicBezTo>
                  <a:pt x="13562" y="222"/>
                  <a:pt x="13126" y="280"/>
                  <a:pt x="12807" y="448"/>
                </a:cubicBezTo>
                <a:cubicBezTo>
                  <a:pt x="12808" y="450"/>
                  <a:pt x="12808" y="452"/>
                  <a:pt x="12809" y="453"/>
                </a:cubicBezTo>
                <a:cubicBezTo>
                  <a:pt x="12639" y="431"/>
                  <a:pt x="12466" y="411"/>
                  <a:pt x="12294" y="394"/>
                </a:cubicBezTo>
                <a:cubicBezTo>
                  <a:pt x="12082" y="158"/>
                  <a:pt x="11697" y="0"/>
                  <a:pt x="11256" y="0"/>
                </a:cubicBezTo>
                <a:lnTo>
                  <a:pt x="10250" y="0"/>
                </a:lnTo>
                <a:close/>
                <a:moveTo>
                  <a:pt x="10761" y="2494"/>
                </a:moveTo>
                <a:cubicBezTo>
                  <a:pt x="14153" y="2494"/>
                  <a:pt x="16984" y="4085"/>
                  <a:pt x="17666" y="6207"/>
                </a:cubicBezTo>
                <a:cubicBezTo>
                  <a:pt x="17678" y="6243"/>
                  <a:pt x="17689" y="6280"/>
                  <a:pt x="17699" y="6316"/>
                </a:cubicBezTo>
                <a:cubicBezTo>
                  <a:pt x="17710" y="6352"/>
                  <a:pt x="17718" y="6388"/>
                  <a:pt x="17727" y="6425"/>
                </a:cubicBezTo>
                <a:cubicBezTo>
                  <a:pt x="17735" y="6454"/>
                  <a:pt x="17744" y="6482"/>
                  <a:pt x="17750" y="6511"/>
                </a:cubicBezTo>
                <a:cubicBezTo>
                  <a:pt x="17762" y="6564"/>
                  <a:pt x="17770" y="6616"/>
                  <a:pt x="17778" y="6669"/>
                </a:cubicBezTo>
                <a:cubicBezTo>
                  <a:pt x="17785" y="6707"/>
                  <a:pt x="17791" y="6744"/>
                  <a:pt x="17796" y="6781"/>
                </a:cubicBezTo>
                <a:cubicBezTo>
                  <a:pt x="17800" y="6805"/>
                  <a:pt x="17801" y="6830"/>
                  <a:pt x="17804" y="6854"/>
                </a:cubicBezTo>
                <a:cubicBezTo>
                  <a:pt x="17812" y="6927"/>
                  <a:pt x="17817" y="6999"/>
                  <a:pt x="17819" y="7072"/>
                </a:cubicBezTo>
                <a:cubicBezTo>
                  <a:pt x="17820" y="7082"/>
                  <a:pt x="17822" y="7093"/>
                  <a:pt x="17822" y="7104"/>
                </a:cubicBezTo>
                <a:cubicBezTo>
                  <a:pt x="17826" y="7244"/>
                  <a:pt x="17819" y="7385"/>
                  <a:pt x="17804" y="7523"/>
                </a:cubicBezTo>
                <a:lnTo>
                  <a:pt x="17807" y="7523"/>
                </a:lnTo>
                <a:cubicBezTo>
                  <a:pt x="17796" y="7624"/>
                  <a:pt x="17780" y="7723"/>
                  <a:pt x="17761" y="7822"/>
                </a:cubicBezTo>
                <a:lnTo>
                  <a:pt x="17756" y="7822"/>
                </a:lnTo>
                <a:cubicBezTo>
                  <a:pt x="17743" y="7882"/>
                  <a:pt x="17731" y="7943"/>
                  <a:pt x="17715" y="8004"/>
                </a:cubicBezTo>
                <a:cubicBezTo>
                  <a:pt x="17611" y="8394"/>
                  <a:pt x="17437" y="8765"/>
                  <a:pt x="17205" y="9111"/>
                </a:cubicBezTo>
                <a:lnTo>
                  <a:pt x="17212" y="9111"/>
                </a:lnTo>
                <a:cubicBezTo>
                  <a:pt x="17151" y="9202"/>
                  <a:pt x="17086" y="9294"/>
                  <a:pt x="17016" y="9382"/>
                </a:cubicBezTo>
                <a:lnTo>
                  <a:pt x="17006" y="9381"/>
                </a:lnTo>
                <a:cubicBezTo>
                  <a:pt x="16963" y="9435"/>
                  <a:pt x="16919" y="9489"/>
                  <a:pt x="16873" y="9542"/>
                </a:cubicBezTo>
                <a:cubicBezTo>
                  <a:pt x="16575" y="9885"/>
                  <a:pt x="16224" y="10193"/>
                  <a:pt x="15827" y="10466"/>
                </a:cubicBezTo>
                <a:lnTo>
                  <a:pt x="15832" y="10467"/>
                </a:lnTo>
                <a:cubicBezTo>
                  <a:pt x="15727" y="10539"/>
                  <a:pt x="15620" y="10610"/>
                  <a:pt x="15508" y="10678"/>
                </a:cubicBezTo>
                <a:lnTo>
                  <a:pt x="15500" y="10674"/>
                </a:lnTo>
                <a:cubicBezTo>
                  <a:pt x="15433" y="10715"/>
                  <a:pt x="15365" y="10755"/>
                  <a:pt x="15294" y="10795"/>
                </a:cubicBezTo>
                <a:cubicBezTo>
                  <a:pt x="14838" y="11049"/>
                  <a:pt x="14347" y="11259"/>
                  <a:pt x="13835" y="11425"/>
                </a:cubicBezTo>
                <a:lnTo>
                  <a:pt x="13840" y="11430"/>
                </a:lnTo>
                <a:cubicBezTo>
                  <a:pt x="13704" y="11474"/>
                  <a:pt x="13564" y="11512"/>
                  <a:pt x="13424" y="11550"/>
                </a:cubicBezTo>
                <a:lnTo>
                  <a:pt x="13421" y="11547"/>
                </a:lnTo>
                <a:cubicBezTo>
                  <a:pt x="13337" y="11570"/>
                  <a:pt x="13251" y="11592"/>
                  <a:pt x="13164" y="11613"/>
                </a:cubicBezTo>
                <a:cubicBezTo>
                  <a:pt x="12604" y="11749"/>
                  <a:pt x="12037" y="11834"/>
                  <a:pt x="11470" y="11873"/>
                </a:cubicBezTo>
                <a:lnTo>
                  <a:pt x="11470" y="11875"/>
                </a:lnTo>
                <a:cubicBezTo>
                  <a:pt x="11269" y="11888"/>
                  <a:pt x="11066" y="11895"/>
                  <a:pt x="10860" y="11897"/>
                </a:cubicBezTo>
                <a:cubicBezTo>
                  <a:pt x="10824" y="11897"/>
                  <a:pt x="10786" y="11898"/>
                  <a:pt x="10750" y="11899"/>
                </a:cubicBezTo>
                <a:cubicBezTo>
                  <a:pt x="6853" y="11895"/>
                  <a:pt x="3697" y="9792"/>
                  <a:pt x="3697" y="7197"/>
                </a:cubicBezTo>
                <a:cubicBezTo>
                  <a:pt x="3697" y="4600"/>
                  <a:pt x="6859" y="2494"/>
                  <a:pt x="10761" y="2494"/>
                </a:cubicBezTo>
                <a:close/>
                <a:moveTo>
                  <a:pt x="10740" y="2745"/>
                </a:moveTo>
                <a:cubicBezTo>
                  <a:pt x="7061" y="2745"/>
                  <a:pt x="4069" y="4737"/>
                  <a:pt x="4069" y="7185"/>
                </a:cubicBezTo>
                <a:cubicBezTo>
                  <a:pt x="4069" y="9634"/>
                  <a:pt x="7061" y="11625"/>
                  <a:pt x="10740" y="11625"/>
                </a:cubicBezTo>
                <a:cubicBezTo>
                  <a:pt x="14419" y="11625"/>
                  <a:pt x="17414" y="9634"/>
                  <a:pt x="17414" y="7185"/>
                </a:cubicBezTo>
                <a:cubicBezTo>
                  <a:pt x="17414" y="4737"/>
                  <a:pt x="14419" y="2745"/>
                  <a:pt x="10740" y="2745"/>
                </a:cubicBezTo>
                <a:close/>
                <a:moveTo>
                  <a:pt x="16115" y="13233"/>
                </a:moveTo>
                <a:lnTo>
                  <a:pt x="16100" y="13289"/>
                </a:lnTo>
                <a:cubicBezTo>
                  <a:pt x="15983" y="13667"/>
                  <a:pt x="15588" y="13971"/>
                  <a:pt x="15046" y="14102"/>
                </a:cubicBezTo>
                <a:lnTo>
                  <a:pt x="14102" y="14332"/>
                </a:lnTo>
                <a:cubicBezTo>
                  <a:pt x="13920" y="14376"/>
                  <a:pt x="13731" y="14398"/>
                  <a:pt x="13539" y="14398"/>
                </a:cubicBezTo>
                <a:cubicBezTo>
                  <a:pt x="13190" y="14398"/>
                  <a:pt x="12858" y="14324"/>
                  <a:pt x="12585" y="14196"/>
                </a:cubicBezTo>
                <a:cubicBezTo>
                  <a:pt x="12381" y="14389"/>
                  <a:pt x="12098" y="14530"/>
                  <a:pt x="11773" y="14605"/>
                </a:cubicBezTo>
                <a:lnTo>
                  <a:pt x="10965" y="16610"/>
                </a:lnTo>
                <a:lnTo>
                  <a:pt x="12975" y="21600"/>
                </a:lnTo>
                <a:lnTo>
                  <a:pt x="15587" y="20004"/>
                </a:lnTo>
                <a:lnTo>
                  <a:pt x="19049" y="20517"/>
                </a:lnTo>
                <a:lnTo>
                  <a:pt x="16115" y="13233"/>
                </a:lnTo>
                <a:close/>
                <a:moveTo>
                  <a:pt x="5365" y="13294"/>
                </a:moveTo>
                <a:lnTo>
                  <a:pt x="2457" y="20517"/>
                </a:lnTo>
                <a:lnTo>
                  <a:pt x="5921" y="20004"/>
                </a:lnTo>
                <a:lnTo>
                  <a:pt x="8534" y="21600"/>
                </a:lnTo>
                <a:lnTo>
                  <a:pt x="11327" y="14663"/>
                </a:lnTo>
                <a:cubicBezTo>
                  <a:pt x="11296" y="14664"/>
                  <a:pt x="11264" y="14664"/>
                  <a:pt x="11233" y="14664"/>
                </a:cubicBezTo>
                <a:lnTo>
                  <a:pt x="10227" y="14664"/>
                </a:lnTo>
                <a:cubicBezTo>
                  <a:pt x="9666" y="14664"/>
                  <a:pt x="9169" y="14476"/>
                  <a:pt x="8870" y="14191"/>
                </a:cubicBezTo>
                <a:cubicBezTo>
                  <a:pt x="8592" y="14320"/>
                  <a:pt x="8260" y="14393"/>
                  <a:pt x="7921" y="14393"/>
                </a:cubicBezTo>
                <a:cubicBezTo>
                  <a:pt x="7729" y="14393"/>
                  <a:pt x="7541" y="14370"/>
                  <a:pt x="7360" y="14326"/>
                </a:cubicBezTo>
                <a:lnTo>
                  <a:pt x="6416" y="14097"/>
                </a:lnTo>
                <a:cubicBezTo>
                  <a:pt x="6002" y="13997"/>
                  <a:pt x="5669" y="13795"/>
                  <a:pt x="5483" y="13528"/>
                </a:cubicBezTo>
                <a:cubicBezTo>
                  <a:pt x="5429" y="13452"/>
                  <a:pt x="5391" y="13374"/>
                  <a:pt x="5365" y="13294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2">
                <a:satOff val="-33616"/>
                <a:lumOff val="-16549"/>
              </a:schemeClr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942" name="ممتازة ⭐️"/>
          <p:cNvSpPr txBox="1"/>
          <p:nvPr/>
        </p:nvSpPr>
        <p:spPr>
          <a:xfrm>
            <a:off x="5783586" y="4016180"/>
            <a:ext cx="1272574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0" sz="2500">
                <a:solidFill>
                  <a:schemeClr val="accent4">
                    <a:satOff val="-24437"/>
                    <a:lumOff val="-14549"/>
                  </a:schemeClr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ممتازة ⭐️ </a:t>
            </a:r>
          </a:p>
        </p:txBody>
      </p:sp>
      <p:sp>
        <p:nvSpPr>
          <p:cNvPr id="2943" name="Google Shape;4324;p45"/>
          <p:cNvSpPr/>
          <p:nvPr/>
        </p:nvSpPr>
        <p:spPr>
          <a:xfrm rot="2153969">
            <a:off x="4318653" y="1112806"/>
            <a:ext cx="1088222" cy="940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500">
                <a:solidFill>
                  <a:srgbClr val="000000"/>
                </a:solidFill>
              </a:defRPr>
            </a:pPr>
          </a:p>
        </p:txBody>
      </p:sp>
      <p:pic>
        <p:nvPicPr>
          <p:cNvPr id="2944" name="IMG_3142.jpeg" descr="IMG_3142.jpeg"/>
          <p:cNvPicPr>
            <a:picLocks noChangeAspect="1"/>
          </p:cNvPicPr>
          <p:nvPr/>
        </p:nvPicPr>
        <p:blipFill>
          <a:blip r:embed="rId3">
            <a:extLst/>
          </a:blip>
          <a:srcRect l="2741" t="23498" r="1688" b="25056"/>
          <a:stretch>
            <a:fillRect/>
          </a:stretch>
        </p:blipFill>
        <p:spPr>
          <a:xfrm>
            <a:off x="4014237" y="619364"/>
            <a:ext cx="1464253" cy="7881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4" h="21600" fill="norm" stroke="1" extrusionOk="0">
                <a:moveTo>
                  <a:pt x="20047" y="0"/>
                </a:moveTo>
                <a:cubicBezTo>
                  <a:pt x="20014" y="0"/>
                  <a:pt x="19905" y="326"/>
                  <a:pt x="19807" y="718"/>
                </a:cubicBezTo>
                <a:cubicBezTo>
                  <a:pt x="19633" y="1411"/>
                  <a:pt x="19556" y="1546"/>
                  <a:pt x="19480" y="1316"/>
                </a:cubicBezTo>
                <a:cubicBezTo>
                  <a:pt x="19460" y="1255"/>
                  <a:pt x="19312" y="1075"/>
                  <a:pt x="19153" y="924"/>
                </a:cubicBezTo>
                <a:lnTo>
                  <a:pt x="18867" y="653"/>
                </a:lnTo>
                <a:lnTo>
                  <a:pt x="18599" y="1642"/>
                </a:lnTo>
                <a:cubicBezTo>
                  <a:pt x="18453" y="2184"/>
                  <a:pt x="18336" y="2651"/>
                  <a:pt x="18336" y="2676"/>
                </a:cubicBezTo>
                <a:cubicBezTo>
                  <a:pt x="18336" y="2700"/>
                  <a:pt x="18412" y="2778"/>
                  <a:pt x="18505" y="2850"/>
                </a:cubicBezTo>
                <a:cubicBezTo>
                  <a:pt x="18598" y="2921"/>
                  <a:pt x="18759" y="3143"/>
                  <a:pt x="18867" y="3350"/>
                </a:cubicBezTo>
                <a:cubicBezTo>
                  <a:pt x="18975" y="3557"/>
                  <a:pt x="19087" y="3731"/>
                  <a:pt x="19112" y="3731"/>
                </a:cubicBezTo>
                <a:cubicBezTo>
                  <a:pt x="19138" y="3731"/>
                  <a:pt x="19249" y="3380"/>
                  <a:pt x="19363" y="2958"/>
                </a:cubicBezTo>
                <a:cubicBezTo>
                  <a:pt x="19477" y="2536"/>
                  <a:pt x="19608" y="2197"/>
                  <a:pt x="19650" y="2197"/>
                </a:cubicBezTo>
                <a:cubicBezTo>
                  <a:pt x="19693" y="2197"/>
                  <a:pt x="19832" y="2367"/>
                  <a:pt x="19965" y="2578"/>
                </a:cubicBezTo>
                <a:cubicBezTo>
                  <a:pt x="20097" y="2789"/>
                  <a:pt x="20228" y="2958"/>
                  <a:pt x="20257" y="2958"/>
                </a:cubicBezTo>
                <a:cubicBezTo>
                  <a:pt x="20285" y="2958"/>
                  <a:pt x="20430" y="2521"/>
                  <a:pt x="20572" y="1979"/>
                </a:cubicBezTo>
                <a:lnTo>
                  <a:pt x="20829" y="990"/>
                </a:lnTo>
                <a:lnTo>
                  <a:pt x="20683" y="707"/>
                </a:lnTo>
                <a:cubicBezTo>
                  <a:pt x="20541" y="423"/>
                  <a:pt x="20163" y="0"/>
                  <a:pt x="20047" y="0"/>
                </a:cubicBezTo>
                <a:close/>
                <a:moveTo>
                  <a:pt x="21454" y="3556"/>
                </a:moveTo>
                <a:cubicBezTo>
                  <a:pt x="21293" y="3462"/>
                  <a:pt x="20948" y="3858"/>
                  <a:pt x="20397" y="4764"/>
                </a:cubicBezTo>
                <a:cubicBezTo>
                  <a:pt x="20026" y="5373"/>
                  <a:pt x="19651" y="6251"/>
                  <a:pt x="19363" y="7178"/>
                </a:cubicBezTo>
                <a:cubicBezTo>
                  <a:pt x="19307" y="7361"/>
                  <a:pt x="19290" y="7349"/>
                  <a:pt x="19077" y="7080"/>
                </a:cubicBezTo>
                <a:cubicBezTo>
                  <a:pt x="18398" y="6222"/>
                  <a:pt x="17876" y="7147"/>
                  <a:pt x="17273" y="10300"/>
                </a:cubicBezTo>
                <a:cubicBezTo>
                  <a:pt x="16843" y="12545"/>
                  <a:pt x="16946" y="12317"/>
                  <a:pt x="16041" y="13149"/>
                </a:cubicBezTo>
                <a:cubicBezTo>
                  <a:pt x="15022" y="14087"/>
                  <a:pt x="14644" y="14361"/>
                  <a:pt x="13577" y="14955"/>
                </a:cubicBezTo>
                <a:cubicBezTo>
                  <a:pt x="12252" y="15691"/>
                  <a:pt x="11399" y="15931"/>
                  <a:pt x="10126" y="15934"/>
                </a:cubicBezTo>
                <a:cubicBezTo>
                  <a:pt x="8018" y="15937"/>
                  <a:pt x="6886" y="15243"/>
                  <a:pt x="6423" y="13650"/>
                </a:cubicBezTo>
                <a:cubicBezTo>
                  <a:pt x="6311" y="13264"/>
                  <a:pt x="6301" y="13043"/>
                  <a:pt x="6301" y="11790"/>
                </a:cubicBezTo>
                <a:cubicBezTo>
                  <a:pt x="6301" y="11006"/>
                  <a:pt x="6317" y="9495"/>
                  <a:pt x="6342" y="8440"/>
                </a:cubicBezTo>
                <a:cubicBezTo>
                  <a:pt x="6393" y="6282"/>
                  <a:pt x="6366" y="6217"/>
                  <a:pt x="6050" y="7722"/>
                </a:cubicBezTo>
                <a:lnTo>
                  <a:pt x="5886" y="8494"/>
                </a:lnTo>
                <a:lnTo>
                  <a:pt x="5886" y="11735"/>
                </a:lnTo>
                <a:cubicBezTo>
                  <a:pt x="5886" y="14854"/>
                  <a:pt x="5890" y="14979"/>
                  <a:pt x="6015" y="15411"/>
                </a:cubicBezTo>
                <a:cubicBezTo>
                  <a:pt x="6163" y="15930"/>
                  <a:pt x="6468" y="16458"/>
                  <a:pt x="6797" y="16771"/>
                </a:cubicBezTo>
                <a:cubicBezTo>
                  <a:pt x="7076" y="17036"/>
                  <a:pt x="7772" y="17404"/>
                  <a:pt x="8245" y="17532"/>
                </a:cubicBezTo>
                <a:cubicBezTo>
                  <a:pt x="8437" y="17584"/>
                  <a:pt x="9079" y="17634"/>
                  <a:pt x="9670" y="17641"/>
                </a:cubicBezTo>
                <a:cubicBezTo>
                  <a:pt x="11095" y="17659"/>
                  <a:pt x="11981" y="17406"/>
                  <a:pt x="13267" y="16640"/>
                </a:cubicBezTo>
                <a:cubicBezTo>
                  <a:pt x="14788" y="15735"/>
                  <a:pt x="16335" y="14402"/>
                  <a:pt x="17203" y="13236"/>
                </a:cubicBezTo>
                <a:cubicBezTo>
                  <a:pt x="17679" y="12597"/>
                  <a:pt x="17799" y="12489"/>
                  <a:pt x="18137" y="12388"/>
                </a:cubicBezTo>
                <a:cubicBezTo>
                  <a:pt x="19227" y="12064"/>
                  <a:pt x="19936" y="11507"/>
                  <a:pt x="20327" y="10680"/>
                </a:cubicBezTo>
                <a:cubicBezTo>
                  <a:pt x="20750" y="9785"/>
                  <a:pt x="21000" y="8158"/>
                  <a:pt x="20777" y="7744"/>
                </a:cubicBezTo>
                <a:cubicBezTo>
                  <a:pt x="20649" y="7504"/>
                  <a:pt x="20209" y="7413"/>
                  <a:pt x="19953" y="7570"/>
                </a:cubicBezTo>
                <a:cubicBezTo>
                  <a:pt x="19594" y="7791"/>
                  <a:pt x="19595" y="7549"/>
                  <a:pt x="19953" y="6917"/>
                </a:cubicBezTo>
                <a:cubicBezTo>
                  <a:pt x="20146" y="6577"/>
                  <a:pt x="20456" y="6186"/>
                  <a:pt x="20724" y="5949"/>
                </a:cubicBezTo>
                <a:cubicBezTo>
                  <a:pt x="21158" y="5565"/>
                  <a:pt x="21180" y="5526"/>
                  <a:pt x="21337" y="4883"/>
                </a:cubicBezTo>
                <a:cubicBezTo>
                  <a:pt x="21574" y="3912"/>
                  <a:pt x="21600" y="3643"/>
                  <a:pt x="21454" y="3556"/>
                </a:cubicBezTo>
                <a:close/>
                <a:moveTo>
                  <a:pt x="18096" y="3600"/>
                </a:moveTo>
                <a:lnTo>
                  <a:pt x="17933" y="3861"/>
                </a:lnTo>
                <a:cubicBezTo>
                  <a:pt x="17840" y="4006"/>
                  <a:pt x="17687" y="4184"/>
                  <a:pt x="17594" y="4253"/>
                </a:cubicBezTo>
                <a:cubicBezTo>
                  <a:pt x="17368" y="4418"/>
                  <a:pt x="15651" y="5537"/>
                  <a:pt x="15095" y="5884"/>
                </a:cubicBezTo>
                <a:cubicBezTo>
                  <a:pt x="14617" y="6182"/>
                  <a:pt x="14388" y="6533"/>
                  <a:pt x="14388" y="6972"/>
                </a:cubicBezTo>
                <a:lnTo>
                  <a:pt x="14388" y="7254"/>
                </a:lnTo>
                <a:lnTo>
                  <a:pt x="14569" y="7015"/>
                </a:lnTo>
                <a:cubicBezTo>
                  <a:pt x="14667" y="6885"/>
                  <a:pt x="14885" y="6682"/>
                  <a:pt x="15054" y="6569"/>
                </a:cubicBezTo>
                <a:cubicBezTo>
                  <a:pt x="15223" y="6456"/>
                  <a:pt x="15616" y="6200"/>
                  <a:pt x="15924" y="5993"/>
                </a:cubicBezTo>
                <a:cubicBezTo>
                  <a:pt x="16231" y="5786"/>
                  <a:pt x="16795" y="5402"/>
                  <a:pt x="17180" y="5144"/>
                </a:cubicBezTo>
                <a:cubicBezTo>
                  <a:pt x="17566" y="4887"/>
                  <a:pt x="17932" y="4592"/>
                  <a:pt x="17991" y="4481"/>
                </a:cubicBezTo>
                <a:cubicBezTo>
                  <a:pt x="18051" y="4370"/>
                  <a:pt x="18096" y="4123"/>
                  <a:pt x="18096" y="3937"/>
                </a:cubicBezTo>
                <a:lnTo>
                  <a:pt x="18096" y="3600"/>
                </a:lnTo>
                <a:close/>
                <a:moveTo>
                  <a:pt x="3200" y="3818"/>
                </a:moveTo>
                <a:cubicBezTo>
                  <a:pt x="3198" y="3740"/>
                  <a:pt x="3149" y="3794"/>
                  <a:pt x="3054" y="3959"/>
                </a:cubicBezTo>
                <a:cubicBezTo>
                  <a:pt x="2708" y="4560"/>
                  <a:pt x="2341" y="6432"/>
                  <a:pt x="2418" y="7200"/>
                </a:cubicBezTo>
                <a:cubicBezTo>
                  <a:pt x="2439" y="7405"/>
                  <a:pt x="2523" y="7667"/>
                  <a:pt x="2604" y="7787"/>
                </a:cubicBezTo>
                <a:cubicBezTo>
                  <a:pt x="2765" y="8022"/>
                  <a:pt x="3089" y="8076"/>
                  <a:pt x="3270" y="7896"/>
                </a:cubicBezTo>
                <a:cubicBezTo>
                  <a:pt x="3440" y="7727"/>
                  <a:pt x="3521" y="7018"/>
                  <a:pt x="3439" y="6417"/>
                </a:cubicBezTo>
                <a:cubicBezTo>
                  <a:pt x="3402" y="6143"/>
                  <a:pt x="3345" y="5917"/>
                  <a:pt x="3317" y="5917"/>
                </a:cubicBezTo>
                <a:cubicBezTo>
                  <a:pt x="3288" y="5917"/>
                  <a:pt x="3272" y="5958"/>
                  <a:pt x="3276" y="6004"/>
                </a:cubicBezTo>
                <a:cubicBezTo>
                  <a:pt x="3303" y="6326"/>
                  <a:pt x="3246" y="6625"/>
                  <a:pt x="3112" y="6874"/>
                </a:cubicBezTo>
                <a:lnTo>
                  <a:pt x="2955" y="7167"/>
                </a:lnTo>
                <a:lnTo>
                  <a:pt x="2844" y="6917"/>
                </a:lnTo>
                <a:cubicBezTo>
                  <a:pt x="2784" y="6779"/>
                  <a:pt x="2739" y="6550"/>
                  <a:pt x="2739" y="6417"/>
                </a:cubicBezTo>
                <a:cubicBezTo>
                  <a:pt x="2739" y="6070"/>
                  <a:pt x="2901" y="5083"/>
                  <a:pt x="3066" y="4448"/>
                </a:cubicBezTo>
                <a:cubicBezTo>
                  <a:pt x="3156" y="4099"/>
                  <a:pt x="3202" y="3895"/>
                  <a:pt x="3200" y="3818"/>
                </a:cubicBezTo>
                <a:close/>
                <a:moveTo>
                  <a:pt x="7620" y="4818"/>
                </a:moveTo>
                <a:cubicBezTo>
                  <a:pt x="7589" y="4818"/>
                  <a:pt x="7562" y="5103"/>
                  <a:pt x="7562" y="5438"/>
                </a:cubicBezTo>
                <a:cubicBezTo>
                  <a:pt x="7562" y="5948"/>
                  <a:pt x="7592" y="6111"/>
                  <a:pt x="7737" y="6450"/>
                </a:cubicBezTo>
                <a:cubicBezTo>
                  <a:pt x="8003" y="7072"/>
                  <a:pt x="8069" y="7737"/>
                  <a:pt x="7982" y="8929"/>
                </a:cubicBezTo>
                <a:cubicBezTo>
                  <a:pt x="7943" y="9476"/>
                  <a:pt x="7894" y="10016"/>
                  <a:pt x="7877" y="10137"/>
                </a:cubicBezTo>
                <a:cubicBezTo>
                  <a:pt x="7819" y="10564"/>
                  <a:pt x="8072" y="9706"/>
                  <a:pt x="8175" y="9125"/>
                </a:cubicBezTo>
                <a:cubicBezTo>
                  <a:pt x="8328" y="8268"/>
                  <a:pt x="8289" y="6599"/>
                  <a:pt x="8099" y="5906"/>
                </a:cubicBezTo>
                <a:cubicBezTo>
                  <a:pt x="7950" y="5362"/>
                  <a:pt x="7713" y="4818"/>
                  <a:pt x="7620" y="4818"/>
                </a:cubicBezTo>
                <a:close/>
                <a:moveTo>
                  <a:pt x="12058" y="5286"/>
                </a:moveTo>
                <a:lnTo>
                  <a:pt x="11375" y="5318"/>
                </a:lnTo>
                <a:lnTo>
                  <a:pt x="11253" y="5721"/>
                </a:lnTo>
                <a:cubicBezTo>
                  <a:pt x="11107" y="6193"/>
                  <a:pt x="11150" y="6355"/>
                  <a:pt x="11358" y="6102"/>
                </a:cubicBezTo>
                <a:cubicBezTo>
                  <a:pt x="11518" y="5906"/>
                  <a:pt x="12123" y="5850"/>
                  <a:pt x="12181" y="6025"/>
                </a:cubicBezTo>
                <a:cubicBezTo>
                  <a:pt x="12226" y="6162"/>
                  <a:pt x="11879" y="6667"/>
                  <a:pt x="11492" y="7037"/>
                </a:cubicBezTo>
                <a:lnTo>
                  <a:pt x="11182" y="7331"/>
                </a:lnTo>
                <a:lnTo>
                  <a:pt x="11434" y="7341"/>
                </a:lnTo>
                <a:cubicBezTo>
                  <a:pt x="12068" y="7353"/>
                  <a:pt x="12742" y="6399"/>
                  <a:pt x="12742" y="5492"/>
                </a:cubicBezTo>
                <a:cubicBezTo>
                  <a:pt x="12742" y="5266"/>
                  <a:pt x="12721" y="5256"/>
                  <a:pt x="12058" y="5286"/>
                </a:cubicBezTo>
                <a:close/>
                <a:moveTo>
                  <a:pt x="455" y="6732"/>
                </a:moveTo>
                <a:cubicBezTo>
                  <a:pt x="418" y="6545"/>
                  <a:pt x="331" y="6889"/>
                  <a:pt x="169" y="7613"/>
                </a:cubicBezTo>
                <a:lnTo>
                  <a:pt x="0" y="8385"/>
                </a:lnTo>
                <a:lnTo>
                  <a:pt x="0" y="12605"/>
                </a:lnTo>
                <a:cubicBezTo>
                  <a:pt x="0" y="16608"/>
                  <a:pt x="5" y="16856"/>
                  <a:pt x="117" y="17271"/>
                </a:cubicBezTo>
                <a:cubicBezTo>
                  <a:pt x="201" y="17587"/>
                  <a:pt x="296" y="17743"/>
                  <a:pt x="444" y="17837"/>
                </a:cubicBezTo>
                <a:cubicBezTo>
                  <a:pt x="557" y="17909"/>
                  <a:pt x="695" y="17964"/>
                  <a:pt x="753" y="17967"/>
                </a:cubicBezTo>
                <a:cubicBezTo>
                  <a:pt x="962" y="17980"/>
                  <a:pt x="1217" y="17632"/>
                  <a:pt x="1419" y="17043"/>
                </a:cubicBezTo>
                <a:cubicBezTo>
                  <a:pt x="1597" y="16525"/>
                  <a:pt x="1637" y="16457"/>
                  <a:pt x="1734" y="16553"/>
                </a:cubicBezTo>
                <a:cubicBezTo>
                  <a:pt x="1796" y="16615"/>
                  <a:pt x="1863" y="16707"/>
                  <a:pt x="1880" y="16760"/>
                </a:cubicBezTo>
                <a:cubicBezTo>
                  <a:pt x="1931" y="16913"/>
                  <a:pt x="2304" y="17004"/>
                  <a:pt x="2534" y="16923"/>
                </a:cubicBezTo>
                <a:cubicBezTo>
                  <a:pt x="2786" y="16835"/>
                  <a:pt x="3105" y="16277"/>
                  <a:pt x="3299" y="15564"/>
                </a:cubicBezTo>
                <a:cubicBezTo>
                  <a:pt x="3501" y="14824"/>
                  <a:pt x="3548" y="14767"/>
                  <a:pt x="3877" y="14976"/>
                </a:cubicBezTo>
                <a:cubicBezTo>
                  <a:pt x="4204" y="15184"/>
                  <a:pt x="4572" y="15128"/>
                  <a:pt x="4782" y="14835"/>
                </a:cubicBezTo>
                <a:cubicBezTo>
                  <a:pt x="5056" y="14454"/>
                  <a:pt x="5326" y="13246"/>
                  <a:pt x="5326" y="12399"/>
                </a:cubicBezTo>
                <a:cubicBezTo>
                  <a:pt x="5326" y="11902"/>
                  <a:pt x="5202" y="11990"/>
                  <a:pt x="5016" y="12616"/>
                </a:cubicBezTo>
                <a:cubicBezTo>
                  <a:pt x="4794" y="13367"/>
                  <a:pt x="4550" y="13579"/>
                  <a:pt x="4163" y="13378"/>
                </a:cubicBezTo>
                <a:cubicBezTo>
                  <a:pt x="3642" y="13105"/>
                  <a:pt x="3651" y="13111"/>
                  <a:pt x="3492" y="13563"/>
                </a:cubicBezTo>
                <a:cubicBezTo>
                  <a:pt x="3410" y="13793"/>
                  <a:pt x="3271" y="14199"/>
                  <a:pt x="3177" y="14465"/>
                </a:cubicBezTo>
                <a:cubicBezTo>
                  <a:pt x="3029" y="14880"/>
                  <a:pt x="2732" y="15345"/>
                  <a:pt x="2616" y="15346"/>
                </a:cubicBezTo>
                <a:cubicBezTo>
                  <a:pt x="2597" y="15346"/>
                  <a:pt x="2461" y="15200"/>
                  <a:pt x="2318" y="15020"/>
                </a:cubicBezTo>
                <a:cubicBezTo>
                  <a:pt x="2176" y="14840"/>
                  <a:pt x="2039" y="14695"/>
                  <a:pt x="2015" y="14694"/>
                </a:cubicBezTo>
                <a:cubicBezTo>
                  <a:pt x="1990" y="14693"/>
                  <a:pt x="1814" y="14955"/>
                  <a:pt x="1623" y="15281"/>
                </a:cubicBezTo>
                <a:cubicBezTo>
                  <a:pt x="1138" y="16112"/>
                  <a:pt x="1065" y="16178"/>
                  <a:pt x="841" y="15934"/>
                </a:cubicBezTo>
                <a:cubicBezTo>
                  <a:pt x="488" y="15549"/>
                  <a:pt x="415" y="15068"/>
                  <a:pt x="415" y="13215"/>
                </a:cubicBezTo>
                <a:cubicBezTo>
                  <a:pt x="415" y="12310"/>
                  <a:pt x="430" y="10435"/>
                  <a:pt x="455" y="9049"/>
                </a:cubicBezTo>
                <a:cubicBezTo>
                  <a:pt x="481" y="7646"/>
                  <a:pt x="493" y="6920"/>
                  <a:pt x="455" y="6732"/>
                </a:cubicBezTo>
                <a:close/>
                <a:moveTo>
                  <a:pt x="4327" y="7613"/>
                </a:moveTo>
                <a:cubicBezTo>
                  <a:pt x="4253" y="7699"/>
                  <a:pt x="3842" y="9318"/>
                  <a:pt x="3866" y="9430"/>
                </a:cubicBezTo>
                <a:cubicBezTo>
                  <a:pt x="3875" y="9474"/>
                  <a:pt x="4032" y="9730"/>
                  <a:pt x="4210" y="10006"/>
                </a:cubicBezTo>
                <a:cubicBezTo>
                  <a:pt x="4388" y="10282"/>
                  <a:pt x="4562" y="10513"/>
                  <a:pt x="4596" y="10517"/>
                </a:cubicBezTo>
                <a:cubicBezTo>
                  <a:pt x="4652" y="10524"/>
                  <a:pt x="4874" y="9760"/>
                  <a:pt x="5069" y="8908"/>
                </a:cubicBezTo>
                <a:cubicBezTo>
                  <a:pt x="5145" y="8573"/>
                  <a:pt x="5140" y="8540"/>
                  <a:pt x="4969" y="8179"/>
                </a:cubicBezTo>
                <a:cubicBezTo>
                  <a:pt x="4788" y="7795"/>
                  <a:pt x="4439" y="7484"/>
                  <a:pt x="4327" y="7613"/>
                </a:cubicBezTo>
                <a:close/>
                <a:moveTo>
                  <a:pt x="15416" y="8016"/>
                </a:moveTo>
                <a:cubicBezTo>
                  <a:pt x="15362" y="7915"/>
                  <a:pt x="15055" y="8662"/>
                  <a:pt x="14902" y="9266"/>
                </a:cubicBezTo>
                <a:cubicBezTo>
                  <a:pt x="14570" y="10577"/>
                  <a:pt x="14546" y="11572"/>
                  <a:pt x="14838" y="12040"/>
                </a:cubicBezTo>
                <a:cubicBezTo>
                  <a:pt x="14969" y="12250"/>
                  <a:pt x="15046" y="12295"/>
                  <a:pt x="15241" y="12247"/>
                </a:cubicBezTo>
                <a:cubicBezTo>
                  <a:pt x="15386" y="12210"/>
                  <a:pt x="15517" y="12087"/>
                  <a:pt x="15580" y="11942"/>
                </a:cubicBezTo>
                <a:cubicBezTo>
                  <a:pt x="15700" y="11667"/>
                  <a:pt x="15722" y="10919"/>
                  <a:pt x="15620" y="10452"/>
                </a:cubicBezTo>
                <a:lnTo>
                  <a:pt x="15550" y="10137"/>
                </a:lnTo>
                <a:lnTo>
                  <a:pt x="15509" y="10506"/>
                </a:lnTo>
                <a:cubicBezTo>
                  <a:pt x="15485" y="10706"/>
                  <a:pt x="15402" y="10990"/>
                  <a:pt x="15328" y="11137"/>
                </a:cubicBezTo>
                <a:cubicBezTo>
                  <a:pt x="15199" y="11393"/>
                  <a:pt x="15192" y="11397"/>
                  <a:pt x="15083" y="11213"/>
                </a:cubicBezTo>
                <a:cubicBezTo>
                  <a:pt x="14912" y="10925"/>
                  <a:pt x="14975" y="10013"/>
                  <a:pt x="15241" y="8940"/>
                </a:cubicBezTo>
                <a:cubicBezTo>
                  <a:pt x="15358" y="8468"/>
                  <a:pt x="15435" y="8051"/>
                  <a:pt x="15416" y="8016"/>
                </a:cubicBezTo>
                <a:close/>
                <a:moveTo>
                  <a:pt x="1658" y="9549"/>
                </a:moveTo>
                <a:cubicBezTo>
                  <a:pt x="1618" y="9648"/>
                  <a:pt x="1150" y="11401"/>
                  <a:pt x="1150" y="11453"/>
                </a:cubicBezTo>
                <a:cubicBezTo>
                  <a:pt x="1150" y="11482"/>
                  <a:pt x="1224" y="11573"/>
                  <a:pt x="1314" y="11659"/>
                </a:cubicBezTo>
                <a:cubicBezTo>
                  <a:pt x="1404" y="11746"/>
                  <a:pt x="1578" y="11998"/>
                  <a:pt x="1705" y="12214"/>
                </a:cubicBezTo>
                <a:cubicBezTo>
                  <a:pt x="1966" y="12659"/>
                  <a:pt x="1934" y="12691"/>
                  <a:pt x="2236" y="11594"/>
                </a:cubicBezTo>
                <a:cubicBezTo>
                  <a:pt x="2482" y="10703"/>
                  <a:pt x="2495" y="10429"/>
                  <a:pt x="2283" y="10060"/>
                </a:cubicBezTo>
                <a:cubicBezTo>
                  <a:pt x="2129" y="9793"/>
                  <a:pt x="1701" y="9446"/>
                  <a:pt x="1658" y="9549"/>
                </a:cubicBezTo>
                <a:close/>
                <a:moveTo>
                  <a:pt x="9454" y="9691"/>
                </a:moveTo>
                <a:cubicBezTo>
                  <a:pt x="9354" y="9808"/>
                  <a:pt x="9051" y="10553"/>
                  <a:pt x="8923" y="11072"/>
                </a:cubicBezTo>
                <a:cubicBezTo>
                  <a:pt x="8632" y="12245"/>
                  <a:pt x="8606" y="13235"/>
                  <a:pt x="8858" y="13704"/>
                </a:cubicBezTo>
                <a:cubicBezTo>
                  <a:pt x="9019" y="14003"/>
                  <a:pt x="9448" y="14004"/>
                  <a:pt x="9594" y="13704"/>
                </a:cubicBezTo>
                <a:cubicBezTo>
                  <a:pt x="9742" y="13400"/>
                  <a:pt x="9782" y="12510"/>
                  <a:pt x="9664" y="12105"/>
                </a:cubicBezTo>
                <a:lnTo>
                  <a:pt x="9571" y="11790"/>
                </a:lnTo>
                <a:lnTo>
                  <a:pt x="9565" y="12062"/>
                </a:lnTo>
                <a:cubicBezTo>
                  <a:pt x="9562" y="12401"/>
                  <a:pt x="9360" y="13040"/>
                  <a:pt x="9255" y="13040"/>
                </a:cubicBezTo>
                <a:cubicBezTo>
                  <a:pt x="8991" y="13040"/>
                  <a:pt x="8961" y="12072"/>
                  <a:pt x="9191" y="10985"/>
                </a:cubicBezTo>
                <a:cubicBezTo>
                  <a:pt x="9276" y="10583"/>
                  <a:pt x="9361" y="10197"/>
                  <a:pt x="9384" y="10137"/>
                </a:cubicBezTo>
                <a:cubicBezTo>
                  <a:pt x="9407" y="10076"/>
                  <a:pt x="9449" y="9931"/>
                  <a:pt x="9472" y="9810"/>
                </a:cubicBezTo>
                <a:cubicBezTo>
                  <a:pt x="9498" y="9676"/>
                  <a:pt x="9487" y="9652"/>
                  <a:pt x="9454" y="9691"/>
                </a:cubicBezTo>
                <a:close/>
                <a:moveTo>
                  <a:pt x="12479" y="9865"/>
                </a:moveTo>
                <a:cubicBezTo>
                  <a:pt x="12315" y="9865"/>
                  <a:pt x="12203" y="10219"/>
                  <a:pt x="12047" y="11279"/>
                </a:cubicBezTo>
                <a:cubicBezTo>
                  <a:pt x="11991" y="11655"/>
                  <a:pt x="11925" y="11976"/>
                  <a:pt x="11895" y="11985"/>
                </a:cubicBezTo>
                <a:cubicBezTo>
                  <a:pt x="11865" y="11996"/>
                  <a:pt x="11755" y="11706"/>
                  <a:pt x="11655" y="11344"/>
                </a:cubicBezTo>
                <a:cubicBezTo>
                  <a:pt x="11483" y="10715"/>
                  <a:pt x="11467" y="10690"/>
                  <a:pt x="11235" y="10659"/>
                </a:cubicBezTo>
                <a:cubicBezTo>
                  <a:pt x="10975" y="10623"/>
                  <a:pt x="10922" y="10752"/>
                  <a:pt x="10920" y="11409"/>
                </a:cubicBezTo>
                <a:cubicBezTo>
                  <a:pt x="10918" y="12021"/>
                  <a:pt x="11269" y="12415"/>
                  <a:pt x="11451" y="12007"/>
                </a:cubicBezTo>
                <a:cubicBezTo>
                  <a:pt x="11546" y="11794"/>
                  <a:pt x="11658" y="11955"/>
                  <a:pt x="11702" y="12366"/>
                </a:cubicBezTo>
                <a:cubicBezTo>
                  <a:pt x="11720" y="12531"/>
                  <a:pt x="11762" y="12799"/>
                  <a:pt x="11796" y="12964"/>
                </a:cubicBezTo>
                <a:cubicBezTo>
                  <a:pt x="11829" y="13130"/>
                  <a:pt x="11875" y="13269"/>
                  <a:pt x="11901" y="13269"/>
                </a:cubicBezTo>
                <a:cubicBezTo>
                  <a:pt x="11926" y="13269"/>
                  <a:pt x="12005" y="12810"/>
                  <a:pt x="12076" y="12257"/>
                </a:cubicBezTo>
                <a:cubicBezTo>
                  <a:pt x="12204" y="11256"/>
                  <a:pt x="12321" y="10866"/>
                  <a:pt x="12444" y="11007"/>
                </a:cubicBezTo>
                <a:cubicBezTo>
                  <a:pt x="12479" y="11047"/>
                  <a:pt x="12508" y="11192"/>
                  <a:pt x="12508" y="11322"/>
                </a:cubicBezTo>
                <a:cubicBezTo>
                  <a:pt x="12508" y="11556"/>
                  <a:pt x="12511" y="11557"/>
                  <a:pt x="12607" y="11300"/>
                </a:cubicBezTo>
                <a:cubicBezTo>
                  <a:pt x="12707" y="11036"/>
                  <a:pt x="12738" y="10231"/>
                  <a:pt x="12660" y="9995"/>
                </a:cubicBezTo>
                <a:cubicBezTo>
                  <a:pt x="12636" y="9924"/>
                  <a:pt x="12556" y="9865"/>
                  <a:pt x="12479" y="9865"/>
                </a:cubicBezTo>
                <a:close/>
                <a:moveTo>
                  <a:pt x="20467" y="12584"/>
                </a:moveTo>
                <a:lnTo>
                  <a:pt x="20432" y="12975"/>
                </a:lnTo>
                <a:cubicBezTo>
                  <a:pt x="20412" y="13193"/>
                  <a:pt x="20376" y="13545"/>
                  <a:pt x="20356" y="13758"/>
                </a:cubicBezTo>
                <a:cubicBezTo>
                  <a:pt x="20329" y="14045"/>
                  <a:pt x="20350" y="14211"/>
                  <a:pt x="20426" y="14367"/>
                </a:cubicBezTo>
                <a:cubicBezTo>
                  <a:pt x="20509" y="14539"/>
                  <a:pt x="20514" y="14606"/>
                  <a:pt x="20455" y="14737"/>
                </a:cubicBezTo>
                <a:cubicBezTo>
                  <a:pt x="20357" y="14959"/>
                  <a:pt x="19478" y="15901"/>
                  <a:pt x="19369" y="15901"/>
                </a:cubicBezTo>
                <a:cubicBezTo>
                  <a:pt x="19321" y="15901"/>
                  <a:pt x="19269" y="15939"/>
                  <a:pt x="19253" y="15988"/>
                </a:cubicBezTo>
                <a:cubicBezTo>
                  <a:pt x="19237" y="16036"/>
                  <a:pt x="19015" y="16193"/>
                  <a:pt x="18762" y="16336"/>
                </a:cubicBezTo>
                <a:cubicBezTo>
                  <a:pt x="18509" y="16479"/>
                  <a:pt x="18280" y="16639"/>
                  <a:pt x="18248" y="16695"/>
                </a:cubicBezTo>
                <a:cubicBezTo>
                  <a:pt x="18162" y="16842"/>
                  <a:pt x="18742" y="16677"/>
                  <a:pt x="19340" y="16390"/>
                </a:cubicBezTo>
                <a:cubicBezTo>
                  <a:pt x="19952" y="16097"/>
                  <a:pt x="20320" y="15725"/>
                  <a:pt x="20607" y="15085"/>
                </a:cubicBezTo>
                <a:cubicBezTo>
                  <a:pt x="20807" y="14640"/>
                  <a:pt x="20839" y="14608"/>
                  <a:pt x="21051" y="14661"/>
                </a:cubicBezTo>
                <a:cubicBezTo>
                  <a:pt x="21356" y="14737"/>
                  <a:pt x="21454" y="14568"/>
                  <a:pt x="21454" y="13965"/>
                </a:cubicBezTo>
                <a:cubicBezTo>
                  <a:pt x="21454" y="13264"/>
                  <a:pt x="21187" y="12746"/>
                  <a:pt x="20771" y="12649"/>
                </a:cubicBezTo>
                <a:lnTo>
                  <a:pt x="20467" y="12584"/>
                </a:lnTo>
                <a:close/>
                <a:moveTo>
                  <a:pt x="16765" y="14976"/>
                </a:moveTo>
                <a:cubicBezTo>
                  <a:pt x="16726" y="14948"/>
                  <a:pt x="16578" y="15200"/>
                  <a:pt x="16438" y="15564"/>
                </a:cubicBezTo>
                <a:cubicBezTo>
                  <a:pt x="16173" y="16251"/>
                  <a:pt x="16025" y="17076"/>
                  <a:pt x="16018" y="17902"/>
                </a:cubicBezTo>
                <a:cubicBezTo>
                  <a:pt x="16012" y="18601"/>
                  <a:pt x="16020" y="18677"/>
                  <a:pt x="16181" y="18935"/>
                </a:cubicBezTo>
                <a:cubicBezTo>
                  <a:pt x="16324" y="19165"/>
                  <a:pt x="16399" y="19202"/>
                  <a:pt x="16596" y="19153"/>
                </a:cubicBezTo>
                <a:cubicBezTo>
                  <a:pt x="16742" y="19116"/>
                  <a:pt x="16871" y="18994"/>
                  <a:pt x="16934" y="18848"/>
                </a:cubicBezTo>
                <a:cubicBezTo>
                  <a:pt x="17054" y="18573"/>
                  <a:pt x="17071" y="17825"/>
                  <a:pt x="16969" y="17358"/>
                </a:cubicBezTo>
                <a:lnTo>
                  <a:pt x="16905" y="17043"/>
                </a:lnTo>
                <a:lnTo>
                  <a:pt x="16864" y="17380"/>
                </a:lnTo>
                <a:cubicBezTo>
                  <a:pt x="16737" y="18421"/>
                  <a:pt x="16333" y="18518"/>
                  <a:pt x="16333" y="17511"/>
                </a:cubicBezTo>
                <a:cubicBezTo>
                  <a:pt x="16333" y="17078"/>
                  <a:pt x="16518" y="15897"/>
                  <a:pt x="16648" y="15509"/>
                </a:cubicBezTo>
                <a:cubicBezTo>
                  <a:pt x="16688" y="15389"/>
                  <a:pt x="16744" y="15212"/>
                  <a:pt x="16765" y="15107"/>
                </a:cubicBezTo>
                <a:cubicBezTo>
                  <a:pt x="16780" y="15030"/>
                  <a:pt x="16778" y="14986"/>
                  <a:pt x="16765" y="14976"/>
                </a:cubicBezTo>
                <a:close/>
                <a:moveTo>
                  <a:pt x="5530" y="16118"/>
                </a:moveTo>
                <a:cubicBezTo>
                  <a:pt x="5534" y="16022"/>
                  <a:pt x="5481" y="16136"/>
                  <a:pt x="5366" y="16369"/>
                </a:cubicBezTo>
                <a:cubicBezTo>
                  <a:pt x="5120" y="16871"/>
                  <a:pt x="4942" y="17534"/>
                  <a:pt x="4818" y="18435"/>
                </a:cubicBezTo>
                <a:cubicBezTo>
                  <a:pt x="4707" y="19245"/>
                  <a:pt x="4748" y="19756"/>
                  <a:pt x="4952" y="20056"/>
                </a:cubicBezTo>
                <a:cubicBezTo>
                  <a:pt x="5126" y="20311"/>
                  <a:pt x="5483" y="20357"/>
                  <a:pt x="5641" y="20143"/>
                </a:cubicBezTo>
                <a:cubicBezTo>
                  <a:pt x="5787" y="19944"/>
                  <a:pt x="5854" y="19285"/>
                  <a:pt x="5787" y="18696"/>
                </a:cubicBezTo>
                <a:cubicBezTo>
                  <a:pt x="5723" y="18137"/>
                  <a:pt x="5623" y="18030"/>
                  <a:pt x="5623" y="18522"/>
                </a:cubicBezTo>
                <a:cubicBezTo>
                  <a:pt x="5623" y="18711"/>
                  <a:pt x="5559" y="18972"/>
                  <a:pt x="5472" y="19153"/>
                </a:cubicBezTo>
                <a:lnTo>
                  <a:pt x="5326" y="19457"/>
                </a:lnTo>
                <a:lnTo>
                  <a:pt x="5203" y="19185"/>
                </a:lnTo>
                <a:cubicBezTo>
                  <a:pt x="5044" y="18835"/>
                  <a:pt x="5078" y="18288"/>
                  <a:pt x="5331" y="17119"/>
                </a:cubicBezTo>
                <a:cubicBezTo>
                  <a:pt x="5462" y="16518"/>
                  <a:pt x="5526" y="16214"/>
                  <a:pt x="5530" y="16118"/>
                </a:cubicBezTo>
                <a:close/>
                <a:moveTo>
                  <a:pt x="3533" y="17869"/>
                </a:moveTo>
                <a:cubicBezTo>
                  <a:pt x="3494" y="17869"/>
                  <a:pt x="3387" y="18166"/>
                  <a:pt x="3293" y="18533"/>
                </a:cubicBezTo>
                <a:cubicBezTo>
                  <a:pt x="3199" y="18899"/>
                  <a:pt x="3106" y="19224"/>
                  <a:pt x="3083" y="19251"/>
                </a:cubicBezTo>
                <a:cubicBezTo>
                  <a:pt x="3060" y="19277"/>
                  <a:pt x="2910" y="19150"/>
                  <a:pt x="2756" y="18968"/>
                </a:cubicBezTo>
                <a:cubicBezTo>
                  <a:pt x="2602" y="18786"/>
                  <a:pt x="2439" y="18641"/>
                  <a:pt x="2388" y="18642"/>
                </a:cubicBezTo>
                <a:cubicBezTo>
                  <a:pt x="2296" y="18643"/>
                  <a:pt x="2275" y="18706"/>
                  <a:pt x="1974" y="19925"/>
                </a:cubicBezTo>
                <a:lnTo>
                  <a:pt x="1804" y="20610"/>
                </a:lnTo>
                <a:lnTo>
                  <a:pt x="1997" y="20773"/>
                </a:lnTo>
                <a:cubicBezTo>
                  <a:pt x="2104" y="20867"/>
                  <a:pt x="2267" y="21096"/>
                  <a:pt x="2359" y="21274"/>
                </a:cubicBezTo>
                <a:cubicBezTo>
                  <a:pt x="2451" y="21452"/>
                  <a:pt x="2551" y="21600"/>
                  <a:pt x="2587" y="21600"/>
                </a:cubicBezTo>
                <a:cubicBezTo>
                  <a:pt x="2623" y="21600"/>
                  <a:pt x="2702" y="21413"/>
                  <a:pt x="2756" y="21187"/>
                </a:cubicBezTo>
                <a:cubicBezTo>
                  <a:pt x="2810" y="20961"/>
                  <a:pt x="2906" y="20605"/>
                  <a:pt x="2972" y="20404"/>
                </a:cubicBezTo>
                <a:cubicBezTo>
                  <a:pt x="3093" y="20039"/>
                  <a:pt x="3094" y="20042"/>
                  <a:pt x="3253" y="20230"/>
                </a:cubicBezTo>
                <a:cubicBezTo>
                  <a:pt x="3340" y="20333"/>
                  <a:pt x="3479" y="20533"/>
                  <a:pt x="3562" y="20676"/>
                </a:cubicBezTo>
                <a:cubicBezTo>
                  <a:pt x="3645" y="20818"/>
                  <a:pt x="3727" y="20937"/>
                  <a:pt x="3743" y="20937"/>
                </a:cubicBezTo>
                <a:cubicBezTo>
                  <a:pt x="3759" y="20937"/>
                  <a:pt x="3892" y="20492"/>
                  <a:pt x="4035" y="19947"/>
                </a:cubicBezTo>
                <a:cubicBezTo>
                  <a:pt x="4239" y="19173"/>
                  <a:pt x="4282" y="18919"/>
                  <a:pt x="4234" y="18772"/>
                </a:cubicBezTo>
                <a:cubicBezTo>
                  <a:pt x="4160" y="18547"/>
                  <a:pt x="3633" y="17869"/>
                  <a:pt x="3533" y="17869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945" name="انتِ مبدعة.wav" descr="انتِ مبدعة.wav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760529" y="2048043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" fill="hold"/>
                                        <p:tgtEl>
                                          <p:spTgt spid="29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76"/>
                            </p:stCondLst>
                            <p:childTnLst>
                              <p:par>
                                <p:cTn id="8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3000"/>
                                        <p:tgtEl>
                                          <p:spTgt spid="2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376"/>
                            </p:stCondLst>
                            <p:childTnLst>
                              <p:par>
                                <p:cTn id="12" presetClass="entr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4" dur="3000"/>
                                        <p:tgtEl>
                                          <p:spTgt spid="2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376"/>
                            </p:stCondLst>
                            <p:childTnLst>
                              <p:par>
                                <p:cTn id="16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8" dur="1000"/>
                                        <p:tgtEl>
                                          <p:spTgt spid="29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path" nodeType="afterEffect" presetSubtype="0" presetID="-1" grpId="5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-0.014256 -0.037442 -0.031339 -0.071254 -0.053793 -0.091853 C -0.075631 -0.111887 -0.101156 -0.119181 -0.122190 -0.136876 C -0.147064 -0.157800 -0.167547 -0.192254 -0.180790 -0.235137" origin="layout" pathEditMode="relative">
                                      <p:cBhvr>
                                        <p:cTn id="21" dur="300" fill="hold"/>
                                        <p:tgtEl>
                                          <p:spTgt spid="29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mph" nodeType="afterEffect" presetSubtype="0" presetID="6" grpId="6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1000" fill="hold"/>
                                        <p:tgtEl>
                                          <p:spTgt spid="2942"/>
                                        </p:tgtEl>
                                      </p:cBhvr>
                                      <p:by x="135842" y="135842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Class="exit" nodeType="after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27" dur="2000" fill="hold"/>
                                        <p:tgtEl>
                                          <p:spTgt spid="29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29" fill="hold" display="0">
                  <p:stCondLst>
                    <p:cond delay="indefinite"/>
                  </p:stCondLst>
                </p:cTn>
                <p:tgtEl>
                  <p:spTgt spid="2945"/>
                </p:tgtEl>
              </p:cMediaNode>
            </p:audio>
          </p:childTnLst>
        </p:cTn>
      </p:par>
    </p:tnLst>
    <p:bldLst>
      <p:bldP build="whole" bldLvl="1" animBg="1" rev="0" advAuto="0" spid="2942" grpId="4"/>
      <p:bldP build="whole" bldLvl="1" animBg="1" rev="0" advAuto="0" spid="2894" grpId="3"/>
      <p:bldP build="whole" bldLvl="1" animBg="1" rev="0" advAuto="0" spid="2942" grpId="6"/>
      <p:bldP build="whole" bldLvl="1" animBg="1" rev="0" advAuto="0" spid="2942" grpId="7"/>
      <p:bldP build="whole" bldLvl="1" animBg="1" rev="0" advAuto="0" spid="2905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7" name="Google Shape;2844;p32"/>
          <p:cNvSpPr/>
          <p:nvPr/>
        </p:nvSpPr>
        <p:spPr>
          <a:xfrm>
            <a:off x="345668" y="968293"/>
            <a:ext cx="195239" cy="2390039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948" name="Google Shape;900;p13"/>
          <p:cNvSpPr/>
          <p:nvPr/>
        </p:nvSpPr>
        <p:spPr>
          <a:xfrm rot="5400000">
            <a:off x="-740201" y="2090118"/>
            <a:ext cx="2366979" cy="146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5DCDC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2951" name="Google Shape;972;p13"/>
          <p:cNvGrpSpPr/>
          <p:nvPr/>
        </p:nvGrpSpPr>
        <p:grpSpPr>
          <a:xfrm>
            <a:off x="3294643" y="4062495"/>
            <a:ext cx="297897" cy="313805"/>
            <a:chOff x="-14" y="1"/>
            <a:chExt cx="297896" cy="313804"/>
          </a:xfrm>
        </p:grpSpPr>
        <p:sp>
          <p:nvSpPr>
            <p:cNvPr id="2949" name="Google Shape;973;p13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0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954" name="Google Shape;972;p13"/>
          <p:cNvGrpSpPr/>
          <p:nvPr/>
        </p:nvGrpSpPr>
        <p:grpSpPr>
          <a:xfrm>
            <a:off x="7406066" y="2701344"/>
            <a:ext cx="250167" cy="263525"/>
            <a:chOff x="-12" y="1"/>
            <a:chExt cx="250165" cy="263524"/>
          </a:xfrm>
        </p:grpSpPr>
        <p:sp>
          <p:nvSpPr>
            <p:cNvPr id="2952" name="Google Shape;973;p13"/>
            <p:cNvSpPr/>
            <p:nvPr/>
          </p:nvSpPr>
          <p:spPr>
            <a:xfrm>
              <a:off x="-13" y="1"/>
              <a:ext cx="250167" cy="26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3" name="Google Shape;974;p13"/>
            <p:cNvSpPr/>
            <p:nvPr/>
          </p:nvSpPr>
          <p:spPr>
            <a:xfrm>
              <a:off x="98177" y="98212"/>
              <a:ext cx="59585" cy="6157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957" name="Google Shape;972;p13"/>
          <p:cNvGrpSpPr/>
          <p:nvPr/>
        </p:nvGrpSpPr>
        <p:grpSpPr>
          <a:xfrm>
            <a:off x="4957660" y="2315425"/>
            <a:ext cx="297898" cy="313806"/>
            <a:chOff x="-14" y="1"/>
            <a:chExt cx="297896" cy="313805"/>
          </a:xfrm>
        </p:grpSpPr>
        <p:sp>
          <p:nvSpPr>
            <p:cNvPr id="2955" name="Google Shape;973;p13"/>
            <p:cNvSpPr/>
            <p:nvPr/>
          </p:nvSpPr>
          <p:spPr>
            <a:xfrm>
              <a:off x="-15" y="1"/>
              <a:ext cx="297898" cy="31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6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968" name="Google Shape;975;p13"/>
          <p:cNvGrpSpPr/>
          <p:nvPr/>
        </p:nvGrpSpPr>
        <p:grpSpPr>
          <a:xfrm>
            <a:off x="7496347" y="1772965"/>
            <a:ext cx="286702" cy="276838"/>
            <a:chOff x="0" y="0"/>
            <a:chExt cx="286700" cy="276836"/>
          </a:xfrm>
        </p:grpSpPr>
        <p:sp>
          <p:nvSpPr>
            <p:cNvPr id="2958" name="Google Shape;976;p13"/>
            <p:cNvSpPr/>
            <p:nvPr/>
          </p:nvSpPr>
          <p:spPr>
            <a:xfrm>
              <a:off x="42535" y="30210"/>
              <a:ext cx="202246" cy="197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9" name="Google Shape;977;p13"/>
            <p:cNvSpPr/>
            <p:nvPr/>
          </p:nvSpPr>
          <p:spPr>
            <a:xfrm>
              <a:off x="59190" y="30210"/>
              <a:ext cx="188051" cy="20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0" name="Google Shape;978;p13"/>
            <p:cNvSpPr/>
            <p:nvPr/>
          </p:nvSpPr>
          <p:spPr>
            <a:xfrm>
              <a:off x="147254" y="-1"/>
              <a:ext cx="12701" cy="276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1" name="Google Shape;979;p13"/>
            <p:cNvSpPr/>
            <p:nvPr/>
          </p:nvSpPr>
          <p:spPr>
            <a:xfrm>
              <a:off x="-1" y="120345"/>
              <a:ext cx="28052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2" name="Google Shape;980;p13"/>
            <p:cNvSpPr/>
            <p:nvPr/>
          </p:nvSpPr>
          <p:spPr>
            <a:xfrm>
              <a:off x="94935" y="6175"/>
              <a:ext cx="102982" cy="263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3" name="Google Shape;981;p13"/>
            <p:cNvSpPr/>
            <p:nvPr/>
          </p:nvSpPr>
          <p:spPr>
            <a:xfrm>
              <a:off x="22805" y="84480"/>
              <a:ext cx="263896" cy="9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4" name="Google Shape;982;p13"/>
            <p:cNvSpPr/>
            <p:nvPr/>
          </p:nvSpPr>
          <p:spPr>
            <a:xfrm>
              <a:off x="32055" y="77690"/>
              <a:ext cx="253416" cy="11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5" name="Google Shape;983;p13"/>
            <p:cNvSpPr/>
            <p:nvPr/>
          </p:nvSpPr>
          <p:spPr>
            <a:xfrm>
              <a:off x="83840" y="12325"/>
              <a:ext cx="118382" cy="254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6" name="Google Shape;984;p13"/>
            <p:cNvSpPr/>
            <p:nvPr/>
          </p:nvSpPr>
          <p:spPr>
            <a:xfrm>
              <a:off x="90110" y="72166"/>
              <a:ext cx="116336" cy="115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7" name="Google Shape;985;p13"/>
            <p:cNvSpPr/>
            <p:nvPr/>
          </p:nvSpPr>
          <p:spPr>
            <a:xfrm>
              <a:off x="116918" y="98745"/>
              <a:ext cx="62647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979" name="Google Shape;975;p13"/>
          <p:cNvGrpSpPr/>
          <p:nvPr/>
        </p:nvGrpSpPr>
        <p:grpSpPr>
          <a:xfrm>
            <a:off x="2632735" y="2501115"/>
            <a:ext cx="233116" cy="225093"/>
            <a:chOff x="0" y="1"/>
            <a:chExt cx="233114" cy="225092"/>
          </a:xfrm>
        </p:grpSpPr>
        <p:sp>
          <p:nvSpPr>
            <p:cNvPr id="2969" name="Google Shape;976;p13"/>
            <p:cNvSpPr/>
            <p:nvPr/>
          </p:nvSpPr>
          <p:spPr>
            <a:xfrm>
              <a:off x="34585" y="24564"/>
              <a:ext cx="164445" cy="160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0" name="Google Shape;977;p13"/>
            <p:cNvSpPr/>
            <p:nvPr/>
          </p:nvSpPr>
          <p:spPr>
            <a:xfrm>
              <a:off x="48127" y="24564"/>
              <a:ext cx="152903" cy="168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1" name="Google Shape;978;p13"/>
            <p:cNvSpPr/>
            <p:nvPr/>
          </p:nvSpPr>
          <p:spPr>
            <a:xfrm>
              <a:off x="118545" y="1"/>
              <a:ext cx="12701" cy="225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2" name="Google Shape;979;p13"/>
            <p:cNvSpPr/>
            <p:nvPr/>
          </p:nvSpPr>
          <p:spPr>
            <a:xfrm>
              <a:off x="-1" y="96665"/>
              <a:ext cx="22809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3" name="Google Shape;980;p13"/>
            <p:cNvSpPr/>
            <p:nvPr/>
          </p:nvSpPr>
          <p:spPr>
            <a:xfrm>
              <a:off x="77191" y="5021"/>
              <a:ext cx="83734" cy="214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4" name="Google Shape;981;p13"/>
            <p:cNvSpPr/>
            <p:nvPr/>
          </p:nvSpPr>
          <p:spPr>
            <a:xfrm>
              <a:off x="18543" y="68690"/>
              <a:ext cx="214572" cy="75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5" name="Google Shape;982;p13"/>
            <p:cNvSpPr/>
            <p:nvPr/>
          </p:nvSpPr>
          <p:spPr>
            <a:xfrm>
              <a:off x="26064" y="63169"/>
              <a:ext cx="206051" cy="90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6" name="Google Shape;983;p13"/>
            <p:cNvSpPr/>
            <p:nvPr/>
          </p:nvSpPr>
          <p:spPr>
            <a:xfrm>
              <a:off x="68170" y="10022"/>
              <a:ext cx="96255" cy="207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7" name="Google Shape;984;p13"/>
            <p:cNvSpPr/>
            <p:nvPr/>
          </p:nvSpPr>
          <p:spPr>
            <a:xfrm>
              <a:off x="73267" y="58678"/>
              <a:ext cx="94593" cy="9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8" name="Google Shape;985;p13"/>
            <p:cNvSpPr/>
            <p:nvPr/>
          </p:nvSpPr>
          <p:spPr>
            <a:xfrm>
              <a:off x="95065" y="80289"/>
              <a:ext cx="50938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990" name="Google Shape;975;p13"/>
          <p:cNvGrpSpPr/>
          <p:nvPr/>
        </p:nvGrpSpPr>
        <p:grpSpPr>
          <a:xfrm>
            <a:off x="2277044" y="4429030"/>
            <a:ext cx="192661" cy="186032"/>
            <a:chOff x="0" y="0"/>
            <a:chExt cx="192660" cy="186030"/>
          </a:xfrm>
        </p:grpSpPr>
        <p:sp>
          <p:nvSpPr>
            <p:cNvPr id="2980" name="Google Shape;976;p13"/>
            <p:cNvSpPr/>
            <p:nvPr/>
          </p:nvSpPr>
          <p:spPr>
            <a:xfrm>
              <a:off x="28583" y="20301"/>
              <a:ext cx="135908" cy="13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1" name="Google Shape;977;p13"/>
            <p:cNvSpPr/>
            <p:nvPr/>
          </p:nvSpPr>
          <p:spPr>
            <a:xfrm>
              <a:off x="39775" y="20301"/>
              <a:ext cx="126369" cy="13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2" name="Google Shape;978;p13"/>
            <p:cNvSpPr/>
            <p:nvPr/>
          </p:nvSpPr>
          <p:spPr>
            <a:xfrm>
              <a:off x="96871" y="-1"/>
              <a:ext cx="12701" cy="186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3" name="Google Shape;979;p13"/>
            <p:cNvSpPr/>
            <p:nvPr/>
          </p:nvSpPr>
          <p:spPr>
            <a:xfrm>
              <a:off x="0" y="78787"/>
              <a:ext cx="18851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4" name="Google Shape;980;p13"/>
            <p:cNvSpPr/>
            <p:nvPr/>
          </p:nvSpPr>
          <p:spPr>
            <a:xfrm>
              <a:off x="63795" y="4149"/>
              <a:ext cx="69203" cy="176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5" name="Google Shape;981;p13"/>
            <p:cNvSpPr/>
            <p:nvPr/>
          </p:nvSpPr>
          <p:spPr>
            <a:xfrm>
              <a:off x="15325" y="56769"/>
              <a:ext cx="177336" cy="6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6" name="Google Shape;982;p13"/>
            <p:cNvSpPr/>
            <p:nvPr/>
          </p:nvSpPr>
          <p:spPr>
            <a:xfrm>
              <a:off x="21541" y="52207"/>
              <a:ext cx="170294" cy="74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7" name="Google Shape;983;p13"/>
            <p:cNvSpPr/>
            <p:nvPr/>
          </p:nvSpPr>
          <p:spPr>
            <a:xfrm>
              <a:off x="56339" y="8282"/>
              <a:ext cx="79552" cy="171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8" name="Google Shape;984;p13"/>
            <p:cNvSpPr/>
            <p:nvPr/>
          </p:nvSpPr>
          <p:spPr>
            <a:xfrm>
              <a:off x="60552" y="48495"/>
              <a:ext cx="78177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9" name="Google Shape;985;p13"/>
            <p:cNvSpPr/>
            <p:nvPr/>
          </p:nvSpPr>
          <p:spPr>
            <a:xfrm>
              <a:off x="78567" y="66355"/>
              <a:ext cx="42098" cy="41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991" name="Google Shape;9382;p64"/>
          <p:cNvSpPr/>
          <p:nvPr/>
        </p:nvSpPr>
        <p:spPr>
          <a:xfrm>
            <a:off x="3413645" y="4432937"/>
            <a:ext cx="59910" cy="59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992" name="Google Shape;4324;p45"/>
          <p:cNvSpPr/>
          <p:nvPr/>
        </p:nvSpPr>
        <p:spPr>
          <a:xfrm rot="2153969">
            <a:off x="4322010" y="1127018"/>
            <a:ext cx="1088222" cy="940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500">
                <a:solidFill>
                  <a:srgbClr val="000000"/>
                </a:solidFill>
              </a:defRPr>
            </a:pPr>
          </a:p>
        </p:txBody>
      </p:sp>
      <p:grpSp>
        <p:nvGrpSpPr>
          <p:cNvPr id="2995" name="تجميع"/>
          <p:cNvGrpSpPr/>
          <p:nvPr/>
        </p:nvGrpSpPr>
        <p:grpSpPr>
          <a:xfrm>
            <a:off x="3144687" y="1573285"/>
            <a:ext cx="3442821" cy="1505066"/>
            <a:chOff x="-1" y="0"/>
            <a:chExt cx="3442820" cy="1505065"/>
          </a:xfrm>
        </p:grpSpPr>
        <p:sp>
          <p:nvSpPr>
            <p:cNvPr id="2993" name="Google Shape;4238;p45"/>
            <p:cNvSpPr/>
            <p:nvPr/>
          </p:nvSpPr>
          <p:spPr>
            <a:xfrm rot="599">
              <a:off x="129" y="299"/>
              <a:ext cx="3442560" cy="1504467"/>
            </a:xfrm>
            <a:prstGeom prst="rect">
              <a:avLst/>
            </a:prstGeom>
            <a:solidFill>
              <a:srgbClr val="F5DCDC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5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4" name="إجابة خاطئة"/>
            <p:cNvSpPr txBox="1"/>
            <p:nvPr/>
          </p:nvSpPr>
          <p:spPr>
            <a:xfrm>
              <a:off x="1130474" y="536592"/>
              <a:ext cx="1181870" cy="32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2200">
                  <a:solidFill>
                    <a:srgbClr val="004D65"/>
                  </a:solidFill>
                </a:defRPr>
              </a:lvl1pPr>
            </a:lstStyle>
            <a:p>
              <a:pPr rtl="0">
                <a:defRPr/>
              </a:pPr>
              <a:r>
                <a:t>إجابة خاطئة </a:t>
              </a:r>
            </a:p>
          </p:txBody>
        </p:sp>
      </p:grpSp>
      <p:sp>
        <p:nvSpPr>
          <p:cNvPr id="2996" name="Google Shape;196;p31"/>
          <p:cNvSpPr/>
          <p:nvPr/>
        </p:nvSpPr>
        <p:spPr>
          <a:xfrm>
            <a:off x="5710240" y="625222"/>
            <a:ext cx="885685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600" fill="norm" stroke="1" extrusionOk="0">
                <a:moveTo>
                  <a:pt x="16813" y="2435"/>
                </a:moveTo>
                <a:cubicBezTo>
                  <a:pt x="17593" y="4174"/>
                  <a:pt x="18362" y="5922"/>
                  <a:pt x="19139" y="7662"/>
                </a:cubicBezTo>
                <a:cubicBezTo>
                  <a:pt x="19408" y="8264"/>
                  <a:pt x="19677" y="8866"/>
                  <a:pt x="19946" y="9468"/>
                </a:cubicBezTo>
                <a:cubicBezTo>
                  <a:pt x="19085" y="8699"/>
                  <a:pt x="18150" y="8033"/>
                  <a:pt x="17218" y="7429"/>
                </a:cubicBezTo>
                <a:cubicBezTo>
                  <a:pt x="16424" y="6915"/>
                  <a:pt x="15496" y="6251"/>
                  <a:pt x="14593" y="5978"/>
                </a:cubicBezTo>
                <a:cubicBezTo>
                  <a:pt x="15306" y="4772"/>
                  <a:pt x="16046" y="3590"/>
                  <a:pt x="16813" y="2435"/>
                </a:cubicBezTo>
                <a:close/>
                <a:moveTo>
                  <a:pt x="16110" y="878"/>
                </a:moveTo>
                <a:cubicBezTo>
                  <a:pt x="16275" y="1239"/>
                  <a:pt x="16437" y="1602"/>
                  <a:pt x="16600" y="1964"/>
                </a:cubicBezTo>
                <a:cubicBezTo>
                  <a:pt x="16575" y="1980"/>
                  <a:pt x="16552" y="2003"/>
                  <a:pt x="16534" y="2031"/>
                </a:cubicBezTo>
                <a:cubicBezTo>
                  <a:pt x="15586" y="3450"/>
                  <a:pt x="14678" y="4910"/>
                  <a:pt x="13810" y="6410"/>
                </a:cubicBezTo>
                <a:cubicBezTo>
                  <a:pt x="13355" y="7202"/>
                  <a:pt x="12915" y="8006"/>
                  <a:pt x="12489" y="8823"/>
                </a:cubicBezTo>
                <a:cubicBezTo>
                  <a:pt x="12212" y="9353"/>
                  <a:pt x="11999" y="9935"/>
                  <a:pt x="11480" y="10122"/>
                </a:cubicBezTo>
                <a:cubicBezTo>
                  <a:pt x="11090" y="10261"/>
                  <a:pt x="10635" y="10275"/>
                  <a:pt x="10235" y="10345"/>
                </a:cubicBezTo>
                <a:cubicBezTo>
                  <a:pt x="8533" y="10644"/>
                  <a:pt x="6827" y="10919"/>
                  <a:pt x="5114" y="11086"/>
                </a:cubicBezTo>
                <a:cubicBezTo>
                  <a:pt x="3679" y="11225"/>
                  <a:pt x="2252" y="11201"/>
                  <a:pt x="818" y="11223"/>
                </a:cubicBezTo>
                <a:cubicBezTo>
                  <a:pt x="845" y="11132"/>
                  <a:pt x="855" y="11032"/>
                  <a:pt x="834" y="10947"/>
                </a:cubicBezTo>
                <a:cubicBezTo>
                  <a:pt x="824" y="10906"/>
                  <a:pt x="813" y="10864"/>
                  <a:pt x="802" y="10823"/>
                </a:cubicBezTo>
                <a:cubicBezTo>
                  <a:pt x="794" y="10791"/>
                  <a:pt x="784" y="10759"/>
                  <a:pt x="771" y="10730"/>
                </a:cubicBezTo>
                <a:cubicBezTo>
                  <a:pt x="5910" y="7513"/>
                  <a:pt x="10967" y="4089"/>
                  <a:pt x="16110" y="878"/>
                </a:cubicBezTo>
                <a:close/>
                <a:moveTo>
                  <a:pt x="14440" y="6233"/>
                </a:moveTo>
                <a:cubicBezTo>
                  <a:pt x="15331" y="6897"/>
                  <a:pt x="16387" y="7315"/>
                  <a:pt x="17294" y="7940"/>
                </a:cubicBezTo>
                <a:cubicBezTo>
                  <a:pt x="18313" y="8643"/>
                  <a:pt x="19250" y="9468"/>
                  <a:pt x="20208" y="10287"/>
                </a:cubicBezTo>
                <a:cubicBezTo>
                  <a:pt x="20206" y="10300"/>
                  <a:pt x="20206" y="10314"/>
                  <a:pt x="20203" y="10328"/>
                </a:cubicBezTo>
                <a:cubicBezTo>
                  <a:pt x="20130" y="10655"/>
                  <a:pt x="19842" y="10730"/>
                  <a:pt x="19617" y="10881"/>
                </a:cubicBezTo>
                <a:cubicBezTo>
                  <a:pt x="18617" y="11546"/>
                  <a:pt x="17621" y="12219"/>
                  <a:pt x="16624" y="12888"/>
                </a:cubicBezTo>
                <a:lnTo>
                  <a:pt x="5537" y="20335"/>
                </a:lnTo>
                <a:cubicBezTo>
                  <a:pt x="5724" y="18920"/>
                  <a:pt x="5693" y="17396"/>
                  <a:pt x="5841" y="15984"/>
                </a:cubicBezTo>
                <a:cubicBezTo>
                  <a:pt x="6000" y="14471"/>
                  <a:pt x="6315" y="12960"/>
                  <a:pt x="6436" y="11440"/>
                </a:cubicBezTo>
                <a:cubicBezTo>
                  <a:pt x="7894" y="11246"/>
                  <a:pt x="9342" y="10973"/>
                  <a:pt x="10741" y="10740"/>
                </a:cubicBezTo>
                <a:cubicBezTo>
                  <a:pt x="11234" y="10659"/>
                  <a:pt x="11793" y="10666"/>
                  <a:pt x="12183" y="10229"/>
                </a:cubicBezTo>
                <a:cubicBezTo>
                  <a:pt x="12693" y="9658"/>
                  <a:pt x="13025" y="8727"/>
                  <a:pt x="13415" y="8024"/>
                </a:cubicBezTo>
                <a:cubicBezTo>
                  <a:pt x="13751" y="7420"/>
                  <a:pt x="14094" y="6825"/>
                  <a:pt x="14440" y="6233"/>
                </a:cubicBezTo>
                <a:close/>
                <a:moveTo>
                  <a:pt x="6231" y="11466"/>
                </a:moveTo>
                <a:cubicBezTo>
                  <a:pt x="5834" y="12932"/>
                  <a:pt x="5691" y="14581"/>
                  <a:pt x="5523" y="16096"/>
                </a:cubicBezTo>
                <a:cubicBezTo>
                  <a:pt x="5370" y="17479"/>
                  <a:pt x="5110" y="19053"/>
                  <a:pt x="5183" y="20475"/>
                </a:cubicBezTo>
                <a:cubicBezTo>
                  <a:pt x="4376" y="19071"/>
                  <a:pt x="3607" y="17635"/>
                  <a:pt x="2889" y="16153"/>
                </a:cubicBezTo>
                <a:cubicBezTo>
                  <a:pt x="2494" y="15337"/>
                  <a:pt x="2113" y="14510"/>
                  <a:pt x="1747" y="13673"/>
                </a:cubicBezTo>
                <a:cubicBezTo>
                  <a:pt x="1565" y="13255"/>
                  <a:pt x="1385" y="12833"/>
                  <a:pt x="1210" y="12409"/>
                </a:cubicBezTo>
                <a:cubicBezTo>
                  <a:pt x="1142" y="12247"/>
                  <a:pt x="940" y="11872"/>
                  <a:pt x="815" y="11540"/>
                </a:cubicBezTo>
                <a:cubicBezTo>
                  <a:pt x="1547" y="11648"/>
                  <a:pt x="2289" y="11694"/>
                  <a:pt x="3037" y="11694"/>
                </a:cubicBezTo>
                <a:cubicBezTo>
                  <a:pt x="4096" y="11694"/>
                  <a:pt x="5166" y="11602"/>
                  <a:pt x="6231" y="11466"/>
                </a:cubicBezTo>
                <a:close/>
                <a:moveTo>
                  <a:pt x="16236" y="0"/>
                </a:moveTo>
                <a:cubicBezTo>
                  <a:pt x="16183" y="0"/>
                  <a:pt x="16128" y="15"/>
                  <a:pt x="16079" y="46"/>
                </a:cubicBezTo>
                <a:cubicBezTo>
                  <a:pt x="10794" y="3275"/>
                  <a:pt x="5485" y="6566"/>
                  <a:pt x="421" y="10322"/>
                </a:cubicBezTo>
                <a:cubicBezTo>
                  <a:pt x="363" y="10365"/>
                  <a:pt x="331" y="10425"/>
                  <a:pt x="319" y="10487"/>
                </a:cubicBezTo>
                <a:cubicBezTo>
                  <a:pt x="216" y="10507"/>
                  <a:pt x="115" y="10573"/>
                  <a:pt x="74" y="10695"/>
                </a:cubicBezTo>
                <a:cubicBezTo>
                  <a:pt x="-171" y="11426"/>
                  <a:pt x="245" y="12063"/>
                  <a:pt x="513" y="12716"/>
                </a:cubicBezTo>
                <a:cubicBezTo>
                  <a:pt x="928" y="13725"/>
                  <a:pt x="1364" y="14718"/>
                  <a:pt x="1821" y="15697"/>
                </a:cubicBezTo>
                <a:cubicBezTo>
                  <a:pt x="2734" y="17656"/>
                  <a:pt x="3732" y="19546"/>
                  <a:pt x="4800" y="21374"/>
                </a:cubicBezTo>
                <a:cubicBezTo>
                  <a:pt x="4882" y="21515"/>
                  <a:pt x="4995" y="21600"/>
                  <a:pt x="5119" y="21600"/>
                </a:cubicBezTo>
                <a:cubicBezTo>
                  <a:pt x="5177" y="21600"/>
                  <a:pt x="5238" y="21581"/>
                  <a:pt x="5299" y="21540"/>
                </a:cubicBezTo>
                <a:lnTo>
                  <a:pt x="18216" y="12863"/>
                </a:lnTo>
                <a:cubicBezTo>
                  <a:pt x="18715" y="12529"/>
                  <a:pt x="19213" y="12194"/>
                  <a:pt x="19712" y="11860"/>
                </a:cubicBezTo>
                <a:cubicBezTo>
                  <a:pt x="20072" y="11616"/>
                  <a:pt x="20574" y="11389"/>
                  <a:pt x="20847" y="10989"/>
                </a:cubicBezTo>
                <a:cubicBezTo>
                  <a:pt x="21429" y="10140"/>
                  <a:pt x="20442" y="8774"/>
                  <a:pt x="20107" y="8044"/>
                </a:cubicBezTo>
                <a:cubicBezTo>
                  <a:pt x="18905" y="5420"/>
                  <a:pt x="17678" y="2816"/>
                  <a:pt x="16492" y="183"/>
                </a:cubicBezTo>
                <a:cubicBezTo>
                  <a:pt x="16435" y="58"/>
                  <a:pt x="16338" y="0"/>
                  <a:pt x="16236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3004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3370350" y="4252438"/>
            <a:ext cx="2403303" cy="513288"/>
            <a:chOff x="0" y="0"/>
            <a:chExt cx="2403301" cy="513287"/>
          </a:xfrm>
        </p:grpSpPr>
        <p:sp>
          <p:nvSpPr>
            <p:cNvPr id="2997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>
                <a:defRPr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3003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2998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999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000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001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3002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sp>
        <p:nvSpPr>
          <p:cNvPr id="3005" name="إجابة خاطئة للاسف"/>
          <p:cNvSpPr txBox="1"/>
          <p:nvPr/>
        </p:nvSpPr>
        <p:spPr>
          <a:xfrm>
            <a:off x="1229772" y="3804313"/>
            <a:ext cx="1613069" cy="317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b="0" sz="2500">
                <a:solidFill>
                  <a:schemeClr val="accent6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t>إجابة خاطئة للاسف </a:t>
            </a:r>
          </a:p>
        </p:txBody>
      </p:sp>
      <p:sp>
        <p:nvSpPr>
          <p:cNvPr id="3006" name="❌"/>
          <p:cNvSpPr txBox="1"/>
          <p:nvPr/>
        </p:nvSpPr>
        <p:spPr>
          <a:xfrm>
            <a:off x="3425378" y="2147909"/>
            <a:ext cx="406401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31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❌</a:t>
            </a:r>
          </a:p>
        </p:txBody>
      </p:sp>
      <p:pic>
        <p:nvPicPr>
          <p:cNvPr id="3007" name="إجابة خاطئة.wav" descr="إجابة خاطئة.wav"/>
          <p:cNvPicPr>
            <a:picLocks noChangeAspect="0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265071" y="2083454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" fill="hold"/>
                                        <p:tgtEl>
                                          <p:spTgt spid="300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603"/>
                            </p:stCondLst>
                            <p:childTnLst>
                              <p:par>
                                <p:cTn id="8" presetClass="entr" nodeType="after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03"/>
                            </p:stCondLst>
                            <p:childTnLst>
                              <p:par>
                                <p:cTn id="13" presetClass="entr" nodeType="afterEffect" presetSubtype="2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path" nodeType="afterEffect" presetSubtype="0" presetID="-1" grpId="4" accel="50000" decel="50000" fill="hold">
                                  <p:stCondLst>
                                    <p:cond delay="0"/>
                                  </p:stCondLst>
                                  <p:childTnLst>
                                    <p:animMotion path="M 0.000000 0.000000 C 0.024031 -0.019061 0.048063 -0.038122 0.072741 -0.053074 C 0.097419 -0.068027 0.122745 -0.078872 0.148717 -0.088731 C 0.174689 -0.098590 0.201309 -0.107463 0.230054 -0.115515 C 0.258799 -0.123566 0.289670 -0.130796 0.308341 -0.135726 C 0.327011 -0.140655 0.333481 -0.143284 0.339951 -0.145913" origin="layout" pathEditMode="relative">
                                      <p:cBhvr>
                                        <p:cTn id="19" dur="500" fill="hold"/>
                                        <p:tgtEl>
                                          <p:spTgt spid="30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Class="exit" nodeType="afterEffect" presetSubtype="4" presetID="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25" fill="hold" display="0">
                  <p:stCondLst>
                    <p:cond delay="indefinite"/>
                  </p:stCondLst>
                </p:cTn>
                <p:tgtEl>
                  <p:spTgt spid="3007"/>
                </p:tgtEl>
              </p:cMediaNode>
            </p:audio>
          </p:childTnLst>
        </p:cTn>
      </p:par>
    </p:tnLst>
    <p:bldLst>
      <p:bldP build="whole" bldLvl="1" animBg="1" rev="0" advAuto="0" spid="3005" grpId="5"/>
      <p:bldP build="whole" bldLvl="1" animBg="1" rev="0" advAuto="0" spid="3005" grpId="3"/>
      <p:bldP build="whole" bldLvl="1" animBg="1" rev="0" advAuto="0" spid="3006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9" name="Google Shape;2844;p32"/>
          <p:cNvSpPr/>
          <p:nvPr/>
        </p:nvSpPr>
        <p:spPr>
          <a:xfrm>
            <a:off x="345668" y="968293"/>
            <a:ext cx="195239" cy="2390039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010" name="Google Shape;900;p13"/>
          <p:cNvSpPr/>
          <p:nvPr/>
        </p:nvSpPr>
        <p:spPr>
          <a:xfrm rot="5400000">
            <a:off x="-740201" y="2090118"/>
            <a:ext cx="2366979" cy="146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5DCDC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3013" name="Google Shape;972;p13"/>
          <p:cNvGrpSpPr/>
          <p:nvPr/>
        </p:nvGrpSpPr>
        <p:grpSpPr>
          <a:xfrm>
            <a:off x="3294643" y="4062495"/>
            <a:ext cx="297897" cy="313805"/>
            <a:chOff x="-14" y="1"/>
            <a:chExt cx="297896" cy="313804"/>
          </a:xfrm>
        </p:grpSpPr>
        <p:sp>
          <p:nvSpPr>
            <p:cNvPr id="3011" name="Google Shape;973;p13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2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016" name="Google Shape;972;p13"/>
          <p:cNvGrpSpPr/>
          <p:nvPr/>
        </p:nvGrpSpPr>
        <p:grpSpPr>
          <a:xfrm>
            <a:off x="7406066" y="2701344"/>
            <a:ext cx="250167" cy="263525"/>
            <a:chOff x="-12" y="1"/>
            <a:chExt cx="250165" cy="263524"/>
          </a:xfrm>
        </p:grpSpPr>
        <p:sp>
          <p:nvSpPr>
            <p:cNvPr id="3014" name="Google Shape;973;p13"/>
            <p:cNvSpPr/>
            <p:nvPr/>
          </p:nvSpPr>
          <p:spPr>
            <a:xfrm>
              <a:off x="-13" y="1"/>
              <a:ext cx="250167" cy="26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5" name="Google Shape;974;p13"/>
            <p:cNvSpPr/>
            <p:nvPr/>
          </p:nvSpPr>
          <p:spPr>
            <a:xfrm>
              <a:off x="98177" y="98212"/>
              <a:ext cx="59585" cy="6157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019" name="Google Shape;972;p13"/>
          <p:cNvGrpSpPr/>
          <p:nvPr/>
        </p:nvGrpSpPr>
        <p:grpSpPr>
          <a:xfrm>
            <a:off x="4957660" y="2315425"/>
            <a:ext cx="297898" cy="313806"/>
            <a:chOff x="-14" y="1"/>
            <a:chExt cx="297896" cy="313805"/>
          </a:xfrm>
        </p:grpSpPr>
        <p:sp>
          <p:nvSpPr>
            <p:cNvPr id="3017" name="Google Shape;973;p13"/>
            <p:cNvSpPr/>
            <p:nvPr/>
          </p:nvSpPr>
          <p:spPr>
            <a:xfrm>
              <a:off x="-15" y="1"/>
              <a:ext cx="297898" cy="31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8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030" name="Google Shape;975;p13"/>
          <p:cNvGrpSpPr/>
          <p:nvPr/>
        </p:nvGrpSpPr>
        <p:grpSpPr>
          <a:xfrm>
            <a:off x="7496347" y="1772965"/>
            <a:ext cx="286702" cy="276838"/>
            <a:chOff x="0" y="0"/>
            <a:chExt cx="286700" cy="276836"/>
          </a:xfrm>
        </p:grpSpPr>
        <p:sp>
          <p:nvSpPr>
            <p:cNvPr id="3020" name="Google Shape;976;p13"/>
            <p:cNvSpPr/>
            <p:nvPr/>
          </p:nvSpPr>
          <p:spPr>
            <a:xfrm>
              <a:off x="42535" y="30210"/>
              <a:ext cx="202246" cy="197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1" name="Google Shape;977;p13"/>
            <p:cNvSpPr/>
            <p:nvPr/>
          </p:nvSpPr>
          <p:spPr>
            <a:xfrm>
              <a:off x="59190" y="30210"/>
              <a:ext cx="188051" cy="20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2" name="Google Shape;978;p13"/>
            <p:cNvSpPr/>
            <p:nvPr/>
          </p:nvSpPr>
          <p:spPr>
            <a:xfrm>
              <a:off x="147254" y="-1"/>
              <a:ext cx="12701" cy="276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3" name="Google Shape;979;p13"/>
            <p:cNvSpPr/>
            <p:nvPr/>
          </p:nvSpPr>
          <p:spPr>
            <a:xfrm>
              <a:off x="-1" y="120345"/>
              <a:ext cx="28052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4" name="Google Shape;980;p13"/>
            <p:cNvSpPr/>
            <p:nvPr/>
          </p:nvSpPr>
          <p:spPr>
            <a:xfrm>
              <a:off x="94935" y="6175"/>
              <a:ext cx="102982" cy="263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5" name="Google Shape;981;p13"/>
            <p:cNvSpPr/>
            <p:nvPr/>
          </p:nvSpPr>
          <p:spPr>
            <a:xfrm>
              <a:off x="22805" y="84480"/>
              <a:ext cx="263896" cy="9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6" name="Google Shape;982;p13"/>
            <p:cNvSpPr/>
            <p:nvPr/>
          </p:nvSpPr>
          <p:spPr>
            <a:xfrm>
              <a:off x="32055" y="77690"/>
              <a:ext cx="253416" cy="11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7" name="Google Shape;983;p13"/>
            <p:cNvSpPr/>
            <p:nvPr/>
          </p:nvSpPr>
          <p:spPr>
            <a:xfrm>
              <a:off x="83840" y="12325"/>
              <a:ext cx="118382" cy="254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8" name="Google Shape;984;p13"/>
            <p:cNvSpPr/>
            <p:nvPr/>
          </p:nvSpPr>
          <p:spPr>
            <a:xfrm>
              <a:off x="90110" y="72166"/>
              <a:ext cx="116336" cy="115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9" name="Google Shape;985;p13"/>
            <p:cNvSpPr/>
            <p:nvPr/>
          </p:nvSpPr>
          <p:spPr>
            <a:xfrm>
              <a:off x="116918" y="98745"/>
              <a:ext cx="62647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041" name="Google Shape;975;p13"/>
          <p:cNvGrpSpPr/>
          <p:nvPr/>
        </p:nvGrpSpPr>
        <p:grpSpPr>
          <a:xfrm>
            <a:off x="2632735" y="2501115"/>
            <a:ext cx="233116" cy="225093"/>
            <a:chOff x="0" y="1"/>
            <a:chExt cx="233114" cy="225092"/>
          </a:xfrm>
        </p:grpSpPr>
        <p:sp>
          <p:nvSpPr>
            <p:cNvPr id="3031" name="Google Shape;976;p13"/>
            <p:cNvSpPr/>
            <p:nvPr/>
          </p:nvSpPr>
          <p:spPr>
            <a:xfrm>
              <a:off x="34585" y="24564"/>
              <a:ext cx="164445" cy="160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2" name="Google Shape;977;p13"/>
            <p:cNvSpPr/>
            <p:nvPr/>
          </p:nvSpPr>
          <p:spPr>
            <a:xfrm>
              <a:off x="48127" y="24564"/>
              <a:ext cx="152903" cy="168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3" name="Google Shape;978;p13"/>
            <p:cNvSpPr/>
            <p:nvPr/>
          </p:nvSpPr>
          <p:spPr>
            <a:xfrm>
              <a:off x="118545" y="1"/>
              <a:ext cx="12701" cy="225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4" name="Google Shape;979;p13"/>
            <p:cNvSpPr/>
            <p:nvPr/>
          </p:nvSpPr>
          <p:spPr>
            <a:xfrm>
              <a:off x="-1" y="96665"/>
              <a:ext cx="22809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5" name="Google Shape;980;p13"/>
            <p:cNvSpPr/>
            <p:nvPr/>
          </p:nvSpPr>
          <p:spPr>
            <a:xfrm>
              <a:off x="77191" y="5021"/>
              <a:ext cx="83734" cy="214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6" name="Google Shape;981;p13"/>
            <p:cNvSpPr/>
            <p:nvPr/>
          </p:nvSpPr>
          <p:spPr>
            <a:xfrm>
              <a:off x="18543" y="68690"/>
              <a:ext cx="214572" cy="75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7" name="Google Shape;982;p13"/>
            <p:cNvSpPr/>
            <p:nvPr/>
          </p:nvSpPr>
          <p:spPr>
            <a:xfrm>
              <a:off x="26064" y="63169"/>
              <a:ext cx="206051" cy="90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8" name="Google Shape;983;p13"/>
            <p:cNvSpPr/>
            <p:nvPr/>
          </p:nvSpPr>
          <p:spPr>
            <a:xfrm>
              <a:off x="68170" y="10022"/>
              <a:ext cx="96255" cy="207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9" name="Google Shape;984;p13"/>
            <p:cNvSpPr/>
            <p:nvPr/>
          </p:nvSpPr>
          <p:spPr>
            <a:xfrm>
              <a:off x="73267" y="58678"/>
              <a:ext cx="94593" cy="9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0" name="Google Shape;985;p13"/>
            <p:cNvSpPr/>
            <p:nvPr/>
          </p:nvSpPr>
          <p:spPr>
            <a:xfrm>
              <a:off x="95065" y="80289"/>
              <a:ext cx="50938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052" name="Google Shape;975;p13"/>
          <p:cNvGrpSpPr/>
          <p:nvPr/>
        </p:nvGrpSpPr>
        <p:grpSpPr>
          <a:xfrm>
            <a:off x="2277044" y="4429030"/>
            <a:ext cx="192661" cy="186032"/>
            <a:chOff x="0" y="0"/>
            <a:chExt cx="192660" cy="186030"/>
          </a:xfrm>
        </p:grpSpPr>
        <p:sp>
          <p:nvSpPr>
            <p:cNvPr id="3042" name="Google Shape;976;p13"/>
            <p:cNvSpPr/>
            <p:nvPr/>
          </p:nvSpPr>
          <p:spPr>
            <a:xfrm>
              <a:off x="28583" y="20301"/>
              <a:ext cx="135908" cy="13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3" name="Google Shape;977;p13"/>
            <p:cNvSpPr/>
            <p:nvPr/>
          </p:nvSpPr>
          <p:spPr>
            <a:xfrm>
              <a:off x="39775" y="20301"/>
              <a:ext cx="126369" cy="13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4" name="Google Shape;978;p13"/>
            <p:cNvSpPr/>
            <p:nvPr/>
          </p:nvSpPr>
          <p:spPr>
            <a:xfrm>
              <a:off x="96871" y="-1"/>
              <a:ext cx="12701" cy="186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5" name="Google Shape;979;p13"/>
            <p:cNvSpPr/>
            <p:nvPr/>
          </p:nvSpPr>
          <p:spPr>
            <a:xfrm>
              <a:off x="0" y="78787"/>
              <a:ext cx="18851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6" name="Google Shape;980;p13"/>
            <p:cNvSpPr/>
            <p:nvPr/>
          </p:nvSpPr>
          <p:spPr>
            <a:xfrm>
              <a:off x="63795" y="4149"/>
              <a:ext cx="69203" cy="176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7" name="Google Shape;981;p13"/>
            <p:cNvSpPr/>
            <p:nvPr/>
          </p:nvSpPr>
          <p:spPr>
            <a:xfrm>
              <a:off x="15325" y="56769"/>
              <a:ext cx="177336" cy="6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8" name="Google Shape;982;p13"/>
            <p:cNvSpPr/>
            <p:nvPr/>
          </p:nvSpPr>
          <p:spPr>
            <a:xfrm>
              <a:off x="21541" y="52207"/>
              <a:ext cx="170294" cy="74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9" name="Google Shape;983;p13"/>
            <p:cNvSpPr/>
            <p:nvPr/>
          </p:nvSpPr>
          <p:spPr>
            <a:xfrm>
              <a:off x="56339" y="8282"/>
              <a:ext cx="79552" cy="171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0" name="Google Shape;984;p13"/>
            <p:cNvSpPr/>
            <p:nvPr/>
          </p:nvSpPr>
          <p:spPr>
            <a:xfrm>
              <a:off x="60552" y="48495"/>
              <a:ext cx="78177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1" name="Google Shape;985;p13"/>
            <p:cNvSpPr/>
            <p:nvPr/>
          </p:nvSpPr>
          <p:spPr>
            <a:xfrm>
              <a:off x="78567" y="66355"/>
              <a:ext cx="42098" cy="41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053" name="Google Shape;9382;p64"/>
          <p:cNvSpPr/>
          <p:nvPr/>
        </p:nvSpPr>
        <p:spPr>
          <a:xfrm>
            <a:off x="3413645" y="4432937"/>
            <a:ext cx="59910" cy="59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054" name="Google Shape;4238;p45"/>
          <p:cNvSpPr/>
          <p:nvPr/>
        </p:nvSpPr>
        <p:spPr>
          <a:xfrm rot="599">
            <a:off x="2244061" y="734889"/>
            <a:ext cx="4877542" cy="1261536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500">
                <a:solidFill>
                  <a:srgbClr val="000000"/>
                </a:solidFill>
              </a:defRPr>
            </a:pPr>
          </a:p>
        </p:txBody>
      </p:sp>
      <p:grpSp>
        <p:nvGrpSpPr>
          <p:cNvPr id="3062" name="تجميع"/>
          <p:cNvGrpSpPr/>
          <p:nvPr/>
        </p:nvGrpSpPr>
        <p:grpSpPr>
          <a:xfrm>
            <a:off x="1838879" y="2223636"/>
            <a:ext cx="5424786" cy="1989548"/>
            <a:chOff x="-2" y="-1"/>
            <a:chExt cx="5424784" cy="1989546"/>
          </a:xfrm>
        </p:grpSpPr>
        <p:grpSp>
          <p:nvGrpSpPr>
            <p:cNvPr id="3059" name="تجميع"/>
            <p:cNvGrpSpPr/>
            <p:nvPr/>
          </p:nvGrpSpPr>
          <p:grpSpPr>
            <a:xfrm>
              <a:off x="-3" y="-2"/>
              <a:ext cx="5424786" cy="1989548"/>
              <a:chOff x="-1" y="0"/>
              <a:chExt cx="5424784" cy="1989546"/>
            </a:xfrm>
          </p:grpSpPr>
          <p:sp>
            <p:nvSpPr>
              <p:cNvPr id="3055" name="Google Shape;713;p59"/>
              <p:cNvSpPr/>
              <p:nvPr/>
            </p:nvSpPr>
            <p:spPr>
              <a:xfrm rot="10800000">
                <a:off x="3911576" y="1000913"/>
                <a:ext cx="1513208" cy="95831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056" name="Google Shape;713;p59"/>
              <p:cNvSpPr/>
              <p:nvPr/>
            </p:nvSpPr>
            <p:spPr>
              <a:xfrm rot="10800000">
                <a:off x="3911576" y="24560"/>
                <a:ext cx="1513208" cy="95831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pic>
            <p:nvPicPr>
              <p:cNvPr id="3057" name="Google Shape;714;p59" descr="Google Shape;714;p59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" y="0"/>
                <a:ext cx="4212756" cy="100911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  <p:pic>
            <p:nvPicPr>
              <p:cNvPr id="3058" name="Google Shape;714;p59" descr="Google Shape;714;p59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 rot="10800000">
                <a:off x="-2" y="980431"/>
                <a:ext cx="4212756" cy="10091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>
                <a:outerShdw sx="100000" sy="100000" kx="0" ky="0" algn="b" rotWithShape="0" blurRad="63500" dist="25400" dir="5400000">
                  <a:srgbClr val="000000">
                    <a:alpha val="50000"/>
                  </a:srgbClr>
                </a:outerShdw>
              </a:effectLst>
            </p:spPr>
          </p:pic>
        </p:grpSp>
        <p:sp>
          <p:nvSpPr>
            <p:cNvPr id="3060" name="اليوم"/>
            <p:cNvSpPr txBox="1"/>
            <p:nvPr/>
          </p:nvSpPr>
          <p:spPr>
            <a:xfrm>
              <a:off x="4283643" y="256939"/>
              <a:ext cx="1134216" cy="3824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27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اليوم</a:t>
              </a:r>
            </a:p>
          </p:txBody>
        </p:sp>
        <p:sp>
          <p:nvSpPr>
            <p:cNvPr id="3061" name="التاريخ"/>
            <p:cNvSpPr txBox="1"/>
            <p:nvPr/>
          </p:nvSpPr>
          <p:spPr>
            <a:xfrm>
              <a:off x="4164827" y="1254037"/>
              <a:ext cx="1063673" cy="3333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</a:defRPr>
              </a:lvl1pPr>
            </a:lstStyle>
            <a:p>
              <a:pPr rtl="0">
                <a:defRPr/>
              </a:pPr>
              <a:r>
                <a:t>التاريخ</a:t>
              </a:r>
            </a:p>
          </p:txBody>
        </p:sp>
      </p:grpSp>
      <p:sp>
        <p:nvSpPr>
          <p:cNvPr id="3063" name="Google Shape;1743;p25"/>
          <p:cNvSpPr txBox="1"/>
          <p:nvPr>
            <p:ph type="body" sz="quarter" idx="1"/>
          </p:nvPr>
        </p:nvSpPr>
        <p:spPr>
          <a:xfrm>
            <a:off x="2432219" y="725866"/>
            <a:ext cx="4484485" cy="1008175"/>
          </a:xfrm>
          <a:prstGeom prst="rect">
            <a:avLst/>
          </a:prstGeom>
          <a:solidFill>
            <a:srgbClr val="FEF9D9"/>
          </a:solidFill>
        </p:spPr>
        <p:txBody>
          <a:bodyPr lIns="243798" tIns="243798" rIns="243798" bIns="243798"/>
          <a:lstStyle/>
          <a:p>
            <a:pPr marL="0" indent="0" algn="ctr" defTabSz="502919" rtl="0">
              <a:lnSpc>
                <a:spcPct val="80000"/>
              </a:lnSpc>
              <a:defRPr sz="110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علمتني الرياضيات  </a:t>
            </a:r>
          </a:p>
          <a:p>
            <a:pPr marL="0" indent="0" algn="ctr" defTabSz="502919" rtl="0">
              <a:lnSpc>
                <a:spcPct val="80000"/>
              </a:lnSpc>
              <a:defRPr sz="1100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pPr>
            <a:r>
              <a:t>انه يوجد شي اسمه مالا نهاية </a:t>
            </a:r>
          </a:p>
          <a:p>
            <a:pPr marL="0" indent="0" algn="ctr" defTabSz="502919" rtl="0">
              <a:lnSpc>
                <a:spcPct val="80000"/>
              </a:lnSpc>
              <a:defRPr sz="1100">
                <a:solidFill>
                  <a:srgbClr val="016E8F"/>
                </a:solidFill>
                <a:latin typeface="Jua"/>
                <a:ea typeface="Jua"/>
                <a:cs typeface="Jua"/>
                <a:sym typeface="Jua"/>
              </a:defRPr>
            </a:pPr>
            <a:r>
              <a:t>فلاتكن محدود الفكر والطموح </a:t>
            </a:r>
          </a:p>
        </p:txBody>
      </p:sp>
      <p:sp>
        <p:nvSpPr>
          <p:cNvPr id="3064" name="Google Shape;4324;p45"/>
          <p:cNvSpPr/>
          <p:nvPr/>
        </p:nvSpPr>
        <p:spPr>
          <a:xfrm rot="2153969">
            <a:off x="4127067" y="316034"/>
            <a:ext cx="1088222" cy="9403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5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3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63" grpId="2"/>
      <p:bldP build="whole" bldLvl="1" animBg="1" rev="0" advAuto="0" spid="306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6" name="Google Shape;2844;p32"/>
          <p:cNvSpPr/>
          <p:nvPr/>
        </p:nvSpPr>
        <p:spPr>
          <a:xfrm>
            <a:off x="345668" y="968293"/>
            <a:ext cx="195239" cy="2390039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067" name="Google Shape;900;p13"/>
          <p:cNvSpPr/>
          <p:nvPr/>
        </p:nvSpPr>
        <p:spPr>
          <a:xfrm rot="5400000">
            <a:off x="-740201" y="2090118"/>
            <a:ext cx="2366979" cy="146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5DCDC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3070" name="Google Shape;972;p13"/>
          <p:cNvGrpSpPr/>
          <p:nvPr/>
        </p:nvGrpSpPr>
        <p:grpSpPr>
          <a:xfrm>
            <a:off x="3294643" y="4062495"/>
            <a:ext cx="297897" cy="313805"/>
            <a:chOff x="-14" y="1"/>
            <a:chExt cx="297896" cy="313804"/>
          </a:xfrm>
        </p:grpSpPr>
        <p:sp>
          <p:nvSpPr>
            <p:cNvPr id="3068" name="Google Shape;973;p13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9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073" name="Google Shape;972;p13"/>
          <p:cNvGrpSpPr/>
          <p:nvPr/>
        </p:nvGrpSpPr>
        <p:grpSpPr>
          <a:xfrm>
            <a:off x="7406066" y="2701344"/>
            <a:ext cx="250167" cy="263525"/>
            <a:chOff x="-12" y="1"/>
            <a:chExt cx="250165" cy="263524"/>
          </a:xfrm>
        </p:grpSpPr>
        <p:sp>
          <p:nvSpPr>
            <p:cNvPr id="3071" name="Google Shape;973;p13"/>
            <p:cNvSpPr/>
            <p:nvPr/>
          </p:nvSpPr>
          <p:spPr>
            <a:xfrm>
              <a:off x="-13" y="1"/>
              <a:ext cx="250167" cy="26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2" name="Google Shape;974;p13"/>
            <p:cNvSpPr/>
            <p:nvPr/>
          </p:nvSpPr>
          <p:spPr>
            <a:xfrm>
              <a:off x="98177" y="98212"/>
              <a:ext cx="59585" cy="6157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076" name="Google Shape;972;p13"/>
          <p:cNvGrpSpPr/>
          <p:nvPr/>
        </p:nvGrpSpPr>
        <p:grpSpPr>
          <a:xfrm>
            <a:off x="4957660" y="2315425"/>
            <a:ext cx="297898" cy="313806"/>
            <a:chOff x="-14" y="1"/>
            <a:chExt cx="297896" cy="313805"/>
          </a:xfrm>
        </p:grpSpPr>
        <p:sp>
          <p:nvSpPr>
            <p:cNvPr id="3074" name="Google Shape;973;p13"/>
            <p:cNvSpPr/>
            <p:nvPr/>
          </p:nvSpPr>
          <p:spPr>
            <a:xfrm>
              <a:off x="-15" y="1"/>
              <a:ext cx="297898" cy="31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5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087" name="Google Shape;975;p13"/>
          <p:cNvGrpSpPr/>
          <p:nvPr/>
        </p:nvGrpSpPr>
        <p:grpSpPr>
          <a:xfrm>
            <a:off x="7496347" y="1772965"/>
            <a:ext cx="286702" cy="276838"/>
            <a:chOff x="0" y="0"/>
            <a:chExt cx="286700" cy="276836"/>
          </a:xfrm>
        </p:grpSpPr>
        <p:sp>
          <p:nvSpPr>
            <p:cNvPr id="3077" name="Google Shape;976;p13"/>
            <p:cNvSpPr/>
            <p:nvPr/>
          </p:nvSpPr>
          <p:spPr>
            <a:xfrm>
              <a:off x="42535" y="30210"/>
              <a:ext cx="202246" cy="197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8" name="Google Shape;977;p13"/>
            <p:cNvSpPr/>
            <p:nvPr/>
          </p:nvSpPr>
          <p:spPr>
            <a:xfrm>
              <a:off x="59190" y="30210"/>
              <a:ext cx="188051" cy="20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9" name="Google Shape;978;p13"/>
            <p:cNvSpPr/>
            <p:nvPr/>
          </p:nvSpPr>
          <p:spPr>
            <a:xfrm>
              <a:off x="147254" y="-1"/>
              <a:ext cx="12701" cy="276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80" name="Google Shape;979;p13"/>
            <p:cNvSpPr/>
            <p:nvPr/>
          </p:nvSpPr>
          <p:spPr>
            <a:xfrm>
              <a:off x="-1" y="120345"/>
              <a:ext cx="28052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81" name="Google Shape;980;p13"/>
            <p:cNvSpPr/>
            <p:nvPr/>
          </p:nvSpPr>
          <p:spPr>
            <a:xfrm>
              <a:off x="94935" y="6175"/>
              <a:ext cx="102982" cy="263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82" name="Google Shape;981;p13"/>
            <p:cNvSpPr/>
            <p:nvPr/>
          </p:nvSpPr>
          <p:spPr>
            <a:xfrm>
              <a:off x="22805" y="84480"/>
              <a:ext cx="263896" cy="9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83" name="Google Shape;982;p13"/>
            <p:cNvSpPr/>
            <p:nvPr/>
          </p:nvSpPr>
          <p:spPr>
            <a:xfrm>
              <a:off x="32055" y="77690"/>
              <a:ext cx="253416" cy="11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84" name="Google Shape;983;p13"/>
            <p:cNvSpPr/>
            <p:nvPr/>
          </p:nvSpPr>
          <p:spPr>
            <a:xfrm>
              <a:off x="83840" y="12325"/>
              <a:ext cx="118382" cy="254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85" name="Google Shape;984;p13"/>
            <p:cNvSpPr/>
            <p:nvPr/>
          </p:nvSpPr>
          <p:spPr>
            <a:xfrm>
              <a:off x="90110" y="72166"/>
              <a:ext cx="116336" cy="115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86" name="Google Shape;985;p13"/>
            <p:cNvSpPr/>
            <p:nvPr/>
          </p:nvSpPr>
          <p:spPr>
            <a:xfrm>
              <a:off x="116918" y="98745"/>
              <a:ext cx="62647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098" name="Google Shape;975;p13"/>
          <p:cNvGrpSpPr/>
          <p:nvPr/>
        </p:nvGrpSpPr>
        <p:grpSpPr>
          <a:xfrm>
            <a:off x="2632735" y="2501115"/>
            <a:ext cx="233116" cy="225093"/>
            <a:chOff x="0" y="1"/>
            <a:chExt cx="233114" cy="225092"/>
          </a:xfrm>
        </p:grpSpPr>
        <p:sp>
          <p:nvSpPr>
            <p:cNvPr id="3088" name="Google Shape;976;p13"/>
            <p:cNvSpPr/>
            <p:nvPr/>
          </p:nvSpPr>
          <p:spPr>
            <a:xfrm>
              <a:off x="34585" y="24564"/>
              <a:ext cx="164445" cy="160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89" name="Google Shape;977;p13"/>
            <p:cNvSpPr/>
            <p:nvPr/>
          </p:nvSpPr>
          <p:spPr>
            <a:xfrm>
              <a:off x="48127" y="24564"/>
              <a:ext cx="152903" cy="168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90" name="Google Shape;978;p13"/>
            <p:cNvSpPr/>
            <p:nvPr/>
          </p:nvSpPr>
          <p:spPr>
            <a:xfrm>
              <a:off x="118545" y="1"/>
              <a:ext cx="12701" cy="225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91" name="Google Shape;979;p13"/>
            <p:cNvSpPr/>
            <p:nvPr/>
          </p:nvSpPr>
          <p:spPr>
            <a:xfrm>
              <a:off x="-1" y="96665"/>
              <a:ext cx="22809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92" name="Google Shape;980;p13"/>
            <p:cNvSpPr/>
            <p:nvPr/>
          </p:nvSpPr>
          <p:spPr>
            <a:xfrm>
              <a:off x="77191" y="5021"/>
              <a:ext cx="83734" cy="214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93" name="Google Shape;981;p13"/>
            <p:cNvSpPr/>
            <p:nvPr/>
          </p:nvSpPr>
          <p:spPr>
            <a:xfrm>
              <a:off x="18543" y="68690"/>
              <a:ext cx="214572" cy="75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94" name="Google Shape;982;p13"/>
            <p:cNvSpPr/>
            <p:nvPr/>
          </p:nvSpPr>
          <p:spPr>
            <a:xfrm>
              <a:off x="26064" y="63169"/>
              <a:ext cx="206051" cy="90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95" name="Google Shape;983;p13"/>
            <p:cNvSpPr/>
            <p:nvPr/>
          </p:nvSpPr>
          <p:spPr>
            <a:xfrm>
              <a:off x="68170" y="10022"/>
              <a:ext cx="96255" cy="207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96" name="Google Shape;984;p13"/>
            <p:cNvSpPr/>
            <p:nvPr/>
          </p:nvSpPr>
          <p:spPr>
            <a:xfrm>
              <a:off x="73267" y="58678"/>
              <a:ext cx="94593" cy="9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97" name="Google Shape;985;p13"/>
            <p:cNvSpPr/>
            <p:nvPr/>
          </p:nvSpPr>
          <p:spPr>
            <a:xfrm>
              <a:off x="95065" y="80289"/>
              <a:ext cx="50938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109" name="Google Shape;975;p13"/>
          <p:cNvGrpSpPr/>
          <p:nvPr/>
        </p:nvGrpSpPr>
        <p:grpSpPr>
          <a:xfrm>
            <a:off x="2277044" y="4429030"/>
            <a:ext cx="192661" cy="186032"/>
            <a:chOff x="0" y="0"/>
            <a:chExt cx="192660" cy="186030"/>
          </a:xfrm>
        </p:grpSpPr>
        <p:sp>
          <p:nvSpPr>
            <p:cNvPr id="3099" name="Google Shape;976;p13"/>
            <p:cNvSpPr/>
            <p:nvPr/>
          </p:nvSpPr>
          <p:spPr>
            <a:xfrm>
              <a:off x="28583" y="20301"/>
              <a:ext cx="135908" cy="13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00" name="Google Shape;977;p13"/>
            <p:cNvSpPr/>
            <p:nvPr/>
          </p:nvSpPr>
          <p:spPr>
            <a:xfrm>
              <a:off x="39775" y="20301"/>
              <a:ext cx="126369" cy="13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01" name="Google Shape;978;p13"/>
            <p:cNvSpPr/>
            <p:nvPr/>
          </p:nvSpPr>
          <p:spPr>
            <a:xfrm>
              <a:off x="96871" y="-1"/>
              <a:ext cx="12701" cy="186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02" name="Google Shape;979;p13"/>
            <p:cNvSpPr/>
            <p:nvPr/>
          </p:nvSpPr>
          <p:spPr>
            <a:xfrm>
              <a:off x="0" y="78787"/>
              <a:ext cx="18851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03" name="Google Shape;980;p13"/>
            <p:cNvSpPr/>
            <p:nvPr/>
          </p:nvSpPr>
          <p:spPr>
            <a:xfrm>
              <a:off x="63795" y="4149"/>
              <a:ext cx="69203" cy="176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04" name="Google Shape;981;p13"/>
            <p:cNvSpPr/>
            <p:nvPr/>
          </p:nvSpPr>
          <p:spPr>
            <a:xfrm>
              <a:off x="15325" y="56769"/>
              <a:ext cx="177336" cy="6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05" name="Google Shape;982;p13"/>
            <p:cNvSpPr/>
            <p:nvPr/>
          </p:nvSpPr>
          <p:spPr>
            <a:xfrm>
              <a:off x="21541" y="52207"/>
              <a:ext cx="170294" cy="74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06" name="Google Shape;983;p13"/>
            <p:cNvSpPr/>
            <p:nvPr/>
          </p:nvSpPr>
          <p:spPr>
            <a:xfrm>
              <a:off x="56339" y="8282"/>
              <a:ext cx="79552" cy="171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07" name="Google Shape;984;p13"/>
            <p:cNvSpPr/>
            <p:nvPr/>
          </p:nvSpPr>
          <p:spPr>
            <a:xfrm>
              <a:off x="60552" y="48495"/>
              <a:ext cx="78177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08" name="Google Shape;985;p13"/>
            <p:cNvSpPr/>
            <p:nvPr/>
          </p:nvSpPr>
          <p:spPr>
            <a:xfrm>
              <a:off x="78567" y="66355"/>
              <a:ext cx="42098" cy="41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110" name="Google Shape;9382;p64"/>
          <p:cNvSpPr/>
          <p:nvPr/>
        </p:nvSpPr>
        <p:spPr>
          <a:xfrm>
            <a:off x="3413645" y="4432937"/>
            <a:ext cx="59910" cy="59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111" name="Google Shape;4238;p45"/>
          <p:cNvSpPr/>
          <p:nvPr/>
        </p:nvSpPr>
        <p:spPr>
          <a:xfrm rot="599">
            <a:off x="1592936" y="1249733"/>
            <a:ext cx="6206577" cy="2447357"/>
          </a:xfrm>
          <a:prstGeom prst="rect">
            <a:avLst/>
          </a:prstGeom>
          <a:solidFill>
            <a:schemeClr val="accent3">
              <a:alpha val="54794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3112" name="Google Shape;450;p23"/>
          <p:cNvSpPr/>
          <p:nvPr/>
        </p:nvSpPr>
        <p:spPr>
          <a:xfrm>
            <a:off x="2183471" y="1414810"/>
            <a:ext cx="1517652" cy="13601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600" fill="norm" stroke="1" extrusionOk="0">
                <a:moveTo>
                  <a:pt x="14940" y="511"/>
                </a:moveTo>
                <a:cubicBezTo>
                  <a:pt x="15044" y="511"/>
                  <a:pt x="15149" y="529"/>
                  <a:pt x="15255" y="563"/>
                </a:cubicBezTo>
                <a:cubicBezTo>
                  <a:pt x="15258" y="587"/>
                  <a:pt x="15264" y="610"/>
                  <a:pt x="15275" y="632"/>
                </a:cubicBezTo>
                <a:cubicBezTo>
                  <a:pt x="16613" y="3359"/>
                  <a:pt x="17910" y="6380"/>
                  <a:pt x="19757" y="8739"/>
                </a:cubicBezTo>
                <a:cubicBezTo>
                  <a:pt x="18316" y="8848"/>
                  <a:pt x="16960" y="9378"/>
                  <a:pt x="15692" y="10148"/>
                </a:cubicBezTo>
                <a:cubicBezTo>
                  <a:pt x="14915" y="10620"/>
                  <a:pt x="14098" y="11148"/>
                  <a:pt x="13495" y="11882"/>
                </a:cubicBezTo>
                <a:cubicBezTo>
                  <a:pt x="14633" y="9974"/>
                  <a:pt x="16437" y="8849"/>
                  <a:pt x="18571" y="8666"/>
                </a:cubicBezTo>
                <a:cubicBezTo>
                  <a:pt x="18669" y="8657"/>
                  <a:pt x="18714" y="8559"/>
                  <a:pt x="18710" y="8464"/>
                </a:cubicBezTo>
                <a:cubicBezTo>
                  <a:pt x="18771" y="8400"/>
                  <a:pt x="18793" y="8278"/>
                  <a:pt x="18711" y="8197"/>
                </a:cubicBezTo>
                <a:cubicBezTo>
                  <a:pt x="16684" y="6181"/>
                  <a:pt x="15734" y="3307"/>
                  <a:pt x="14222" y="860"/>
                </a:cubicBezTo>
                <a:cubicBezTo>
                  <a:pt x="14420" y="626"/>
                  <a:pt x="14674" y="511"/>
                  <a:pt x="14940" y="511"/>
                </a:cubicBezTo>
                <a:close/>
                <a:moveTo>
                  <a:pt x="13438" y="411"/>
                </a:moveTo>
                <a:cubicBezTo>
                  <a:pt x="13458" y="411"/>
                  <a:pt x="13478" y="411"/>
                  <a:pt x="13498" y="412"/>
                </a:cubicBezTo>
                <a:cubicBezTo>
                  <a:pt x="13505" y="435"/>
                  <a:pt x="13516" y="458"/>
                  <a:pt x="13529" y="478"/>
                </a:cubicBezTo>
                <a:cubicBezTo>
                  <a:pt x="15257" y="2979"/>
                  <a:pt x="16198" y="6167"/>
                  <a:pt x="18350" y="8290"/>
                </a:cubicBezTo>
                <a:cubicBezTo>
                  <a:pt x="15915" y="8362"/>
                  <a:pt x="13585" y="10247"/>
                  <a:pt x="12713" y="12774"/>
                </a:cubicBezTo>
                <a:cubicBezTo>
                  <a:pt x="11089" y="10177"/>
                  <a:pt x="9206" y="7717"/>
                  <a:pt x="7241" y="5435"/>
                </a:cubicBezTo>
                <a:cubicBezTo>
                  <a:pt x="7804" y="3995"/>
                  <a:pt x="8463" y="2688"/>
                  <a:pt x="9632" y="1748"/>
                </a:cubicBezTo>
                <a:cubicBezTo>
                  <a:pt x="10749" y="851"/>
                  <a:pt x="12071" y="411"/>
                  <a:pt x="13438" y="411"/>
                </a:cubicBezTo>
                <a:close/>
                <a:moveTo>
                  <a:pt x="5888" y="5519"/>
                </a:moveTo>
                <a:cubicBezTo>
                  <a:pt x="6263" y="5519"/>
                  <a:pt x="6634" y="5579"/>
                  <a:pt x="6991" y="5718"/>
                </a:cubicBezTo>
                <a:cubicBezTo>
                  <a:pt x="6996" y="5721"/>
                  <a:pt x="7001" y="5720"/>
                  <a:pt x="7007" y="5721"/>
                </a:cubicBezTo>
                <a:cubicBezTo>
                  <a:pt x="8934" y="8083"/>
                  <a:pt x="10730" y="10530"/>
                  <a:pt x="12517" y="13025"/>
                </a:cubicBezTo>
                <a:cubicBezTo>
                  <a:pt x="12487" y="13033"/>
                  <a:pt x="12458" y="13041"/>
                  <a:pt x="12428" y="13048"/>
                </a:cubicBezTo>
                <a:cubicBezTo>
                  <a:pt x="12412" y="13041"/>
                  <a:pt x="12393" y="13036"/>
                  <a:pt x="12373" y="13036"/>
                </a:cubicBezTo>
                <a:cubicBezTo>
                  <a:pt x="12348" y="13036"/>
                  <a:pt x="12322" y="13043"/>
                  <a:pt x="12293" y="13059"/>
                </a:cubicBezTo>
                <a:cubicBezTo>
                  <a:pt x="12262" y="13076"/>
                  <a:pt x="12231" y="13095"/>
                  <a:pt x="12200" y="13113"/>
                </a:cubicBezTo>
                <a:cubicBezTo>
                  <a:pt x="10119" y="13722"/>
                  <a:pt x="7666" y="15245"/>
                  <a:pt x="6622" y="17366"/>
                </a:cubicBezTo>
                <a:cubicBezTo>
                  <a:pt x="4798" y="14551"/>
                  <a:pt x="2637" y="11922"/>
                  <a:pt x="584" y="9314"/>
                </a:cubicBezTo>
                <a:cubicBezTo>
                  <a:pt x="1105" y="7903"/>
                  <a:pt x="1985" y="6920"/>
                  <a:pt x="3232" y="6284"/>
                </a:cubicBezTo>
                <a:cubicBezTo>
                  <a:pt x="4039" y="5872"/>
                  <a:pt x="4975" y="5519"/>
                  <a:pt x="5888" y="5519"/>
                </a:cubicBezTo>
                <a:close/>
                <a:moveTo>
                  <a:pt x="1232" y="10803"/>
                </a:moveTo>
                <a:cubicBezTo>
                  <a:pt x="2940" y="13086"/>
                  <a:pt x="4620" y="15428"/>
                  <a:pt x="6438" y="17587"/>
                </a:cubicBezTo>
                <a:cubicBezTo>
                  <a:pt x="6468" y="17623"/>
                  <a:pt x="6504" y="17638"/>
                  <a:pt x="6538" y="17638"/>
                </a:cubicBezTo>
                <a:cubicBezTo>
                  <a:pt x="6570" y="17638"/>
                  <a:pt x="6601" y="17624"/>
                  <a:pt x="6625" y="17601"/>
                </a:cubicBezTo>
                <a:cubicBezTo>
                  <a:pt x="6642" y="17611"/>
                  <a:pt x="6659" y="17616"/>
                  <a:pt x="6677" y="17616"/>
                </a:cubicBezTo>
                <a:cubicBezTo>
                  <a:pt x="6697" y="17616"/>
                  <a:pt x="6718" y="17609"/>
                  <a:pt x="6734" y="17592"/>
                </a:cubicBezTo>
                <a:cubicBezTo>
                  <a:pt x="7573" y="16751"/>
                  <a:pt x="8251" y="15806"/>
                  <a:pt x="9197" y="15089"/>
                </a:cubicBezTo>
                <a:cubicBezTo>
                  <a:pt x="9626" y="14767"/>
                  <a:pt x="10077" y="14483"/>
                  <a:pt x="10546" y="14239"/>
                </a:cubicBezTo>
                <a:cubicBezTo>
                  <a:pt x="8967" y="15530"/>
                  <a:pt x="7641" y="17295"/>
                  <a:pt x="6976" y="19317"/>
                </a:cubicBezTo>
                <a:cubicBezTo>
                  <a:pt x="6059" y="17970"/>
                  <a:pt x="4943" y="16753"/>
                  <a:pt x="3924" y="15500"/>
                </a:cubicBezTo>
                <a:cubicBezTo>
                  <a:pt x="2881" y="14216"/>
                  <a:pt x="1837" y="12933"/>
                  <a:pt x="792" y="11652"/>
                </a:cubicBezTo>
                <a:cubicBezTo>
                  <a:pt x="785" y="11644"/>
                  <a:pt x="778" y="11638"/>
                  <a:pt x="769" y="11632"/>
                </a:cubicBezTo>
                <a:cubicBezTo>
                  <a:pt x="818" y="11463"/>
                  <a:pt x="870" y="11302"/>
                  <a:pt x="960" y="11151"/>
                </a:cubicBezTo>
                <a:cubicBezTo>
                  <a:pt x="1038" y="11019"/>
                  <a:pt x="1137" y="10915"/>
                  <a:pt x="1232" y="10803"/>
                </a:cubicBezTo>
                <a:close/>
                <a:moveTo>
                  <a:pt x="16434" y="656"/>
                </a:moveTo>
                <a:cubicBezTo>
                  <a:pt x="16437" y="670"/>
                  <a:pt x="16441" y="684"/>
                  <a:pt x="16447" y="696"/>
                </a:cubicBezTo>
                <a:cubicBezTo>
                  <a:pt x="17952" y="3458"/>
                  <a:pt x="19447" y="6322"/>
                  <a:pt x="21225" y="8877"/>
                </a:cubicBezTo>
                <a:cubicBezTo>
                  <a:pt x="18677" y="9596"/>
                  <a:pt x="16046" y="10705"/>
                  <a:pt x="13928" y="12472"/>
                </a:cubicBezTo>
                <a:cubicBezTo>
                  <a:pt x="13913" y="12484"/>
                  <a:pt x="13901" y="12501"/>
                  <a:pt x="13896" y="12520"/>
                </a:cubicBezTo>
                <a:cubicBezTo>
                  <a:pt x="13809" y="12567"/>
                  <a:pt x="13757" y="12686"/>
                  <a:pt x="13835" y="12799"/>
                </a:cubicBezTo>
                <a:cubicBezTo>
                  <a:pt x="14057" y="13120"/>
                  <a:pt x="13928" y="13776"/>
                  <a:pt x="13709" y="14070"/>
                </a:cubicBezTo>
                <a:cubicBezTo>
                  <a:pt x="13596" y="14222"/>
                  <a:pt x="13478" y="14274"/>
                  <a:pt x="13358" y="14274"/>
                </a:cubicBezTo>
                <a:cubicBezTo>
                  <a:pt x="13104" y="14274"/>
                  <a:pt x="12838" y="14041"/>
                  <a:pt x="12576" y="14006"/>
                </a:cubicBezTo>
                <a:cubicBezTo>
                  <a:pt x="12572" y="14006"/>
                  <a:pt x="12568" y="14006"/>
                  <a:pt x="12564" y="14006"/>
                </a:cubicBezTo>
                <a:cubicBezTo>
                  <a:pt x="12540" y="14006"/>
                  <a:pt x="12516" y="14016"/>
                  <a:pt x="12499" y="14035"/>
                </a:cubicBezTo>
                <a:cubicBezTo>
                  <a:pt x="12481" y="14029"/>
                  <a:pt x="12463" y="14025"/>
                  <a:pt x="12444" y="14025"/>
                </a:cubicBezTo>
                <a:cubicBezTo>
                  <a:pt x="12410" y="14025"/>
                  <a:pt x="12373" y="14038"/>
                  <a:pt x="12338" y="14068"/>
                </a:cubicBezTo>
                <a:cubicBezTo>
                  <a:pt x="10198" y="15944"/>
                  <a:pt x="8193" y="18447"/>
                  <a:pt x="7118" y="21274"/>
                </a:cubicBezTo>
                <a:cubicBezTo>
                  <a:pt x="7117" y="21250"/>
                  <a:pt x="7110" y="21227"/>
                  <a:pt x="7097" y="21207"/>
                </a:cubicBezTo>
                <a:cubicBezTo>
                  <a:pt x="5093" y="18360"/>
                  <a:pt x="2626" y="15809"/>
                  <a:pt x="333" y="13256"/>
                </a:cubicBezTo>
                <a:cubicBezTo>
                  <a:pt x="316" y="13237"/>
                  <a:pt x="297" y="13223"/>
                  <a:pt x="275" y="13213"/>
                </a:cubicBezTo>
                <a:cubicBezTo>
                  <a:pt x="427" y="12871"/>
                  <a:pt x="601" y="12570"/>
                  <a:pt x="826" y="12279"/>
                </a:cubicBezTo>
                <a:cubicBezTo>
                  <a:pt x="1806" y="13481"/>
                  <a:pt x="2784" y="14683"/>
                  <a:pt x="3765" y="15885"/>
                </a:cubicBezTo>
                <a:cubicBezTo>
                  <a:pt x="4773" y="17120"/>
                  <a:pt x="5742" y="18460"/>
                  <a:pt x="6846" y="19587"/>
                </a:cubicBezTo>
                <a:cubicBezTo>
                  <a:pt x="6863" y="19603"/>
                  <a:pt x="6884" y="19615"/>
                  <a:pt x="6907" y="19618"/>
                </a:cubicBezTo>
                <a:cubicBezTo>
                  <a:pt x="6922" y="19668"/>
                  <a:pt x="6967" y="19698"/>
                  <a:pt x="7014" y="19698"/>
                </a:cubicBezTo>
                <a:cubicBezTo>
                  <a:pt x="7055" y="19698"/>
                  <a:pt x="7098" y="19675"/>
                  <a:pt x="7123" y="19622"/>
                </a:cubicBezTo>
                <a:cubicBezTo>
                  <a:pt x="8372" y="16997"/>
                  <a:pt x="9948" y="14906"/>
                  <a:pt x="12318" y="13503"/>
                </a:cubicBezTo>
                <a:cubicBezTo>
                  <a:pt x="12428" y="13466"/>
                  <a:pt x="12538" y="13430"/>
                  <a:pt x="12650" y="13398"/>
                </a:cubicBezTo>
                <a:cubicBezTo>
                  <a:pt x="12737" y="13372"/>
                  <a:pt x="12780" y="13295"/>
                  <a:pt x="12786" y="13216"/>
                </a:cubicBezTo>
                <a:cubicBezTo>
                  <a:pt x="12834" y="13209"/>
                  <a:pt x="12874" y="13175"/>
                  <a:pt x="12890" y="13125"/>
                </a:cubicBezTo>
                <a:cubicBezTo>
                  <a:pt x="12895" y="13115"/>
                  <a:pt x="12900" y="13106"/>
                  <a:pt x="12903" y="13096"/>
                </a:cubicBezTo>
                <a:cubicBezTo>
                  <a:pt x="12915" y="13101"/>
                  <a:pt x="12927" y="13104"/>
                  <a:pt x="12939" y="13104"/>
                </a:cubicBezTo>
                <a:cubicBezTo>
                  <a:pt x="12963" y="13104"/>
                  <a:pt x="12986" y="13093"/>
                  <a:pt x="13004" y="13065"/>
                </a:cubicBezTo>
                <a:cubicBezTo>
                  <a:pt x="14448" y="10715"/>
                  <a:pt x="17511" y="9251"/>
                  <a:pt x="20001" y="9129"/>
                </a:cubicBezTo>
                <a:cubicBezTo>
                  <a:pt x="20165" y="9121"/>
                  <a:pt x="20182" y="8924"/>
                  <a:pt x="20099" y="8808"/>
                </a:cubicBezTo>
                <a:cubicBezTo>
                  <a:pt x="20102" y="8771"/>
                  <a:pt x="20094" y="8734"/>
                  <a:pt x="20075" y="8704"/>
                </a:cubicBezTo>
                <a:cubicBezTo>
                  <a:pt x="18581" y="6168"/>
                  <a:pt x="17204" y="3599"/>
                  <a:pt x="15854" y="968"/>
                </a:cubicBezTo>
                <a:cubicBezTo>
                  <a:pt x="16037" y="842"/>
                  <a:pt x="16230" y="731"/>
                  <a:pt x="16434" y="656"/>
                </a:cubicBezTo>
                <a:close/>
                <a:moveTo>
                  <a:pt x="13480" y="0"/>
                </a:moveTo>
                <a:cubicBezTo>
                  <a:pt x="10630" y="0"/>
                  <a:pt x="7657" y="2045"/>
                  <a:pt x="7013" y="5297"/>
                </a:cubicBezTo>
                <a:cubicBezTo>
                  <a:pt x="6627" y="5162"/>
                  <a:pt x="6209" y="5097"/>
                  <a:pt x="5776" y="5097"/>
                </a:cubicBezTo>
                <a:cubicBezTo>
                  <a:pt x="3506" y="5097"/>
                  <a:pt x="849" y="6856"/>
                  <a:pt x="332" y="9219"/>
                </a:cubicBezTo>
                <a:cubicBezTo>
                  <a:pt x="235" y="9271"/>
                  <a:pt x="175" y="9405"/>
                  <a:pt x="265" y="9523"/>
                </a:cubicBezTo>
                <a:cubicBezTo>
                  <a:pt x="523" y="9860"/>
                  <a:pt x="780" y="10199"/>
                  <a:pt x="1035" y="10540"/>
                </a:cubicBezTo>
                <a:cubicBezTo>
                  <a:pt x="733" y="10779"/>
                  <a:pt x="520" y="11222"/>
                  <a:pt x="464" y="11618"/>
                </a:cubicBezTo>
                <a:cubicBezTo>
                  <a:pt x="458" y="11655"/>
                  <a:pt x="466" y="11693"/>
                  <a:pt x="486" y="11723"/>
                </a:cubicBezTo>
                <a:cubicBezTo>
                  <a:pt x="468" y="11778"/>
                  <a:pt x="471" y="11842"/>
                  <a:pt x="519" y="11900"/>
                </a:cubicBezTo>
                <a:lnTo>
                  <a:pt x="634" y="12043"/>
                </a:lnTo>
                <a:cubicBezTo>
                  <a:pt x="344" y="12363"/>
                  <a:pt x="110" y="12775"/>
                  <a:pt x="5" y="13219"/>
                </a:cubicBezTo>
                <a:cubicBezTo>
                  <a:pt x="-6" y="13261"/>
                  <a:pt x="2" y="13307"/>
                  <a:pt x="27" y="13342"/>
                </a:cubicBezTo>
                <a:cubicBezTo>
                  <a:pt x="13" y="13392"/>
                  <a:pt x="21" y="13448"/>
                  <a:pt x="67" y="13498"/>
                </a:cubicBezTo>
                <a:cubicBezTo>
                  <a:pt x="2396" y="16074"/>
                  <a:pt x="4551" y="18892"/>
                  <a:pt x="6942" y="21391"/>
                </a:cubicBezTo>
                <a:cubicBezTo>
                  <a:pt x="6962" y="21412"/>
                  <a:pt x="6983" y="21420"/>
                  <a:pt x="7004" y="21420"/>
                </a:cubicBezTo>
                <a:cubicBezTo>
                  <a:pt x="7029" y="21420"/>
                  <a:pt x="7054" y="21407"/>
                  <a:pt x="7074" y="21388"/>
                </a:cubicBezTo>
                <a:cubicBezTo>
                  <a:pt x="7069" y="21401"/>
                  <a:pt x="7063" y="21414"/>
                  <a:pt x="7058" y="21427"/>
                </a:cubicBezTo>
                <a:cubicBezTo>
                  <a:pt x="7025" y="21517"/>
                  <a:pt x="7102" y="21600"/>
                  <a:pt x="7174" y="21600"/>
                </a:cubicBezTo>
                <a:cubicBezTo>
                  <a:pt x="7205" y="21600"/>
                  <a:pt x="7236" y="21584"/>
                  <a:pt x="7256" y="21546"/>
                </a:cubicBezTo>
                <a:cubicBezTo>
                  <a:pt x="8730" y="18796"/>
                  <a:pt x="10291" y="16390"/>
                  <a:pt x="12564" y="14379"/>
                </a:cubicBezTo>
                <a:cubicBezTo>
                  <a:pt x="12574" y="14371"/>
                  <a:pt x="12582" y="14362"/>
                  <a:pt x="12589" y="14353"/>
                </a:cubicBezTo>
                <a:cubicBezTo>
                  <a:pt x="12769" y="14545"/>
                  <a:pt x="13028" y="14646"/>
                  <a:pt x="13284" y="14646"/>
                </a:cubicBezTo>
                <a:cubicBezTo>
                  <a:pt x="13540" y="14646"/>
                  <a:pt x="13793" y="14544"/>
                  <a:pt x="13957" y="14332"/>
                </a:cubicBezTo>
                <a:cubicBezTo>
                  <a:pt x="14261" y="13937"/>
                  <a:pt x="14450" y="13086"/>
                  <a:pt x="14146" y="12627"/>
                </a:cubicBezTo>
                <a:cubicBezTo>
                  <a:pt x="16504" y="11214"/>
                  <a:pt x="18792" y="9954"/>
                  <a:pt x="21413" y="9234"/>
                </a:cubicBezTo>
                <a:cubicBezTo>
                  <a:pt x="21594" y="9184"/>
                  <a:pt x="21588" y="8912"/>
                  <a:pt x="21459" y="8848"/>
                </a:cubicBezTo>
                <a:cubicBezTo>
                  <a:pt x="21468" y="8817"/>
                  <a:pt x="21464" y="8784"/>
                  <a:pt x="21448" y="8757"/>
                </a:cubicBezTo>
                <a:cubicBezTo>
                  <a:pt x="19951" y="5975"/>
                  <a:pt x="18255" y="3322"/>
                  <a:pt x="16745" y="546"/>
                </a:cubicBezTo>
                <a:cubicBezTo>
                  <a:pt x="16719" y="497"/>
                  <a:pt x="16675" y="464"/>
                  <a:pt x="16624" y="457"/>
                </a:cubicBezTo>
                <a:cubicBezTo>
                  <a:pt x="16622" y="377"/>
                  <a:pt x="16581" y="300"/>
                  <a:pt x="16505" y="300"/>
                </a:cubicBezTo>
                <a:cubicBezTo>
                  <a:pt x="16493" y="300"/>
                  <a:pt x="16479" y="302"/>
                  <a:pt x="16464" y="307"/>
                </a:cubicBezTo>
                <a:cubicBezTo>
                  <a:pt x="16191" y="397"/>
                  <a:pt x="15948" y="536"/>
                  <a:pt x="15740" y="748"/>
                </a:cubicBezTo>
                <a:cubicBezTo>
                  <a:pt x="15692" y="655"/>
                  <a:pt x="15645" y="562"/>
                  <a:pt x="15597" y="468"/>
                </a:cubicBezTo>
                <a:cubicBezTo>
                  <a:pt x="15590" y="454"/>
                  <a:pt x="15582" y="442"/>
                  <a:pt x="15573" y="431"/>
                </a:cubicBezTo>
                <a:cubicBezTo>
                  <a:pt x="15579" y="372"/>
                  <a:pt x="15563" y="313"/>
                  <a:pt x="15505" y="277"/>
                </a:cubicBezTo>
                <a:cubicBezTo>
                  <a:pt x="15342" y="177"/>
                  <a:pt x="15159" y="128"/>
                  <a:pt x="14976" y="128"/>
                </a:cubicBezTo>
                <a:cubicBezTo>
                  <a:pt x="14629" y="128"/>
                  <a:pt x="14281" y="303"/>
                  <a:pt x="14073" y="623"/>
                </a:cubicBezTo>
                <a:cubicBezTo>
                  <a:pt x="13987" y="488"/>
                  <a:pt x="13900" y="354"/>
                  <a:pt x="13810" y="223"/>
                </a:cubicBezTo>
                <a:cubicBezTo>
                  <a:pt x="13786" y="187"/>
                  <a:pt x="13753" y="162"/>
                  <a:pt x="13715" y="151"/>
                </a:cubicBezTo>
                <a:cubicBezTo>
                  <a:pt x="13704" y="70"/>
                  <a:pt x="13654" y="1"/>
                  <a:pt x="13557" y="1"/>
                </a:cubicBezTo>
                <a:cubicBezTo>
                  <a:pt x="13531" y="0"/>
                  <a:pt x="13506" y="0"/>
                  <a:pt x="1348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219200" rtl="0">
              <a:defRPr b="0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13" name="Google Shape;451;p23"/>
          <p:cNvSpPr/>
          <p:nvPr/>
        </p:nvSpPr>
        <p:spPr>
          <a:xfrm>
            <a:off x="2589616" y="2168117"/>
            <a:ext cx="304008" cy="2161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06" h="21600" fill="norm" stroke="1" extrusionOk="0">
                <a:moveTo>
                  <a:pt x="20715" y="0"/>
                </a:moveTo>
                <a:cubicBezTo>
                  <a:pt x="20708" y="0"/>
                  <a:pt x="20701" y="0"/>
                  <a:pt x="20696" y="0"/>
                </a:cubicBezTo>
                <a:cubicBezTo>
                  <a:pt x="11650" y="407"/>
                  <a:pt x="3220" y="8715"/>
                  <a:pt x="30" y="20852"/>
                </a:cubicBezTo>
                <a:cubicBezTo>
                  <a:pt x="-87" y="21296"/>
                  <a:pt x="154" y="21600"/>
                  <a:pt x="404" y="21600"/>
                </a:cubicBezTo>
                <a:cubicBezTo>
                  <a:pt x="550" y="21600"/>
                  <a:pt x="699" y="21497"/>
                  <a:pt x="784" y="21256"/>
                </a:cubicBezTo>
                <a:cubicBezTo>
                  <a:pt x="4746" y="9880"/>
                  <a:pt x="11873" y="2954"/>
                  <a:pt x="20748" y="1953"/>
                </a:cubicBezTo>
                <a:cubicBezTo>
                  <a:pt x="21513" y="1866"/>
                  <a:pt x="21480" y="0"/>
                  <a:pt x="20715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219200" rtl="0">
              <a:defRPr b="0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14" name="Google Shape;453;p23"/>
          <p:cNvSpPr/>
          <p:nvPr/>
        </p:nvSpPr>
        <p:spPr>
          <a:xfrm>
            <a:off x="2457623" y="1961702"/>
            <a:ext cx="284924" cy="227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9" h="21600" fill="norm" stroke="1" extrusionOk="0">
                <a:moveTo>
                  <a:pt x="20520" y="0"/>
                </a:moveTo>
                <a:cubicBezTo>
                  <a:pt x="20455" y="0"/>
                  <a:pt x="20391" y="6"/>
                  <a:pt x="20319" y="28"/>
                </a:cubicBezTo>
                <a:cubicBezTo>
                  <a:pt x="11786" y="2373"/>
                  <a:pt x="3330" y="10286"/>
                  <a:pt x="34" y="20771"/>
                </a:cubicBezTo>
                <a:cubicBezTo>
                  <a:pt x="-105" y="21214"/>
                  <a:pt x="208" y="21600"/>
                  <a:pt x="517" y="21600"/>
                </a:cubicBezTo>
                <a:cubicBezTo>
                  <a:pt x="654" y="21600"/>
                  <a:pt x="788" y="21527"/>
                  <a:pt x="880" y="21350"/>
                </a:cubicBezTo>
                <a:cubicBezTo>
                  <a:pt x="5963" y="11779"/>
                  <a:pt x="11748" y="5319"/>
                  <a:pt x="20592" y="2047"/>
                </a:cubicBezTo>
                <a:cubicBezTo>
                  <a:pt x="21495" y="1715"/>
                  <a:pt x="21381" y="0"/>
                  <a:pt x="2052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219200" rtl="0">
              <a:defRPr b="0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15" name="Google Shape;455;p23"/>
          <p:cNvSpPr/>
          <p:nvPr/>
        </p:nvSpPr>
        <p:spPr>
          <a:xfrm>
            <a:off x="2289807" y="1794995"/>
            <a:ext cx="325273" cy="20835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73" h="21600" fill="norm" stroke="1" extrusionOk="0">
                <a:moveTo>
                  <a:pt x="20443" y="0"/>
                </a:moveTo>
                <a:cubicBezTo>
                  <a:pt x="20400" y="0"/>
                  <a:pt x="20354" y="3"/>
                  <a:pt x="20308" y="17"/>
                </a:cubicBezTo>
                <a:cubicBezTo>
                  <a:pt x="12035" y="2067"/>
                  <a:pt x="3910" y="8167"/>
                  <a:pt x="43" y="20610"/>
                </a:cubicBezTo>
                <a:cubicBezTo>
                  <a:pt x="-118" y="21129"/>
                  <a:pt x="202" y="21600"/>
                  <a:pt x="506" y="21600"/>
                </a:cubicBezTo>
                <a:cubicBezTo>
                  <a:pt x="636" y="21600"/>
                  <a:pt x="765" y="21510"/>
                  <a:pt x="849" y="21299"/>
                </a:cubicBezTo>
                <a:cubicBezTo>
                  <a:pt x="5410" y="10033"/>
                  <a:pt x="12424" y="4470"/>
                  <a:pt x="20565" y="2392"/>
                </a:cubicBezTo>
                <a:cubicBezTo>
                  <a:pt x="21482" y="2160"/>
                  <a:pt x="21295" y="0"/>
                  <a:pt x="20443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219200" rtl="0">
              <a:defRPr b="0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16" name="Google Shape;456;p23"/>
          <p:cNvSpPr/>
          <p:nvPr/>
        </p:nvSpPr>
        <p:spPr>
          <a:xfrm>
            <a:off x="2995113" y="1864858"/>
            <a:ext cx="301340" cy="2125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5" h="21600" fill="norm" stroke="1" extrusionOk="0">
                <a:moveTo>
                  <a:pt x="20460" y="0"/>
                </a:moveTo>
                <a:cubicBezTo>
                  <a:pt x="20420" y="0"/>
                  <a:pt x="20382" y="3"/>
                  <a:pt x="20340" y="10"/>
                </a:cubicBezTo>
                <a:cubicBezTo>
                  <a:pt x="12522" y="1350"/>
                  <a:pt x="2805" y="9745"/>
                  <a:pt x="28" y="20864"/>
                </a:cubicBezTo>
                <a:cubicBezTo>
                  <a:pt x="-80" y="21301"/>
                  <a:pt x="146" y="21600"/>
                  <a:pt x="390" y="21600"/>
                </a:cubicBezTo>
                <a:cubicBezTo>
                  <a:pt x="503" y="21600"/>
                  <a:pt x="618" y="21536"/>
                  <a:pt x="708" y="21396"/>
                </a:cubicBezTo>
                <a:cubicBezTo>
                  <a:pt x="3416" y="17186"/>
                  <a:pt x="5631" y="12670"/>
                  <a:pt x="8925" y="9297"/>
                </a:cubicBezTo>
                <a:cubicBezTo>
                  <a:pt x="12508" y="5629"/>
                  <a:pt x="16383" y="3746"/>
                  <a:pt x="20601" y="2209"/>
                </a:cubicBezTo>
                <a:cubicBezTo>
                  <a:pt x="21520" y="1870"/>
                  <a:pt x="21355" y="0"/>
                  <a:pt x="20460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219200" rtl="0">
              <a:defRPr b="0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17" name="Google Shape;457;p23"/>
          <p:cNvSpPr/>
          <p:nvPr/>
        </p:nvSpPr>
        <p:spPr>
          <a:xfrm>
            <a:off x="2935754" y="1767010"/>
            <a:ext cx="311758" cy="2383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6" h="21600" fill="norm" stroke="1" extrusionOk="0">
                <a:moveTo>
                  <a:pt x="20339" y="0"/>
                </a:moveTo>
                <a:cubicBezTo>
                  <a:pt x="20310" y="0"/>
                  <a:pt x="20280" y="3"/>
                  <a:pt x="20251" y="6"/>
                </a:cubicBezTo>
                <a:cubicBezTo>
                  <a:pt x="11381" y="1105"/>
                  <a:pt x="2680" y="9130"/>
                  <a:pt x="25" y="20792"/>
                </a:cubicBezTo>
                <a:cubicBezTo>
                  <a:pt x="-84" y="21279"/>
                  <a:pt x="179" y="21600"/>
                  <a:pt x="458" y="21600"/>
                </a:cubicBezTo>
                <a:cubicBezTo>
                  <a:pt x="621" y="21600"/>
                  <a:pt x="791" y="21488"/>
                  <a:pt x="889" y="21228"/>
                </a:cubicBezTo>
                <a:cubicBezTo>
                  <a:pt x="4933" y="10600"/>
                  <a:pt x="11440" y="3392"/>
                  <a:pt x="20518" y="2106"/>
                </a:cubicBezTo>
                <a:cubicBezTo>
                  <a:pt x="21516" y="1964"/>
                  <a:pt x="21285" y="0"/>
                  <a:pt x="20339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219200" rtl="0">
              <a:defRPr b="0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18" name="Google Shape;458;p23"/>
          <p:cNvSpPr/>
          <p:nvPr/>
        </p:nvSpPr>
        <p:spPr>
          <a:xfrm>
            <a:off x="2869225" y="1657575"/>
            <a:ext cx="306472" cy="245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16" h="21600" fill="norm" stroke="1" extrusionOk="0">
                <a:moveTo>
                  <a:pt x="20432" y="0"/>
                </a:moveTo>
                <a:cubicBezTo>
                  <a:pt x="20409" y="0"/>
                  <a:pt x="20385" y="0"/>
                  <a:pt x="20360" y="3"/>
                </a:cubicBezTo>
                <a:cubicBezTo>
                  <a:pt x="11221" y="926"/>
                  <a:pt x="1964" y="9118"/>
                  <a:pt x="11" y="20991"/>
                </a:cubicBezTo>
                <a:cubicBezTo>
                  <a:pt x="-54" y="21385"/>
                  <a:pt x="191" y="21600"/>
                  <a:pt x="445" y="21600"/>
                </a:cubicBezTo>
                <a:cubicBezTo>
                  <a:pt x="628" y="21600"/>
                  <a:pt x="818" y="21488"/>
                  <a:pt x="898" y="21253"/>
                </a:cubicBezTo>
                <a:cubicBezTo>
                  <a:pt x="4641" y="10576"/>
                  <a:pt x="11094" y="2824"/>
                  <a:pt x="20612" y="1882"/>
                </a:cubicBezTo>
                <a:cubicBezTo>
                  <a:pt x="21546" y="1788"/>
                  <a:pt x="21329" y="0"/>
                  <a:pt x="20432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219200" rtl="0">
              <a:defRPr b="0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19" name="Google Shape;459;p23"/>
          <p:cNvSpPr/>
          <p:nvPr/>
        </p:nvSpPr>
        <p:spPr>
          <a:xfrm>
            <a:off x="2784249" y="1563401"/>
            <a:ext cx="316100" cy="2469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62" h="21600" fill="norm" stroke="1" extrusionOk="0">
                <a:moveTo>
                  <a:pt x="20376" y="0"/>
                </a:moveTo>
                <a:cubicBezTo>
                  <a:pt x="20354" y="0"/>
                  <a:pt x="20332" y="3"/>
                  <a:pt x="20309" y="3"/>
                </a:cubicBezTo>
                <a:cubicBezTo>
                  <a:pt x="10979" y="926"/>
                  <a:pt x="4077" y="10527"/>
                  <a:pt x="42" y="20896"/>
                </a:cubicBezTo>
                <a:cubicBezTo>
                  <a:pt x="-108" y="21282"/>
                  <a:pt x="169" y="21600"/>
                  <a:pt x="440" y="21600"/>
                </a:cubicBezTo>
                <a:cubicBezTo>
                  <a:pt x="558" y="21600"/>
                  <a:pt x="672" y="21542"/>
                  <a:pt x="753" y="21401"/>
                </a:cubicBezTo>
                <a:cubicBezTo>
                  <a:pt x="5980" y="12352"/>
                  <a:pt x="11147" y="2813"/>
                  <a:pt x="20560" y="1925"/>
                </a:cubicBezTo>
                <a:cubicBezTo>
                  <a:pt x="21492" y="1837"/>
                  <a:pt x="21273" y="0"/>
                  <a:pt x="2037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219200" rtl="0">
              <a:defRPr b="0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120" name="Google Shape;460;p23"/>
          <p:cNvSpPr/>
          <p:nvPr/>
        </p:nvSpPr>
        <p:spPr>
          <a:xfrm>
            <a:off x="2721572" y="1481951"/>
            <a:ext cx="317842" cy="2540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42" h="21600" fill="norm" stroke="1" extrusionOk="0">
                <a:moveTo>
                  <a:pt x="20646" y="0"/>
                </a:moveTo>
                <a:cubicBezTo>
                  <a:pt x="20579" y="0"/>
                  <a:pt x="20506" y="11"/>
                  <a:pt x="20430" y="40"/>
                </a:cubicBezTo>
                <a:cubicBezTo>
                  <a:pt x="11793" y="3180"/>
                  <a:pt x="4066" y="10517"/>
                  <a:pt x="40" y="20867"/>
                </a:cubicBezTo>
                <a:cubicBezTo>
                  <a:pt x="-110" y="21256"/>
                  <a:pt x="185" y="21600"/>
                  <a:pt x="468" y="21600"/>
                </a:cubicBezTo>
                <a:cubicBezTo>
                  <a:pt x="593" y="21600"/>
                  <a:pt x="714" y="21535"/>
                  <a:pt x="794" y="21381"/>
                </a:cubicBezTo>
                <a:cubicBezTo>
                  <a:pt x="5751" y="12039"/>
                  <a:pt x="12116" y="5210"/>
                  <a:pt x="20675" y="1888"/>
                </a:cubicBezTo>
                <a:cubicBezTo>
                  <a:pt x="21490" y="1570"/>
                  <a:pt x="21378" y="0"/>
                  <a:pt x="20646" y="0"/>
                </a:cubicBezTo>
                <a:close/>
              </a:path>
            </a:pathLst>
          </a:custGeom>
          <a:solidFill>
            <a:srgbClr val="A7A7A7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defTabSz="1219200" rtl="0">
              <a:defRPr b="0" sz="3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pic>
        <p:nvPicPr>
          <p:cNvPr id="3121" name="مستطيل مستطيل" descr="مستطيل مستطيل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7061" y="1336440"/>
            <a:ext cx="6157099" cy="2271780"/>
          </a:xfrm>
          <a:prstGeom prst="rect">
            <a:avLst/>
          </a:prstGeom>
          <a:ln w="12700">
            <a:miter lim="400000"/>
          </a:ln>
        </p:spPr>
      </p:pic>
      <p:sp>
        <p:nvSpPr>
          <p:cNvPr id="3122" name="Google Shape;1742;p25"/>
          <p:cNvSpPr txBox="1"/>
          <p:nvPr>
            <p:ph type="title"/>
          </p:nvPr>
        </p:nvSpPr>
        <p:spPr>
          <a:xfrm>
            <a:off x="4771328" y="1042172"/>
            <a:ext cx="2741492" cy="726629"/>
          </a:xfrm>
          <a:prstGeom prst="rect">
            <a:avLst/>
          </a:prstGeom>
          <a:solidFill>
            <a:srgbClr val="FFFFFF"/>
          </a:solidFill>
          <a:ln>
            <a:solidFill>
              <a:srgbClr val="B5D6D1"/>
            </a:solidFill>
          </a:ln>
          <a:effectLst>
            <a:outerShdw sx="100000" sy="100000" kx="0" ky="0" algn="b" rotWithShape="0" blurRad="190500" dist="12700" dir="5400000">
              <a:srgbClr val="000000"/>
            </a:outerShdw>
          </a:effectLst>
        </p:spPr>
        <p:txBody>
          <a:bodyPr lIns="162533" tIns="162533" rIns="162533" bIns="162533"/>
          <a:lstStyle>
            <a:lvl1pPr defTabSz="740662">
              <a:defRPr sz="2200"/>
            </a:lvl1pPr>
          </a:lstStyle>
          <a:p>
            <a:pPr rtl="0">
              <a:defRPr/>
            </a:pPr>
            <a:r>
              <a:t>استراتيجية التصفح</a:t>
            </a:r>
          </a:p>
        </p:txBody>
      </p:sp>
      <p:sp>
        <p:nvSpPr>
          <p:cNvPr id="3123" name="Google Shape;4324;p45"/>
          <p:cNvSpPr/>
          <p:nvPr/>
        </p:nvSpPr>
        <p:spPr>
          <a:xfrm rot="2153969">
            <a:off x="5718995" y="670416"/>
            <a:ext cx="841082" cy="7268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500">
                <a:solidFill>
                  <a:srgbClr val="000000"/>
                </a:solidFill>
              </a:defRPr>
            </a:pPr>
          </a:p>
        </p:txBody>
      </p:sp>
      <p:pic>
        <p:nvPicPr>
          <p:cNvPr id="3124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24" t="26258" r="10591" b="29554"/>
          <a:stretch>
            <a:fillRect/>
          </a:stretch>
        </p:blipFill>
        <p:spPr>
          <a:xfrm>
            <a:off x="3320465" y="2128058"/>
            <a:ext cx="1551324" cy="8871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59" fill="norm" stroke="1" extrusionOk="0">
                <a:moveTo>
                  <a:pt x="55" y="3"/>
                </a:moveTo>
                <a:cubicBezTo>
                  <a:pt x="17" y="44"/>
                  <a:pt x="0" y="5177"/>
                  <a:pt x="0" y="10294"/>
                </a:cubicBezTo>
                <a:cubicBezTo>
                  <a:pt x="0" y="15410"/>
                  <a:pt x="17" y="20517"/>
                  <a:pt x="55" y="20517"/>
                </a:cubicBezTo>
                <a:cubicBezTo>
                  <a:pt x="86" y="20517"/>
                  <a:pt x="114" y="20241"/>
                  <a:pt x="116" y="19910"/>
                </a:cubicBezTo>
                <a:cubicBezTo>
                  <a:pt x="121" y="19201"/>
                  <a:pt x="150" y="18865"/>
                  <a:pt x="221" y="18743"/>
                </a:cubicBezTo>
                <a:cubicBezTo>
                  <a:pt x="393" y="18443"/>
                  <a:pt x="2929" y="17823"/>
                  <a:pt x="5226" y="17518"/>
                </a:cubicBezTo>
                <a:cubicBezTo>
                  <a:pt x="6479" y="17351"/>
                  <a:pt x="10363" y="17351"/>
                  <a:pt x="11440" y="17518"/>
                </a:cubicBezTo>
                <a:cubicBezTo>
                  <a:pt x="13579" y="17848"/>
                  <a:pt x="15117" y="18281"/>
                  <a:pt x="17031" y="19080"/>
                </a:cubicBezTo>
                <a:cubicBezTo>
                  <a:pt x="18459" y="19677"/>
                  <a:pt x="20560" y="20809"/>
                  <a:pt x="21291" y="21376"/>
                </a:cubicBezTo>
                <a:cubicBezTo>
                  <a:pt x="21421" y="21477"/>
                  <a:pt x="21547" y="21555"/>
                  <a:pt x="21567" y="21559"/>
                </a:cubicBezTo>
                <a:cubicBezTo>
                  <a:pt x="21600" y="21565"/>
                  <a:pt x="21467" y="21027"/>
                  <a:pt x="20866" y="18733"/>
                </a:cubicBezTo>
                <a:cubicBezTo>
                  <a:pt x="20426" y="17054"/>
                  <a:pt x="19249" y="12160"/>
                  <a:pt x="19249" y="12011"/>
                </a:cubicBezTo>
                <a:cubicBezTo>
                  <a:pt x="19249" y="11935"/>
                  <a:pt x="20585" y="7670"/>
                  <a:pt x="21048" y="6272"/>
                </a:cubicBezTo>
                <a:lnTo>
                  <a:pt x="21170" y="5915"/>
                </a:lnTo>
                <a:lnTo>
                  <a:pt x="20965" y="5761"/>
                </a:lnTo>
                <a:cubicBezTo>
                  <a:pt x="20853" y="5679"/>
                  <a:pt x="20702" y="5549"/>
                  <a:pt x="20634" y="5472"/>
                </a:cubicBezTo>
                <a:lnTo>
                  <a:pt x="20513" y="5337"/>
                </a:lnTo>
                <a:lnTo>
                  <a:pt x="20656" y="4883"/>
                </a:lnTo>
                <a:cubicBezTo>
                  <a:pt x="20735" y="4633"/>
                  <a:pt x="20848" y="4286"/>
                  <a:pt x="20905" y="4121"/>
                </a:cubicBezTo>
                <a:lnTo>
                  <a:pt x="21004" y="3822"/>
                </a:lnTo>
                <a:lnTo>
                  <a:pt x="20248" y="3340"/>
                </a:lnTo>
                <a:cubicBezTo>
                  <a:pt x="18235" y="2053"/>
                  <a:pt x="16145" y="1123"/>
                  <a:pt x="14177" y="630"/>
                </a:cubicBezTo>
                <a:cubicBezTo>
                  <a:pt x="12298" y="158"/>
                  <a:pt x="10911" y="15"/>
                  <a:pt x="8637" y="80"/>
                </a:cubicBezTo>
                <a:cubicBezTo>
                  <a:pt x="6039" y="155"/>
                  <a:pt x="4216" y="479"/>
                  <a:pt x="1396" y="1363"/>
                </a:cubicBezTo>
                <a:cubicBezTo>
                  <a:pt x="786" y="1554"/>
                  <a:pt x="246" y="1684"/>
                  <a:pt x="199" y="1652"/>
                </a:cubicBezTo>
                <a:cubicBezTo>
                  <a:pt x="129" y="1605"/>
                  <a:pt x="110" y="1438"/>
                  <a:pt x="110" y="775"/>
                </a:cubicBezTo>
                <a:cubicBezTo>
                  <a:pt x="110" y="250"/>
                  <a:pt x="90" y="-35"/>
                  <a:pt x="55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25" name="صفحة…"/>
          <p:cNvSpPr txBox="1"/>
          <p:nvPr/>
        </p:nvSpPr>
        <p:spPr>
          <a:xfrm>
            <a:off x="3306160" y="2154829"/>
            <a:ext cx="1399312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b="0" sz="25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صفحة</a:t>
            </a:r>
          </a:p>
          <a:p>
            <a:pPr rtl="0">
              <a:defRPr b="0" sz="2500">
                <a:solidFill>
                  <a:srgbClr val="FFFFFF"/>
                </a:solidFill>
                <a:latin typeface="Farah Regular"/>
                <a:ea typeface="Farah Regular"/>
                <a:cs typeface="Farah Regular"/>
                <a:sym typeface="Farah Regular"/>
              </a:defRPr>
            </a:pPr>
            <a:r>
              <a:t>١٣٠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7" name="Google Shape;2844;p32"/>
          <p:cNvSpPr/>
          <p:nvPr/>
        </p:nvSpPr>
        <p:spPr>
          <a:xfrm>
            <a:off x="345668" y="968293"/>
            <a:ext cx="195239" cy="2390039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128" name="Google Shape;900;p13"/>
          <p:cNvSpPr/>
          <p:nvPr/>
        </p:nvSpPr>
        <p:spPr>
          <a:xfrm rot="5400000">
            <a:off x="-740201" y="2090118"/>
            <a:ext cx="2366979" cy="146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5DCDC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3131" name="Google Shape;972;p13"/>
          <p:cNvGrpSpPr/>
          <p:nvPr/>
        </p:nvGrpSpPr>
        <p:grpSpPr>
          <a:xfrm>
            <a:off x="3294643" y="4062495"/>
            <a:ext cx="297897" cy="313805"/>
            <a:chOff x="-14" y="1"/>
            <a:chExt cx="297896" cy="313804"/>
          </a:xfrm>
        </p:grpSpPr>
        <p:sp>
          <p:nvSpPr>
            <p:cNvPr id="3129" name="Google Shape;973;p13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30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134" name="Google Shape;972;p13"/>
          <p:cNvGrpSpPr/>
          <p:nvPr/>
        </p:nvGrpSpPr>
        <p:grpSpPr>
          <a:xfrm>
            <a:off x="7406066" y="2701344"/>
            <a:ext cx="250167" cy="263525"/>
            <a:chOff x="-12" y="1"/>
            <a:chExt cx="250165" cy="263524"/>
          </a:xfrm>
        </p:grpSpPr>
        <p:sp>
          <p:nvSpPr>
            <p:cNvPr id="3132" name="Google Shape;973;p13"/>
            <p:cNvSpPr/>
            <p:nvPr/>
          </p:nvSpPr>
          <p:spPr>
            <a:xfrm>
              <a:off x="-13" y="1"/>
              <a:ext cx="250167" cy="26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33" name="Google Shape;974;p13"/>
            <p:cNvSpPr/>
            <p:nvPr/>
          </p:nvSpPr>
          <p:spPr>
            <a:xfrm>
              <a:off x="98177" y="98212"/>
              <a:ext cx="59585" cy="6157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137" name="Google Shape;972;p13"/>
          <p:cNvGrpSpPr/>
          <p:nvPr/>
        </p:nvGrpSpPr>
        <p:grpSpPr>
          <a:xfrm>
            <a:off x="4957660" y="2315425"/>
            <a:ext cx="297898" cy="313806"/>
            <a:chOff x="-14" y="1"/>
            <a:chExt cx="297896" cy="313805"/>
          </a:xfrm>
        </p:grpSpPr>
        <p:sp>
          <p:nvSpPr>
            <p:cNvPr id="3135" name="Google Shape;973;p13"/>
            <p:cNvSpPr/>
            <p:nvPr/>
          </p:nvSpPr>
          <p:spPr>
            <a:xfrm>
              <a:off x="-15" y="1"/>
              <a:ext cx="297898" cy="31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36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148" name="Google Shape;975;p13"/>
          <p:cNvGrpSpPr/>
          <p:nvPr/>
        </p:nvGrpSpPr>
        <p:grpSpPr>
          <a:xfrm>
            <a:off x="7496347" y="1772965"/>
            <a:ext cx="286702" cy="276838"/>
            <a:chOff x="0" y="0"/>
            <a:chExt cx="286700" cy="276836"/>
          </a:xfrm>
        </p:grpSpPr>
        <p:sp>
          <p:nvSpPr>
            <p:cNvPr id="3138" name="Google Shape;976;p13"/>
            <p:cNvSpPr/>
            <p:nvPr/>
          </p:nvSpPr>
          <p:spPr>
            <a:xfrm>
              <a:off x="42535" y="30210"/>
              <a:ext cx="202246" cy="197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39" name="Google Shape;977;p13"/>
            <p:cNvSpPr/>
            <p:nvPr/>
          </p:nvSpPr>
          <p:spPr>
            <a:xfrm>
              <a:off x="59190" y="30210"/>
              <a:ext cx="188051" cy="20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0" name="Google Shape;978;p13"/>
            <p:cNvSpPr/>
            <p:nvPr/>
          </p:nvSpPr>
          <p:spPr>
            <a:xfrm>
              <a:off x="147254" y="-1"/>
              <a:ext cx="12701" cy="276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1" name="Google Shape;979;p13"/>
            <p:cNvSpPr/>
            <p:nvPr/>
          </p:nvSpPr>
          <p:spPr>
            <a:xfrm>
              <a:off x="-1" y="120345"/>
              <a:ext cx="28052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2" name="Google Shape;980;p13"/>
            <p:cNvSpPr/>
            <p:nvPr/>
          </p:nvSpPr>
          <p:spPr>
            <a:xfrm>
              <a:off x="94935" y="6175"/>
              <a:ext cx="102982" cy="263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3" name="Google Shape;981;p13"/>
            <p:cNvSpPr/>
            <p:nvPr/>
          </p:nvSpPr>
          <p:spPr>
            <a:xfrm>
              <a:off x="22805" y="84480"/>
              <a:ext cx="263896" cy="9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4" name="Google Shape;982;p13"/>
            <p:cNvSpPr/>
            <p:nvPr/>
          </p:nvSpPr>
          <p:spPr>
            <a:xfrm>
              <a:off x="32055" y="77690"/>
              <a:ext cx="253416" cy="11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5" name="Google Shape;983;p13"/>
            <p:cNvSpPr/>
            <p:nvPr/>
          </p:nvSpPr>
          <p:spPr>
            <a:xfrm>
              <a:off x="83840" y="12325"/>
              <a:ext cx="118382" cy="254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6" name="Google Shape;984;p13"/>
            <p:cNvSpPr/>
            <p:nvPr/>
          </p:nvSpPr>
          <p:spPr>
            <a:xfrm>
              <a:off x="90110" y="72166"/>
              <a:ext cx="116336" cy="115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47" name="Google Shape;985;p13"/>
            <p:cNvSpPr/>
            <p:nvPr/>
          </p:nvSpPr>
          <p:spPr>
            <a:xfrm>
              <a:off x="116918" y="98745"/>
              <a:ext cx="62647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159" name="Google Shape;975;p13"/>
          <p:cNvGrpSpPr/>
          <p:nvPr/>
        </p:nvGrpSpPr>
        <p:grpSpPr>
          <a:xfrm>
            <a:off x="2632735" y="2501115"/>
            <a:ext cx="233116" cy="225093"/>
            <a:chOff x="0" y="1"/>
            <a:chExt cx="233114" cy="225092"/>
          </a:xfrm>
        </p:grpSpPr>
        <p:sp>
          <p:nvSpPr>
            <p:cNvPr id="3149" name="Google Shape;976;p13"/>
            <p:cNvSpPr/>
            <p:nvPr/>
          </p:nvSpPr>
          <p:spPr>
            <a:xfrm>
              <a:off x="34585" y="24564"/>
              <a:ext cx="164445" cy="160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50" name="Google Shape;977;p13"/>
            <p:cNvSpPr/>
            <p:nvPr/>
          </p:nvSpPr>
          <p:spPr>
            <a:xfrm>
              <a:off x="48127" y="24564"/>
              <a:ext cx="152903" cy="168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51" name="Google Shape;978;p13"/>
            <p:cNvSpPr/>
            <p:nvPr/>
          </p:nvSpPr>
          <p:spPr>
            <a:xfrm>
              <a:off x="118545" y="1"/>
              <a:ext cx="12701" cy="225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52" name="Google Shape;979;p13"/>
            <p:cNvSpPr/>
            <p:nvPr/>
          </p:nvSpPr>
          <p:spPr>
            <a:xfrm>
              <a:off x="-1" y="96665"/>
              <a:ext cx="22809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53" name="Google Shape;980;p13"/>
            <p:cNvSpPr/>
            <p:nvPr/>
          </p:nvSpPr>
          <p:spPr>
            <a:xfrm>
              <a:off x="77191" y="5021"/>
              <a:ext cx="83734" cy="214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54" name="Google Shape;981;p13"/>
            <p:cNvSpPr/>
            <p:nvPr/>
          </p:nvSpPr>
          <p:spPr>
            <a:xfrm>
              <a:off x="18543" y="68690"/>
              <a:ext cx="214572" cy="75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55" name="Google Shape;982;p13"/>
            <p:cNvSpPr/>
            <p:nvPr/>
          </p:nvSpPr>
          <p:spPr>
            <a:xfrm>
              <a:off x="26064" y="63169"/>
              <a:ext cx="206051" cy="90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56" name="Google Shape;983;p13"/>
            <p:cNvSpPr/>
            <p:nvPr/>
          </p:nvSpPr>
          <p:spPr>
            <a:xfrm>
              <a:off x="68170" y="10022"/>
              <a:ext cx="96255" cy="207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57" name="Google Shape;984;p13"/>
            <p:cNvSpPr/>
            <p:nvPr/>
          </p:nvSpPr>
          <p:spPr>
            <a:xfrm>
              <a:off x="73267" y="58678"/>
              <a:ext cx="94593" cy="9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58" name="Google Shape;985;p13"/>
            <p:cNvSpPr/>
            <p:nvPr/>
          </p:nvSpPr>
          <p:spPr>
            <a:xfrm>
              <a:off x="95065" y="80289"/>
              <a:ext cx="50938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170" name="Google Shape;975;p13"/>
          <p:cNvGrpSpPr/>
          <p:nvPr/>
        </p:nvGrpSpPr>
        <p:grpSpPr>
          <a:xfrm>
            <a:off x="2277044" y="4429030"/>
            <a:ext cx="192661" cy="186032"/>
            <a:chOff x="0" y="0"/>
            <a:chExt cx="192660" cy="186030"/>
          </a:xfrm>
        </p:grpSpPr>
        <p:sp>
          <p:nvSpPr>
            <p:cNvPr id="3160" name="Google Shape;976;p13"/>
            <p:cNvSpPr/>
            <p:nvPr/>
          </p:nvSpPr>
          <p:spPr>
            <a:xfrm>
              <a:off x="28583" y="20301"/>
              <a:ext cx="135908" cy="13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1" name="Google Shape;977;p13"/>
            <p:cNvSpPr/>
            <p:nvPr/>
          </p:nvSpPr>
          <p:spPr>
            <a:xfrm>
              <a:off x="39775" y="20301"/>
              <a:ext cx="126369" cy="13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2" name="Google Shape;978;p13"/>
            <p:cNvSpPr/>
            <p:nvPr/>
          </p:nvSpPr>
          <p:spPr>
            <a:xfrm>
              <a:off x="96871" y="-1"/>
              <a:ext cx="12701" cy="186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3" name="Google Shape;979;p13"/>
            <p:cNvSpPr/>
            <p:nvPr/>
          </p:nvSpPr>
          <p:spPr>
            <a:xfrm>
              <a:off x="0" y="78787"/>
              <a:ext cx="18851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4" name="Google Shape;980;p13"/>
            <p:cNvSpPr/>
            <p:nvPr/>
          </p:nvSpPr>
          <p:spPr>
            <a:xfrm>
              <a:off x="63795" y="4149"/>
              <a:ext cx="69203" cy="176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5" name="Google Shape;981;p13"/>
            <p:cNvSpPr/>
            <p:nvPr/>
          </p:nvSpPr>
          <p:spPr>
            <a:xfrm>
              <a:off x="15325" y="56769"/>
              <a:ext cx="177336" cy="6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6" name="Google Shape;982;p13"/>
            <p:cNvSpPr/>
            <p:nvPr/>
          </p:nvSpPr>
          <p:spPr>
            <a:xfrm>
              <a:off x="21541" y="52207"/>
              <a:ext cx="170294" cy="74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7" name="Google Shape;983;p13"/>
            <p:cNvSpPr/>
            <p:nvPr/>
          </p:nvSpPr>
          <p:spPr>
            <a:xfrm>
              <a:off x="56339" y="8282"/>
              <a:ext cx="79552" cy="171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8" name="Google Shape;984;p13"/>
            <p:cNvSpPr/>
            <p:nvPr/>
          </p:nvSpPr>
          <p:spPr>
            <a:xfrm>
              <a:off x="60552" y="48495"/>
              <a:ext cx="78177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69" name="Google Shape;985;p13"/>
            <p:cNvSpPr/>
            <p:nvPr/>
          </p:nvSpPr>
          <p:spPr>
            <a:xfrm>
              <a:off x="78567" y="66355"/>
              <a:ext cx="42098" cy="41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171" name="Google Shape;9382;p64"/>
          <p:cNvSpPr/>
          <p:nvPr/>
        </p:nvSpPr>
        <p:spPr>
          <a:xfrm>
            <a:off x="3413645" y="4432937"/>
            <a:ext cx="59910" cy="59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172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73" name="صفحة…"/>
          <p:cNvSpPr txBox="1"/>
          <p:nvPr/>
        </p:nvSpPr>
        <p:spPr>
          <a:xfrm>
            <a:off x="8433985" y="4309262"/>
            <a:ext cx="365051" cy="3506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sz="12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 sz="1200">
                <a:solidFill>
                  <a:srgbClr val="FFFFFF"/>
                </a:solidFill>
              </a:defRPr>
            </a:pPr>
            <a:r>
              <a:t>١٣٠</a:t>
            </a:r>
          </a:p>
        </p:txBody>
      </p:sp>
      <p:sp>
        <p:nvSpPr>
          <p:cNvPr id="3174" name="Google Shape;9324;p64"/>
          <p:cNvSpPr/>
          <p:nvPr/>
        </p:nvSpPr>
        <p:spPr>
          <a:xfrm rot="5400000">
            <a:off x="3837120" y="-1171861"/>
            <a:ext cx="1266670" cy="51546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7" y="13084"/>
                  <a:pt x="20192" y="12182"/>
                </a:cubicBezTo>
                <a:lnTo>
                  <a:pt x="21267" y="11194"/>
                </a:lnTo>
                <a:cubicBezTo>
                  <a:pt x="21600" y="10976"/>
                  <a:pt x="21600" y="10624"/>
                  <a:pt x="21267" y="10406"/>
                </a:cubicBezTo>
                <a:lnTo>
                  <a:pt x="20192" y="9418"/>
                </a:lnTo>
                <a:cubicBezTo>
                  <a:pt x="19207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175" name="موضوع الدرس…"/>
          <p:cNvSpPr txBox="1"/>
          <p:nvPr/>
        </p:nvSpPr>
        <p:spPr>
          <a:xfrm>
            <a:off x="2161139" y="903060"/>
            <a:ext cx="4355954" cy="699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sz="2100">
                <a:solidFill>
                  <a:srgbClr val="B51A00"/>
                </a:solidFill>
              </a:defRPr>
            </a:pPr>
            <a:r>
              <a:t>موضوع الدرس </a:t>
            </a:r>
            <a:r>
              <a:rPr>
                <a:solidFill>
                  <a:schemeClr val="accent6">
                    <a:satOff val="-19776"/>
                    <a:lumOff val="-12627"/>
                  </a:schemeClr>
                </a:solidFill>
              </a:rPr>
              <a:t> </a:t>
            </a:r>
            <a:endParaRPr>
              <a:solidFill>
                <a:schemeClr val="accent6">
                  <a:satOff val="-19776"/>
                  <a:lumOff val="-12627"/>
                </a:schemeClr>
              </a:solidFill>
            </a:endParaRPr>
          </a:p>
          <a:p>
            <a:pPr rtl="0">
              <a:defRPr sz="2800">
                <a:solidFill>
                  <a:srgbClr val="333333"/>
                </a:solidFill>
              </a:defRPr>
            </a:pPr>
            <a:r>
              <a:t>اختيار طريقة التمثيل المناسبة </a:t>
            </a:r>
          </a:p>
        </p:txBody>
      </p:sp>
      <p:sp>
        <p:nvSpPr>
          <p:cNvPr id="3176" name="Google Shape;9323;p64"/>
          <p:cNvSpPr/>
          <p:nvPr/>
        </p:nvSpPr>
        <p:spPr>
          <a:xfrm rot="5400000">
            <a:off x="3754838" y="-21623"/>
            <a:ext cx="1435853" cy="516629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7" h="21600" fill="norm" stroke="1" extrusionOk="0">
                <a:moveTo>
                  <a:pt x="0" y="0"/>
                </a:moveTo>
                <a:lnTo>
                  <a:pt x="0" y="6327"/>
                </a:lnTo>
                <a:cubicBezTo>
                  <a:pt x="0" y="7435"/>
                  <a:pt x="528" y="8516"/>
                  <a:pt x="1514" y="9418"/>
                </a:cubicBezTo>
                <a:lnTo>
                  <a:pt x="2590" y="10406"/>
                </a:lnTo>
                <a:cubicBezTo>
                  <a:pt x="2923" y="10624"/>
                  <a:pt x="2923" y="10976"/>
                  <a:pt x="2590" y="11194"/>
                </a:cubicBezTo>
                <a:lnTo>
                  <a:pt x="1514" y="12182"/>
                </a:lnTo>
                <a:cubicBezTo>
                  <a:pt x="531" y="13084"/>
                  <a:pt x="0" y="14165"/>
                  <a:pt x="0" y="15273"/>
                </a:cubicBezTo>
                <a:lnTo>
                  <a:pt x="0" y="21600"/>
                </a:lnTo>
                <a:lnTo>
                  <a:pt x="18680" y="21600"/>
                </a:lnTo>
                <a:lnTo>
                  <a:pt x="18680" y="15273"/>
                </a:lnTo>
                <a:cubicBezTo>
                  <a:pt x="18680" y="14165"/>
                  <a:pt x="19208" y="13084"/>
                  <a:pt x="20191" y="12182"/>
                </a:cubicBezTo>
                <a:lnTo>
                  <a:pt x="21270" y="11194"/>
                </a:lnTo>
                <a:cubicBezTo>
                  <a:pt x="21600" y="10976"/>
                  <a:pt x="21600" y="10624"/>
                  <a:pt x="21270" y="10406"/>
                </a:cubicBezTo>
                <a:lnTo>
                  <a:pt x="20191" y="9418"/>
                </a:lnTo>
                <a:cubicBezTo>
                  <a:pt x="19208" y="8514"/>
                  <a:pt x="18680" y="7435"/>
                  <a:pt x="18680" y="6327"/>
                </a:cubicBezTo>
                <a:lnTo>
                  <a:pt x="18680" y="0"/>
                </a:lnTo>
                <a:close/>
              </a:path>
            </a:pathLst>
          </a:custGeom>
          <a:solidFill>
            <a:srgbClr val="F9ECE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177" name="الأهداف…"/>
          <p:cNvSpPr txBox="1"/>
          <p:nvPr/>
        </p:nvSpPr>
        <p:spPr>
          <a:xfrm>
            <a:off x="2012234" y="1999637"/>
            <a:ext cx="5051935" cy="736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>
                <a:solidFill>
                  <a:srgbClr val="B51A00"/>
                </a:solidFill>
              </a:defRPr>
            </a:pPr>
            <a:r>
              <a:t>الأهداف</a:t>
            </a:r>
            <a:r>
              <a:rPr>
                <a:solidFill>
                  <a:schemeClr val="accent6">
                    <a:satOff val="-19776"/>
                    <a:lumOff val="-12627"/>
                  </a:schemeClr>
                </a:solidFill>
              </a:rPr>
              <a:t> </a:t>
            </a:r>
            <a:endParaRPr>
              <a:solidFill>
                <a:schemeClr val="accent6">
                  <a:satOff val="-19776"/>
                  <a:lumOff val="-12627"/>
                </a:schemeClr>
              </a:solidFill>
            </a:endParaRPr>
          </a:p>
          <a:p>
            <a:pPr rtl="0">
              <a:defRPr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  <a:r>
              <a:t>▪️اختيار طريقة التمثيل المناسبة لمجموعة البيانات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" dur="2500"/>
                                        <p:tgtEl>
                                          <p:spTgt spid="3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1000"/>
                                        <p:tgtEl>
                                          <p:spTgt spid="3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Class="entr" nodeType="after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5" dur="4750"/>
                                        <p:tgtEl>
                                          <p:spTgt spid="3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25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1000"/>
                                        <p:tgtEl>
                                          <p:spTgt spid="3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76" grpId="3"/>
      <p:bldP build="whole" bldLvl="1" animBg="1" rev="0" advAuto="0" spid="3174" grpId="1"/>
      <p:bldP build="whole" bldLvl="1" animBg="1" rev="0" advAuto="0" spid="3175" grpId="2"/>
      <p:bldP build="whole" bldLvl="1" animBg="1" rev="0" advAuto="0" spid="3177" grpId="4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84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179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80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81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82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183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185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186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187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188" name="صفحة…"/>
          <p:cNvSpPr txBox="1"/>
          <p:nvPr/>
        </p:nvSpPr>
        <p:spPr>
          <a:xfrm>
            <a:off x="8414491" y="4260696"/>
            <a:ext cx="423777" cy="4005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sz="14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 sz="1400">
                <a:solidFill>
                  <a:srgbClr val="FFFFFF"/>
                </a:solidFill>
              </a:defRPr>
            </a:pPr>
            <a:r>
              <a:t>١٣٠</a:t>
            </a:r>
          </a:p>
        </p:txBody>
      </p:sp>
      <p:sp>
        <p:nvSpPr>
          <p:cNvPr id="3189" name="مستطيل مستدير الزوايا"/>
          <p:cNvSpPr/>
          <p:nvPr/>
        </p:nvSpPr>
        <p:spPr>
          <a:xfrm>
            <a:off x="770346" y="2272547"/>
            <a:ext cx="5682928" cy="672992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5"/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190" name="مستطيل مستدير الزوايا"/>
          <p:cNvSpPr/>
          <p:nvPr/>
        </p:nvSpPr>
        <p:spPr>
          <a:xfrm>
            <a:off x="737395" y="3100202"/>
            <a:ext cx="5682929" cy="698589"/>
          </a:xfrm>
          <a:prstGeom prst="roundRect">
            <a:avLst>
              <a:gd name="adj" fmla="val 27975"/>
            </a:avLst>
          </a:prstGeom>
          <a:solidFill>
            <a:srgbClr val="FFFFFF"/>
          </a:solidFill>
          <a:ln w="25400">
            <a:solidFill>
              <a:schemeClr val="accent4">
                <a:satOff val="-24437"/>
                <a:lumOff val="-14549"/>
              </a:schemeClr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3195" name="تجميع"/>
          <p:cNvGrpSpPr/>
          <p:nvPr/>
        </p:nvGrpSpPr>
        <p:grpSpPr>
          <a:xfrm>
            <a:off x="1114528" y="1156263"/>
            <a:ext cx="5028869" cy="568101"/>
            <a:chOff x="0" y="-1"/>
            <a:chExt cx="5028868" cy="568099"/>
          </a:xfrm>
        </p:grpSpPr>
        <p:grpSp>
          <p:nvGrpSpPr>
            <p:cNvPr id="3193" name="تجميع"/>
            <p:cNvGrpSpPr/>
            <p:nvPr/>
          </p:nvGrpSpPr>
          <p:grpSpPr>
            <a:xfrm>
              <a:off x="-1" y="-2"/>
              <a:ext cx="5028869" cy="568101"/>
              <a:chOff x="0" y="0"/>
              <a:chExt cx="5028868" cy="568099"/>
            </a:xfrm>
          </p:grpSpPr>
          <p:sp>
            <p:nvSpPr>
              <p:cNvPr id="3191" name="Google Shape;2631;p60"/>
              <p:cNvSpPr/>
              <p:nvPr/>
            </p:nvSpPr>
            <p:spPr>
              <a:xfrm rot="10800000">
                <a:off x="3573900" y="0"/>
                <a:ext cx="1454969" cy="5681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192" name="Google Shape;2632;p60"/>
              <p:cNvSpPr/>
              <p:nvPr/>
            </p:nvSpPr>
            <p:spPr>
              <a:xfrm rot="10800000">
                <a:off x="0" y="-1"/>
                <a:ext cx="4001771" cy="56810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3194" name="مرادف كلمة"/>
            <p:cNvSpPr txBox="1"/>
            <p:nvPr/>
          </p:nvSpPr>
          <p:spPr>
            <a:xfrm>
              <a:off x="3937120" y="95757"/>
              <a:ext cx="1081951" cy="2837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مرادف كلمة </a:t>
              </a:r>
            </a:p>
          </p:txBody>
        </p:sp>
      </p:grpSp>
      <p:grpSp>
        <p:nvGrpSpPr>
          <p:cNvPr id="3200" name="تجميع"/>
          <p:cNvGrpSpPr/>
          <p:nvPr/>
        </p:nvGrpSpPr>
        <p:grpSpPr>
          <a:xfrm>
            <a:off x="1172224" y="3144182"/>
            <a:ext cx="4875929" cy="550823"/>
            <a:chOff x="-1" y="-1"/>
            <a:chExt cx="4875928" cy="550822"/>
          </a:xfrm>
        </p:grpSpPr>
        <p:grpSp>
          <p:nvGrpSpPr>
            <p:cNvPr id="3198" name="تجميع"/>
            <p:cNvGrpSpPr/>
            <p:nvPr/>
          </p:nvGrpSpPr>
          <p:grpSpPr>
            <a:xfrm>
              <a:off x="-2" y="-2"/>
              <a:ext cx="4875929" cy="550823"/>
              <a:chOff x="0" y="0"/>
              <a:chExt cx="4875928" cy="550822"/>
            </a:xfrm>
          </p:grpSpPr>
          <p:sp>
            <p:nvSpPr>
              <p:cNvPr id="3196" name="Google Shape;2631;p60"/>
              <p:cNvSpPr/>
              <p:nvPr/>
            </p:nvSpPr>
            <p:spPr>
              <a:xfrm rot="10800000">
                <a:off x="3465209" y="1"/>
                <a:ext cx="1410720" cy="55082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197" name="Google Shape;2632;p60"/>
              <p:cNvSpPr/>
              <p:nvPr/>
            </p:nvSpPr>
            <p:spPr>
              <a:xfrm rot="10800000">
                <a:off x="0" y="0"/>
                <a:ext cx="3880067" cy="55082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3199" name="ماذا سنتعلم"/>
            <p:cNvSpPr txBox="1"/>
            <p:nvPr/>
          </p:nvSpPr>
          <p:spPr>
            <a:xfrm>
              <a:off x="3817383" y="92845"/>
              <a:ext cx="1049046" cy="271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سنتعلم </a:t>
              </a:r>
            </a:p>
          </p:txBody>
        </p:sp>
      </p:grpSp>
      <p:grpSp>
        <p:nvGrpSpPr>
          <p:cNvPr id="3205" name="تجميع"/>
          <p:cNvGrpSpPr/>
          <p:nvPr/>
        </p:nvGrpSpPr>
        <p:grpSpPr>
          <a:xfrm>
            <a:off x="1103257" y="2294023"/>
            <a:ext cx="4916902" cy="555455"/>
            <a:chOff x="-1" y="-1"/>
            <a:chExt cx="4916901" cy="555453"/>
          </a:xfrm>
        </p:grpSpPr>
        <p:grpSp>
          <p:nvGrpSpPr>
            <p:cNvPr id="3203" name="تجميع"/>
            <p:cNvGrpSpPr/>
            <p:nvPr/>
          </p:nvGrpSpPr>
          <p:grpSpPr>
            <a:xfrm>
              <a:off x="-2" y="-2"/>
              <a:ext cx="4916902" cy="555455"/>
              <a:chOff x="0" y="0"/>
              <a:chExt cx="4916901" cy="555453"/>
            </a:xfrm>
          </p:grpSpPr>
          <p:sp>
            <p:nvSpPr>
              <p:cNvPr id="3201" name="Google Shape;2631;p60"/>
              <p:cNvSpPr/>
              <p:nvPr/>
            </p:nvSpPr>
            <p:spPr>
              <a:xfrm rot="10800000">
                <a:off x="3494328" y="0"/>
                <a:ext cx="1422575" cy="5554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202" name="Google Shape;2632;p60"/>
              <p:cNvSpPr/>
              <p:nvPr/>
            </p:nvSpPr>
            <p:spPr>
              <a:xfrm rot="10800000">
                <a:off x="0" y="0"/>
                <a:ext cx="3912673" cy="5554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3204" name="ماذا نعرف"/>
            <p:cNvSpPr txBox="1"/>
            <p:nvPr/>
          </p:nvSpPr>
          <p:spPr>
            <a:xfrm>
              <a:off x="3903469" y="101726"/>
              <a:ext cx="885037" cy="271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نعرف</a:t>
              </a:r>
            </a:p>
          </p:txBody>
        </p:sp>
      </p:grpSp>
      <p:sp>
        <p:nvSpPr>
          <p:cNvPr id="3206" name="مستطيل مستدير الزوايا"/>
          <p:cNvSpPr/>
          <p:nvPr/>
        </p:nvSpPr>
        <p:spPr>
          <a:xfrm>
            <a:off x="792035" y="3909808"/>
            <a:ext cx="5639550" cy="672992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6"/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3211" name="تجميع"/>
          <p:cNvGrpSpPr/>
          <p:nvPr/>
        </p:nvGrpSpPr>
        <p:grpSpPr>
          <a:xfrm>
            <a:off x="987083" y="3929078"/>
            <a:ext cx="4926922" cy="556584"/>
            <a:chOff x="-1" y="-1"/>
            <a:chExt cx="4926921" cy="556583"/>
          </a:xfrm>
        </p:grpSpPr>
        <p:grpSp>
          <p:nvGrpSpPr>
            <p:cNvPr id="3209" name="تجميع"/>
            <p:cNvGrpSpPr/>
            <p:nvPr/>
          </p:nvGrpSpPr>
          <p:grpSpPr>
            <a:xfrm>
              <a:off x="-2" y="-2"/>
              <a:ext cx="4926922" cy="556585"/>
              <a:chOff x="0" y="0"/>
              <a:chExt cx="4926921" cy="556583"/>
            </a:xfrm>
          </p:grpSpPr>
          <p:sp>
            <p:nvSpPr>
              <p:cNvPr id="3207" name="Google Shape;2631;p60"/>
              <p:cNvSpPr/>
              <p:nvPr/>
            </p:nvSpPr>
            <p:spPr>
              <a:xfrm rot="10800000">
                <a:off x="3501450" y="0"/>
                <a:ext cx="1425472" cy="5565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208" name="Google Shape;2632;p60"/>
              <p:cNvSpPr/>
              <p:nvPr/>
            </p:nvSpPr>
            <p:spPr>
              <a:xfrm rot="10800000">
                <a:off x="-1" y="0"/>
                <a:ext cx="3920647" cy="55658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3210" name="ماذا تعلمنا"/>
            <p:cNvSpPr txBox="1"/>
            <p:nvPr/>
          </p:nvSpPr>
          <p:spPr>
            <a:xfrm>
              <a:off x="3857306" y="93815"/>
              <a:ext cx="1060017" cy="2837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تعلمنا </a:t>
              </a:r>
            </a:p>
          </p:txBody>
        </p:sp>
      </p:grpSp>
      <p:grpSp>
        <p:nvGrpSpPr>
          <p:cNvPr id="3214" name="مستطيل مستدير الزوايا"/>
          <p:cNvGrpSpPr/>
          <p:nvPr/>
        </p:nvGrpSpPr>
        <p:grpSpPr>
          <a:xfrm>
            <a:off x="6042788" y="2243690"/>
            <a:ext cx="458139" cy="2351810"/>
            <a:chOff x="0" y="0"/>
            <a:chExt cx="458138" cy="2351809"/>
          </a:xfrm>
        </p:grpSpPr>
        <p:sp>
          <p:nvSpPr>
            <p:cNvPr id="3212" name="مستطيل مستدير الزوايا"/>
            <p:cNvSpPr/>
            <p:nvPr/>
          </p:nvSpPr>
          <p:spPr>
            <a:xfrm>
              <a:off x="6350" y="6350"/>
              <a:ext cx="445438" cy="2339110"/>
            </a:xfrm>
            <a:prstGeom prst="roundRect">
              <a:avLst>
                <a:gd name="adj" fmla="val 38007"/>
              </a:avLst>
            </a:prstGeom>
            <a:solidFill>
              <a:srgbClr val="FEF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3213" name="مستطيل مستدير الزوايا مستطيل مستدير الزوايا" descr="مستطيل مستدير الزوايا مستطيل مستدير الزوايا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0"/>
              <a:ext cx="458140" cy="2351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15" name="جدول التعلم"/>
          <p:cNvSpPr txBox="1"/>
          <p:nvPr/>
        </p:nvSpPr>
        <p:spPr>
          <a:xfrm rot="5400000">
            <a:off x="5746858" y="3277699"/>
            <a:ext cx="1086941" cy="2837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sp>
        <p:nvSpPr>
          <p:cNvPr id="3216" name="طريقة"/>
          <p:cNvSpPr txBox="1"/>
          <p:nvPr/>
        </p:nvSpPr>
        <p:spPr>
          <a:xfrm>
            <a:off x="4032303" y="1235196"/>
            <a:ext cx="525824" cy="259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800">
                <a:solidFill>
                  <a:schemeClr val="accent4">
                    <a:satOff val="-24437"/>
                    <a:lumOff val="-14549"/>
                  </a:schemeClr>
                </a:solidFill>
              </a:defRPr>
            </a:lvl1pPr>
          </a:lstStyle>
          <a:p>
            <a:pPr rtl="0">
              <a:defRPr/>
            </a:pPr>
            <a:r>
              <a:t>طريقة </a:t>
            </a:r>
          </a:p>
        </p:txBody>
      </p:sp>
      <p:sp>
        <p:nvSpPr>
          <p:cNvPr id="3217" name="تمثيل البيانات باستخدام…"/>
          <p:cNvSpPr txBox="1"/>
          <p:nvPr/>
        </p:nvSpPr>
        <p:spPr>
          <a:xfrm>
            <a:off x="1196266" y="2325994"/>
            <a:ext cx="3641421" cy="566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sz="1300"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  <a:r>
              <a:t>تمثيل البيانات باستخدام </a:t>
            </a:r>
          </a:p>
          <a:p>
            <a:pPr rtl="0">
              <a:defRPr sz="1300"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  <a:r>
              <a:t>المدرجات التكرارية ، والقطاعات الدائرية ، الصندوق وطرفيه ، الساق والورقة</a:t>
            </a:r>
          </a:p>
        </p:txBody>
      </p:sp>
      <p:sp>
        <p:nvSpPr>
          <p:cNvPr id="3218" name="اسلوب   ، نهج  ،نمط ، شكل ، وسيلة ،صيغة ، نوع …"/>
          <p:cNvSpPr txBox="1"/>
          <p:nvPr/>
        </p:nvSpPr>
        <p:spPr>
          <a:xfrm>
            <a:off x="1404644" y="1237700"/>
            <a:ext cx="2419145" cy="425568"/>
          </a:xfrm>
          <a:prstGeom prst="rect">
            <a:avLst/>
          </a:prstGeom>
          <a:solidFill>
            <a:srgbClr val="FEF9D9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r">
              <a:defRPr sz="15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اسلوب   ، نهج  ،نمط ، شكل ، وسيلة ،صيغة ، نوع …</a:t>
            </a:r>
          </a:p>
        </p:txBody>
      </p:sp>
      <p:pic>
        <p:nvPicPr>
          <p:cNvPr id="3219" name="IMG_1646.png" descr="IMG_164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42217" y="3949155"/>
            <a:ext cx="749518" cy="496181"/>
          </a:xfrm>
          <a:prstGeom prst="rect">
            <a:avLst/>
          </a:prstGeom>
          <a:ln w="12700">
            <a:miter lim="400000"/>
          </a:ln>
        </p:spPr>
      </p:pic>
      <p:sp>
        <p:nvSpPr>
          <p:cNvPr id="3220" name="▪️اختيار طريقة التمثيل  المناسبة لمجموعة من البيانات"/>
          <p:cNvSpPr txBox="1"/>
          <p:nvPr/>
        </p:nvSpPr>
        <p:spPr>
          <a:xfrm>
            <a:off x="1907775" y="3123028"/>
            <a:ext cx="2471848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▪️اختيار طريقة التمثيل  المناسبة لمجموعة من البيانات </a:t>
            </a:r>
          </a:p>
        </p:txBody>
      </p:sp>
      <p:pic>
        <p:nvPicPr>
          <p:cNvPr id="3221" name="IMG_3077.jpeg" descr="IMG_3077.jpeg"/>
          <p:cNvPicPr>
            <a:picLocks noChangeAspect="1"/>
          </p:cNvPicPr>
          <p:nvPr/>
        </p:nvPicPr>
        <p:blipFill>
          <a:blip r:embed="rId5">
            <a:extLst/>
          </a:blip>
          <a:srcRect l="2115" t="6233" r="5465" b="26"/>
          <a:stretch>
            <a:fillRect/>
          </a:stretch>
        </p:blipFill>
        <p:spPr>
          <a:xfrm>
            <a:off x="956468" y="1928907"/>
            <a:ext cx="1226830" cy="5925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589" fill="norm" stroke="1" extrusionOk="0">
                <a:moveTo>
                  <a:pt x="17529" y="1"/>
                </a:moveTo>
                <a:cubicBezTo>
                  <a:pt x="17178" y="13"/>
                  <a:pt x="17092" y="312"/>
                  <a:pt x="17068" y="1606"/>
                </a:cubicBezTo>
                <a:cubicBezTo>
                  <a:pt x="17059" y="2118"/>
                  <a:pt x="17041" y="2573"/>
                  <a:pt x="17027" y="2618"/>
                </a:cubicBezTo>
                <a:cubicBezTo>
                  <a:pt x="17014" y="2664"/>
                  <a:pt x="17022" y="2765"/>
                  <a:pt x="17047" y="2850"/>
                </a:cubicBezTo>
                <a:cubicBezTo>
                  <a:pt x="17083" y="2969"/>
                  <a:pt x="17157" y="3025"/>
                  <a:pt x="17355" y="3066"/>
                </a:cubicBezTo>
                <a:cubicBezTo>
                  <a:pt x="17525" y="3100"/>
                  <a:pt x="17613" y="3150"/>
                  <a:pt x="17627" y="3225"/>
                </a:cubicBezTo>
                <a:cubicBezTo>
                  <a:pt x="17648" y="3336"/>
                  <a:pt x="17531" y="7328"/>
                  <a:pt x="17501" y="7534"/>
                </a:cubicBezTo>
                <a:cubicBezTo>
                  <a:pt x="17489" y="7616"/>
                  <a:pt x="17479" y="7629"/>
                  <a:pt x="17446" y="7563"/>
                </a:cubicBezTo>
                <a:cubicBezTo>
                  <a:pt x="17414" y="7496"/>
                  <a:pt x="17413" y="7074"/>
                  <a:pt x="17446" y="5843"/>
                </a:cubicBezTo>
                <a:cubicBezTo>
                  <a:pt x="17471" y="4945"/>
                  <a:pt x="17504" y="4026"/>
                  <a:pt x="17515" y="3804"/>
                </a:cubicBezTo>
                <a:cubicBezTo>
                  <a:pt x="17535" y="3422"/>
                  <a:pt x="17529" y="3396"/>
                  <a:pt x="17446" y="3385"/>
                </a:cubicBezTo>
                <a:cubicBezTo>
                  <a:pt x="17300" y="3365"/>
                  <a:pt x="17184" y="3356"/>
                  <a:pt x="16866" y="3298"/>
                </a:cubicBezTo>
                <a:cubicBezTo>
                  <a:pt x="16562" y="3243"/>
                  <a:pt x="16566" y="3235"/>
                  <a:pt x="16566" y="3413"/>
                </a:cubicBezTo>
                <a:cubicBezTo>
                  <a:pt x="16566" y="3511"/>
                  <a:pt x="16544" y="4134"/>
                  <a:pt x="16524" y="4787"/>
                </a:cubicBezTo>
                <a:cubicBezTo>
                  <a:pt x="16493" y="5775"/>
                  <a:pt x="16419" y="8278"/>
                  <a:pt x="16398" y="9096"/>
                </a:cubicBezTo>
                <a:cubicBezTo>
                  <a:pt x="16391" y="9347"/>
                  <a:pt x="16308" y="9493"/>
                  <a:pt x="16237" y="9371"/>
                </a:cubicBezTo>
                <a:cubicBezTo>
                  <a:pt x="16201" y="9309"/>
                  <a:pt x="16199" y="9141"/>
                  <a:pt x="16216" y="8706"/>
                </a:cubicBezTo>
                <a:cubicBezTo>
                  <a:pt x="16229" y="8384"/>
                  <a:pt x="16238" y="8023"/>
                  <a:pt x="16237" y="7896"/>
                </a:cubicBezTo>
                <a:cubicBezTo>
                  <a:pt x="16237" y="7769"/>
                  <a:pt x="16252" y="7033"/>
                  <a:pt x="16272" y="6262"/>
                </a:cubicBezTo>
                <a:cubicBezTo>
                  <a:pt x="16316" y="4568"/>
                  <a:pt x="16321" y="4020"/>
                  <a:pt x="16293" y="3963"/>
                </a:cubicBezTo>
                <a:cubicBezTo>
                  <a:pt x="16272" y="3919"/>
                  <a:pt x="15614" y="3762"/>
                  <a:pt x="15448" y="3760"/>
                </a:cubicBezTo>
                <a:cubicBezTo>
                  <a:pt x="15395" y="3759"/>
                  <a:pt x="15304" y="3869"/>
                  <a:pt x="15232" y="4006"/>
                </a:cubicBezTo>
                <a:cubicBezTo>
                  <a:pt x="15109" y="4237"/>
                  <a:pt x="15101" y="4259"/>
                  <a:pt x="15092" y="4874"/>
                </a:cubicBezTo>
                <a:cubicBezTo>
                  <a:pt x="15084" y="5418"/>
                  <a:pt x="15064" y="6319"/>
                  <a:pt x="15029" y="8040"/>
                </a:cubicBezTo>
                <a:lnTo>
                  <a:pt x="15022" y="8431"/>
                </a:lnTo>
                <a:lnTo>
                  <a:pt x="14855" y="8445"/>
                </a:lnTo>
                <a:cubicBezTo>
                  <a:pt x="14728" y="8463"/>
                  <a:pt x="14664" y="8529"/>
                  <a:pt x="14575" y="8706"/>
                </a:cubicBezTo>
                <a:cubicBezTo>
                  <a:pt x="14461" y="8934"/>
                  <a:pt x="14454" y="8945"/>
                  <a:pt x="14415" y="8792"/>
                </a:cubicBezTo>
                <a:cubicBezTo>
                  <a:pt x="14390" y="8695"/>
                  <a:pt x="14382" y="8393"/>
                  <a:pt x="14394" y="8026"/>
                </a:cubicBezTo>
                <a:cubicBezTo>
                  <a:pt x="14423" y="7130"/>
                  <a:pt x="14449" y="5840"/>
                  <a:pt x="14470" y="4209"/>
                </a:cubicBezTo>
                <a:cubicBezTo>
                  <a:pt x="14481" y="3407"/>
                  <a:pt x="14495" y="2387"/>
                  <a:pt x="14505" y="1939"/>
                </a:cubicBezTo>
                <a:lnTo>
                  <a:pt x="14526" y="1114"/>
                </a:lnTo>
                <a:lnTo>
                  <a:pt x="14331" y="1071"/>
                </a:lnTo>
                <a:cubicBezTo>
                  <a:pt x="14222" y="1044"/>
                  <a:pt x="14070" y="1004"/>
                  <a:pt x="13989" y="984"/>
                </a:cubicBezTo>
                <a:cubicBezTo>
                  <a:pt x="13647" y="898"/>
                  <a:pt x="13523" y="936"/>
                  <a:pt x="13395" y="1158"/>
                </a:cubicBezTo>
                <a:cubicBezTo>
                  <a:pt x="13248" y="1413"/>
                  <a:pt x="13215" y="1677"/>
                  <a:pt x="13227" y="2575"/>
                </a:cubicBezTo>
                <a:cubicBezTo>
                  <a:pt x="13236" y="3210"/>
                  <a:pt x="13195" y="4732"/>
                  <a:pt x="13164" y="4932"/>
                </a:cubicBezTo>
                <a:cubicBezTo>
                  <a:pt x="13153" y="5004"/>
                  <a:pt x="13112" y="5020"/>
                  <a:pt x="13039" y="4990"/>
                </a:cubicBezTo>
                <a:cubicBezTo>
                  <a:pt x="12963" y="4959"/>
                  <a:pt x="12908" y="4986"/>
                  <a:pt x="12843" y="5091"/>
                </a:cubicBezTo>
                <a:cubicBezTo>
                  <a:pt x="12645" y="5413"/>
                  <a:pt x="12621" y="5309"/>
                  <a:pt x="12634" y="4107"/>
                </a:cubicBezTo>
                <a:cubicBezTo>
                  <a:pt x="12646" y="2919"/>
                  <a:pt x="12641" y="2466"/>
                  <a:pt x="12606" y="2401"/>
                </a:cubicBezTo>
                <a:cubicBezTo>
                  <a:pt x="12591" y="2373"/>
                  <a:pt x="12371" y="2326"/>
                  <a:pt x="12124" y="2300"/>
                </a:cubicBezTo>
                <a:cubicBezTo>
                  <a:pt x="11676" y="2254"/>
                  <a:pt x="11677" y="2250"/>
                  <a:pt x="11544" y="2459"/>
                </a:cubicBezTo>
                <a:lnTo>
                  <a:pt x="11412" y="2676"/>
                </a:lnTo>
                <a:lnTo>
                  <a:pt x="11412" y="4715"/>
                </a:lnTo>
                <a:cubicBezTo>
                  <a:pt x="11411" y="5842"/>
                  <a:pt x="11392" y="6790"/>
                  <a:pt x="11377" y="6811"/>
                </a:cubicBezTo>
                <a:cubicBezTo>
                  <a:pt x="11361" y="6831"/>
                  <a:pt x="11243" y="6858"/>
                  <a:pt x="11111" y="6869"/>
                </a:cubicBezTo>
                <a:lnTo>
                  <a:pt x="10874" y="6884"/>
                </a:lnTo>
                <a:lnTo>
                  <a:pt x="10853" y="5380"/>
                </a:lnTo>
                <a:cubicBezTo>
                  <a:pt x="10843" y="4552"/>
                  <a:pt x="10828" y="3863"/>
                  <a:pt x="10818" y="3847"/>
                </a:cubicBezTo>
                <a:cubicBezTo>
                  <a:pt x="10753" y="3741"/>
                  <a:pt x="10488" y="3656"/>
                  <a:pt x="10196" y="3659"/>
                </a:cubicBezTo>
                <a:cubicBezTo>
                  <a:pt x="9873" y="3662"/>
                  <a:pt x="9850" y="3677"/>
                  <a:pt x="9714" y="3905"/>
                </a:cubicBezTo>
                <a:lnTo>
                  <a:pt x="9575" y="4151"/>
                </a:lnTo>
                <a:lnTo>
                  <a:pt x="9575" y="5177"/>
                </a:lnTo>
                <a:lnTo>
                  <a:pt x="9575" y="6204"/>
                </a:lnTo>
                <a:lnTo>
                  <a:pt x="9407" y="6204"/>
                </a:lnTo>
                <a:cubicBezTo>
                  <a:pt x="9315" y="6204"/>
                  <a:pt x="9216" y="6228"/>
                  <a:pt x="9191" y="6262"/>
                </a:cubicBezTo>
                <a:cubicBezTo>
                  <a:pt x="9140" y="6330"/>
                  <a:pt x="9122" y="6254"/>
                  <a:pt x="9093" y="5900"/>
                </a:cubicBezTo>
                <a:cubicBezTo>
                  <a:pt x="9066" y="5565"/>
                  <a:pt x="9018" y="5505"/>
                  <a:pt x="8807" y="5496"/>
                </a:cubicBezTo>
                <a:cubicBezTo>
                  <a:pt x="8699" y="5491"/>
                  <a:pt x="8512" y="5466"/>
                  <a:pt x="8395" y="5438"/>
                </a:cubicBezTo>
                <a:cubicBezTo>
                  <a:pt x="8192" y="5390"/>
                  <a:pt x="8174" y="5397"/>
                  <a:pt x="8017" y="5640"/>
                </a:cubicBezTo>
                <a:cubicBezTo>
                  <a:pt x="7836" y="5923"/>
                  <a:pt x="7846" y="5840"/>
                  <a:pt x="7836" y="7274"/>
                </a:cubicBezTo>
                <a:lnTo>
                  <a:pt x="7829" y="7665"/>
                </a:lnTo>
                <a:lnTo>
                  <a:pt x="7675" y="7679"/>
                </a:lnTo>
                <a:cubicBezTo>
                  <a:pt x="7441" y="7715"/>
                  <a:pt x="7434" y="7652"/>
                  <a:pt x="7403" y="6146"/>
                </a:cubicBezTo>
                <a:cubicBezTo>
                  <a:pt x="7388" y="5420"/>
                  <a:pt x="7370" y="4812"/>
                  <a:pt x="7368" y="4802"/>
                </a:cubicBezTo>
                <a:cubicBezTo>
                  <a:pt x="7366" y="4791"/>
                  <a:pt x="7331" y="4787"/>
                  <a:pt x="7291" y="4787"/>
                </a:cubicBezTo>
                <a:cubicBezTo>
                  <a:pt x="7251" y="4787"/>
                  <a:pt x="7210" y="4733"/>
                  <a:pt x="7193" y="4671"/>
                </a:cubicBezTo>
                <a:cubicBezTo>
                  <a:pt x="7170" y="4584"/>
                  <a:pt x="7073" y="4550"/>
                  <a:pt x="6788" y="4541"/>
                </a:cubicBezTo>
                <a:cubicBezTo>
                  <a:pt x="6396" y="4527"/>
                  <a:pt x="6373" y="4535"/>
                  <a:pt x="6181" y="4874"/>
                </a:cubicBezTo>
                <a:lnTo>
                  <a:pt x="6062" y="5091"/>
                </a:lnTo>
                <a:lnTo>
                  <a:pt x="6083" y="6161"/>
                </a:lnTo>
                <a:cubicBezTo>
                  <a:pt x="6106" y="7352"/>
                  <a:pt x="6089" y="7417"/>
                  <a:pt x="5873" y="7375"/>
                </a:cubicBezTo>
                <a:cubicBezTo>
                  <a:pt x="5770" y="7354"/>
                  <a:pt x="5751" y="7323"/>
                  <a:pt x="5741" y="7144"/>
                </a:cubicBezTo>
                <a:cubicBezTo>
                  <a:pt x="5722" y="6810"/>
                  <a:pt x="5605" y="6707"/>
                  <a:pt x="5168" y="6652"/>
                </a:cubicBezTo>
                <a:cubicBezTo>
                  <a:pt x="4740" y="6597"/>
                  <a:pt x="4786" y="6569"/>
                  <a:pt x="4477" y="7101"/>
                </a:cubicBezTo>
                <a:cubicBezTo>
                  <a:pt x="4436" y="7170"/>
                  <a:pt x="4433" y="7362"/>
                  <a:pt x="4449" y="7983"/>
                </a:cubicBezTo>
                <a:lnTo>
                  <a:pt x="4470" y="8778"/>
                </a:lnTo>
                <a:lnTo>
                  <a:pt x="4330" y="8894"/>
                </a:lnTo>
                <a:cubicBezTo>
                  <a:pt x="3987" y="9196"/>
                  <a:pt x="3725" y="9505"/>
                  <a:pt x="3708" y="9617"/>
                </a:cubicBezTo>
                <a:cubicBezTo>
                  <a:pt x="3668" y="9893"/>
                  <a:pt x="3613" y="9996"/>
                  <a:pt x="3164" y="10629"/>
                </a:cubicBezTo>
                <a:cubicBezTo>
                  <a:pt x="2905" y="10993"/>
                  <a:pt x="2663" y="11340"/>
                  <a:pt x="2626" y="11410"/>
                </a:cubicBezTo>
                <a:cubicBezTo>
                  <a:pt x="2589" y="11479"/>
                  <a:pt x="2547" y="11540"/>
                  <a:pt x="2535" y="11540"/>
                </a:cubicBezTo>
                <a:cubicBezTo>
                  <a:pt x="2505" y="11540"/>
                  <a:pt x="1510" y="12909"/>
                  <a:pt x="1390" y="13116"/>
                </a:cubicBezTo>
                <a:cubicBezTo>
                  <a:pt x="1302" y="13268"/>
                  <a:pt x="1298" y="13302"/>
                  <a:pt x="1348" y="13405"/>
                </a:cubicBezTo>
                <a:cubicBezTo>
                  <a:pt x="1398" y="13509"/>
                  <a:pt x="1387" y="13538"/>
                  <a:pt x="1250" y="13766"/>
                </a:cubicBezTo>
                <a:cubicBezTo>
                  <a:pt x="1166" y="13906"/>
                  <a:pt x="1107" y="14074"/>
                  <a:pt x="1117" y="14128"/>
                </a:cubicBezTo>
                <a:cubicBezTo>
                  <a:pt x="1127" y="14182"/>
                  <a:pt x="1106" y="14262"/>
                  <a:pt x="1069" y="14316"/>
                </a:cubicBezTo>
                <a:cubicBezTo>
                  <a:pt x="1032" y="14370"/>
                  <a:pt x="969" y="14552"/>
                  <a:pt x="929" y="14721"/>
                </a:cubicBezTo>
                <a:cubicBezTo>
                  <a:pt x="854" y="15033"/>
                  <a:pt x="840" y="15587"/>
                  <a:pt x="894" y="16340"/>
                </a:cubicBezTo>
                <a:cubicBezTo>
                  <a:pt x="909" y="16552"/>
                  <a:pt x="900" y="16735"/>
                  <a:pt x="859" y="16904"/>
                </a:cubicBezTo>
                <a:cubicBezTo>
                  <a:pt x="822" y="17060"/>
                  <a:pt x="802" y="17286"/>
                  <a:pt x="810" y="17511"/>
                </a:cubicBezTo>
                <a:lnTo>
                  <a:pt x="824" y="17858"/>
                </a:lnTo>
                <a:lnTo>
                  <a:pt x="405" y="18509"/>
                </a:lnTo>
                <a:cubicBezTo>
                  <a:pt x="176" y="18867"/>
                  <a:pt x="-6" y="19176"/>
                  <a:pt x="0" y="19189"/>
                </a:cubicBezTo>
                <a:cubicBezTo>
                  <a:pt x="6" y="19201"/>
                  <a:pt x="146" y="19246"/>
                  <a:pt x="307" y="19290"/>
                </a:cubicBezTo>
                <a:cubicBezTo>
                  <a:pt x="469" y="19334"/>
                  <a:pt x="846" y="19438"/>
                  <a:pt x="1152" y="19521"/>
                </a:cubicBezTo>
                <a:cubicBezTo>
                  <a:pt x="2686" y="19940"/>
                  <a:pt x="4179" y="20327"/>
                  <a:pt x="4658" y="20432"/>
                </a:cubicBezTo>
                <a:cubicBezTo>
                  <a:pt x="5377" y="20591"/>
                  <a:pt x="6136" y="20780"/>
                  <a:pt x="7682" y="21199"/>
                </a:cubicBezTo>
                <a:cubicBezTo>
                  <a:pt x="7968" y="21276"/>
                  <a:pt x="8224" y="21354"/>
                  <a:pt x="8255" y="21358"/>
                </a:cubicBezTo>
                <a:cubicBezTo>
                  <a:pt x="8461" y="21385"/>
                  <a:pt x="8706" y="21475"/>
                  <a:pt x="8723" y="21531"/>
                </a:cubicBezTo>
                <a:cubicBezTo>
                  <a:pt x="8734" y="21568"/>
                  <a:pt x="10617" y="21589"/>
                  <a:pt x="12983" y="21589"/>
                </a:cubicBezTo>
                <a:cubicBezTo>
                  <a:pt x="16594" y="21589"/>
                  <a:pt x="17215" y="21580"/>
                  <a:pt x="17215" y="21488"/>
                </a:cubicBezTo>
                <a:cubicBezTo>
                  <a:pt x="17215" y="21321"/>
                  <a:pt x="17456" y="20585"/>
                  <a:pt x="17494" y="20635"/>
                </a:cubicBezTo>
                <a:cubicBezTo>
                  <a:pt x="17513" y="20659"/>
                  <a:pt x="17521" y="20646"/>
                  <a:pt x="17515" y="20591"/>
                </a:cubicBezTo>
                <a:cubicBezTo>
                  <a:pt x="17504" y="20483"/>
                  <a:pt x="17701" y="20430"/>
                  <a:pt x="17732" y="20533"/>
                </a:cubicBezTo>
                <a:cubicBezTo>
                  <a:pt x="17771" y="20666"/>
                  <a:pt x="17853" y="20587"/>
                  <a:pt x="17865" y="20403"/>
                </a:cubicBezTo>
                <a:cubicBezTo>
                  <a:pt x="17879" y="20162"/>
                  <a:pt x="17937" y="20143"/>
                  <a:pt x="17990" y="20360"/>
                </a:cubicBezTo>
                <a:cubicBezTo>
                  <a:pt x="18029" y="20519"/>
                  <a:pt x="18036" y="20510"/>
                  <a:pt x="18095" y="20374"/>
                </a:cubicBezTo>
                <a:cubicBezTo>
                  <a:pt x="18129" y="20297"/>
                  <a:pt x="18158" y="20215"/>
                  <a:pt x="18158" y="20186"/>
                </a:cubicBezTo>
                <a:cubicBezTo>
                  <a:pt x="18158" y="20076"/>
                  <a:pt x="18573" y="19026"/>
                  <a:pt x="18633" y="18986"/>
                </a:cubicBezTo>
                <a:cubicBezTo>
                  <a:pt x="18667" y="18963"/>
                  <a:pt x="18917" y="18956"/>
                  <a:pt x="19192" y="18986"/>
                </a:cubicBezTo>
                <a:cubicBezTo>
                  <a:pt x="19468" y="19017"/>
                  <a:pt x="20110" y="19056"/>
                  <a:pt x="20616" y="19059"/>
                </a:cubicBezTo>
                <a:cubicBezTo>
                  <a:pt x="21122" y="19062"/>
                  <a:pt x="21554" y="19078"/>
                  <a:pt x="21573" y="19102"/>
                </a:cubicBezTo>
                <a:cubicBezTo>
                  <a:pt x="21594" y="19129"/>
                  <a:pt x="21593" y="19069"/>
                  <a:pt x="21573" y="18957"/>
                </a:cubicBezTo>
                <a:cubicBezTo>
                  <a:pt x="21554" y="18857"/>
                  <a:pt x="21508" y="18467"/>
                  <a:pt x="21475" y="18090"/>
                </a:cubicBezTo>
                <a:cubicBezTo>
                  <a:pt x="21442" y="17713"/>
                  <a:pt x="21393" y="17201"/>
                  <a:pt x="21363" y="16948"/>
                </a:cubicBezTo>
                <a:cubicBezTo>
                  <a:pt x="21334" y="16694"/>
                  <a:pt x="21289" y="16222"/>
                  <a:pt x="21259" y="15906"/>
                </a:cubicBezTo>
                <a:cubicBezTo>
                  <a:pt x="21112" y="14373"/>
                  <a:pt x="21076" y="14036"/>
                  <a:pt x="20958" y="13000"/>
                </a:cubicBezTo>
                <a:cubicBezTo>
                  <a:pt x="20889" y="12388"/>
                  <a:pt x="20817" y="11756"/>
                  <a:pt x="20805" y="11598"/>
                </a:cubicBezTo>
                <a:lnTo>
                  <a:pt x="20784" y="11308"/>
                </a:lnTo>
                <a:lnTo>
                  <a:pt x="20435" y="11294"/>
                </a:lnTo>
                <a:cubicBezTo>
                  <a:pt x="19894" y="11279"/>
                  <a:pt x="19920" y="11321"/>
                  <a:pt x="19953" y="10426"/>
                </a:cubicBezTo>
                <a:cubicBezTo>
                  <a:pt x="19966" y="10042"/>
                  <a:pt x="19986" y="9628"/>
                  <a:pt x="19995" y="9501"/>
                </a:cubicBezTo>
                <a:cubicBezTo>
                  <a:pt x="20036" y="8890"/>
                  <a:pt x="20111" y="7197"/>
                  <a:pt x="20099" y="7158"/>
                </a:cubicBezTo>
                <a:cubicBezTo>
                  <a:pt x="20092" y="7133"/>
                  <a:pt x="20111" y="6798"/>
                  <a:pt x="20141" y="6421"/>
                </a:cubicBezTo>
                <a:cubicBezTo>
                  <a:pt x="20210" y="5578"/>
                  <a:pt x="20246" y="3861"/>
                  <a:pt x="20197" y="3703"/>
                </a:cubicBezTo>
                <a:cubicBezTo>
                  <a:pt x="20149" y="3547"/>
                  <a:pt x="19187" y="3482"/>
                  <a:pt x="19101" y="3630"/>
                </a:cubicBezTo>
                <a:cubicBezTo>
                  <a:pt x="18968" y="3858"/>
                  <a:pt x="18926" y="4201"/>
                  <a:pt x="18891" y="5351"/>
                </a:cubicBezTo>
                <a:cubicBezTo>
                  <a:pt x="18872" y="5985"/>
                  <a:pt x="18856" y="6583"/>
                  <a:pt x="18856" y="6667"/>
                </a:cubicBezTo>
                <a:cubicBezTo>
                  <a:pt x="18856" y="6752"/>
                  <a:pt x="18839" y="7050"/>
                  <a:pt x="18821" y="7346"/>
                </a:cubicBezTo>
                <a:cubicBezTo>
                  <a:pt x="18803" y="7641"/>
                  <a:pt x="18777" y="8283"/>
                  <a:pt x="18766" y="8763"/>
                </a:cubicBezTo>
                <a:cubicBezTo>
                  <a:pt x="18756" y="9242"/>
                  <a:pt x="18741" y="9657"/>
                  <a:pt x="18731" y="9689"/>
                </a:cubicBezTo>
                <a:cubicBezTo>
                  <a:pt x="18703" y="9786"/>
                  <a:pt x="18401" y="9844"/>
                  <a:pt x="18353" y="9761"/>
                </a:cubicBezTo>
                <a:cubicBezTo>
                  <a:pt x="18323" y="9710"/>
                  <a:pt x="18283" y="9708"/>
                  <a:pt x="18235" y="9761"/>
                </a:cubicBezTo>
                <a:cubicBezTo>
                  <a:pt x="18142" y="9864"/>
                  <a:pt x="18026" y="9623"/>
                  <a:pt x="18060" y="9400"/>
                </a:cubicBezTo>
                <a:cubicBezTo>
                  <a:pt x="18082" y="9255"/>
                  <a:pt x="18100" y="8774"/>
                  <a:pt x="18137" y="7202"/>
                </a:cubicBezTo>
                <a:cubicBezTo>
                  <a:pt x="18147" y="6780"/>
                  <a:pt x="18165" y="6195"/>
                  <a:pt x="18179" y="5900"/>
                </a:cubicBezTo>
                <a:cubicBezTo>
                  <a:pt x="18216" y="5102"/>
                  <a:pt x="18223" y="5020"/>
                  <a:pt x="18249" y="4353"/>
                </a:cubicBezTo>
                <a:cubicBezTo>
                  <a:pt x="18262" y="4015"/>
                  <a:pt x="18274" y="3586"/>
                  <a:pt x="18284" y="3385"/>
                </a:cubicBezTo>
                <a:cubicBezTo>
                  <a:pt x="18293" y="3183"/>
                  <a:pt x="18316" y="2711"/>
                  <a:pt x="18326" y="2343"/>
                </a:cubicBezTo>
                <a:cubicBezTo>
                  <a:pt x="18337" y="1974"/>
                  <a:pt x="18349" y="1542"/>
                  <a:pt x="18360" y="1389"/>
                </a:cubicBezTo>
                <a:cubicBezTo>
                  <a:pt x="18400" y="869"/>
                  <a:pt x="18400" y="316"/>
                  <a:pt x="18360" y="203"/>
                </a:cubicBezTo>
                <a:cubicBezTo>
                  <a:pt x="18319" y="86"/>
                  <a:pt x="17917" y="-11"/>
                  <a:pt x="17529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3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7" dur="1000"/>
                                        <p:tgtEl>
                                          <p:spTgt spid="3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2" dur="1000"/>
                                        <p:tgtEl>
                                          <p:spTgt spid="3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click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1000"/>
                                        <p:tgtEl>
                                          <p:spTgt spid="3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Class="entr" nodeType="click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3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2" dur="1000"/>
                                        <p:tgtEl>
                                          <p:spTgt spid="3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Class="entr" nodeType="clickEffect" presetSubtype="16" presetID="23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3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3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3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Class="entr" nodeType="clickEffect" presetSubtype="2" presetID="22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3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43" dur="1000"/>
                                        <p:tgtEl>
                                          <p:spTgt spid="3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Class="entr" nodeType="clickEffect" presetSubtype="1" presetID="22" grpId="9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3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48" dur="8250"/>
                                        <p:tgtEl>
                                          <p:spTgt spid="3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Class="entr" nodeType="clickEffect" presetSubtype="2" presetID="22" grpId="10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2" fill="hold"/>
                                        <p:tgtEl>
                                          <p:spTgt spid="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3" dur="1000"/>
                                        <p:tgtEl>
                                          <p:spTgt spid="3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Class="entr" nodeType="clickEffect" presetSubtype="2" presetID="22" grpId="1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3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58" dur="1000"/>
                                        <p:tgtEl>
                                          <p:spTgt spid="3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Class="entr" nodeType="clickEffect" presetSubtype="2" presetID="22" grpId="1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fill="hold"/>
                                        <p:tgtEl>
                                          <p:spTgt spid="3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3" dur="1000"/>
                                        <p:tgtEl>
                                          <p:spTgt spid="3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Class="entr" nodeType="clickEffect" presetSubtype="2" presetID="22" grpId="1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3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68" dur="1000"/>
                                        <p:tgtEl>
                                          <p:spTgt spid="3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Class="entr" nodeType="afterEffect" presetSubtype="2" presetID="22" grpId="1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3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2" dur="1000"/>
                                        <p:tgtEl>
                                          <p:spTgt spid="3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Class="entr" nodeType="clickEffect" presetSubtype="1" presetID="22" grpId="1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3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77" dur="3250"/>
                                        <p:tgtEl>
                                          <p:spTgt spid="3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15" grpId="5"/>
      <p:bldP build="whole" bldLvl="1" animBg="1" rev="0" advAuto="0" spid="3218" grpId="3"/>
      <p:bldP build="whole" bldLvl="1" animBg="1" rev="0" advAuto="0" spid="3214" grpId="4"/>
      <p:bldP build="whole" bldLvl="1" animBg="1" rev="0" advAuto="0" spid="3206" grpId="12"/>
      <p:bldP build="whole" bldLvl="1" animBg="1" rev="0" advAuto="0" spid="3211" grpId="13"/>
      <p:bldP build="whole" bldLvl="1" animBg="1" rev="0" advAuto="0" spid="3189" grpId="6"/>
      <p:bldP build="whole" bldLvl="1" animBg="1" rev="0" advAuto="0" spid="3217" grpId="9"/>
      <p:bldP build="whole" bldLvl="1" animBg="1" rev="0" advAuto="0" spid="3216" grpId="2"/>
      <p:bldP build="whole" bldLvl="1" animBg="1" rev="0" advAuto="0" spid="3205" grpId="8"/>
      <p:bldP build="whole" bldLvl="1" animBg="1" rev="0" advAuto="0" spid="3221" grpId="7"/>
      <p:bldP build="whole" bldLvl="1" animBg="1" rev="0" advAuto="0" spid="3195" grpId="1"/>
      <p:bldP build="whole" bldLvl="1" animBg="1" rev="0" advAuto="0" spid="3219" grpId="14"/>
      <p:bldP build="whole" bldLvl="1" animBg="1" rev="0" advAuto="0" spid="3190" grpId="10"/>
      <p:bldP build="whole" bldLvl="1" animBg="1" rev="0" advAuto="0" spid="3200" grpId="11"/>
      <p:bldP build="whole" bldLvl="1" animBg="1" rev="0" advAuto="0" spid="3220" grpId="15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8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223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24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25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26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27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229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230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231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32" name="صفحة…"/>
          <p:cNvSpPr txBox="1"/>
          <p:nvPr/>
        </p:nvSpPr>
        <p:spPr>
          <a:xfrm>
            <a:off x="8439797" y="4260696"/>
            <a:ext cx="453139" cy="425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sz="15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 sz="1500">
                <a:solidFill>
                  <a:srgbClr val="FFFFFF"/>
                </a:solidFill>
              </a:defRPr>
            </a:pPr>
            <a:r>
              <a:t>١٣٠</a:t>
            </a:r>
          </a:p>
        </p:txBody>
      </p:sp>
      <p:pic>
        <p:nvPicPr>
          <p:cNvPr id="3233" name="IMG_2275.png" descr="IMG_2275.png"/>
          <p:cNvPicPr>
            <a:picLocks noChangeAspect="1"/>
          </p:cNvPicPr>
          <p:nvPr/>
        </p:nvPicPr>
        <p:blipFill>
          <a:blip r:embed="rId3">
            <a:extLst/>
          </a:blip>
          <a:srcRect l="14788" t="27703" r="26841" b="19225"/>
          <a:stretch>
            <a:fillRect/>
          </a:stretch>
        </p:blipFill>
        <p:spPr>
          <a:xfrm>
            <a:off x="6655090" y="2804492"/>
            <a:ext cx="1235509" cy="842508"/>
          </a:xfrm>
          <a:prstGeom prst="rect">
            <a:avLst/>
          </a:prstGeom>
          <a:ln w="25400">
            <a:solidFill>
              <a:srgbClr val="DDDDDD"/>
            </a:solidFill>
            <a:miter lim="400000"/>
          </a:ln>
        </p:spPr>
      </p:pic>
      <p:sp>
        <p:nvSpPr>
          <p:cNvPr id="3234" name="قال تعالى :"/>
          <p:cNvSpPr txBox="1"/>
          <p:nvPr/>
        </p:nvSpPr>
        <p:spPr>
          <a:xfrm>
            <a:off x="4589088" y="1383083"/>
            <a:ext cx="1748860" cy="495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80000"/>
              </a:lnSpc>
              <a:defRPr sz="3000">
                <a:solidFill>
                  <a:schemeClr val="accent6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قال تعالى :</a:t>
            </a:r>
          </a:p>
        </p:txBody>
      </p:sp>
      <p:sp>
        <p:nvSpPr>
          <p:cNvPr id="3235" name="( وَإِن تَعُدُّواْ نِعْمَةَ الله لاَ تُحْصُوهَآ )"/>
          <p:cNvSpPr txBox="1"/>
          <p:nvPr/>
        </p:nvSpPr>
        <p:spPr>
          <a:xfrm>
            <a:off x="1167109" y="2264099"/>
            <a:ext cx="4974879" cy="4130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lnSpc>
                <a:spcPct val="80000"/>
              </a:lnSpc>
              <a:defRPr sz="2500">
                <a:solidFill>
                  <a:schemeClr val="accent1"/>
                </a:solidFill>
                <a:latin typeface="Jua"/>
                <a:ea typeface="Jua"/>
                <a:cs typeface="Jua"/>
                <a:sym typeface="Jua"/>
              </a:defRPr>
            </a:pPr>
            <a:r>
              <a:t>( وَإِن تَعُدُّواْ نِعْمَةَ الله لاَ تُحْصُوهَآ )</a:t>
            </a:r>
            <a:r>
              <a:rPr b="0"/>
              <a:t> </a:t>
            </a:r>
          </a:p>
        </p:txBody>
      </p:sp>
      <p:pic>
        <p:nvPicPr>
          <p:cNvPr id="3236" name="وإن تعدوا نعمة الله لا تحصوها إن الله لغفور رحيم - سورة النحل آية 18.m4a" descr="وإن تعدوا نعمة الله لا تحصوها إن الله لغفور رحيم - سورة النحل آية 18.m4a"/>
          <p:cNvPicPr>
            <a:picLocks noChangeAspect="0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1351030" y="1176799"/>
            <a:ext cx="1" cy="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14:doors dir="vert"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9" fill="hold"/>
                                        <p:tgtEl>
                                          <p:spTgt spid="32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audio isNarration="0">
              <p:cMediaNode mute="0" showWhenStopped="0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323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43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238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39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40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41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42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244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245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246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47" name="صفحة…"/>
          <p:cNvSpPr txBox="1"/>
          <p:nvPr/>
        </p:nvSpPr>
        <p:spPr>
          <a:xfrm>
            <a:off x="8399810" y="4260696"/>
            <a:ext cx="453140" cy="425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sz="15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 sz="1500">
                <a:solidFill>
                  <a:srgbClr val="FFFFFF"/>
                </a:solidFill>
              </a:defRPr>
            </a:pPr>
            <a:r>
              <a:t>١٣٠</a:t>
            </a:r>
          </a:p>
        </p:txBody>
      </p:sp>
      <p:pic>
        <p:nvPicPr>
          <p:cNvPr id="3248" name="IMG_3388.png" descr="IMG_3388.png"/>
          <p:cNvPicPr>
            <a:picLocks noChangeAspect="1"/>
          </p:cNvPicPr>
          <p:nvPr/>
        </p:nvPicPr>
        <p:blipFill>
          <a:blip r:embed="rId3">
            <a:extLst/>
          </a:blip>
          <a:srcRect l="26767" t="19619" r="38524" b="38646"/>
          <a:stretch>
            <a:fillRect/>
          </a:stretch>
        </p:blipFill>
        <p:spPr>
          <a:xfrm>
            <a:off x="2313924" y="1116687"/>
            <a:ext cx="4077402" cy="36769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55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250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51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52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53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54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256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257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258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59" name="صفحة…"/>
          <p:cNvSpPr txBox="1"/>
          <p:nvPr/>
        </p:nvSpPr>
        <p:spPr>
          <a:xfrm>
            <a:off x="8399810" y="4260696"/>
            <a:ext cx="453140" cy="425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sz="15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 sz="1500">
                <a:solidFill>
                  <a:srgbClr val="FFFFFF"/>
                </a:solidFill>
              </a:defRPr>
            </a:pPr>
            <a:r>
              <a:t>١٣٠</a:t>
            </a:r>
          </a:p>
        </p:txBody>
      </p:sp>
      <p:pic>
        <p:nvPicPr>
          <p:cNvPr id="3260" name="IMG_3389.png" descr="IMG_3389.png"/>
          <p:cNvPicPr>
            <a:picLocks noChangeAspect="1"/>
          </p:cNvPicPr>
          <p:nvPr/>
        </p:nvPicPr>
        <p:blipFill>
          <a:blip r:embed="rId3">
            <a:extLst/>
          </a:blip>
          <a:srcRect l="28911" t="62610" r="38089" b="31428"/>
          <a:stretch>
            <a:fillRect/>
          </a:stretch>
        </p:blipFill>
        <p:spPr>
          <a:xfrm>
            <a:off x="1698709" y="1958599"/>
            <a:ext cx="4767282" cy="64574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261" name="IMG_0754.jpeg" descr="IMG_0754.jpeg"/>
          <p:cNvPicPr>
            <a:picLocks noChangeAspect="1"/>
          </p:cNvPicPr>
          <p:nvPr/>
        </p:nvPicPr>
        <p:blipFill>
          <a:blip r:embed="rId4">
            <a:extLst/>
          </a:blip>
          <a:srcRect l="101" t="167" r="1058" b="6"/>
          <a:stretch>
            <a:fillRect/>
          </a:stretch>
        </p:blipFill>
        <p:spPr>
          <a:xfrm>
            <a:off x="947339" y="2107200"/>
            <a:ext cx="1267620" cy="16775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5" fill="norm" stroke="1" extrusionOk="0">
                <a:moveTo>
                  <a:pt x="12592" y="0"/>
                </a:moveTo>
                <a:cubicBezTo>
                  <a:pt x="12464" y="-5"/>
                  <a:pt x="12217" y="188"/>
                  <a:pt x="12173" y="353"/>
                </a:cubicBezTo>
                <a:cubicBezTo>
                  <a:pt x="12129" y="514"/>
                  <a:pt x="12136" y="516"/>
                  <a:pt x="12382" y="516"/>
                </a:cubicBezTo>
                <a:cubicBezTo>
                  <a:pt x="12642" y="516"/>
                  <a:pt x="13265" y="750"/>
                  <a:pt x="13647" y="991"/>
                </a:cubicBezTo>
                <a:cubicBezTo>
                  <a:pt x="13867" y="1130"/>
                  <a:pt x="14012" y="1157"/>
                  <a:pt x="14012" y="1058"/>
                </a:cubicBezTo>
                <a:cubicBezTo>
                  <a:pt x="14012" y="977"/>
                  <a:pt x="13334" y="329"/>
                  <a:pt x="13093" y="179"/>
                </a:cubicBezTo>
                <a:cubicBezTo>
                  <a:pt x="12993" y="117"/>
                  <a:pt x="12865" y="67"/>
                  <a:pt x="12809" y="66"/>
                </a:cubicBezTo>
                <a:cubicBezTo>
                  <a:pt x="12752" y="65"/>
                  <a:pt x="12675" y="42"/>
                  <a:pt x="12639" y="15"/>
                </a:cubicBezTo>
                <a:cubicBezTo>
                  <a:pt x="12627" y="6"/>
                  <a:pt x="12610" y="1"/>
                  <a:pt x="12592" y="0"/>
                </a:cubicBezTo>
                <a:close/>
                <a:moveTo>
                  <a:pt x="8298" y="450"/>
                </a:moveTo>
                <a:cubicBezTo>
                  <a:pt x="7956" y="450"/>
                  <a:pt x="7738" y="648"/>
                  <a:pt x="7507" y="1185"/>
                </a:cubicBezTo>
                <a:cubicBezTo>
                  <a:pt x="7361" y="1522"/>
                  <a:pt x="7128" y="2331"/>
                  <a:pt x="7128" y="2498"/>
                </a:cubicBezTo>
                <a:cubicBezTo>
                  <a:pt x="7128" y="2599"/>
                  <a:pt x="7253" y="2515"/>
                  <a:pt x="7324" y="2370"/>
                </a:cubicBezTo>
                <a:cubicBezTo>
                  <a:pt x="7798" y="1401"/>
                  <a:pt x="8126" y="1011"/>
                  <a:pt x="8582" y="869"/>
                </a:cubicBezTo>
                <a:cubicBezTo>
                  <a:pt x="8908" y="766"/>
                  <a:pt x="8693" y="450"/>
                  <a:pt x="8298" y="450"/>
                </a:cubicBezTo>
                <a:close/>
                <a:moveTo>
                  <a:pt x="15148" y="1149"/>
                </a:moveTo>
                <a:lnTo>
                  <a:pt x="14912" y="1512"/>
                </a:lnTo>
                <a:cubicBezTo>
                  <a:pt x="14676" y="1871"/>
                  <a:pt x="14051" y="2458"/>
                  <a:pt x="13951" y="2411"/>
                </a:cubicBezTo>
                <a:cubicBezTo>
                  <a:pt x="13924" y="2399"/>
                  <a:pt x="13878" y="2220"/>
                  <a:pt x="13857" y="2018"/>
                </a:cubicBezTo>
                <a:cubicBezTo>
                  <a:pt x="13818" y="1649"/>
                  <a:pt x="13698" y="1295"/>
                  <a:pt x="13627" y="1349"/>
                </a:cubicBezTo>
                <a:cubicBezTo>
                  <a:pt x="13606" y="1365"/>
                  <a:pt x="13582" y="1532"/>
                  <a:pt x="13573" y="1722"/>
                </a:cubicBezTo>
                <a:cubicBezTo>
                  <a:pt x="13556" y="2072"/>
                  <a:pt x="13384" y="2611"/>
                  <a:pt x="13275" y="2662"/>
                </a:cubicBezTo>
                <a:cubicBezTo>
                  <a:pt x="13243" y="2677"/>
                  <a:pt x="12918" y="2644"/>
                  <a:pt x="12558" y="2590"/>
                </a:cubicBezTo>
                <a:cubicBezTo>
                  <a:pt x="11926" y="2496"/>
                  <a:pt x="10880" y="2416"/>
                  <a:pt x="10536" y="2432"/>
                </a:cubicBezTo>
                <a:cubicBezTo>
                  <a:pt x="10444" y="2436"/>
                  <a:pt x="10173" y="2441"/>
                  <a:pt x="9934" y="2447"/>
                </a:cubicBezTo>
                <a:lnTo>
                  <a:pt x="9502" y="2462"/>
                </a:lnTo>
                <a:lnTo>
                  <a:pt x="9522" y="2268"/>
                </a:lnTo>
                <a:cubicBezTo>
                  <a:pt x="9545" y="2046"/>
                  <a:pt x="9428" y="2015"/>
                  <a:pt x="9366" y="2227"/>
                </a:cubicBezTo>
                <a:cubicBezTo>
                  <a:pt x="9309" y="2425"/>
                  <a:pt x="9155" y="2514"/>
                  <a:pt x="8798" y="2554"/>
                </a:cubicBezTo>
                <a:cubicBezTo>
                  <a:pt x="8633" y="2573"/>
                  <a:pt x="8433" y="2600"/>
                  <a:pt x="8352" y="2616"/>
                </a:cubicBezTo>
                <a:cubicBezTo>
                  <a:pt x="8231" y="2638"/>
                  <a:pt x="8181" y="2615"/>
                  <a:pt x="8088" y="2468"/>
                </a:cubicBezTo>
                <a:cubicBezTo>
                  <a:pt x="7944" y="2240"/>
                  <a:pt x="7844" y="2232"/>
                  <a:pt x="7899" y="2452"/>
                </a:cubicBezTo>
                <a:cubicBezTo>
                  <a:pt x="7939" y="2615"/>
                  <a:pt x="7834" y="2759"/>
                  <a:pt x="7689" y="2733"/>
                </a:cubicBezTo>
                <a:cubicBezTo>
                  <a:pt x="7606" y="2719"/>
                  <a:pt x="7258" y="2783"/>
                  <a:pt x="7026" y="2861"/>
                </a:cubicBezTo>
                <a:cubicBezTo>
                  <a:pt x="6916" y="2898"/>
                  <a:pt x="6661" y="2979"/>
                  <a:pt x="6458" y="3040"/>
                </a:cubicBezTo>
                <a:cubicBezTo>
                  <a:pt x="5806" y="3237"/>
                  <a:pt x="5300" y="3434"/>
                  <a:pt x="4829" y="3668"/>
                </a:cubicBezTo>
                <a:cubicBezTo>
                  <a:pt x="4575" y="3794"/>
                  <a:pt x="4357" y="3898"/>
                  <a:pt x="4342" y="3898"/>
                </a:cubicBezTo>
                <a:cubicBezTo>
                  <a:pt x="4301" y="3898"/>
                  <a:pt x="3689" y="4284"/>
                  <a:pt x="3266" y="4578"/>
                </a:cubicBezTo>
                <a:cubicBezTo>
                  <a:pt x="2797" y="4904"/>
                  <a:pt x="2101" y="5535"/>
                  <a:pt x="1664" y="6028"/>
                </a:cubicBezTo>
                <a:cubicBezTo>
                  <a:pt x="1473" y="6244"/>
                  <a:pt x="1312" y="6434"/>
                  <a:pt x="1312" y="6447"/>
                </a:cubicBezTo>
                <a:cubicBezTo>
                  <a:pt x="1312" y="6461"/>
                  <a:pt x="1238" y="6564"/>
                  <a:pt x="1143" y="6677"/>
                </a:cubicBezTo>
                <a:cubicBezTo>
                  <a:pt x="882" y="6989"/>
                  <a:pt x="416" y="7896"/>
                  <a:pt x="243" y="8435"/>
                </a:cubicBezTo>
                <a:cubicBezTo>
                  <a:pt x="159" y="8698"/>
                  <a:pt x="66" y="8935"/>
                  <a:pt x="34" y="8961"/>
                </a:cubicBezTo>
                <a:cubicBezTo>
                  <a:pt x="20" y="8973"/>
                  <a:pt x="10" y="9589"/>
                  <a:pt x="0" y="10488"/>
                </a:cubicBezTo>
                <a:cubicBezTo>
                  <a:pt x="10" y="11323"/>
                  <a:pt x="19" y="11881"/>
                  <a:pt x="34" y="11893"/>
                </a:cubicBezTo>
                <a:cubicBezTo>
                  <a:pt x="67" y="11920"/>
                  <a:pt x="162" y="12168"/>
                  <a:pt x="243" y="12445"/>
                </a:cubicBezTo>
                <a:cubicBezTo>
                  <a:pt x="325" y="12722"/>
                  <a:pt x="421" y="12986"/>
                  <a:pt x="453" y="13033"/>
                </a:cubicBezTo>
                <a:cubicBezTo>
                  <a:pt x="486" y="13080"/>
                  <a:pt x="520" y="13180"/>
                  <a:pt x="527" y="13252"/>
                </a:cubicBezTo>
                <a:cubicBezTo>
                  <a:pt x="535" y="13325"/>
                  <a:pt x="582" y="13407"/>
                  <a:pt x="629" y="13436"/>
                </a:cubicBezTo>
                <a:cubicBezTo>
                  <a:pt x="676" y="13466"/>
                  <a:pt x="710" y="13517"/>
                  <a:pt x="710" y="13549"/>
                </a:cubicBezTo>
                <a:cubicBezTo>
                  <a:pt x="710" y="13671"/>
                  <a:pt x="1400" y="14634"/>
                  <a:pt x="1779" y="15040"/>
                </a:cubicBezTo>
                <a:cubicBezTo>
                  <a:pt x="1998" y="15276"/>
                  <a:pt x="2444" y="15675"/>
                  <a:pt x="2766" y="15924"/>
                </a:cubicBezTo>
                <a:cubicBezTo>
                  <a:pt x="3325" y="16357"/>
                  <a:pt x="4277" y="17007"/>
                  <a:pt x="4348" y="17007"/>
                </a:cubicBezTo>
                <a:cubicBezTo>
                  <a:pt x="4367" y="17007"/>
                  <a:pt x="4569" y="17105"/>
                  <a:pt x="4802" y="17222"/>
                </a:cubicBezTo>
                <a:cubicBezTo>
                  <a:pt x="5423" y="17534"/>
                  <a:pt x="6415" y="17884"/>
                  <a:pt x="7168" y="18065"/>
                </a:cubicBezTo>
                <a:cubicBezTo>
                  <a:pt x="7533" y="18152"/>
                  <a:pt x="7877" y="18238"/>
                  <a:pt x="7933" y="18254"/>
                </a:cubicBezTo>
                <a:cubicBezTo>
                  <a:pt x="7988" y="18270"/>
                  <a:pt x="8061" y="18280"/>
                  <a:pt x="8095" y="18274"/>
                </a:cubicBezTo>
                <a:cubicBezTo>
                  <a:pt x="8129" y="18268"/>
                  <a:pt x="8385" y="18303"/>
                  <a:pt x="8663" y="18351"/>
                </a:cubicBezTo>
                <a:cubicBezTo>
                  <a:pt x="9438" y="18484"/>
                  <a:pt x="11463" y="18466"/>
                  <a:pt x="12443" y="18320"/>
                </a:cubicBezTo>
                <a:cubicBezTo>
                  <a:pt x="13263" y="18198"/>
                  <a:pt x="13842" y="18086"/>
                  <a:pt x="14053" y="18009"/>
                </a:cubicBezTo>
                <a:cubicBezTo>
                  <a:pt x="14130" y="17980"/>
                  <a:pt x="14289" y="17952"/>
                  <a:pt x="14411" y="17947"/>
                </a:cubicBezTo>
                <a:cubicBezTo>
                  <a:pt x="14630" y="17939"/>
                  <a:pt x="14636" y="17945"/>
                  <a:pt x="14743" y="18269"/>
                </a:cubicBezTo>
                <a:cubicBezTo>
                  <a:pt x="14897" y="18741"/>
                  <a:pt x="15256" y="19144"/>
                  <a:pt x="15574" y="19204"/>
                </a:cubicBezTo>
                <a:cubicBezTo>
                  <a:pt x="15827" y="19252"/>
                  <a:pt x="15846" y="19306"/>
                  <a:pt x="15696" y="19546"/>
                </a:cubicBezTo>
                <a:cubicBezTo>
                  <a:pt x="15480" y="19893"/>
                  <a:pt x="15400" y="20186"/>
                  <a:pt x="15405" y="20599"/>
                </a:cubicBezTo>
                <a:cubicBezTo>
                  <a:pt x="15410" y="20939"/>
                  <a:pt x="15526" y="21399"/>
                  <a:pt x="15649" y="21549"/>
                </a:cubicBezTo>
                <a:cubicBezTo>
                  <a:pt x="15675" y="21580"/>
                  <a:pt x="16818" y="21595"/>
                  <a:pt x="18760" y="21595"/>
                </a:cubicBezTo>
                <a:lnTo>
                  <a:pt x="18949" y="21595"/>
                </a:lnTo>
                <a:lnTo>
                  <a:pt x="19105" y="21477"/>
                </a:lnTo>
                <a:cubicBezTo>
                  <a:pt x="19827" y="20933"/>
                  <a:pt x="20824" y="19769"/>
                  <a:pt x="21228" y="19000"/>
                </a:cubicBezTo>
                <a:cubicBezTo>
                  <a:pt x="21572" y="18345"/>
                  <a:pt x="21600" y="18254"/>
                  <a:pt x="21600" y="17539"/>
                </a:cubicBezTo>
                <a:cubicBezTo>
                  <a:pt x="21600" y="16887"/>
                  <a:pt x="21584" y="16814"/>
                  <a:pt x="21431" y="16588"/>
                </a:cubicBezTo>
                <a:cubicBezTo>
                  <a:pt x="21123" y="16133"/>
                  <a:pt x="20641" y="15905"/>
                  <a:pt x="19761" y="15807"/>
                </a:cubicBezTo>
                <a:cubicBezTo>
                  <a:pt x="19185" y="15743"/>
                  <a:pt x="18760" y="15622"/>
                  <a:pt x="18760" y="15526"/>
                </a:cubicBezTo>
                <a:cubicBezTo>
                  <a:pt x="18760" y="15489"/>
                  <a:pt x="18854" y="15374"/>
                  <a:pt x="18976" y="15265"/>
                </a:cubicBezTo>
                <a:cubicBezTo>
                  <a:pt x="19538" y="14763"/>
                  <a:pt x="20247" y="13754"/>
                  <a:pt x="20640" y="12884"/>
                </a:cubicBezTo>
                <a:cubicBezTo>
                  <a:pt x="20879" y="12354"/>
                  <a:pt x="21093" y="11230"/>
                  <a:pt x="21093" y="10540"/>
                </a:cubicBezTo>
                <a:cubicBezTo>
                  <a:pt x="21093" y="10025"/>
                  <a:pt x="20943" y="8919"/>
                  <a:pt x="20822" y="8562"/>
                </a:cubicBezTo>
                <a:cubicBezTo>
                  <a:pt x="20172" y="6649"/>
                  <a:pt x="18853" y="5162"/>
                  <a:pt x="16785" y="4010"/>
                </a:cubicBezTo>
                <a:cubicBezTo>
                  <a:pt x="16337" y="3761"/>
                  <a:pt x="16009" y="3530"/>
                  <a:pt x="15791" y="3311"/>
                </a:cubicBezTo>
                <a:cubicBezTo>
                  <a:pt x="15612" y="3131"/>
                  <a:pt x="15352" y="2917"/>
                  <a:pt x="15209" y="2830"/>
                </a:cubicBezTo>
                <a:lnTo>
                  <a:pt x="14946" y="2672"/>
                </a:lnTo>
                <a:lnTo>
                  <a:pt x="15209" y="2503"/>
                </a:lnTo>
                <a:cubicBezTo>
                  <a:pt x="15450" y="2348"/>
                  <a:pt x="15676" y="2071"/>
                  <a:pt x="15784" y="1793"/>
                </a:cubicBezTo>
                <a:cubicBezTo>
                  <a:pt x="15854" y="1613"/>
                  <a:pt x="15666" y="1655"/>
                  <a:pt x="15527" y="1849"/>
                </a:cubicBezTo>
                <a:cubicBezTo>
                  <a:pt x="15388" y="2044"/>
                  <a:pt x="14840" y="2403"/>
                  <a:pt x="14749" y="2360"/>
                </a:cubicBezTo>
                <a:cubicBezTo>
                  <a:pt x="14716" y="2345"/>
                  <a:pt x="14785" y="2194"/>
                  <a:pt x="14898" y="2028"/>
                </a:cubicBezTo>
                <a:cubicBezTo>
                  <a:pt x="15040" y="1820"/>
                  <a:pt x="15112" y="1635"/>
                  <a:pt x="15128" y="1436"/>
                </a:cubicBezTo>
                <a:lnTo>
                  <a:pt x="15148" y="1149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262" name="صورة 7" descr="صورة 7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8900000">
            <a:off x="443388" y="1266693"/>
            <a:ext cx="1215798" cy="1194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263" name="IMG_3077.jpeg" descr="IMG_3077.jpeg"/>
          <p:cNvPicPr>
            <a:picLocks noChangeAspect="1"/>
          </p:cNvPicPr>
          <p:nvPr/>
        </p:nvPicPr>
        <p:blipFill>
          <a:blip r:embed="rId6">
            <a:extLst/>
          </a:blip>
          <a:srcRect l="2115" t="6233" r="5476" b="0"/>
          <a:stretch>
            <a:fillRect/>
          </a:stretch>
        </p:blipFill>
        <p:spPr>
          <a:xfrm>
            <a:off x="1669914" y="2642479"/>
            <a:ext cx="3742843" cy="180854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589" fill="norm" stroke="1" extrusionOk="0">
                <a:moveTo>
                  <a:pt x="17535" y="1"/>
                </a:moveTo>
                <a:cubicBezTo>
                  <a:pt x="17183" y="13"/>
                  <a:pt x="17097" y="314"/>
                  <a:pt x="17073" y="1607"/>
                </a:cubicBezTo>
                <a:cubicBezTo>
                  <a:pt x="17064" y="2118"/>
                  <a:pt x="17045" y="2571"/>
                  <a:pt x="17031" y="2616"/>
                </a:cubicBezTo>
                <a:cubicBezTo>
                  <a:pt x="17018" y="2662"/>
                  <a:pt x="17026" y="2769"/>
                  <a:pt x="17052" y="2853"/>
                </a:cubicBezTo>
                <a:cubicBezTo>
                  <a:pt x="17088" y="2972"/>
                  <a:pt x="17157" y="3020"/>
                  <a:pt x="17354" y="3061"/>
                </a:cubicBezTo>
                <a:cubicBezTo>
                  <a:pt x="17525" y="3095"/>
                  <a:pt x="17615" y="3147"/>
                  <a:pt x="17629" y="3222"/>
                </a:cubicBezTo>
                <a:cubicBezTo>
                  <a:pt x="17649" y="3333"/>
                  <a:pt x="17535" y="7333"/>
                  <a:pt x="17505" y="7538"/>
                </a:cubicBezTo>
                <a:cubicBezTo>
                  <a:pt x="17493" y="7620"/>
                  <a:pt x="17478" y="7624"/>
                  <a:pt x="17446" y="7557"/>
                </a:cubicBezTo>
                <a:cubicBezTo>
                  <a:pt x="17413" y="7491"/>
                  <a:pt x="17414" y="7067"/>
                  <a:pt x="17448" y="5837"/>
                </a:cubicBezTo>
                <a:cubicBezTo>
                  <a:pt x="17472" y="4939"/>
                  <a:pt x="17503" y="4021"/>
                  <a:pt x="17514" y="3800"/>
                </a:cubicBezTo>
                <a:cubicBezTo>
                  <a:pt x="17534" y="3418"/>
                  <a:pt x="17530" y="3400"/>
                  <a:pt x="17448" y="3388"/>
                </a:cubicBezTo>
                <a:cubicBezTo>
                  <a:pt x="17301" y="3368"/>
                  <a:pt x="17189" y="3346"/>
                  <a:pt x="16871" y="3289"/>
                </a:cubicBezTo>
                <a:cubicBezTo>
                  <a:pt x="16567" y="3234"/>
                  <a:pt x="16564" y="3234"/>
                  <a:pt x="16564" y="3412"/>
                </a:cubicBezTo>
                <a:cubicBezTo>
                  <a:pt x="16564" y="3511"/>
                  <a:pt x="16548" y="4128"/>
                  <a:pt x="16528" y="4781"/>
                </a:cubicBezTo>
                <a:cubicBezTo>
                  <a:pt x="16497" y="5769"/>
                  <a:pt x="16423" y="8283"/>
                  <a:pt x="16402" y="9101"/>
                </a:cubicBezTo>
                <a:cubicBezTo>
                  <a:pt x="16395" y="9351"/>
                  <a:pt x="16310" y="9493"/>
                  <a:pt x="16239" y="9371"/>
                </a:cubicBezTo>
                <a:cubicBezTo>
                  <a:pt x="16203" y="9309"/>
                  <a:pt x="16199" y="9138"/>
                  <a:pt x="16216" y="8703"/>
                </a:cubicBezTo>
                <a:cubicBezTo>
                  <a:pt x="16229" y="8382"/>
                  <a:pt x="16240" y="8015"/>
                  <a:pt x="16239" y="7889"/>
                </a:cubicBezTo>
                <a:cubicBezTo>
                  <a:pt x="16239" y="7762"/>
                  <a:pt x="16254" y="7024"/>
                  <a:pt x="16274" y="6254"/>
                </a:cubicBezTo>
                <a:cubicBezTo>
                  <a:pt x="16317" y="4560"/>
                  <a:pt x="16324" y="4028"/>
                  <a:pt x="16296" y="3971"/>
                </a:cubicBezTo>
                <a:cubicBezTo>
                  <a:pt x="16275" y="3927"/>
                  <a:pt x="15618" y="3760"/>
                  <a:pt x="15452" y="3758"/>
                </a:cubicBezTo>
                <a:cubicBezTo>
                  <a:pt x="15398" y="3757"/>
                  <a:pt x="15302" y="3862"/>
                  <a:pt x="15230" y="3999"/>
                </a:cubicBezTo>
                <a:cubicBezTo>
                  <a:pt x="15107" y="4230"/>
                  <a:pt x="15104" y="4256"/>
                  <a:pt x="15095" y="4871"/>
                </a:cubicBezTo>
                <a:cubicBezTo>
                  <a:pt x="15086" y="5415"/>
                  <a:pt x="15068" y="6320"/>
                  <a:pt x="15033" y="8040"/>
                </a:cubicBezTo>
                <a:lnTo>
                  <a:pt x="15026" y="8424"/>
                </a:lnTo>
                <a:lnTo>
                  <a:pt x="14859" y="8448"/>
                </a:lnTo>
                <a:cubicBezTo>
                  <a:pt x="14733" y="8466"/>
                  <a:pt x="14664" y="8532"/>
                  <a:pt x="14575" y="8708"/>
                </a:cubicBezTo>
                <a:cubicBezTo>
                  <a:pt x="14461" y="8937"/>
                  <a:pt x="14457" y="8938"/>
                  <a:pt x="14417" y="8784"/>
                </a:cubicBezTo>
                <a:cubicBezTo>
                  <a:pt x="14392" y="8688"/>
                  <a:pt x="14382" y="8392"/>
                  <a:pt x="14394" y="8026"/>
                </a:cubicBezTo>
                <a:cubicBezTo>
                  <a:pt x="14423" y="7131"/>
                  <a:pt x="14451" y="5833"/>
                  <a:pt x="14472" y="4203"/>
                </a:cubicBezTo>
                <a:cubicBezTo>
                  <a:pt x="14482" y="3401"/>
                  <a:pt x="14498" y="2378"/>
                  <a:pt x="14509" y="1929"/>
                </a:cubicBezTo>
                <a:lnTo>
                  <a:pt x="14529" y="1114"/>
                </a:lnTo>
                <a:lnTo>
                  <a:pt x="14332" y="1067"/>
                </a:lnTo>
                <a:cubicBezTo>
                  <a:pt x="14224" y="1040"/>
                  <a:pt x="14068" y="1002"/>
                  <a:pt x="13987" y="982"/>
                </a:cubicBezTo>
                <a:cubicBezTo>
                  <a:pt x="13645" y="896"/>
                  <a:pt x="13522" y="931"/>
                  <a:pt x="13394" y="1152"/>
                </a:cubicBezTo>
                <a:cubicBezTo>
                  <a:pt x="13247" y="1407"/>
                  <a:pt x="13217" y="1671"/>
                  <a:pt x="13229" y="2569"/>
                </a:cubicBezTo>
                <a:cubicBezTo>
                  <a:pt x="13238" y="3203"/>
                  <a:pt x="13198" y="4724"/>
                  <a:pt x="13167" y="4923"/>
                </a:cubicBezTo>
                <a:cubicBezTo>
                  <a:pt x="13156" y="4995"/>
                  <a:pt x="13117" y="5015"/>
                  <a:pt x="13044" y="4985"/>
                </a:cubicBezTo>
                <a:cubicBezTo>
                  <a:pt x="12968" y="4954"/>
                  <a:pt x="12909" y="4984"/>
                  <a:pt x="12844" y="5089"/>
                </a:cubicBezTo>
                <a:cubicBezTo>
                  <a:pt x="12647" y="5411"/>
                  <a:pt x="12624" y="5304"/>
                  <a:pt x="12636" y="4104"/>
                </a:cubicBezTo>
                <a:cubicBezTo>
                  <a:pt x="12648" y="2916"/>
                  <a:pt x="12639" y="2458"/>
                  <a:pt x="12604" y="2393"/>
                </a:cubicBezTo>
                <a:cubicBezTo>
                  <a:pt x="12589" y="2365"/>
                  <a:pt x="12375" y="2325"/>
                  <a:pt x="12128" y="2299"/>
                </a:cubicBezTo>
                <a:cubicBezTo>
                  <a:pt x="11680" y="2252"/>
                  <a:pt x="11680" y="2251"/>
                  <a:pt x="11546" y="2460"/>
                </a:cubicBezTo>
                <a:lnTo>
                  <a:pt x="11411" y="2668"/>
                </a:lnTo>
                <a:lnTo>
                  <a:pt x="11411" y="4719"/>
                </a:lnTo>
                <a:cubicBezTo>
                  <a:pt x="11411" y="5845"/>
                  <a:pt x="11397" y="6784"/>
                  <a:pt x="11382" y="6804"/>
                </a:cubicBezTo>
                <a:cubicBezTo>
                  <a:pt x="11366" y="6824"/>
                  <a:pt x="11244" y="6850"/>
                  <a:pt x="11112" y="6861"/>
                </a:cubicBezTo>
                <a:lnTo>
                  <a:pt x="10871" y="6880"/>
                </a:lnTo>
                <a:lnTo>
                  <a:pt x="10853" y="5378"/>
                </a:lnTo>
                <a:cubicBezTo>
                  <a:pt x="10843" y="4551"/>
                  <a:pt x="10826" y="3860"/>
                  <a:pt x="10816" y="3843"/>
                </a:cubicBezTo>
                <a:cubicBezTo>
                  <a:pt x="10751" y="3738"/>
                  <a:pt x="10490" y="3660"/>
                  <a:pt x="10198" y="3663"/>
                </a:cubicBezTo>
                <a:cubicBezTo>
                  <a:pt x="9875" y="3667"/>
                  <a:pt x="9853" y="3677"/>
                  <a:pt x="9717" y="3905"/>
                </a:cubicBezTo>
                <a:lnTo>
                  <a:pt x="9573" y="4146"/>
                </a:lnTo>
                <a:lnTo>
                  <a:pt x="9573" y="5174"/>
                </a:lnTo>
                <a:lnTo>
                  <a:pt x="9573" y="6197"/>
                </a:lnTo>
                <a:lnTo>
                  <a:pt x="9406" y="6197"/>
                </a:lnTo>
                <a:cubicBezTo>
                  <a:pt x="9314" y="6197"/>
                  <a:pt x="9219" y="6230"/>
                  <a:pt x="9193" y="6264"/>
                </a:cubicBezTo>
                <a:cubicBezTo>
                  <a:pt x="9143" y="6331"/>
                  <a:pt x="9124" y="6258"/>
                  <a:pt x="9095" y="5904"/>
                </a:cubicBezTo>
                <a:cubicBezTo>
                  <a:pt x="9068" y="5569"/>
                  <a:pt x="9016" y="5496"/>
                  <a:pt x="8804" y="5487"/>
                </a:cubicBezTo>
                <a:cubicBezTo>
                  <a:pt x="8697" y="5482"/>
                  <a:pt x="8514" y="5458"/>
                  <a:pt x="8397" y="5430"/>
                </a:cubicBezTo>
                <a:cubicBezTo>
                  <a:pt x="8194" y="5382"/>
                  <a:pt x="8173" y="5390"/>
                  <a:pt x="8017" y="5634"/>
                </a:cubicBezTo>
                <a:cubicBezTo>
                  <a:pt x="7835" y="5916"/>
                  <a:pt x="7844" y="5839"/>
                  <a:pt x="7833" y="7273"/>
                </a:cubicBezTo>
                <a:lnTo>
                  <a:pt x="7831" y="7657"/>
                </a:lnTo>
                <a:lnTo>
                  <a:pt x="7680" y="7680"/>
                </a:lnTo>
                <a:cubicBezTo>
                  <a:pt x="7446" y="7716"/>
                  <a:pt x="7432" y="7642"/>
                  <a:pt x="7401" y="6136"/>
                </a:cubicBezTo>
                <a:cubicBezTo>
                  <a:pt x="7386" y="5411"/>
                  <a:pt x="7373" y="4811"/>
                  <a:pt x="7371" y="4800"/>
                </a:cubicBezTo>
                <a:cubicBezTo>
                  <a:pt x="7369" y="4790"/>
                  <a:pt x="7335" y="4781"/>
                  <a:pt x="7296" y="4781"/>
                </a:cubicBezTo>
                <a:cubicBezTo>
                  <a:pt x="7256" y="4781"/>
                  <a:pt x="7209" y="4729"/>
                  <a:pt x="7193" y="4667"/>
                </a:cubicBezTo>
                <a:cubicBezTo>
                  <a:pt x="7169" y="4580"/>
                  <a:pt x="7073" y="4549"/>
                  <a:pt x="6787" y="4539"/>
                </a:cubicBezTo>
                <a:cubicBezTo>
                  <a:pt x="6395" y="4525"/>
                  <a:pt x="6375" y="4537"/>
                  <a:pt x="6183" y="4876"/>
                </a:cubicBezTo>
                <a:lnTo>
                  <a:pt x="6062" y="5089"/>
                </a:lnTo>
                <a:lnTo>
                  <a:pt x="6082" y="6155"/>
                </a:lnTo>
                <a:cubicBezTo>
                  <a:pt x="6105" y="7345"/>
                  <a:pt x="6092" y="7420"/>
                  <a:pt x="5876" y="7377"/>
                </a:cubicBezTo>
                <a:cubicBezTo>
                  <a:pt x="5773" y="7357"/>
                  <a:pt x="5751" y="7319"/>
                  <a:pt x="5741" y="7140"/>
                </a:cubicBezTo>
                <a:cubicBezTo>
                  <a:pt x="5723" y="6806"/>
                  <a:pt x="5606" y="6702"/>
                  <a:pt x="5169" y="6647"/>
                </a:cubicBezTo>
                <a:cubicBezTo>
                  <a:pt x="4741" y="6593"/>
                  <a:pt x="4789" y="6566"/>
                  <a:pt x="4480" y="7098"/>
                </a:cubicBezTo>
                <a:cubicBezTo>
                  <a:pt x="4440" y="7167"/>
                  <a:pt x="4433" y="7358"/>
                  <a:pt x="4448" y="7979"/>
                </a:cubicBezTo>
                <a:lnTo>
                  <a:pt x="4466" y="8770"/>
                </a:lnTo>
                <a:lnTo>
                  <a:pt x="4331" y="8888"/>
                </a:lnTo>
                <a:cubicBezTo>
                  <a:pt x="3988" y="9191"/>
                  <a:pt x="3725" y="9497"/>
                  <a:pt x="3708" y="9608"/>
                </a:cubicBezTo>
                <a:cubicBezTo>
                  <a:pt x="3668" y="9885"/>
                  <a:pt x="3613" y="9989"/>
                  <a:pt x="3164" y="10622"/>
                </a:cubicBezTo>
                <a:cubicBezTo>
                  <a:pt x="2905" y="10986"/>
                  <a:pt x="2663" y="11338"/>
                  <a:pt x="2626" y="11408"/>
                </a:cubicBezTo>
                <a:cubicBezTo>
                  <a:pt x="2589" y="11477"/>
                  <a:pt x="2551" y="11532"/>
                  <a:pt x="2539" y="11532"/>
                </a:cubicBezTo>
                <a:cubicBezTo>
                  <a:pt x="2509" y="11532"/>
                  <a:pt x="1510" y="12903"/>
                  <a:pt x="1390" y="13109"/>
                </a:cubicBezTo>
                <a:cubicBezTo>
                  <a:pt x="1301" y="13261"/>
                  <a:pt x="1298" y="13289"/>
                  <a:pt x="1348" y="13393"/>
                </a:cubicBezTo>
                <a:cubicBezTo>
                  <a:pt x="1398" y="13496"/>
                  <a:pt x="1386" y="13536"/>
                  <a:pt x="1250" y="13763"/>
                </a:cubicBezTo>
                <a:cubicBezTo>
                  <a:pt x="1166" y="13903"/>
                  <a:pt x="1105" y="14064"/>
                  <a:pt x="1115" y="14118"/>
                </a:cubicBezTo>
                <a:cubicBezTo>
                  <a:pt x="1125" y="14172"/>
                  <a:pt x="1104" y="14258"/>
                  <a:pt x="1067" y="14312"/>
                </a:cubicBezTo>
                <a:cubicBezTo>
                  <a:pt x="1030" y="14365"/>
                  <a:pt x="965" y="14551"/>
                  <a:pt x="925" y="14720"/>
                </a:cubicBezTo>
                <a:cubicBezTo>
                  <a:pt x="850" y="15032"/>
                  <a:pt x="841" y="15577"/>
                  <a:pt x="895" y="16331"/>
                </a:cubicBezTo>
                <a:cubicBezTo>
                  <a:pt x="910" y="16542"/>
                  <a:pt x="897" y="16720"/>
                  <a:pt x="856" y="16890"/>
                </a:cubicBezTo>
                <a:cubicBezTo>
                  <a:pt x="819" y="17045"/>
                  <a:pt x="803" y="17276"/>
                  <a:pt x="810" y="17501"/>
                </a:cubicBezTo>
                <a:lnTo>
                  <a:pt x="822" y="17861"/>
                </a:lnTo>
                <a:lnTo>
                  <a:pt x="405" y="18510"/>
                </a:lnTo>
                <a:cubicBezTo>
                  <a:pt x="176" y="18867"/>
                  <a:pt x="-6" y="19170"/>
                  <a:pt x="0" y="19182"/>
                </a:cubicBezTo>
                <a:cubicBezTo>
                  <a:pt x="6" y="19195"/>
                  <a:pt x="142" y="19243"/>
                  <a:pt x="304" y="19287"/>
                </a:cubicBezTo>
                <a:cubicBezTo>
                  <a:pt x="465" y="19330"/>
                  <a:pt x="850" y="19431"/>
                  <a:pt x="1156" y="19514"/>
                </a:cubicBezTo>
                <a:cubicBezTo>
                  <a:pt x="2690" y="19932"/>
                  <a:pt x="4181" y="20323"/>
                  <a:pt x="4661" y="20428"/>
                </a:cubicBezTo>
                <a:cubicBezTo>
                  <a:pt x="5380" y="20587"/>
                  <a:pt x="6136" y="20777"/>
                  <a:pt x="7682" y="21196"/>
                </a:cubicBezTo>
                <a:cubicBezTo>
                  <a:pt x="7968" y="21273"/>
                  <a:pt x="8226" y="21343"/>
                  <a:pt x="8257" y="21347"/>
                </a:cubicBezTo>
                <a:cubicBezTo>
                  <a:pt x="8464" y="21375"/>
                  <a:pt x="8707" y="21462"/>
                  <a:pt x="8724" y="21518"/>
                </a:cubicBezTo>
                <a:cubicBezTo>
                  <a:pt x="8735" y="21555"/>
                  <a:pt x="10616" y="21589"/>
                  <a:pt x="12982" y="21589"/>
                </a:cubicBezTo>
                <a:cubicBezTo>
                  <a:pt x="16593" y="21589"/>
                  <a:pt x="17219" y="21572"/>
                  <a:pt x="17219" y="21480"/>
                </a:cubicBezTo>
                <a:cubicBezTo>
                  <a:pt x="17219" y="21313"/>
                  <a:pt x="17457" y="20583"/>
                  <a:pt x="17496" y="20632"/>
                </a:cubicBezTo>
                <a:cubicBezTo>
                  <a:pt x="17515" y="20656"/>
                  <a:pt x="17524" y="20634"/>
                  <a:pt x="17519" y="20580"/>
                </a:cubicBezTo>
                <a:cubicBezTo>
                  <a:pt x="17508" y="20471"/>
                  <a:pt x="17705" y="20424"/>
                  <a:pt x="17736" y="20528"/>
                </a:cubicBezTo>
                <a:cubicBezTo>
                  <a:pt x="17776" y="20660"/>
                  <a:pt x="17858" y="20579"/>
                  <a:pt x="17869" y="20395"/>
                </a:cubicBezTo>
                <a:cubicBezTo>
                  <a:pt x="17884" y="20154"/>
                  <a:pt x="17941" y="20131"/>
                  <a:pt x="17995" y="20348"/>
                </a:cubicBezTo>
                <a:cubicBezTo>
                  <a:pt x="18034" y="20506"/>
                  <a:pt x="18039" y="20506"/>
                  <a:pt x="18098" y="20372"/>
                </a:cubicBezTo>
                <a:cubicBezTo>
                  <a:pt x="18132" y="20294"/>
                  <a:pt x="18158" y="20211"/>
                  <a:pt x="18158" y="20182"/>
                </a:cubicBezTo>
                <a:cubicBezTo>
                  <a:pt x="18158" y="20072"/>
                  <a:pt x="18574" y="19014"/>
                  <a:pt x="18634" y="18974"/>
                </a:cubicBezTo>
                <a:cubicBezTo>
                  <a:pt x="18668" y="18951"/>
                  <a:pt x="18921" y="18958"/>
                  <a:pt x="19197" y="18988"/>
                </a:cubicBezTo>
                <a:cubicBezTo>
                  <a:pt x="19472" y="19018"/>
                  <a:pt x="20112" y="19042"/>
                  <a:pt x="20618" y="19045"/>
                </a:cubicBezTo>
                <a:cubicBezTo>
                  <a:pt x="21124" y="19048"/>
                  <a:pt x="21554" y="19073"/>
                  <a:pt x="21573" y="19097"/>
                </a:cubicBezTo>
                <a:cubicBezTo>
                  <a:pt x="21594" y="19124"/>
                  <a:pt x="21593" y="19071"/>
                  <a:pt x="21573" y="18960"/>
                </a:cubicBezTo>
                <a:cubicBezTo>
                  <a:pt x="21554" y="18860"/>
                  <a:pt x="21514" y="18465"/>
                  <a:pt x="21481" y="18088"/>
                </a:cubicBezTo>
                <a:cubicBezTo>
                  <a:pt x="21448" y="17711"/>
                  <a:pt x="21396" y="17195"/>
                  <a:pt x="21367" y="16942"/>
                </a:cubicBezTo>
                <a:cubicBezTo>
                  <a:pt x="21337" y="16689"/>
                  <a:pt x="21290" y="16226"/>
                  <a:pt x="21259" y="15909"/>
                </a:cubicBezTo>
                <a:cubicBezTo>
                  <a:pt x="21113" y="14377"/>
                  <a:pt x="21078" y="14026"/>
                  <a:pt x="20960" y="12991"/>
                </a:cubicBezTo>
                <a:cubicBezTo>
                  <a:pt x="20891" y="12379"/>
                  <a:pt x="20823" y="11746"/>
                  <a:pt x="20811" y="11589"/>
                </a:cubicBezTo>
                <a:lnTo>
                  <a:pt x="20788" y="11304"/>
                </a:lnTo>
                <a:lnTo>
                  <a:pt x="20438" y="11295"/>
                </a:lnTo>
                <a:cubicBezTo>
                  <a:pt x="19898" y="11280"/>
                  <a:pt x="19923" y="11323"/>
                  <a:pt x="19955" y="10428"/>
                </a:cubicBezTo>
                <a:cubicBezTo>
                  <a:pt x="19969" y="10043"/>
                  <a:pt x="19987" y="9625"/>
                  <a:pt x="19996" y="9499"/>
                </a:cubicBezTo>
                <a:cubicBezTo>
                  <a:pt x="20037" y="8888"/>
                  <a:pt x="20115" y="7193"/>
                  <a:pt x="20103" y="7154"/>
                </a:cubicBezTo>
                <a:cubicBezTo>
                  <a:pt x="20096" y="7129"/>
                  <a:pt x="20116" y="6802"/>
                  <a:pt x="20147" y="6425"/>
                </a:cubicBezTo>
                <a:cubicBezTo>
                  <a:pt x="20215" y="5582"/>
                  <a:pt x="20249" y="3864"/>
                  <a:pt x="20200" y="3706"/>
                </a:cubicBezTo>
                <a:cubicBezTo>
                  <a:pt x="20152" y="3550"/>
                  <a:pt x="19187" y="3487"/>
                  <a:pt x="19101" y="3635"/>
                </a:cubicBezTo>
                <a:cubicBezTo>
                  <a:pt x="18967" y="3863"/>
                  <a:pt x="18925" y="4204"/>
                  <a:pt x="18890" y="5354"/>
                </a:cubicBezTo>
                <a:cubicBezTo>
                  <a:pt x="18871" y="5988"/>
                  <a:pt x="18856" y="6578"/>
                  <a:pt x="18856" y="6662"/>
                </a:cubicBezTo>
                <a:cubicBezTo>
                  <a:pt x="18856" y="6746"/>
                  <a:pt x="18842" y="7053"/>
                  <a:pt x="18824" y="7349"/>
                </a:cubicBezTo>
                <a:cubicBezTo>
                  <a:pt x="18806" y="7644"/>
                  <a:pt x="18782" y="8280"/>
                  <a:pt x="18771" y="8760"/>
                </a:cubicBezTo>
                <a:cubicBezTo>
                  <a:pt x="18760" y="9239"/>
                  <a:pt x="18744" y="9657"/>
                  <a:pt x="18734" y="9689"/>
                </a:cubicBezTo>
                <a:cubicBezTo>
                  <a:pt x="18706" y="9786"/>
                  <a:pt x="18405" y="9843"/>
                  <a:pt x="18357" y="9760"/>
                </a:cubicBezTo>
                <a:cubicBezTo>
                  <a:pt x="18327" y="9708"/>
                  <a:pt x="18288" y="9707"/>
                  <a:pt x="18240" y="9760"/>
                </a:cubicBezTo>
                <a:cubicBezTo>
                  <a:pt x="18147" y="9863"/>
                  <a:pt x="18029" y="9623"/>
                  <a:pt x="18064" y="9400"/>
                </a:cubicBezTo>
                <a:cubicBezTo>
                  <a:pt x="18086" y="9255"/>
                  <a:pt x="18103" y="8769"/>
                  <a:pt x="18139" y="7197"/>
                </a:cubicBezTo>
                <a:cubicBezTo>
                  <a:pt x="18149" y="6775"/>
                  <a:pt x="18169" y="6190"/>
                  <a:pt x="18183" y="5894"/>
                </a:cubicBezTo>
                <a:cubicBezTo>
                  <a:pt x="18220" y="5097"/>
                  <a:pt x="18221" y="5026"/>
                  <a:pt x="18247" y="4359"/>
                </a:cubicBezTo>
                <a:cubicBezTo>
                  <a:pt x="18260" y="4021"/>
                  <a:pt x="18279" y="3580"/>
                  <a:pt x="18288" y="3379"/>
                </a:cubicBezTo>
                <a:cubicBezTo>
                  <a:pt x="18297" y="3178"/>
                  <a:pt x="18314" y="2709"/>
                  <a:pt x="18325" y="2341"/>
                </a:cubicBezTo>
                <a:cubicBezTo>
                  <a:pt x="18335" y="1972"/>
                  <a:pt x="18354" y="1546"/>
                  <a:pt x="18366" y="1394"/>
                </a:cubicBezTo>
                <a:cubicBezTo>
                  <a:pt x="18405" y="874"/>
                  <a:pt x="18403" y="318"/>
                  <a:pt x="18364" y="205"/>
                </a:cubicBezTo>
                <a:cubicBezTo>
                  <a:pt x="18322" y="88"/>
                  <a:pt x="17922" y="-11"/>
                  <a:pt x="17535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9" presetID="15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16" presetID="23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3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63" grpId="2"/>
      <p:bldP build="whole" bldLvl="1" animBg="1" rev="0" advAuto="0" spid="326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0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265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66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67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68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69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271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272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273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74" name="صفحة…"/>
          <p:cNvSpPr txBox="1"/>
          <p:nvPr/>
        </p:nvSpPr>
        <p:spPr>
          <a:xfrm>
            <a:off x="8317054" y="4260696"/>
            <a:ext cx="453139" cy="425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sz="15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 sz="1500">
                <a:solidFill>
                  <a:srgbClr val="FFFFFF"/>
                </a:solidFill>
              </a:defRPr>
            </a:pPr>
            <a:r>
              <a:t>١٣٠</a:t>
            </a:r>
          </a:p>
        </p:txBody>
      </p:sp>
      <p:pic>
        <p:nvPicPr>
          <p:cNvPr id="3275" name="IMG_3390.png" descr="IMG_3390.png"/>
          <p:cNvPicPr>
            <a:picLocks noChangeAspect="1"/>
          </p:cNvPicPr>
          <p:nvPr/>
        </p:nvPicPr>
        <p:blipFill>
          <a:blip r:embed="rId3">
            <a:extLst/>
          </a:blip>
          <a:srcRect l="26841" t="12421" r="41037" b="54618"/>
          <a:stretch>
            <a:fillRect/>
          </a:stretch>
        </p:blipFill>
        <p:spPr>
          <a:xfrm>
            <a:off x="1438742" y="1137863"/>
            <a:ext cx="4567488" cy="351499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276" name="IMG_3077.jpeg" descr="IMG_3077.jpeg"/>
          <p:cNvPicPr>
            <a:picLocks noChangeAspect="1"/>
          </p:cNvPicPr>
          <p:nvPr/>
        </p:nvPicPr>
        <p:blipFill>
          <a:blip r:embed="rId4">
            <a:extLst/>
          </a:blip>
          <a:srcRect l="2115" t="6233" r="5474" b="27"/>
          <a:stretch>
            <a:fillRect/>
          </a:stretch>
        </p:blipFill>
        <p:spPr>
          <a:xfrm>
            <a:off x="6535361" y="2793074"/>
            <a:ext cx="1474874" cy="7124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1589" fill="norm" stroke="1" extrusionOk="0">
                <a:moveTo>
                  <a:pt x="17531" y="1"/>
                </a:moveTo>
                <a:cubicBezTo>
                  <a:pt x="17179" y="13"/>
                  <a:pt x="17096" y="307"/>
                  <a:pt x="17072" y="1601"/>
                </a:cubicBezTo>
                <a:cubicBezTo>
                  <a:pt x="17062" y="2112"/>
                  <a:pt x="17045" y="2577"/>
                  <a:pt x="17031" y="2623"/>
                </a:cubicBezTo>
                <a:cubicBezTo>
                  <a:pt x="17017" y="2669"/>
                  <a:pt x="17023" y="2766"/>
                  <a:pt x="17049" y="2851"/>
                </a:cubicBezTo>
                <a:cubicBezTo>
                  <a:pt x="17084" y="2970"/>
                  <a:pt x="17153" y="3016"/>
                  <a:pt x="17351" y="3056"/>
                </a:cubicBezTo>
                <a:cubicBezTo>
                  <a:pt x="17521" y="3091"/>
                  <a:pt x="17617" y="3150"/>
                  <a:pt x="17630" y="3224"/>
                </a:cubicBezTo>
                <a:cubicBezTo>
                  <a:pt x="17651" y="3336"/>
                  <a:pt x="17531" y="7336"/>
                  <a:pt x="17502" y="7542"/>
                </a:cubicBezTo>
                <a:cubicBezTo>
                  <a:pt x="17490" y="7624"/>
                  <a:pt x="17476" y="7621"/>
                  <a:pt x="17444" y="7554"/>
                </a:cubicBezTo>
                <a:cubicBezTo>
                  <a:pt x="17411" y="7487"/>
                  <a:pt x="17410" y="7065"/>
                  <a:pt x="17444" y="5834"/>
                </a:cubicBezTo>
                <a:cubicBezTo>
                  <a:pt x="17468" y="4936"/>
                  <a:pt x="17503" y="4022"/>
                  <a:pt x="17514" y="3801"/>
                </a:cubicBezTo>
                <a:cubicBezTo>
                  <a:pt x="17534" y="3419"/>
                  <a:pt x="17526" y="3404"/>
                  <a:pt x="17444" y="3393"/>
                </a:cubicBezTo>
                <a:cubicBezTo>
                  <a:pt x="17297" y="3373"/>
                  <a:pt x="17188" y="3353"/>
                  <a:pt x="16869" y="3296"/>
                </a:cubicBezTo>
                <a:cubicBezTo>
                  <a:pt x="16566" y="3241"/>
                  <a:pt x="16561" y="3239"/>
                  <a:pt x="16561" y="3417"/>
                </a:cubicBezTo>
                <a:cubicBezTo>
                  <a:pt x="16561" y="3516"/>
                  <a:pt x="16546" y="4134"/>
                  <a:pt x="16526" y="4788"/>
                </a:cubicBezTo>
                <a:cubicBezTo>
                  <a:pt x="16495" y="5776"/>
                  <a:pt x="16419" y="8288"/>
                  <a:pt x="16398" y="9105"/>
                </a:cubicBezTo>
                <a:cubicBezTo>
                  <a:pt x="16392" y="9356"/>
                  <a:pt x="16307" y="9492"/>
                  <a:pt x="16236" y="9370"/>
                </a:cubicBezTo>
                <a:cubicBezTo>
                  <a:pt x="16200" y="9308"/>
                  <a:pt x="16194" y="9143"/>
                  <a:pt x="16212" y="8708"/>
                </a:cubicBezTo>
                <a:cubicBezTo>
                  <a:pt x="16225" y="8386"/>
                  <a:pt x="16237" y="8017"/>
                  <a:pt x="16236" y="7891"/>
                </a:cubicBezTo>
                <a:cubicBezTo>
                  <a:pt x="16236" y="7764"/>
                  <a:pt x="16251" y="7026"/>
                  <a:pt x="16271" y="6255"/>
                </a:cubicBezTo>
                <a:cubicBezTo>
                  <a:pt x="16315" y="4561"/>
                  <a:pt x="16322" y="4027"/>
                  <a:pt x="16294" y="3970"/>
                </a:cubicBezTo>
                <a:cubicBezTo>
                  <a:pt x="16273" y="3926"/>
                  <a:pt x="15617" y="3767"/>
                  <a:pt x="15451" y="3765"/>
                </a:cubicBezTo>
                <a:cubicBezTo>
                  <a:pt x="15398" y="3764"/>
                  <a:pt x="15304" y="3857"/>
                  <a:pt x="15231" y="3994"/>
                </a:cubicBezTo>
                <a:cubicBezTo>
                  <a:pt x="15109" y="4226"/>
                  <a:pt x="15101" y="4257"/>
                  <a:pt x="15091" y="4872"/>
                </a:cubicBezTo>
                <a:cubicBezTo>
                  <a:pt x="15083" y="5416"/>
                  <a:pt x="15068" y="6326"/>
                  <a:pt x="15033" y="8047"/>
                </a:cubicBezTo>
                <a:lnTo>
                  <a:pt x="15022" y="8432"/>
                </a:lnTo>
                <a:lnTo>
                  <a:pt x="14859" y="8456"/>
                </a:lnTo>
                <a:cubicBezTo>
                  <a:pt x="14733" y="8474"/>
                  <a:pt x="14663" y="8531"/>
                  <a:pt x="14574" y="8708"/>
                </a:cubicBezTo>
                <a:cubicBezTo>
                  <a:pt x="14460" y="8936"/>
                  <a:pt x="14458" y="8934"/>
                  <a:pt x="14418" y="8781"/>
                </a:cubicBezTo>
                <a:cubicBezTo>
                  <a:pt x="14393" y="8685"/>
                  <a:pt x="14382" y="8401"/>
                  <a:pt x="14394" y="8035"/>
                </a:cubicBezTo>
                <a:cubicBezTo>
                  <a:pt x="14423" y="7139"/>
                  <a:pt x="14448" y="5840"/>
                  <a:pt x="14470" y="4210"/>
                </a:cubicBezTo>
                <a:cubicBezTo>
                  <a:pt x="14480" y="3407"/>
                  <a:pt x="14499" y="2385"/>
                  <a:pt x="14510" y="1937"/>
                </a:cubicBezTo>
                <a:lnTo>
                  <a:pt x="14528" y="1119"/>
                </a:lnTo>
                <a:lnTo>
                  <a:pt x="14330" y="1071"/>
                </a:lnTo>
                <a:cubicBezTo>
                  <a:pt x="14222" y="1043"/>
                  <a:pt x="14070" y="995"/>
                  <a:pt x="13988" y="975"/>
                </a:cubicBezTo>
                <a:cubicBezTo>
                  <a:pt x="13647" y="889"/>
                  <a:pt x="13523" y="934"/>
                  <a:pt x="13395" y="1156"/>
                </a:cubicBezTo>
                <a:cubicBezTo>
                  <a:pt x="13248" y="1410"/>
                  <a:pt x="13215" y="1677"/>
                  <a:pt x="13227" y="2575"/>
                </a:cubicBezTo>
                <a:cubicBezTo>
                  <a:pt x="13236" y="3210"/>
                  <a:pt x="13200" y="4721"/>
                  <a:pt x="13169" y="4920"/>
                </a:cubicBezTo>
                <a:cubicBezTo>
                  <a:pt x="13158" y="4992"/>
                  <a:pt x="13114" y="5011"/>
                  <a:pt x="13041" y="4980"/>
                </a:cubicBezTo>
                <a:cubicBezTo>
                  <a:pt x="12965" y="4949"/>
                  <a:pt x="12908" y="4982"/>
                  <a:pt x="12843" y="5088"/>
                </a:cubicBezTo>
                <a:cubicBezTo>
                  <a:pt x="12645" y="5410"/>
                  <a:pt x="12622" y="5304"/>
                  <a:pt x="12634" y="4102"/>
                </a:cubicBezTo>
                <a:cubicBezTo>
                  <a:pt x="12646" y="2914"/>
                  <a:pt x="12640" y="2459"/>
                  <a:pt x="12605" y="2394"/>
                </a:cubicBezTo>
                <a:cubicBezTo>
                  <a:pt x="12590" y="2366"/>
                  <a:pt x="12376" y="2324"/>
                  <a:pt x="12129" y="2298"/>
                </a:cubicBezTo>
                <a:cubicBezTo>
                  <a:pt x="11681" y="2252"/>
                  <a:pt x="11675" y="2245"/>
                  <a:pt x="11542" y="2454"/>
                </a:cubicBezTo>
                <a:lnTo>
                  <a:pt x="11409" y="2671"/>
                </a:lnTo>
                <a:lnTo>
                  <a:pt x="11409" y="4715"/>
                </a:lnTo>
                <a:cubicBezTo>
                  <a:pt x="11409" y="5842"/>
                  <a:pt x="11396" y="6788"/>
                  <a:pt x="11380" y="6808"/>
                </a:cubicBezTo>
                <a:cubicBezTo>
                  <a:pt x="11364" y="6829"/>
                  <a:pt x="11244" y="6856"/>
                  <a:pt x="11112" y="6868"/>
                </a:cubicBezTo>
                <a:lnTo>
                  <a:pt x="10868" y="6880"/>
                </a:lnTo>
                <a:lnTo>
                  <a:pt x="10851" y="5377"/>
                </a:lnTo>
                <a:cubicBezTo>
                  <a:pt x="10840" y="4549"/>
                  <a:pt x="10826" y="3854"/>
                  <a:pt x="10816" y="3838"/>
                </a:cubicBezTo>
                <a:cubicBezTo>
                  <a:pt x="10751" y="3732"/>
                  <a:pt x="10487" y="3666"/>
                  <a:pt x="10195" y="3669"/>
                </a:cubicBezTo>
                <a:cubicBezTo>
                  <a:pt x="9871" y="3673"/>
                  <a:pt x="9854" y="3682"/>
                  <a:pt x="9718" y="3910"/>
                </a:cubicBezTo>
                <a:lnTo>
                  <a:pt x="9573" y="4150"/>
                </a:lnTo>
                <a:lnTo>
                  <a:pt x="9573" y="5172"/>
                </a:lnTo>
                <a:lnTo>
                  <a:pt x="9573" y="6207"/>
                </a:lnTo>
                <a:lnTo>
                  <a:pt x="9404" y="6207"/>
                </a:lnTo>
                <a:cubicBezTo>
                  <a:pt x="9313" y="6207"/>
                  <a:pt x="9216" y="6233"/>
                  <a:pt x="9190" y="6267"/>
                </a:cubicBezTo>
                <a:cubicBezTo>
                  <a:pt x="9140" y="6335"/>
                  <a:pt x="9119" y="6260"/>
                  <a:pt x="9091" y="5906"/>
                </a:cubicBezTo>
                <a:cubicBezTo>
                  <a:pt x="9063" y="5571"/>
                  <a:pt x="9018" y="5495"/>
                  <a:pt x="8806" y="5485"/>
                </a:cubicBezTo>
                <a:cubicBezTo>
                  <a:pt x="8699" y="5481"/>
                  <a:pt x="8511" y="5453"/>
                  <a:pt x="8394" y="5425"/>
                </a:cubicBezTo>
                <a:cubicBezTo>
                  <a:pt x="8191" y="5377"/>
                  <a:pt x="8172" y="5398"/>
                  <a:pt x="8016" y="5642"/>
                </a:cubicBezTo>
                <a:cubicBezTo>
                  <a:pt x="7835" y="5924"/>
                  <a:pt x="7841" y="5843"/>
                  <a:pt x="7830" y="7277"/>
                </a:cubicBezTo>
                <a:lnTo>
                  <a:pt x="7830" y="7662"/>
                </a:lnTo>
                <a:lnTo>
                  <a:pt x="7679" y="7686"/>
                </a:lnTo>
                <a:cubicBezTo>
                  <a:pt x="7445" y="7722"/>
                  <a:pt x="7432" y="7642"/>
                  <a:pt x="7400" y="6135"/>
                </a:cubicBezTo>
                <a:cubicBezTo>
                  <a:pt x="7385" y="5409"/>
                  <a:pt x="7373" y="4810"/>
                  <a:pt x="7371" y="4800"/>
                </a:cubicBezTo>
                <a:cubicBezTo>
                  <a:pt x="7370" y="4789"/>
                  <a:pt x="7336" y="4776"/>
                  <a:pt x="7296" y="4776"/>
                </a:cubicBezTo>
                <a:cubicBezTo>
                  <a:pt x="7256" y="4776"/>
                  <a:pt x="7208" y="4729"/>
                  <a:pt x="7191" y="4667"/>
                </a:cubicBezTo>
                <a:cubicBezTo>
                  <a:pt x="7168" y="4580"/>
                  <a:pt x="7077" y="4557"/>
                  <a:pt x="6791" y="4547"/>
                </a:cubicBezTo>
                <a:cubicBezTo>
                  <a:pt x="6399" y="4534"/>
                  <a:pt x="6372" y="4545"/>
                  <a:pt x="6181" y="4884"/>
                </a:cubicBezTo>
                <a:lnTo>
                  <a:pt x="6059" y="5088"/>
                </a:lnTo>
                <a:lnTo>
                  <a:pt x="6082" y="6159"/>
                </a:lnTo>
                <a:cubicBezTo>
                  <a:pt x="6105" y="7350"/>
                  <a:pt x="6095" y="7416"/>
                  <a:pt x="5879" y="7373"/>
                </a:cubicBezTo>
                <a:cubicBezTo>
                  <a:pt x="5776" y="7352"/>
                  <a:pt x="5749" y="7324"/>
                  <a:pt x="5739" y="7145"/>
                </a:cubicBezTo>
                <a:cubicBezTo>
                  <a:pt x="5720" y="6811"/>
                  <a:pt x="5607" y="6707"/>
                  <a:pt x="5170" y="6652"/>
                </a:cubicBezTo>
                <a:cubicBezTo>
                  <a:pt x="4742" y="6598"/>
                  <a:pt x="4788" y="6566"/>
                  <a:pt x="4479" y="7097"/>
                </a:cubicBezTo>
                <a:cubicBezTo>
                  <a:pt x="4438" y="7166"/>
                  <a:pt x="4434" y="7354"/>
                  <a:pt x="4450" y="7975"/>
                </a:cubicBezTo>
                <a:lnTo>
                  <a:pt x="4467" y="8768"/>
                </a:lnTo>
                <a:lnTo>
                  <a:pt x="4333" y="8889"/>
                </a:lnTo>
                <a:cubicBezTo>
                  <a:pt x="3990" y="9191"/>
                  <a:pt x="3722" y="9498"/>
                  <a:pt x="3706" y="9610"/>
                </a:cubicBezTo>
                <a:cubicBezTo>
                  <a:pt x="3666" y="9886"/>
                  <a:pt x="3609" y="9988"/>
                  <a:pt x="3160" y="10621"/>
                </a:cubicBezTo>
                <a:cubicBezTo>
                  <a:pt x="2902" y="10985"/>
                  <a:pt x="2663" y="11344"/>
                  <a:pt x="2626" y="11414"/>
                </a:cubicBezTo>
                <a:cubicBezTo>
                  <a:pt x="2589" y="11483"/>
                  <a:pt x="2550" y="11535"/>
                  <a:pt x="2538" y="11535"/>
                </a:cubicBezTo>
                <a:cubicBezTo>
                  <a:pt x="2508" y="11535"/>
                  <a:pt x="1509" y="12904"/>
                  <a:pt x="1388" y="13110"/>
                </a:cubicBezTo>
                <a:cubicBezTo>
                  <a:pt x="1300" y="13262"/>
                  <a:pt x="1298" y="13295"/>
                  <a:pt x="1348" y="13399"/>
                </a:cubicBezTo>
                <a:cubicBezTo>
                  <a:pt x="1398" y="13502"/>
                  <a:pt x="1385" y="13545"/>
                  <a:pt x="1249" y="13772"/>
                </a:cubicBezTo>
                <a:cubicBezTo>
                  <a:pt x="1165" y="13912"/>
                  <a:pt x="1105" y="14066"/>
                  <a:pt x="1115" y="14120"/>
                </a:cubicBezTo>
                <a:cubicBezTo>
                  <a:pt x="1125" y="14174"/>
                  <a:pt x="1106" y="14259"/>
                  <a:pt x="1069" y="14313"/>
                </a:cubicBezTo>
                <a:cubicBezTo>
                  <a:pt x="1032" y="14367"/>
                  <a:pt x="964" y="14553"/>
                  <a:pt x="924" y="14722"/>
                </a:cubicBezTo>
                <a:cubicBezTo>
                  <a:pt x="849" y="15034"/>
                  <a:pt x="840" y="15580"/>
                  <a:pt x="895" y="16333"/>
                </a:cubicBezTo>
                <a:cubicBezTo>
                  <a:pt x="910" y="16545"/>
                  <a:pt x="895" y="16729"/>
                  <a:pt x="854" y="16899"/>
                </a:cubicBezTo>
                <a:cubicBezTo>
                  <a:pt x="816" y="17054"/>
                  <a:pt x="800" y="17275"/>
                  <a:pt x="807" y="17500"/>
                </a:cubicBezTo>
                <a:lnTo>
                  <a:pt x="819" y="17861"/>
                </a:lnTo>
                <a:lnTo>
                  <a:pt x="407" y="18510"/>
                </a:lnTo>
                <a:cubicBezTo>
                  <a:pt x="178" y="18868"/>
                  <a:pt x="-6" y="19171"/>
                  <a:pt x="0" y="19184"/>
                </a:cubicBezTo>
                <a:cubicBezTo>
                  <a:pt x="6" y="19196"/>
                  <a:pt x="146" y="19248"/>
                  <a:pt x="308" y="19292"/>
                </a:cubicBezTo>
                <a:cubicBezTo>
                  <a:pt x="470" y="19336"/>
                  <a:pt x="850" y="19437"/>
                  <a:pt x="1156" y="19520"/>
                </a:cubicBezTo>
                <a:cubicBezTo>
                  <a:pt x="2690" y="19939"/>
                  <a:pt x="4179" y="20329"/>
                  <a:pt x="4659" y="20434"/>
                </a:cubicBezTo>
                <a:cubicBezTo>
                  <a:pt x="5378" y="20593"/>
                  <a:pt x="6133" y="20785"/>
                  <a:pt x="7679" y="21204"/>
                </a:cubicBezTo>
                <a:cubicBezTo>
                  <a:pt x="7965" y="21281"/>
                  <a:pt x="8224" y="21344"/>
                  <a:pt x="8254" y="21348"/>
                </a:cubicBezTo>
                <a:cubicBezTo>
                  <a:pt x="8461" y="21376"/>
                  <a:pt x="8708" y="21473"/>
                  <a:pt x="8725" y="21529"/>
                </a:cubicBezTo>
                <a:cubicBezTo>
                  <a:pt x="8736" y="21566"/>
                  <a:pt x="10618" y="21589"/>
                  <a:pt x="12983" y="21589"/>
                </a:cubicBezTo>
                <a:cubicBezTo>
                  <a:pt x="16595" y="21589"/>
                  <a:pt x="17217" y="21573"/>
                  <a:pt x="17217" y="21481"/>
                </a:cubicBezTo>
                <a:cubicBezTo>
                  <a:pt x="17217" y="21314"/>
                  <a:pt x="17457" y="20590"/>
                  <a:pt x="17496" y="20639"/>
                </a:cubicBezTo>
                <a:cubicBezTo>
                  <a:pt x="17515" y="20663"/>
                  <a:pt x="17525" y="20645"/>
                  <a:pt x="17519" y="20591"/>
                </a:cubicBezTo>
                <a:cubicBezTo>
                  <a:pt x="17508" y="20482"/>
                  <a:pt x="17703" y="20427"/>
                  <a:pt x="17734" y="20531"/>
                </a:cubicBezTo>
                <a:cubicBezTo>
                  <a:pt x="17774" y="20663"/>
                  <a:pt x="17856" y="20582"/>
                  <a:pt x="17868" y="20398"/>
                </a:cubicBezTo>
                <a:cubicBezTo>
                  <a:pt x="17882" y="20157"/>
                  <a:pt x="17943" y="20133"/>
                  <a:pt x="17996" y="20350"/>
                </a:cubicBezTo>
                <a:cubicBezTo>
                  <a:pt x="18036" y="20509"/>
                  <a:pt x="18036" y="20510"/>
                  <a:pt x="18095" y="20374"/>
                </a:cubicBezTo>
                <a:cubicBezTo>
                  <a:pt x="18129" y="20297"/>
                  <a:pt x="18158" y="20210"/>
                  <a:pt x="18158" y="20182"/>
                </a:cubicBezTo>
                <a:cubicBezTo>
                  <a:pt x="18158" y="20071"/>
                  <a:pt x="18569" y="19019"/>
                  <a:pt x="18629" y="18979"/>
                </a:cubicBezTo>
                <a:cubicBezTo>
                  <a:pt x="18663" y="18956"/>
                  <a:pt x="18917" y="18961"/>
                  <a:pt x="19192" y="18991"/>
                </a:cubicBezTo>
                <a:cubicBezTo>
                  <a:pt x="19467" y="19021"/>
                  <a:pt x="20110" y="19048"/>
                  <a:pt x="20616" y="19051"/>
                </a:cubicBezTo>
                <a:cubicBezTo>
                  <a:pt x="21122" y="19054"/>
                  <a:pt x="21549" y="19074"/>
                  <a:pt x="21568" y="19099"/>
                </a:cubicBezTo>
                <a:cubicBezTo>
                  <a:pt x="21589" y="19126"/>
                  <a:pt x="21594" y="19079"/>
                  <a:pt x="21574" y="18967"/>
                </a:cubicBezTo>
                <a:cubicBezTo>
                  <a:pt x="21555" y="18867"/>
                  <a:pt x="21514" y="18479"/>
                  <a:pt x="21481" y="18101"/>
                </a:cubicBezTo>
                <a:cubicBezTo>
                  <a:pt x="21448" y="17724"/>
                  <a:pt x="21395" y="17200"/>
                  <a:pt x="21365" y="16947"/>
                </a:cubicBezTo>
                <a:cubicBezTo>
                  <a:pt x="21336" y="16693"/>
                  <a:pt x="21285" y="16229"/>
                  <a:pt x="21255" y="15912"/>
                </a:cubicBezTo>
                <a:cubicBezTo>
                  <a:pt x="21109" y="14380"/>
                  <a:pt x="21075" y="14037"/>
                  <a:pt x="20958" y="13002"/>
                </a:cubicBezTo>
                <a:cubicBezTo>
                  <a:pt x="20888" y="12390"/>
                  <a:pt x="20819" y="11753"/>
                  <a:pt x="20807" y="11595"/>
                </a:cubicBezTo>
                <a:lnTo>
                  <a:pt x="20784" y="11306"/>
                </a:lnTo>
                <a:lnTo>
                  <a:pt x="20435" y="11294"/>
                </a:lnTo>
                <a:cubicBezTo>
                  <a:pt x="19894" y="11279"/>
                  <a:pt x="19921" y="11323"/>
                  <a:pt x="19953" y="10428"/>
                </a:cubicBezTo>
                <a:cubicBezTo>
                  <a:pt x="19967" y="10044"/>
                  <a:pt x="19985" y="9629"/>
                  <a:pt x="19994" y="9502"/>
                </a:cubicBezTo>
                <a:cubicBezTo>
                  <a:pt x="20035" y="8891"/>
                  <a:pt x="20116" y="7196"/>
                  <a:pt x="20104" y="7157"/>
                </a:cubicBezTo>
                <a:cubicBezTo>
                  <a:pt x="20097" y="7133"/>
                  <a:pt x="20114" y="6799"/>
                  <a:pt x="20145" y="6423"/>
                </a:cubicBezTo>
                <a:cubicBezTo>
                  <a:pt x="20213" y="5580"/>
                  <a:pt x="20245" y="3862"/>
                  <a:pt x="20197" y="3705"/>
                </a:cubicBezTo>
                <a:cubicBezTo>
                  <a:pt x="20149" y="3548"/>
                  <a:pt x="19185" y="3486"/>
                  <a:pt x="19099" y="3633"/>
                </a:cubicBezTo>
                <a:cubicBezTo>
                  <a:pt x="18966" y="3862"/>
                  <a:pt x="18925" y="4202"/>
                  <a:pt x="18890" y="5353"/>
                </a:cubicBezTo>
                <a:cubicBezTo>
                  <a:pt x="18871" y="5987"/>
                  <a:pt x="18855" y="6580"/>
                  <a:pt x="18855" y="6664"/>
                </a:cubicBezTo>
                <a:cubicBezTo>
                  <a:pt x="18855" y="6749"/>
                  <a:pt x="18839" y="7053"/>
                  <a:pt x="18821" y="7349"/>
                </a:cubicBezTo>
                <a:cubicBezTo>
                  <a:pt x="18803" y="7644"/>
                  <a:pt x="18779" y="8288"/>
                  <a:pt x="18768" y="8768"/>
                </a:cubicBezTo>
                <a:cubicBezTo>
                  <a:pt x="18757" y="9247"/>
                  <a:pt x="18743" y="9663"/>
                  <a:pt x="18733" y="9695"/>
                </a:cubicBezTo>
                <a:cubicBezTo>
                  <a:pt x="18704" y="9791"/>
                  <a:pt x="18404" y="9850"/>
                  <a:pt x="18356" y="9767"/>
                </a:cubicBezTo>
                <a:cubicBezTo>
                  <a:pt x="18325" y="9715"/>
                  <a:pt x="18289" y="9713"/>
                  <a:pt x="18240" y="9767"/>
                </a:cubicBezTo>
                <a:cubicBezTo>
                  <a:pt x="18147" y="9870"/>
                  <a:pt x="18026" y="9629"/>
                  <a:pt x="18060" y="9406"/>
                </a:cubicBezTo>
                <a:cubicBezTo>
                  <a:pt x="18083" y="9261"/>
                  <a:pt x="18098" y="8777"/>
                  <a:pt x="18135" y="7205"/>
                </a:cubicBezTo>
                <a:cubicBezTo>
                  <a:pt x="18145" y="6783"/>
                  <a:pt x="18168" y="6190"/>
                  <a:pt x="18182" y="5894"/>
                </a:cubicBezTo>
                <a:cubicBezTo>
                  <a:pt x="18219" y="5097"/>
                  <a:pt x="18220" y="5023"/>
                  <a:pt x="18246" y="4355"/>
                </a:cubicBezTo>
                <a:cubicBezTo>
                  <a:pt x="18259" y="4017"/>
                  <a:pt x="18276" y="3582"/>
                  <a:pt x="18286" y="3381"/>
                </a:cubicBezTo>
                <a:cubicBezTo>
                  <a:pt x="18295" y="3179"/>
                  <a:pt x="18310" y="2714"/>
                  <a:pt x="18321" y="2346"/>
                </a:cubicBezTo>
                <a:cubicBezTo>
                  <a:pt x="18331" y="1977"/>
                  <a:pt x="18351" y="1549"/>
                  <a:pt x="18362" y="1396"/>
                </a:cubicBezTo>
                <a:cubicBezTo>
                  <a:pt x="18402" y="876"/>
                  <a:pt x="18402" y="318"/>
                  <a:pt x="18362" y="205"/>
                </a:cubicBezTo>
                <a:cubicBezTo>
                  <a:pt x="18321" y="88"/>
                  <a:pt x="17918" y="-11"/>
                  <a:pt x="17531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7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3" name="Google Shape;1731;p23"/>
          <p:cNvSpPr txBox="1"/>
          <p:nvPr/>
        </p:nvSpPr>
        <p:spPr>
          <a:xfrm>
            <a:off x="1130621" y="4095955"/>
            <a:ext cx="6866702" cy="594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ctr">
            <a:normAutofit fontScale="100000" lnSpcReduction="0"/>
          </a:bodyPr>
          <a:lstStyle>
            <a:lvl1pPr>
              <a:defRPr b="0" sz="2200">
                <a:solidFill>
                  <a:schemeClr val="accent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</a:lstStyle>
          <a:p>
            <a:pPr rtl="0">
              <a:defRPr/>
            </a:pPr>
            <a:r>
              <a:t>الفصل الدراسي الثاني </a:t>
            </a:r>
          </a:p>
        </p:txBody>
      </p:sp>
      <p:pic>
        <p:nvPicPr>
          <p:cNvPr id="2394" name="IMG_2367.png" descr="IMG_2367.png"/>
          <p:cNvPicPr>
            <a:picLocks noChangeAspect="1"/>
          </p:cNvPicPr>
          <p:nvPr/>
        </p:nvPicPr>
        <p:blipFill>
          <a:blip r:embed="rId2">
            <a:alphaModFix amt="14839"/>
            <a:extLst/>
          </a:blip>
          <a:stretch>
            <a:fillRect/>
          </a:stretch>
        </p:blipFill>
        <p:spPr>
          <a:xfrm>
            <a:off x="2086218" y="471456"/>
            <a:ext cx="4910131" cy="39281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5" name="بيضاوي وسيلة شرح" descr="بيضاوي وسيلة شرح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55455" y="1676360"/>
            <a:ext cx="5571844" cy="173042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396" name="Google Shape;1730;p23"/>
          <p:cNvSpPr txBox="1"/>
          <p:nvPr/>
        </p:nvSpPr>
        <p:spPr>
          <a:xfrm>
            <a:off x="2162202" y="1489109"/>
            <a:ext cx="4866032" cy="1904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23" tIns="91423" rIns="91423" bIns="91423" anchor="b">
            <a:normAutofit fontScale="100000" lnSpcReduction="0"/>
          </a:bodyPr>
          <a:lstStyle>
            <a:lvl1pPr defTabSz="612648">
              <a:lnSpc>
                <a:spcPct val="80000"/>
              </a:lnSpc>
              <a:defRPr sz="5600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الحضور والغياب</a:t>
            </a:r>
          </a:p>
        </p:txBody>
      </p:sp>
      <p:grpSp>
        <p:nvGrpSpPr>
          <p:cNvPr id="2424" name="Google Shape;1820;p53"/>
          <p:cNvGrpSpPr/>
          <p:nvPr/>
        </p:nvGrpSpPr>
        <p:grpSpPr>
          <a:xfrm>
            <a:off x="6100995" y="2067756"/>
            <a:ext cx="474970" cy="556149"/>
            <a:chOff x="0" y="0"/>
            <a:chExt cx="474968" cy="556147"/>
          </a:xfrm>
        </p:grpSpPr>
        <p:sp>
          <p:nvSpPr>
            <p:cNvPr id="2397" name="Google Shape;1821;p53"/>
            <p:cNvSpPr/>
            <p:nvPr/>
          </p:nvSpPr>
          <p:spPr>
            <a:xfrm>
              <a:off x="8731" y="58474"/>
              <a:ext cx="385024" cy="489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4" y="0"/>
                  </a:moveTo>
                  <a:lnTo>
                    <a:pt x="784" y="78"/>
                  </a:lnTo>
                  <a:lnTo>
                    <a:pt x="539" y="192"/>
                  </a:lnTo>
                  <a:lnTo>
                    <a:pt x="391" y="309"/>
                  </a:lnTo>
                  <a:lnTo>
                    <a:pt x="245" y="463"/>
                  </a:lnTo>
                  <a:lnTo>
                    <a:pt x="97" y="616"/>
                  </a:lnTo>
                  <a:lnTo>
                    <a:pt x="49" y="809"/>
                  </a:lnTo>
                  <a:lnTo>
                    <a:pt x="0" y="1001"/>
                  </a:lnTo>
                  <a:lnTo>
                    <a:pt x="0" y="20599"/>
                  </a:lnTo>
                  <a:lnTo>
                    <a:pt x="49" y="20830"/>
                  </a:lnTo>
                  <a:lnTo>
                    <a:pt x="97" y="20984"/>
                  </a:lnTo>
                  <a:lnTo>
                    <a:pt x="245" y="21176"/>
                  </a:lnTo>
                  <a:lnTo>
                    <a:pt x="391" y="21291"/>
                  </a:lnTo>
                  <a:lnTo>
                    <a:pt x="539" y="21446"/>
                  </a:lnTo>
                  <a:lnTo>
                    <a:pt x="784" y="21522"/>
                  </a:lnTo>
                  <a:lnTo>
                    <a:pt x="1274" y="21600"/>
                  </a:lnTo>
                  <a:lnTo>
                    <a:pt x="20376" y="21600"/>
                  </a:lnTo>
                  <a:lnTo>
                    <a:pt x="20865" y="21522"/>
                  </a:lnTo>
                  <a:lnTo>
                    <a:pt x="21061" y="21446"/>
                  </a:lnTo>
                  <a:lnTo>
                    <a:pt x="21404" y="21176"/>
                  </a:lnTo>
                  <a:lnTo>
                    <a:pt x="21503" y="20984"/>
                  </a:lnTo>
                  <a:lnTo>
                    <a:pt x="21600" y="20830"/>
                  </a:lnTo>
                  <a:lnTo>
                    <a:pt x="21600" y="809"/>
                  </a:lnTo>
                  <a:lnTo>
                    <a:pt x="21503" y="616"/>
                  </a:lnTo>
                  <a:lnTo>
                    <a:pt x="21404" y="463"/>
                  </a:lnTo>
                  <a:lnTo>
                    <a:pt x="21258" y="309"/>
                  </a:lnTo>
                  <a:lnTo>
                    <a:pt x="21061" y="192"/>
                  </a:lnTo>
                  <a:lnTo>
                    <a:pt x="20865" y="78"/>
                  </a:lnTo>
                  <a:lnTo>
                    <a:pt x="20376" y="0"/>
                  </a:lnTo>
                  <a:close/>
                </a:path>
              </a:pathLst>
            </a:custGeom>
            <a:solidFill>
              <a:srgbClr val="F9CF6E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8" name="Google Shape;1822;p53"/>
            <p:cNvSpPr/>
            <p:nvPr/>
          </p:nvSpPr>
          <p:spPr>
            <a:xfrm>
              <a:off x="42773" y="58474"/>
              <a:ext cx="316940" cy="437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0995"/>
                  </a:lnTo>
                  <a:lnTo>
                    <a:pt x="60" y="21254"/>
                  </a:lnTo>
                  <a:lnTo>
                    <a:pt x="238" y="21426"/>
                  </a:lnTo>
                  <a:lnTo>
                    <a:pt x="535" y="21557"/>
                  </a:lnTo>
                  <a:lnTo>
                    <a:pt x="833" y="21600"/>
                  </a:lnTo>
                  <a:lnTo>
                    <a:pt x="20767" y="21600"/>
                  </a:lnTo>
                  <a:lnTo>
                    <a:pt x="21125" y="21557"/>
                  </a:lnTo>
                  <a:lnTo>
                    <a:pt x="21362" y="21426"/>
                  </a:lnTo>
                  <a:lnTo>
                    <a:pt x="21540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9" name="Google Shape;1823;p53"/>
            <p:cNvSpPr/>
            <p:nvPr/>
          </p:nvSpPr>
          <p:spPr>
            <a:xfrm>
              <a:off x="290747" y="58474"/>
              <a:ext cx="68966" cy="4374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7774" y="21600"/>
                  </a:lnTo>
                  <a:lnTo>
                    <a:pt x="19417" y="21557"/>
                  </a:lnTo>
                  <a:lnTo>
                    <a:pt x="20508" y="21426"/>
                  </a:lnTo>
                  <a:lnTo>
                    <a:pt x="21324" y="21254"/>
                  </a:lnTo>
                  <a:lnTo>
                    <a:pt x="21600" y="2099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0" name="Google Shape;1824;p53"/>
            <p:cNvSpPr/>
            <p:nvPr/>
          </p:nvSpPr>
          <p:spPr>
            <a:xfrm>
              <a:off x="177250" y="7851"/>
              <a:ext cx="48019" cy="558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990" y="0"/>
                  </a:moveTo>
                  <a:lnTo>
                    <a:pt x="8631" y="340"/>
                  </a:lnTo>
                  <a:lnTo>
                    <a:pt x="6667" y="667"/>
                  </a:lnTo>
                  <a:lnTo>
                    <a:pt x="4704" y="1688"/>
                  </a:lnTo>
                  <a:lnTo>
                    <a:pt x="3136" y="2695"/>
                  </a:lnTo>
                  <a:lnTo>
                    <a:pt x="1964" y="4043"/>
                  </a:lnTo>
                  <a:lnTo>
                    <a:pt x="381" y="7418"/>
                  </a:lnTo>
                  <a:lnTo>
                    <a:pt x="0" y="9106"/>
                  </a:lnTo>
                  <a:lnTo>
                    <a:pt x="0" y="21600"/>
                  </a:lnTo>
                  <a:lnTo>
                    <a:pt x="21600" y="21600"/>
                  </a:lnTo>
                  <a:lnTo>
                    <a:pt x="21600" y="9106"/>
                  </a:lnTo>
                  <a:lnTo>
                    <a:pt x="20808" y="5730"/>
                  </a:lnTo>
                  <a:lnTo>
                    <a:pt x="19636" y="4043"/>
                  </a:lnTo>
                  <a:lnTo>
                    <a:pt x="18449" y="2695"/>
                  </a:lnTo>
                  <a:lnTo>
                    <a:pt x="16881" y="1688"/>
                  </a:lnTo>
                  <a:lnTo>
                    <a:pt x="14918" y="667"/>
                  </a:lnTo>
                  <a:lnTo>
                    <a:pt x="12954" y="340"/>
                  </a:lnTo>
                  <a:lnTo>
                    <a:pt x="10990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1" name="Google Shape;1825;p53"/>
            <p:cNvSpPr/>
            <p:nvPr/>
          </p:nvSpPr>
          <p:spPr>
            <a:xfrm>
              <a:off x="118742" y="48898"/>
              <a:ext cx="165002" cy="453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99" y="0"/>
                  </a:moveTo>
                  <a:lnTo>
                    <a:pt x="913" y="403"/>
                  </a:lnTo>
                  <a:lnTo>
                    <a:pt x="456" y="1240"/>
                  </a:lnTo>
                  <a:lnTo>
                    <a:pt x="115" y="3318"/>
                  </a:lnTo>
                  <a:lnTo>
                    <a:pt x="0" y="5396"/>
                  </a:lnTo>
                  <a:lnTo>
                    <a:pt x="115" y="8714"/>
                  </a:lnTo>
                  <a:lnTo>
                    <a:pt x="341" y="11630"/>
                  </a:lnTo>
                  <a:lnTo>
                    <a:pt x="797" y="14545"/>
                  </a:lnTo>
                  <a:lnTo>
                    <a:pt x="1369" y="17026"/>
                  </a:lnTo>
                  <a:lnTo>
                    <a:pt x="1940" y="19103"/>
                  </a:lnTo>
                  <a:lnTo>
                    <a:pt x="2742" y="20360"/>
                  </a:lnTo>
                  <a:lnTo>
                    <a:pt x="3655" y="21600"/>
                  </a:lnTo>
                  <a:lnTo>
                    <a:pt x="18056" y="21600"/>
                  </a:lnTo>
                  <a:lnTo>
                    <a:pt x="18858" y="20360"/>
                  </a:lnTo>
                  <a:lnTo>
                    <a:pt x="19660" y="19103"/>
                  </a:lnTo>
                  <a:lnTo>
                    <a:pt x="20342" y="17026"/>
                  </a:lnTo>
                  <a:lnTo>
                    <a:pt x="20913" y="14545"/>
                  </a:lnTo>
                  <a:lnTo>
                    <a:pt x="21259" y="11630"/>
                  </a:lnTo>
                  <a:lnTo>
                    <a:pt x="21600" y="8714"/>
                  </a:lnTo>
                  <a:lnTo>
                    <a:pt x="21600" y="5396"/>
                  </a:lnTo>
                  <a:lnTo>
                    <a:pt x="21489" y="3318"/>
                  </a:lnTo>
                  <a:lnTo>
                    <a:pt x="21144" y="1240"/>
                  </a:lnTo>
                  <a:lnTo>
                    <a:pt x="20687" y="403"/>
                  </a:lnTo>
                  <a:lnTo>
                    <a:pt x="20116" y="0"/>
                  </a:lnTo>
                  <a:close/>
                </a:path>
              </a:pathLst>
            </a:custGeom>
            <a:solidFill>
              <a:srgbClr val="86605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2" name="Google Shape;1826;p53"/>
            <p:cNvSpPr/>
            <p:nvPr/>
          </p:nvSpPr>
          <p:spPr>
            <a:xfrm>
              <a:off x="423464" y="144053"/>
              <a:ext cx="42774" cy="480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578" y="0"/>
                  </a:moveTo>
                  <a:lnTo>
                    <a:pt x="9245" y="776"/>
                  </a:lnTo>
                  <a:lnTo>
                    <a:pt x="8373" y="1568"/>
                  </a:lnTo>
                  <a:lnTo>
                    <a:pt x="0" y="16105"/>
                  </a:lnTo>
                  <a:lnTo>
                    <a:pt x="13227" y="21600"/>
                  </a:lnTo>
                  <a:lnTo>
                    <a:pt x="21156" y="7459"/>
                  </a:lnTo>
                  <a:lnTo>
                    <a:pt x="21600" y="6287"/>
                  </a:lnTo>
                  <a:lnTo>
                    <a:pt x="21600" y="5099"/>
                  </a:lnTo>
                  <a:lnTo>
                    <a:pt x="20711" y="3927"/>
                  </a:lnTo>
                  <a:lnTo>
                    <a:pt x="19396" y="2740"/>
                  </a:lnTo>
                  <a:lnTo>
                    <a:pt x="13654" y="396"/>
                  </a:lnTo>
                  <a:lnTo>
                    <a:pt x="11894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3" name="Google Shape;1827;p53"/>
            <p:cNvSpPr/>
            <p:nvPr/>
          </p:nvSpPr>
          <p:spPr>
            <a:xfrm>
              <a:off x="406849" y="168485"/>
              <a:ext cx="52385" cy="489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563" y="0"/>
                  </a:moveTo>
                  <a:lnTo>
                    <a:pt x="6126" y="389"/>
                  </a:lnTo>
                  <a:lnTo>
                    <a:pt x="5051" y="1166"/>
                  </a:lnTo>
                  <a:lnTo>
                    <a:pt x="3963" y="2317"/>
                  </a:lnTo>
                  <a:lnTo>
                    <a:pt x="0" y="11196"/>
                  </a:lnTo>
                  <a:lnTo>
                    <a:pt x="363" y="13498"/>
                  </a:lnTo>
                  <a:lnTo>
                    <a:pt x="15488" y="21600"/>
                  </a:lnTo>
                  <a:lnTo>
                    <a:pt x="17288" y="20449"/>
                  </a:lnTo>
                  <a:lnTo>
                    <a:pt x="21251" y="11570"/>
                  </a:lnTo>
                  <a:lnTo>
                    <a:pt x="21600" y="10030"/>
                  </a:lnTo>
                  <a:lnTo>
                    <a:pt x="21600" y="8491"/>
                  </a:lnTo>
                  <a:lnTo>
                    <a:pt x="20888" y="6951"/>
                  </a:lnTo>
                  <a:lnTo>
                    <a:pt x="19451" y="6174"/>
                  </a:lnTo>
                  <a:lnTo>
                    <a:pt x="9000" y="389"/>
                  </a:lnTo>
                  <a:lnTo>
                    <a:pt x="7563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4" name="Google Shape;1828;p53"/>
            <p:cNvSpPr/>
            <p:nvPr/>
          </p:nvSpPr>
          <p:spPr>
            <a:xfrm>
              <a:off x="264555" y="220868"/>
              <a:ext cx="168487" cy="275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789" y="0"/>
                  </a:moveTo>
                  <a:lnTo>
                    <a:pt x="16229" y="275"/>
                  </a:lnTo>
                  <a:lnTo>
                    <a:pt x="0" y="19958"/>
                  </a:lnTo>
                  <a:lnTo>
                    <a:pt x="221" y="20230"/>
                  </a:lnTo>
                  <a:lnTo>
                    <a:pt x="4590" y="21600"/>
                  </a:lnTo>
                  <a:lnTo>
                    <a:pt x="5258" y="21600"/>
                  </a:lnTo>
                  <a:lnTo>
                    <a:pt x="21600" y="1915"/>
                  </a:lnTo>
                  <a:lnTo>
                    <a:pt x="21492" y="1505"/>
                  </a:lnTo>
                  <a:lnTo>
                    <a:pt x="16789" y="0"/>
                  </a:lnTo>
                  <a:close/>
                </a:path>
              </a:pathLst>
            </a:custGeom>
            <a:solidFill>
              <a:srgbClr val="C9E5AD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5" name="Google Shape;1829;p53"/>
            <p:cNvSpPr/>
            <p:nvPr/>
          </p:nvSpPr>
          <p:spPr>
            <a:xfrm>
              <a:off x="251460" y="475812"/>
              <a:ext cx="54110" cy="72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228" y="0"/>
                  </a:moveTo>
                  <a:lnTo>
                    <a:pt x="4174" y="1301"/>
                  </a:lnTo>
                  <a:lnTo>
                    <a:pt x="3823" y="2602"/>
                  </a:lnTo>
                  <a:lnTo>
                    <a:pt x="0" y="20299"/>
                  </a:lnTo>
                  <a:lnTo>
                    <a:pt x="338" y="21076"/>
                  </a:lnTo>
                  <a:lnTo>
                    <a:pt x="1743" y="21600"/>
                  </a:lnTo>
                  <a:lnTo>
                    <a:pt x="2783" y="21338"/>
                  </a:lnTo>
                  <a:lnTo>
                    <a:pt x="19520" y="8592"/>
                  </a:lnTo>
                  <a:lnTo>
                    <a:pt x="20560" y="7291"/>
                  </a:lnTo>
                  <a:lnTo>
                    <a:pt x="21600" y="6252"/>
                  </a:lnTo>
                  <a:lnTo>
                    <a:pt x="5228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6" name="Google Shape;1830;p53"/>
            <p:cNvSpPr/>
            <p:nvPr/>
          </p:nvSpPr>
          <p:spPr>
            <a:xfrm>
              <a:off x="391147" y="193831"/>
              <a:ext cx="57630" cy="515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885" y="0"/>
                  </a:moveTo>
                  <a:lnTo>
                    <a:pt x="0" y="12815"/>
                  </a:lnTo>
                  <a:lnTo>
                    <a:pt x="15702" y="21600"/>
                  </a:lnTo>
                  <a:lnTo>
                    <a:pt x="21600" y="8785"/>
                  </a:lnTo>
                  <a:lnTo>
                    <a:pt x="588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7" name="Google Shape;1831;p53"/>
            <p:cNvSpPr/>
            <p:nvPr/>
          </p:nvSpPr>
          <p:spPr>
            <a:xfrm>
              <a:off x="77695" y="130078"/>
              <a:ext cx="83821" cy="838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1796"/>
                  </a:lnTo>
                  <a:lnTo>
                    <a:pt x="0" y="3148"/>
                  </a:lnTo>
                  <a:lnTo>
                    <a:pt x="0" y="18452"/>
                  </a:lnTo>
                  <a:lnTo>
                    <a:pt x="227" y="19577"/>
                  </a:lnTo>
                  <a:lnTo>
                    <a:pt x="898" y="20702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702"/>
                  </a:lnTo>
                  <a:lnTo>
                    <a:pt x="21373" y="19577"/>
                  </a:lnTo>
                  <a:lnTo>
                    <a:pt x="21600" y="18452"/>
                  </a:lnTo>
                  <a:lnTo>
                    <a:pt x="21600" y="3148"/>
                  </a:lnTo>
                  <a:lnTo>
                    <a:pt x="21373" y="1796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8" name="Google Shape;1832;p53"/>
            <p:cNvSpPr/>
            <p:nvPr/>
          </p:nvSpPr>
          <p:spPr>
            <a:xfrm>
              <a:off x="77695" y="254064"/>
              <a:ext cx="83821" cy="838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27"/>
                  </a:lnTo>
                  <a:lnTo>
                    <a:pt x="898" y="898"/>
                  </a:lnTo>
                  <a:lnTo>
                    <a:pt x="227" y="2023"/>
                  </a:lnTo>
                  <a:lnTo>
                    <a:pt x="0" y="3148"/>
                  </a:lnTo>
                  <a:lnTo>
                    <a:pt x="0" y="18443"/>
                  </a:lnTo>
                  <a:lnTo>
                    <a:pt x="227" y="19795"/>
                  </a:lnTo>
                  <a:lnTo>
                    <a:pt x="898" y="20693"/>
                  </a:lnTo>
                  <a:lnTo>
                    <a:pt x="2023" y="21373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73"/>
                  </a:lnTo>
                  <a:lnTo>
                    <a:pt x="20702" y="20693"/>
                  </a:lnTo>
                  <a:lnTo>
                    <a:pt x="21373" y="19795"/>
                  </a:lnTo>
                  <a:lnTo>
                    <a:pt x="21600" y="18443"/>
                  </a:lnTo>
                  <a:lnTo>
                    <a:pt x="21600" y="3148"/>
                  </a:lnTo>
                  <a:lnTo>
                    <a:pt x="21373" y="2023"/>
                  </a:lnTo>
                  <a:lnTo>
                    <a:pt x="20702" y="898"/>
                  </a:lnTo>
                  <a:lnTo>
                    <a:pt x="19804" y="227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9" name="Google Shape;1833;p53"/>
            <p:cNvSpPr/>
            <p:nvPr/>
          </p:nvSpPr>
          <p:spPr>
            <a:xfrm>
              <a:off x="77695" y="378051"/>
              <a:ext cx="83821" cy="83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48" y="0"/>
                  </a:moveTo>
                  <a:lnTo>
                    <a:pt x="2023" y="218"/>
                  </a:lnTo>
                  <a:lnTo>
                    <a:pt x="898" y="899"/>
                  </a:lnTo>
                  <a:lnTo>
                    <a:pt x="227" y="2024"/>
                  </a:lnTo>
                  <a:lnTo>
                    <a:pt x="0" y="3149"/>
                  </a:lnTo>
                  <a:lnTo>
                    <a:pt x="0" y="18451"/>
                  </a:lnTo>
                  <a:lnTo>
                    <a:pt x="227" y="19803"/>
                  </a:lnTo>
                  <a:lnTo>
                    <a:pt x="898" y="20701"/>
                  </a:lnTo>
                  <a:lnTo>
                    <a:pt x="2023" y="21382"/>
                  </a:lnTo>
                  <a:lnTo>
                    <a:pt x="3148" y="21600"/>
                  </a:lnTo>
                  <a:lnTo>
                    <a:pt x="18452" y="21600"/>
                  </a:lnTo>
                  <a:lnTo>
                    <a:pt x="19804" y="21382"/>
                  </a:lnTo>
                  <a:lnTo>
                    <a:pt x="20702" y="20701"/>
                  </a:lnTo>
                  <a:lnTo>
                    <a:pt x="21373" y="19803"/>
                  </a:lnTo>
                  <a:lnTo>
                    <a:pt x="21600" y="18451"/>
                  </a:lnTo>
                  <a:lnTo>
                    <a:pt x="21600" y="3149"/>
                  </a:lnTo>
                  <a:lnTo>
                    <a:pt x="21373" y="2024"/>
                  </a:lnTo>
                  <a:lnTo>
                    <a:pt x="20702" y="899"/>
                  </a:lnTo>
                  <a:lnTo>
                    <a:pt x="19804" y="218"/>
                  </a:lnTo>
                  <a:lnTo>
                    <a:pt x="18452" y="0"/>
                  </a:lnTo>
                  <a:close/>
                </a:path>
              </a:pathLst>
            </a:custGeom>
            <a:solidFill>
              <a:srgbClr val="DAA9A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0" name="Google Shape;1834;p53"/>
            <p:cNvSpPr/>
            <p:nvPr/>
          </p:nvSpPr>
          <p:spPr>
            <a:xfrm>
              <a:off x="-1" y="50624"/>
              <a:ext cx="474970" cy="505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289" y="4328"/>
                  </a:moveTo>
                  <a:lnTo>
                    <a:pt x="20766" y="4589"/>
                  </a:lnTo>
                  <a:lnTo>
                    <a:pt x="20449" y="5149"/>
                  </a:lnTo>
                  <a:lnTo>
                    <a:pt x="19972" y="4925"/>
                  </a:lnTo>
                  <a:lnTo>
                    <a:pt x="20289" y="4328"/>
                  </a:lnTo>
                  <a:close/>
                  <a:moveTo>
                    <a:pt x="19258" y="5371"/>
                  </a:moveTo>
                  <a:lnTo>
                    <a:pt x="19296" y="5409"/>
                  </a:lnTo>
                  <a:lnTo>
                    <a:pt x="20449" y="5931"/>
                  </a:lnTo>
                  <a:lnTo>
                    <a:pt x="20487" y="5969"/>
                  </a:lnTo>
                  <a:lnTo>
                    <a:pt x="20487" y="6006"/>
                  </a:lnTo>
                  <a:lnTo>
                    <a:pt x="20170" y="6528"/>
                  </a:lnTo>
                  <a:lnTo>
                    <a:pt x="18939" y="5931"/>
                  </a:lnTo>
                  <a:lnTo>
                    <a:pt x="19258" y="5409"/>
                  </a:lnTo>
                  <a:lnTo>
                    <a:pt x="19258" y="5371"/>
                  </a:lnTo>
                  <a:close/>
                  <a:moveTo>
                    <a:pt x="18622" y="6566"/>
                  </a:moveTo>
                  <a:lnTo>
                    <a:pt x="19853" y="7163"/>
                  </a:lnTo>
                  <a:lnTo>
                    <a:pt x="19495" y="7834"/>
                  </a:lnTo>
                  <a:lnTo>
                    <a:pt x="18264" y="7274"/>
                  </a:lnTo>
                  <a:lnTo>
                    <a:pt x="18622" y="6566"/>
                  </a:lnTo>
                  <a:close/>
                  <a:moveTo>
                    <a:pt x="16994" y="708"/>
                  </a:moveTo>
                  <a:lnTo>
                    <a:pt x="17113" y="746"/>
                  </a:lnTo>
                  <a:lnTo>
                    <a:pt x="17233" y="821"/>
                  </a:lnTo>
                  <a:lnTo>
                    <a:pt x="17391" y="970"/>
                  </a:lnTo>
                  <a:lnTo>
                    <a:pt x="17470" y="1082"/>
                  </a:lnTo>
                  <a:lnTo>
                    <a:pt x="17510" y="1194"/>
                  </a:lnTo>
                  <a:lnTo>
                    <a:pt x="17510" y="7088"/>
                  </a:lnTo>
                  <a:lnTo>
                    <a:pt x="16676" y="8617"/>
                  </a:lnTo>
                  <a:lnTo>
                    <a:pt x="16676" y="708"/>
                  </a:lnTo>
                  <a:close/>
                  <a:moveTo>
                    <a:pt x="17907" y="7871"/>
                  </a:moveTo>
                  <a:lnTo>
                    <a:pt x="19138" y="8469"/>
                  </a:lnTo>
                  <a:lnTo>
                    <a:pt x="13698" y="18578"/>
                  </a:lnTo>
                  <a:lnTo>
                    <a:pt x="12467" y="17981"/>
                  </a:lnTo>
                  <a:lnTo>
                    <a:pt x="17907" y="7871"/>
                  </a:lnTo>
                  <a:close/>
                  <a:moveTo>
                    <a:pt x="15961" y="15929"/>
                  </a:moveTo>
                  <a:lnTo>
                    <a:pt x="15961" y="18503"/>
                  </a:lnTo>
                  <a:lnTo>
                    <a:pt x="15881" y="18653"/>
                  </a:lnTo>
                  <a:lnTo>
                    <a:pt x="15843" y="18689"/>
                  </a:lnTo>
                  <a:lnTo>
                    <a:pt x="14492" y="18689"/>
                  </a:lnTo>
                  <a:lnTo>
                    <a:pt x="15961" y="15929"/>
                  </a:lnTo>
                  <a:close/>
                  <a:moveTo>
                    <a:pt x="12190" y="18653"/>
                  </a:moveTo>
                  <a:lnTo>
                    <a:pt x="13301" y="19175"/>
                  </a:lnTo>
                  <a:lnTo>
                    <a:pt x="11871" y="20556"/>
                  </a:lnTo>
                  <a:lnTo>
                    <a:pt x="12190" y="18653"/>
                  </a:lnTo>
                  <a:close/>
                  <a:moveTo>
                    <a:pt x="1548" y="708"/>
                  </a:moveTo>
                  <a:lnTo>
                    <a:pt x="1548" y="18689"/>
                  </a:lnTo>
                  <a:lnTo>
                    <a:pt x="1628" y="18840"/>
                  </a:lnTo>
                  <a:lnTo>
                    <a:pt x="1707" y="18989"/>
                  </a:lnTo>
                  <a:lnTo>
                    <a:pt x="1827" y="19138"/>
                  </a:lnTo>
                  <a:lnTo>
                    <a:pt x="1945" y="19250"/>
                  </a:lnTo>
                  <a:lnTo>
                    <a:pt x="2104" y="19324"/>
                  </a:lnTo>
                  <a:lnTo>
                    <a:pt x="2264" y="19362"/>
                  </a:lnTo>
                  <a:lnTo>
                    <a:pt x="2462" y="19399"/>
                  </a:lnTo>
                  <a:lnTo>
                    <a:pt x="11316" y="19399"/>
                  </a:lnTo>
                  <a:lnTo>
                    <a:pt x="11077" y="20929"/>
                  </a:lnTo>
                  <a:lnTo>
                    <a:pt x="1390" y="20929"/>
                  </a:lnTo>
                  <a:lnTo>
                    <a:pt x="1231" y="20892"/>
                  </a:lnTo>
                  <a:lnTo>
                    <a:pt x="1111" y="20854"/>
                  </a:lnTo>
                  <a:lnTo>
                    <a:pt x="1033" y="20816"/>
                  </a:lnTo>
                  <a:lnTo>
                    <a:pt x="913" y="20743"/>
                  </a:lnTo>
                  <a:lnTo>
                    <a:pt x="834" y="20630"/>
                  </a:lnTo>
                  <a:lnTo>
                    <a:pt x="794" y="20556"/>
                  </a:lnTo>
                  <a:lnTo>
                    <a:pt x="754" y="20443"/>
                  </a:lnTo>
                  <a:lnTo>
                    <a:pt x="754" y="1194"/>
                  </a:lnTo>
                  <a:lnTo>
                    <a:pt x="834" y="970"/>
                  </a:lnTo>
                  <a:lnTo>
                    <a:pt x="913" y="895"/>
                  </a:lnTo>
                  <a:lnTo>
                    <a:pt x="1033" y="821"/>
                  </a:lnTo>
                  <a:lnTo>
                    <a:pt x="1111" y="746"/>
                  </a:lnTo>
                  <a:lnTo>
                    <a:pt x="1231" y="708"/>
                  </a:lnTo>
                  <a:close/>
                  <a:moveTo>
                    <a:pt x="1390" y="0"/>
                  </a:moveTo>
                  <a:lnTo>
                    <a:pt x="1111" y="38"/>
                  </a:lnTo>
                  <a:lnTo>
                    <a:pt x="834" y="113"/>
                  </a:lnTo>
                  <a:lnTo>
                    <a:pt x="596" y="224"/>
                  </a:lnTo>
                  <a:lnTo>
                    <a:pt x="397" y="373"/>
                  </a:lnTo>
                  <a:lnTo>
                    <a:pt x="239" y="560"/>
                  </a:lnTo>
                  <a:lnTo>
                    <a:pt x="118" y="784"/>
                  </a:lnTo>
                  <a:lnTo>
                    <a:pt x="40" y="1045"/>
                  </a:lnTo>
                  <a:lnTo>
                    <a:pt x="0" y="1306"/>
                  </a:lnTo>
                  <a:lnTo>
                    <a:pt x="0" y="20294"/>
                  </a:lnTo>
                  <a:lnTo>
                    <a:pt x="40" y="20556"/>
                  </a:lnTo>
                  <a:lnTo>
                    <a:pt x="118" y="20816"/>
                  </a:lnTo>
                  <a:lnTo>
                    <a:pt x="239" y="21040"/>
                  </a:lnTo>
                  <a:lnTo>
                    <a:pt x="397" y="21227"/>
                  </a:lnTo>
                  <a:lnTo>
                    <a:pt x="596" y="21376"/>
                  </a:lnTo>
                  <a:lnTo>
                    <a:pt x="834" y="21525"/>
                  </a:lnTo>
                  <a:lnTo>
                    <a:pt x="1111" y="21600"/>
                  </a:lnTo>
                  <a:lnTo>
                    <a:pt x="17153" y="21600"/>
                  </a:lnTo>
                  <a:lnTo>
                    <a:pt x="17391" y="21525"/>
                  </a:lnTo>
                  <a:lnTo>
                    <a:pt x="17630" y="21376"/>
                  </a:lnTo>
                  <a:lnTo>
                    <a:pt x="17828" y="21227"/>
                  </a:lnTo>
                  <a:lnTo>
                    <a:pt x="18027" y="21040"/>
                  </a:lnTo>
                  <a:lnTo>
                    <a:pt x="18145" y="20816"/>
                  </a:lnTo>
                  <a:lnTo>
                    <a:pt x="18225" y="20556"/>
                  </a:lnTo>
                  <a:lnTo>
                    <a:pt x="18264" y="20294"/>
                  </a:lnTo>
                  <a:lnTo>
                    <a:pt x="18264" y="18616"/>
                  </a:lnTo>
                  <a:lnTo>
                    <a:pt x="18225" y="18467"/>
                  </a:lnTo>
                  <a:lnTo>
                    <a:pt x="18145" y="18354"/>
                  </a:lnTo>
                  <a:lnTo>
                    <a:pt x="18027" y="18280"/>
                  </a:lnTo>
                  <a:lnTo>
                    <a:pt x="17867" y="18243"/>
                  </a:lnTo>
                  <a:lnTo>
                    <a:pt x="17748" y="18280"/>
                  </a:lnTo>
                  <a:lnTo>
                    <a:pt x="17630" y="18354"/>
                  </a:lnTo>
                  <a:lnTo>
                    <a:pt x="17550" y="18467"/>
                  </a:lnTo>
                  <a:lnTo>
                    <a:pt x="17510" y="18616"/>
                  </a:lnTo>
                  <a:lnTo>
                    <a:pt x="17510" y="20443"/>
                  </a:lnTo>
                  <a:lnTo>
                    <a:pt x="17470" y="20556"/>
                  </a:lnTo>
                  <a:lnTo>
                    <a:pt x="17391" y="20630"/>
                  </a:lnTo>
                  <a:lnTo>
                    <a:pt x="17311" y="20743"/>
                  </a:lnTo>
                  <a:lnTo>
                    <a:pt x="17233" y="20816"/>
                  </a:lnTo>
                  <a:lnTo>
                    <a:pt x="17113" y="20854"/>
                  </a:lnTo>
                  <a:lnTo>
                    <a:pt x="16994" y="20892"/>
                  </a:lnTo>
                  <a:lnTo>
                    <a:pt x="16874" y="20929"/>
                  </a:lnTo>
                  <a:lnTo>
                    <a:pt x="12547" y="20929"/>
                  </a:lnTo>
                  <a:lnTo>
                    <a:pt x="13858" y="19623"/>
                  </a:lnTo>
                  <a:lnTo>
                    <a:pt x="14095" y="19399"/>
                  </a:lnTo>
                  <a:lnTo>
                    <a:pt x="15763" y="19399"/>
                  </a:lnTo>
                  <a:lnTo>
                    <a:pt x="15961" y="19362"/>
                  </a:lnTo>
                  <a:lnTo>
                    <a:pt x="16120" y="19324"/>
                  </a:lnTo>
                  <a:lnTo>
                    <a:pt x="16278" y="19250"/>
                  </a:lnTo>
                  <a:lnTo>
                    <a:pt x="16439" y="19138"/>
                  </a:lnTo>
                  <a:lnTo>
                    <a:pt x="16517" y="18989"/>
                  </a:lnTo>
                  <a:lnTo>
                    <a:pt x="16637" y="18840"/>
                  </a:lnTo>
                  <a:lnTo>
                    <a:pt x="16676" y="18689"/>
                  </a:lnTo>
                  <a:lnTo>
                    <a:pt x="16676" y="14550"/>
                  </a:lnTo>
                  <a:lnTo>
                    <a:pt x="17510" y="13058"/>
                  </a:lnTo>
                  <a:lnTo>
                    <a:pt x="17510" y="16975"/>
                  </a:lnTo>
                  <a:lnTo>
                    <a:pt x="17550" y="17124"/>
                  </a:lnTo>
                  <a:lnTo>
                    <a:pt x="17630" y="17197"/>
                  </a:lnTo>
                  <a:lnTo>
                    <a:pt x="17748" y="17272"/>
                  </a:lnTo>
                  <a:lnTo>
                    <a:pt x="17867" y="17310"/>
                  </a:lnTo>
                  <a:lnTo>
                    <a:pt x="18027" y="17272"/>
                  </a:lnTo>
                  <a:lnTo>
                    <a:pt x="18145" y="17197"/>
                  </a:lnTo>
                  <a:lnTo>
                    <a:pt x="18225" y="17124"/>
                  </a:lnTo>
                  <a:lnTo>
                    <a:pt x="18264" y="16975"/>
                  </a:lnTo>
                  <a:lnTo>
                    <a:pt x="18264" y="11677"/>
                  </a:lnTo>
                  <a:lnTo>
                    <a:pt x="20170" y="8133"/>
                  </a:lnTo>
                  <a:lnTo>
                    <a:pt x="20686" y="8357"/>
                  </a:lnTo>
                  <a:lnTo>
                    <a:pt x="20806" y="8469"/>
                  </a:lnTo>
                  <a:lnTo>
                    <a:pt x="20846" y="8617"/>
                  </a:lnTo>
                  <a:lnTo>
                    <a:pt x="20846" y="8766"/>
                  </a:lnTo>
                  <a:lnTo>
                    <a:pt x="20766" y="8917"/>
                  </a:lnTo>
                  <a:lnTo>
                    <a:pt x="20369" y="9364"/>
                  </a:lnTo>
                  <a:lnTo>
                    <a:pt x="20012" y="9849"/>
                  </a:lnTo>
                  <a:lnTo>
                    <a:pt x="19655" y="10371"/>
                  </a:lnTo>
                  <a:lnTo>
                    <a:pt x="19376" y="10893"/>
                  </a:lnTo>
                  <a:lnTo>
                    <a:pt x="18781" y="12012"/>
                  </a:lnTo>
                  <a:lnTo>
                    <a:pt x="18741" y="12161"/>
                  </a:lnTo>
                  <a:lnTo>
                    <a:pt x="18741" y="12274"/>
                  </a:lnTo>
                  <a:lnTo>
                    <a:pt x="18821" y="12385"/>
                  </a:lnTo>
                  <a:lnTo>
                    <a:pt x="18939" y="12498"/>
                  </a:lnTo>
                  <a:lnTo>
                    <a:pt x="19059" y="12534"/>
                  </a:lnTo>
                  <a:lnTo>
                    <a:pt x="19218" y="12498"/>
                  </a:lnTo>
                  <a:lnTo>
                    <a:pt x="19336" y="12423"/>
                  </a:lnTo>
                  <a:lnTo>
                    <a:pt x="19416" y="12348"/>
                  </a:lnTo>
                  <a:lnTo>
                    <a:pt x="20012" y="11229"/>
                  </a:lnTo>
                  <a:lnTo>
                    <a:pt x="20329" y="10744"/>
                  </a:lnTo>
                  <a:lnTo>
                    <a:pt x="20607" y="10259"/>
                  </a:lnTo>
                  <a:lnTo>
                    <a:pt x="20964" y="9774"/>
                  </a:lnTo>
                  <a:lnTo>
                    <a:pt x="21361" y="9364"/>
                  </a:lnTo>
                  <a:lnTo>
                    <a:pt x="21480" y="9139"/>
                  </a:lnTo>
                  <a:lnTo>
                    <a:pt x="21560" y="8917"/>
                  </a:lnTo>
                  <a:lnTo>
                    <a:pt x="21600" y="8693"/>
                  </a:lnTo>
                  <a:lnTo>
                    <a:pt x="21600" y="8469"/>
                  </a:lnTo>
                  <a:lnTo>
                    <a:pt x="21520" y="8244"/>
                  </a:lnTo>
                  <a:lnTo>
                    <a:pt x="21401" y="8058"/>
                  </a:lnTo>
                  <a:lnTo>
                    <a:pt x="21203" y="7871"/>
                  </a:lnTo>
                  <a:lnTo>
                    <a:pt x="21004" y="7760"/>
                  </a:lnTo>
                  <a:lnTo>
                    <a:pt x="20487" y="7498"/>
                  </a:lnTo>
                  <a:lnTo>
                    <a:pt x="21123" y="6305"/>
                  </a:lnTo>
                  <a:lnTo>
                    <a:pt x="21203" y="6119"/>
                  </a:lnTo>
                  <a:lnTo>
                    <a:pt x="21203" y="5931"/>
                  </a:lnTo>
                  <a:lnTo>
                    <a:pt x="21163" y="5744"/>
                  </a:lnTo>
                  <a:lnTo>
                    <a:pt x="21083" y="5558"/>
                  </a:lnTo>
                  <a:lnTo>
                    <a:pt x="21441" y="4849"/>
                  </a:lnTo>
                  <a:lnTo>
                    <a:pt x="21520" y="4738"/>
                  </a:lnTo>
                  <a:lnTo>
                    <a:pt x="21520" y="4476"/>
                  </a:lnTo>
                  <a:lnTo>
                    <a:pt x="21480" y="4365"/>
                  </a:lnTo>
                  <a:lnTo>
                    <a:pt x="21441" y="4216"/>
                  </a:lnTo>
                  <a:lnTo>
                    <a:pt x="21243" y="4030"/>
                  </a:lnTo>
                  <a:lnTo>
                    <a:pt x="21123" y="3954"/>
                  </a:lnTo>
                  <a:lnTo>
                    <a:pt x="20607" y="3693"/>
                  </a:lnTo>
                  <a:lnTo>
                    <a:pt x="20449" y="3657"/>
                  </a:lnTo>
                  <a:lnTo>
                    <a:pt x="20329" y="3619"/>
                  </a:lnTo>
                  <a:lnTo>
                    <a:pt x="20170" y="3619"/>
                  </a:lnTo>
                  <a:lnTo>
                    <a:pt x="20052" y="3657"/>
                  </a:lnTo>
                  <a:lnTo>
                    <a:pt x="19932" y="3730"/>
                  </a:lnTo>
                  <a:lnTo>
                    <a:pt x="19813" y="3806"/>
                  </a:lnTo>
                  <a:lnTo>
                    <a:pt x="19693" y="3879"/>
                  </a:lnTo>
                  <a:lnTo>
                    <a:pt x="19615" y="3992"/>
                  </a:lnTo>
                  <a:lnTo>
                    <a:pt x="19258" y="4701"/>
                  </a:lnTo>
                  <a:lnTo>
                    <a:pt x="19059" y="4738"/>
                  </a:lnTo>
                  <a:lnTo>
                    <a:pt x="18861" y="4812"/>
                  </a:lnTo>
                  <a:lnTo>
                    <a:pt x="18701" y="4925"/>
                  </a:lnTo>
                  <a:lnTo>
                    <a:pt x="18582" y="5111"/>
                  </a:lnTo>
                  <a:lnTo>
                    <a:pt x="18264" y="5708"/>
                  </a:lnTo>
                  <a:lnTo>
                    <a:pt x="18264" y="1306"/>
                  </a:lnTo>
                  <a:lnTo>
                    <a:pt x="18225" y="1045"/>
                  </a:lnTo>
                  <a:lnTo>
                    <a:pt x="18145" y="784"/>
                  </a:lnTo>
                  <a:lnTo>
                    <a:pt x="18027" y="560"/>
                  </a:lnTo>
                  <a:lnTo>
                    <a:pt x="17828" y="373"/>
                  </a:lnTo>
                  <a:lnTo>
                    <a:pt x="17630" y="224"/>
                  </a:lnTo>
                  <a:lnTo>
                    <a:pt x="17391" y="113"/>
                  </a:lnTo>
                  <a:lnTo>
                    <a:pt x="17153" y="38"/>
                  </a:lnTo>
                  <a:lnTo>
                    <a:pt x="16874" y="0"/>
                  </a:lnTo>
                  <a:lnTo>
                    <a:pt x="14612" y="0"/>
                  </a:lnTo>
                  <a:lnTo>
                    <a:pt x="14453" y="38"/>
                  </a:lnTo>
                  <a:lnTo>
                    <a:pt x="14333" y="113"/>
                  </a:lnTo>
                  <a:lnTo>
                    <a:pt x="14255" y="224"/>
                  </a:lnTo>
                  <a:lnTo>
                    <a:pt x="14255" y="486"/>
                  </a:lnTo>
                  <a:lnTo>
                    <a:pt x="14333" y="597"/>
                  </a:lnTo>
                  <a:lnTo>
                    <a:pt x="14453" y="672"/>
                  </a:lnTo>
                  <a:lnTo>
                    <a:pt x="14612" y="708"/>
                  </a:lnTo>
                  <a:lnTo>
                    <a:pt x="15961" y="708"/>
                  </a:lnTo>
                  <a:lnTo>
                    <a:pt x="15961" y="9998"/>
                  </a:lnTo>
                  <a:lnTo>
                    <a:pt x="11634" y="17981"/>
                  </a:lnTo>
                  <a:lnTo>
                    <a:pt x="11554" y="18243"/>
                  </a:lnTo>
                  <a:lnTo>
                    <a:pt x="11474" y="18503"/>
                  </a:lnTo>
                  <a:lnTo>
                    <a:pt x="11436" y="18689"/>
                  </a:lnTo>
                  <a:lnTo>
                    <a:pt x="2382" y="18689"/>
                  </a:lnTo>
                  <a:lnTo>
                    <a:pt x="2342" y="18653"/>
                  </a:lnTo>
                  <a:lnTo>
                    <a:pt x="2302" y="18578"/>
                  </a:lnTo>
                  <a:lnTo>
                    <a:pt x="2302" y="708"/>
                  </a:lnTo>
                  <a:lnTo>
                    <a:pt x="3613" y="708"/>
                  </a:lnTo>
                  <a:lnTo>
                    <a:pt x="3772" y="672"/>
                  </a:lnTo>
                  <a:lnTo>
                    <a:pt x="3890" y="597"/>
                  </a:lnTo>
                  <a:lnTo>
                    <a:pt x="3970" y="486"/>
                  </a:lnTo>
                  <a:lnTo>
                    <a:pt x="4010" y="335"/>
                  </a:lnTo>
                  <a:lnTo>
                    <a:pt x="3970" y="224"/>
                  </a:lnTo>
                  <a:lnTo>
                    <a:pt x="3890" y="113"/>
                  </a:lnTo>
                  <a:lnTo>
                    <a:pt x="3772" y="38"/>
                  </a:lnTo>
                  <a:lnTo>
                    <a:pt x="361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1" name="Google Shape;1835;p53"/>
            <p:cNvSpPr/>
            <p:nvPr/>
          </p:nvSpPr>
          <p:spPr>
            <a:xfrm>
              <a:off x="96036" y="151024"/>
              <a:ext cx="43654" cy="39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84"/>
                  </a:lnTo>
                  <a:lnTo>
                    <a:pt x="14249" y="1916"/>
                  </a:lnTo>
                  <a:lnTo>
                    <a:pt x="9075" y="10084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6716"/>
                  </a:lnTo>
                  <a:lnTo>
                    <a:pt x="2595" y="7200"/>
                  </a:lnTo>
                  <a:lnTo>
                    <a:pt x="1289" y="8167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51"/>
                  </a:lnTo>
                  <a:lnTo>
                    <a:pt x="1289" y="14884"/>
                  </a:lnTo>
                  <a:lnTo>
                    <a:pt x="6915" y="20167"/>
                  </a:lnTo>
                  <a:lnTo>
                    <a:pt x="8205" y="21116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284"/>
                  </a:lnTo>
                  <a:lnTo>
                    <a:pt x="21600" y="3851"/>
                  </a:lnTo>
                  <a:lnTo>
                    <a:pt x="21165" y="1916"/>
                  </a:lnTo>
                  <a:lnTo>
                    <a:pt x="19875" y="967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2" name="Google Shape;1836;p53"/>
            <p:cNvSpPr/>
            <p:nvPr/>
          </p:nvSpPr>
          <p:spPr>
            <a:xfrm>
              <a:off x="96036" y="275011"/>
              <a:ext cx="43654" cy="392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967"/>
                  </a:lnTo>
                  <a:lnTo>
                    <a:pt x="14249" y="1916"/>
                  </a:lnTo>
                  <a:lnTo>
                    <a:pt x="9075" y="10567"/>
                  </a:lnTo>
                  <a:lnTo>
                    <a:pt x="6915" y="8167"/>
                  </a:lnTo>
                  <a:lnTo>
                    <a:pt x="5609" y="7200"/>
                  </a:lnTo>
                  <a:lnTo>
                    <a:pt x="3885" y="7200"/>
                  </a:lnTo>
                  <a:lnTo>
                    <a:pt x="2595" y="7684"/>
                  </a:lnTo>
                  <a:lnTo>
                    <a:pt x="1289" y="8633"/>
                  </a:lnTo>
                  <a:lnTo>
                    <a:pt x="435" y="10084"/>
                  </a:lnTo>
                  <a:lnTo>
                    <a:pt x="0" y="11516"/>
                  </a:lnTo>
                  <a:lnTo>
                    <a:pt x="435" y="13433"/>
                  </a:lnTo>
                  <a:lnTo>
                    <a:pt x="1289" y="14884"/>
                  </a:lnTo>
                  <a:lnTo>
                    <a:pt x="6915" y="20633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16"/>
                  </a:lnTo>
                  <a:lnTo>
                    <a:pt x="12960" y="19684"/>
                  </a:lnTo>
                  <a:lnTo>
                    <a:pt x="20729" y="7200"/>
                  </a:lnTo>
                  <a:lnTo>
                    <a:pt x="21600" y="5767"/>
                  </a:lnTo>
                  <a:lnTo>
                    <a:pt x="21600" y="3833"/>
                  </a:lnTo>
                  <a:lnTo>
                    <a:pt x="21165" y="2400"/>
                  </a:lnTo>
                  <a:lnTo>
                    <a:pt x="19875" y="967"/>
                  </a:lnTo>
                  <a:lnTo>
                    <a:pt x="18569" y="484"/>
                  </a:lnTo>
                  <a:lnTo>
                    <a:pt x="1684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3" name="Google Shape;1837;p53"/>
            <p:cNvSpPr/>
            <p:nvPr/>
          </p:nvSpPr>
          <p:spPr>
            <a:xfrm>
              <a:off x="96036" y="399877"/>
              <a:ext cx="43654" cy="384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845" y="0"/>
                  </a:moveTo>
                  <a:lnTo>
                    <a:pt x="15555" y="476"/>
                  </a:lnTo>
                  <a:lnTo>
                    <a:pt x="14249" y="1960"/>
                  </a:lnTo>
                  <a:lnTo>
                    <a:pt x="9075" y="10296"/>
                  </a:lnTo>
                  <a:lnTo>
                    <a:pt x="6915" y="8336"/>
                  </a:lnTo>
                  <a:lnTo>
                    <a:pt x="5609" y="7365"/>
                  </a:lnTo>
                  <a:lnTo>
                    <a:pt x="3885" y="6870"/>
                  </a:lnTo>
                  <a:lnTo>
                    <a:pt x="2595" y="7365"/>
                  </a:lnTo>
                  <a:lnTo>
                    <a:pt x="1289" y="8336"/>
                  </a:lnTo>
                  <a:lnTo>
                    <a:pt x="435" y="9820"/>
                  </a:lnTo>
                  <a:lnTo>
                    <a:pt x="0" y="11780"/>
                  </a:lnTo>
                  <a:lnTo>
                    <a:pt x="435" y="13245"/>
                  </a:lnTo>
                  <a:lnTo>
                    <a:pt x="1289" y="14730"/>
                  </a:lnTo>
                  <a:lnTo>
                    <a:pt x="6915" y="20610"/>
                  </a:lnTo>
                  <a:lnTo>
                    <a:pt x="8205" y="21600"/>
                  </a:lnTo>
                  <a:lnTo>
                    <a:pt x="9929" y="21600"/>
                  </a:lnTo>
                  <a:lnTo>
                    <a:pt x="11671" y="21105"/>
                  </a:lnTo>
                  <a:lnTo>
                    <a:pt x="12960" y="20116"/>
                  </a:lnTo>
                  <a:lnTo>
                    <a:pt x="21600" y="5386"/>
                  </a:lnTo>
                  <a:lnTo>
                    <a:pt x="21600" y="3426"/>
                  </a:lnTo>
                  <a:lnTo>
                    <a:pt x="21165" y="1960"/>
                  </a:lnTo>
                  <a:lnTo>
                    <a:pt x="19875" y="476"/>
                  </a:lnTo>
                  <a:lnTo>
                    <a:pt x="1856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4" name="Google Shape;1838;p53"/>
            <p:cNvSpPr/>
            <p:nvPr/>
          </p:nvSpPr>
          <p:spPr>
            <a:xfrm>
              <a:off x="110011" y="0"/>
              <a:ext cx="181618" cy="103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2" y="3477"/>
                  </a:moveTo>
                  <a:lnTo>
                    <a:pt x="11526" y="3661"/>
                  </a:lnTo>
                  <a:lnTo>
                    <a:pt x="11836" y="4023"/>
                  </a:lnTo>
                  <a:lnTo>
                    <a:pt x="12046" y="4392"/>
                  </a:lnTo>
                  <a:lnTo>
                    <a:pt x="12356" y="4754"/>
                  </a:lnTo>
                  <a:lnTo>
                    <a:pt x="12460" y="5308"/>
                  </a:lnTo>
                  <a:lnTo>
                    <a:pt x="12565" y="6039"/>
                  </a:lnTo>
                  <a:lnTo>
                    <a:pt x="12669" y="6585"/>
                  </a:lnTo>
                  <a:lnTo>
                    <a:pt x="12669" y="8416"/>
                  </a:lnTo>
                  <a:lnTo>
                    <a:pt x="8931" y="8416"/>
                  </a:lnTo>
                  <a:lnTo>
                    <a:pt x="8931" y="6039"/>
                  </a:lnTo>
                  <a:lnTo>
                    <a:pt x="9035" y="5308"/>
                  </a:lnTo>
                  <a:lnTo>
                    <a:pt x="9240" y="4754"/>
                  </a:lnTo>
                  <a:lnTo>
                    <a:pt x="9450" y="4392"/>
                  </a:lnTo>
                  <a:lnTo>
                    <a:pt x="9760" y="4023"/>
                  </a:lnTo>
                  <a:lnTo>
                    <a:pt x="10074" y="3661"/>
                  </a:lnTo>
                  <a:lnTo>
                    <a:pt x="10383" y="3477"/>
                  </a:lnTo>
                  <a:close/>
                  <a:moveTo>
                    <a:pt x="19209" y="11900"/>
                  </a:moveTo>
                  <a:lnTo>
                    <a:pt x="19519" y="12084"/>
                  </a:lnTo>
                  <a:lnTo>
                    <a:pt x="19624" y="12446"/>
                  </a:lnTo>
                  <a:lnTo>
                    <a:pt x="19624" y="12631"/>
                  </a:lnTo>
                  <a:lnTo>
                    <a:pt x="19519" y="13731"/>
                  </a:lnTo>
                  <a:lnTo>
                    <a:pt x="19419" y="14830"/>
                  </a:lnTo>
                  <a:lnTo>
                    <a:pt x="19105" y="15746"/>
                  </a:lnTo>
                  <a:lnTo>
                    <a:pt x="18276" y="17208"/>
                  </a:lnTo>
                  <a:lnTo>
                    <a:pt x="17757" y="17754"/>
                  </a:lnTo>
                  <a:lnTo>
                    <a:pt x="16509" y="18123"/>
                  </a:lnTo>
                  <a:lnTo>
                    <a:pt x="4982" y="18123"/>
                  </a:lnTo>
                  <a:lnTo>
                    <a:pt x="4359" y="17939"/>
                  </a:lnTo>
                  <a:lnTo>
                    <a:pt x="3839" y="17754"/>
                  </a:lnTo>
                  <a:lnTo>
                    <a:pt x="3320" y="17208"/>
                  </a:lnTo>
                  <a:lnTo>
                    <a:pt x="2801" y="16477"/>
                  </a:lnTo>
                  <a:lnTo>
                    <a:pt x="2491" y="15746"/>
                  </a:lnTo>
                  <a:lnTo>
                    <a:pt x="2181" y="14830"/>
                  </a:lnTo>
                  <a:lnTo>
                    <a:pt x="1972" y="13731"/>
                  </a:lnTo>
                  <a:lnTo>
                    <a:pt x="1867" y="12631"/>
                  </a:lnTo>
                  <a:lnTo>
                    <a:pt x="1972" y="12262"/>
                  </a:lnTo>
                  <a:lnTo>
                    <a:pt x="2077" y="12084"/>
                  </a:lnTo>
                  <a:lnTo>
                    <a:pt x="2181" y="11900"/>
                  </a:lnTo>
                  <a:close/>
                  <a:moveTo>
                    <a:pt x="10798" y="0"/>
                  </a:moveTo>
                  <a:lnTo>
                    <a:pt x="9969" y="177"/>
                  </a:lnTo>
                  <a:lnTo>
                    <a:pt x="9240" y="546"/>
                  </a:lnTo>
                  <a:lnTo>
                    <a:pt x="8617" y="1093"/>
                  </a:lnTo>
                  <a:lnTo>
                    <a:pt x="7578" y="2924"/>
                  </a:lnTo>
                  <a:lnTo>
                    <a:pt x="7268" y="4023"/>
                  </a:lnTo>
                  <a:lnTo>
                    <a:pt x="7059" y="5308"/>
                  </a:lnTo>
                  <a:lnTo>
                    <a:pt x="6959" y="6585"/>
                  </a:lnTo>
                  <a:lnTo>
                    <a:pt x="6959" y="8416"/>
                  </a:lnTo>
                  <a:lnTo>
                    <a:pt x="2387" y="8416"/>
                  </a:lnTo>
                  <a:lnTo>
                    <a:pt x="1867" y="8600"/>
                  </a:lnTo>
                  <a:lnTo>
                    <a:pt x="1453" y="8785"/>
                  </a:lnTo>
                  <a:lnTo>
                    <a:pt x="1038" y="9154"/>
                  </a:lnTo>
                  <a:lnTo>
                    <a:pt x="624" y="9700"/>
                  </a:lnTo>
                  <a:lnTo>
                    <a:pt x="415" y="10254"/>
                  </a:lnTo>
                  <a:lnTo>
                    <a:pt x="205" y="10984"/>
                  </a:lnTo>
                  <a:lnTo>
                    <a:pt x="0" y="11715"/>
                  </a:lnTo>
                  <a:lnTo>
                    <a:pt x="0" y="12631"/>
                  </a:lnTo>
                  <a:lnTo>
                    <a:pt x="105" y="14461"/>
                  </a:lnTo>
                  <a:lnTo>
                    <a:pt x="415" y="16108"/>
                  </a:lnTo>
                  <a:lnTo>
                    <a:pt x="829" y="17577"/>
                  </a:lnTo>
                  <a:lnTo>
                    <a:pt x="1453" y="18854"/>
                  </a:lnTo>
                  <a:lnTo>
                    <a:pt x="2181" y="19954"/>
                  </a:lnTo>
                  <a:lnTo>
                    <a:pt x="3115" y="20869"/>
                  </a:lnTo>
                  <a:lnTo>
                    <a:pt x="4049" y="21416"/>
                  </a:lnTo>
                  <a:lnTo>
                    <a:pt x="4982" y="21600"/>
                  </a:lnTo>
                  <a:lnTo>
                    <a:pt x="16509" y="21600"/>
                  </a:lnTo>
                  <a:lnTo>
                    <a:pt x="17547" y="21416"/>
                  </a:lnTo>
                  <a:lnTo>
                    <a:pt x="18481" y="20869"/>
                  </a:lnTo>
                  <a:lnTo>
                    <a:pt x="19314" y="19954"/>
                  </a:lnTo>
                  <a:lnTo>
                    <a:pt x="20038" y="18854"/>
                  </a:lnTo>
                  <a:lnTo>
                    <a:pt x="20662" y="17577"/>
                  </a:lnTo>
                  <a:lnTo>
                    <a:pt x="21181" y="16108"/>
                  </a:lnTo>
                  <a:lnTo>
                    <a:pt x="21495" y="14461"/>
                  </a:lnTo>
                  <a:lnTo>
                    <a:pt x="21600" y="12631"/>
                  </a:lnTo>
                  <a:lnTo>
                    <a:pt x="21495" y="11715"/>
                  </a:lnTo>
                  <a:lnTo>
                    <a:pt x="21391" y="10984"/>
                  </a:lnTo>
                  <a:lnTo>
                    <a:pt x="21181" y="10254"/>
                  </a:lnTo>
                  <a:lnTo>
                    <a:pt x="20872" y="9700"/>
                  </a:lnTo>
                  <a:lnTo>
                    <a:pt x="20562" y="9154"/>
                  </a:lnTo>
                  <a:lnTo>
                    <a:pt x="20143" y="8785"/>
                  </a:lnTo>
                  <a:lnTo>
                    <a:pt x="19624" y="8600"/>
                  </a:lnTo>
                  <a:lnTo>
                    <a:pt x="19209" y="8416"/>
                  </a:lnTo>
                  <a:lnTo>
                    <a:pt x="14537" y="8416"/>
                  </a:lnTo>
                  <a:lnTo>
                    <a:pt x="14537" y="5308"/>
                  </a:lnTo>
                  <a:lnTo>
                    <a:pt x="14227" y="4023"/>
                  </a:lnTo>
                  <a:lnTo>
                    <a:pt x="13913" y="2924"/>
                  </a:lnTo>
                  <a:lnTo>
                    <a:pt x="13498" y="2008"/>
                  </a:lnTo>
                  <a:lnTo>
                    <a:pt x="12875" y="1093"/>
                  </a:lnTo>
                  <a:lnTo>
                    <a:pt x="12251" y="546"/>
                  </a:lnTo>
                  <a:lnTo>
                    <a:pt x="11526" y="17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5" name="Google Shape;1839;p53"/>
            <p:cNvSpPr/>
            <p:nvPr/>
          </p:nvSpPr>
          <p:spPr>
            <a:xfrm>
              <a:off x="68964" y="121347"/>
              <a:ext cx="100403" cy="100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67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654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17094" y="18222"/>
                  </a:lnTo>
                  <a:lnTo>
                    <a:pt x="4324" y="18222"/>
                  </a:lnTo>
                  <a:lnTo>
                    <a:pt x="3946" y="18033"/>
                  </a:lnTo>
                  <a:lnTo>
                    <a:pt x="3567" y="17654"/>
                  </a:lnTo>
                  <a:lnTo>
                    <a:pt x="3385" y="17283"/>
                  </a:lnTo>
                  <a:lnTo>
                    <a:pt x="3385" y="4506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67"/>
                  </a:lnTo>
                  <a:close/>
                  <a:moveTo>
                    <a:pt x="4324" y="0"/>
                  </a:moveTo>
                  <a:lnTo>
                    <a:pt x="3385" y="189"/>
                  </a:lnTo>
                  <a:lnTo>
                    <a:pt x="2628" y="379"/>
                  </a:lnTo>
                  <a:lnTo>
                    <a:pt x="1878" y="750"/>
                  </a:lnTo>
                  <a:lnTo>
                    <a:pt x="1318" y="1318"/>
                  </a:lnTo>
                  <a:lnTo>
                    <a:pt x="750" y="2068"/>
                  </a:lnTo>
                  <a:lnTo>
                    <a:pt x="379" y="2817"/>
                  </a:lnTo>
                  <a:lnTo>
                    <a:pt x="0" y="3567"/>
                  </a:lnTo>
                  <a:lnTo>
                    <a:pt x="0" y="18033"/>
                  </a:lnTo>
                  <a:lnTo>
                    <a:pt x="379" y="18972"/>
                  </a:lnTo>
                  <a:lnTo>
                    <a:pt x="750" y="19722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600"/>
                  </a:lnTo>
                  <a:lnTo>
                    <a:pt x="18033" y="21600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722"/>
                  </a:lnTo>
                  <a:lnTo>
                    <a:pt x="21229" y="18972"/>
                  </a:lnTo>
                  <a:lnTo>
                    <a:pt x="21418" y="18033"/>
                  </a:lnTo>
                  <a:lnTo>
                    <a:pt x="21600" y="17283"/>
                  </a:lnTo>
                  <a:lnTo>
                    <a:pt x="21600" y="4506"/>
                  </a:lnTo>
                  <a:lnTo>
                    <a:pt x="21418" y="3567"/>
                  </a:lnTo>
                  <a:lnTo>
                    <a:pt x="21229" y="2817"/>
                  </a:lnTo>
                  <a:lnTo>
                    <a:pt x="20850" y="2068"/>
                  </a:lnTo>
                  <a:lnTo>
                    <a:pt x="20290" y="1318"/>
                  </a:lnTo>
                  <a:lnTo>
                    <a:pt x="19540" y="750"/>
                  </a:lnTo>
                  <a:lnTo>
                    <a:pt x="18783" y="379"/>
                  </a:lnTo>
                  <a:lnTo>
                    <a:pt x="18033" y="189"/>
                  </a:lnTo>
                  <a:lnTo>
                    <a:pt x="1709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6" name="Google Shape;1840;p53"/>
            <p:cNvSpPr/>
            <p:nvPr/>
          </p:nvSpPr>
          <p:spPr>
            <a:xfrm>
              <a:off x="68964" y="246214"/>
              <a:ext cx="100403" cy="100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094" y="3378"/>
                  </a:moveTo>
                  <a:lnTo>
                    <a:pt x="17472" y="3567"/>
                  </a:lnTo>
                  <a:lnTo>
                    <a:pt x="17843" y="3757"/>
                  </a:lnTo>
                  <a:lnTo>
                    <a:pt x="18033" y="3939"/>
                  </a:lnTo>
                  <a:lnTo>
                    <a:pt x="18033" y="17465"/>
                  </a:lnTo>
                  <a:lnTo>
                    <a:pt x="17843" y="17654"/>
                  </a:lnTo>
                  <a:lnTo>
                    <a:pt x="17472" y="17843"/>
                  </a:lnTo>
                  <a:lnTo>
                    <a:pt x="17094" y="18025"/>
                  </a:lnTo>
                  <a:lnTo>
                    <a:pt x="4324" y="18025"/>
                  </a:lnTo>
                  <a:lnTo>
                    <a:pt x="3946" y="17843"/>
                  </a:lnTo>
                  <a:lnTo>
                    <a:pt x="3567" y="17465"/>
                  </a:lnTo>
                  <a:lnTo>
                    <a:pt x="3385" y="17086"/>
                  </a:lnTo>
                  <a:lnTo>
                    <a:pt x="3385" y="4317"/>
                  </a:lnTo>
                  <a:lnTo>
                    <a:pt x="3567" y="3939"/>
                  </a:lnTo>
                  <a:lnTo>
                    <a:pt x="3757" y="3757"/>
                  </a:lnTo>
                  <a:lnTo>
                    <a:pt x="3946" y="3567"/>
                  </a:lnTo>
                  <a:lnTo>
                    <a:pt x="4324" y="3378"/>
                  </a:lnTo>
                  <a:close/>
                  <a:moveTo>
                    <a:pt x="3385" y="0"/>
                  </a:moveTo>
                  <a:lnTo>
                    <a:pt x="2628" y="182"/>
                  </a:lnTo>
                  <a:lnTo>
                    <a:pt x="1878" y="750"/>
                  </a:lnTo>
                  <a:lnTo>
                    <a:pt x="1318" y="1121"/>
                  </a:lnTo>
                  <a:lnTo>
                    <a:pt x="750" y="1878"/>
                  </a:lnTo>
                  <a:lnTo>
                    <a:pt x="379" y="2628"/>
                  </a:lnTo>
                  <a:lnTo>
                    <a:pt x="0" y="3378"/>
                  </a:lnTo>
                  <a:lnTo>
                    <a:pt x="0" y="18025"/>
                  </a:lnTo>
                  <a:lnTo>
                    <a:pt x="379" y="18783"/>
                  </a:lnTo>
                  <a:lnTo>
                    <a:pt x="750" y="19532"/>
                  </a:lnTo>
                  <a:lnTo>
                    <a:pt x="1318" y="20282"/>
                  </a:lnTo>
                  <a:lnTo>
                    <a:pt x="1878" y="20661"/>
                  </a:lnTo>
                  <a:lnTo>
                    <a:pt x="2628" y="21221"/>
                  </a:lnTo>
                  <a:lnTo>
                    <a:pt x="3385" y="21411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1"/>
                  </a:lnTo>
                  <a:lnTo>
                    <a:pt x="18783" y="21221"/>
                  </a:lnTo>
                  <a:lnTo>
                    <a:pt x="19540" y="20661"/>
                  </a:lnTo>
                  <a:lnTo>
                    <a:pt x="20290" y="20282"/>
                  </a:lnTo>
                  <a:lnTo>
                    <a:pt x="20850" y="19532"/>
                  </a:lnTo>
                  <a:lnTo>
                    <a:pt x="21229" y="18783"/>
                  </a:lnTo>
                  <a:lnTo>
                    <a:pt x="21418" y="18025"/>
                  </a:lnTo>
                  <a:lnTo>
                    <a:pt x="21600" y="17086"/>
                  </a:lnTo>
                  <a:lnTo>
                    <a:pt x="21600" y="4317"/>
                  </a:lnTo>
                  <a:lnTo>
                    <a:pt x="21418" y="3378"/>
                  </a:lnTo>
                  <a:lnTo>
                    <a:pt x="21229" y="2628"/>
                  </a:lnTo>
                  <a:lnTo>
                    <a:pt x="20850" y="1878"/>
                  </a:lnTo>
                  <a:lnTo>
                    <a:pt x="20290" y="1121"/>
                  </a:lnTo>
                  <a:lnTo>
                    <a:pt x="19540" y="750"/>
                  </a:lnTo>
                  <a:lnTo>
                    <a:pt x="18783" y="182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7" name="Google Shape;1841;p53"/>
            <p:cNvSpPr/>
            <p:nvPr/>
          </p:nvSpPr>
          <p:spPr>
            <a:xfrm>
              <a:off x="68964" y="370166"/>
              <a:ext cx="100403" cy="1004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72" y="3575"/>
                  </a:moveTo>
                  <a:lnTo>
                    <a:pt x="17843" y="3757"/>
                  </a:lnTo>
                  <a:lnTo>
                    <a:pt x="18033" y="4135"/>
                  </a:lnTo>
                  <a:lnTo>
                    <a:pt x="18033" y="17472"/>
                  </a:lnTo>
                  <a:lnTo>
                    <a:pt x="17843" y="17843"/>
                  </a:lnTo>
                  <a:lnTo>
                    <a:pt x="17472" y="18033"/>
                  </a:lnTo>
                  <a:lnTo>
                    <a:pt x="3946" y="18033"/>
                  </a:lnTo>
                  <a:lnTo>
                    <a:pt x="3757" y="17843"/>
                  </a:lnTo>
                  <a:lnTo>
                    <a:pt x="3567" y="17472"/>
                  </a:lnTo>
                  <a:lnTo>
                    <a:pt x="3385" y="17094"/>
                  </a:lnTo>
                  <a:lnTo>
                    <a:pt x="3385" y="4324"/>
                  </a:lnTo>
                  <a:lnTo>
                    <a:pt x="3567" y="4135"/>
                  </a:lnTo>
                  <a:lnTo>
                    <a:pt x="3757" y="3757"/>
                  </a:lnTo>
                  <a:lnTo>
                    <a:pt x="3946" y="3575"/>
                  </a:lnTo>
                  <a:close/>
                  <a:moveTo>
                    <a:pt x="3385" y="0"/>
                  </a:moveTo>
                  <a:lnTo>
                    <a:pt x="2628" y="379"/>
                  </a:lnTo>
                  <a:lnTo>
                    <a:pt x="1878" y="757"/>
                  </a:lnTo>
                  <a:lnTo>
                    <a:pt x="1318" y="1318"/>
                  </a:lnTo>
                  <a:lnTo>
                    <a:pt x="750" y="1878"/>
                  </a:lnTo>
                  <a:lnTo>
                    <a:pt x="379" y="2635"/>
                  </a:lnTo>
                  <a:lnTo>
                    <a:pt x="0" y="3575"/>
                  </a:lnTo>
                  <a:lnTo>
                    <a:pt x="0" y="18033"/>
                  </a:lnTo>
                  <a:lnTo>
                    <a:pt x="379" y="18783"/>
                  </a:lnTo>
                  <a:lnTo>
                    <a:pt x="750" y="19540"/>
                  </a:lnTo>
                  <a:lnTo>
                    <a:pt x="1318" y="20290"/>
                  </a:lnTo>
                  <a:lnTo>
                    <a:pt x="1878" y="20850"/>
                  </a:lnTo>
                  <a:lnTo>
                    <a:pt x="2628" y="21229"/>
                  </a:lnTo>
                  <a:lnTo>
                    <a:pt x="3385" y="21418"/>
                  </a:lnTo>
                  <a:lnTo>
                    <a:pt x="4324" y="21600"/>
                  </a:lnTo>
                  <a:lnTo>
                    <a:pt x="17094" y="21600"/>
                  </a:lnTo>
                  <a:lnTo>
                    <a:pt x="18033" y="21418"/>
                  </a:lnTo>
                  <a:lnTo>
                    <a:pt x="18783" y="21229"/>
                  </a:lnTo>
                  <a:lnTo>
                    <a:pt x="19540" y="20850"/>
                  </a:lnTo>
                  <a:lnTo>
                    <a:pt x="20290" y="20290"/>
                  </a:lnTo>
                  <a:lnTo>
                    <a:pt x="20850" y="19540"/>
                  </a:lnTo>
                  <a:lnTo>
                    <a:pt x="21229" y="18783"/>
                  </a:lnTo>
                  <a:lnTo>
                    <a:pt x="21418" y="18033"/>
                  </a:lnTo>
                  <a:lnTo>
                    <a:pt x="21600" y="17094"/>
                  </a:lnTo>
                  <a:lnTo>
                    <a:pt x="21600" y="4324"/>
                  </a:lnTo>
                  <a:lnTo>
                    <a:pt x="21418" y="3575"/>
                  </a:lnTo>
                  <a:lnTo>
                    <a:pt x="21229" y="2635"/>
                  </a:lnTo>
                  <a:lnTo>
                    <a:pt x="20850" y="1878"/>
                  </a:lnTo>
                  <a:lnTo>
                    <a:pt x="20290" y="1318"/>
                  </a:lnTo>
                  <a:lnTo>
                    <a:pt x="19540" y="757"/>
                  </a:lnTo>
                  <a:lnTo>
                    <a:pt x="18783" y="379"/>
                  </a:lnTo>
                  <a:lnTo>
                    <a:pt x="1803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8" name="Google Shape;1842;p53"/>
            <p:cNvSpPr/>
            <p:nvPr/>
          </p:nvSpPr>
          <p:spPr>
            <a:xfrm>
              <a:off x="190345" y="142869"/>
              <a:ext cx="133566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394"/>
                  </a:lnTo>
                  <a:lnTo>
                    <a:pt x="137" y="6833"/>
                  </a:lnTo>
                  <a:lnTo>
                    <a:pt x="0" y="10227"/>
                  </a:lnTo>
                  <a:lnTo>
                    <a:pt x="137" y="14767"/>
                  </a:lnTo>
                  <a:lnTo>
                    <a:pt x="421" y="18206"/>
                  </a:lnTo>
                  <a:lnTo>
                    <a:pt x="843" y="20454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54"/>
                  </a:lnTo>
                  <a:lnTo>
                    <a:pt x="21179" y="18206"/>
                  </a:lnTo>
                  <a:lnTo>
                    <a:pt x="21458" y="14767"/>
                  </a:lnTo>
                  <a:lnTo>
                    <a:pt x="21600" y="10227"/>
                  </a:lnTo>
                  <a:lnTo>
                    <a:pt x="21458" y="6833"/>
                  </a:lnTo>
                  <a:lnTo>
                    <a:pt x="21179" y="3394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9" name="Google Shape;1843;p53"/>
            <p:cNvSpPr/>
            <p:nvPr/>
          </p:nvSpPr>
          <p:spPr>
            <a:xfrm>
              <a:off x="190345" y="181293"/>
              <a:ext cx="75938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06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0" name="Google Shape;1844;p53"/>
            <p:cNvSpPr/>
            <p:nvPr/>
          </p:nvSpPr>
          <p:spPr>
            <a:xfrm>
              <a:off x="190345" y="269461"/>
              <a:ext cx="133566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70" y="0"/>
                  </a:moveTo>
                  <a:lnTo>
                    <a:pt x="843" y="1146"/>
                  </a:lnTo>
                  <a:lnTo>
                    <a:pt x="421" y="3438"/>
                  </a:lnTo>
                  <a:lnTo>
                    <a:pt x="137" y="6833"/>
                  </a:lnTo>
                  <a:lnTo>
                    <a:pt x="0" y="11373"/>
                  </a:lnTo>
                  <a:lnTo>
                    <a:pt x="137" y="14811"/>
                  </a:lnTo>
                  <a:lnTo>
                    <a:pt x="421" y="18206"/>
                  </a:lnTo>
                  <a:lnTo>
                    <a:pt x="843" y="20498"/>
                  </a:lnTo>
                  <a:lnTo>
                    <a:pt x="1270" y="21600"/>
                  </a:lnTo>
                  <a:lnTo>
                    <a:pt x="20188" y="21600"/>
                  </a:lnTo>
                  <a:lnTo>
                    <a:pt x="20752" y="20498"/>
                  </a:lnTo>
                  <a:lnTo>
                    <a:pt x="21179" y="18206"/>
                  </a:lnTo>
                  <a:lnTo>
                    <a:pt x="21458" y="14811"/>
                  </a:lnTo>
                  <a:lnTo>
                    <a:pt x="21600" y="11373"/>
                  </a:lnTo>
                  <a:lnTo>
                    <a:pt x="21458" y="6833"/>
                  </a:lnTo>
                  <a:lnTo>
                    <a:pt x="21179" y="3438"/>
                  </a:lnTo>
                  <a:lnTo>
                    <a:pt x="20752" y="1146"/>
                  </a:lnTo>
                  <a:lnTo>
                    <a:pt x="20188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1" name="Google Shape;1845;p53"/>
            <p:cNvSpPr/>
            <p:nvPr/>
          </p:nvSpPr>
          <p:spPr>
            <a:xfrm>
              <a:off x="190345" y="307885"/>
              <a:ext cx="75938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02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2" name="Google Shape;1846;p53"/>
            <p:cNvSpPr/>
            <p:nvPr/>
          </p:nvSpPr>
          <p:spPr>
            <a:xfrm>
              <a:off x="190345" y="396070"/>
              <a:ext cx="75938" cy="171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233" y="0"/>
                  </a:moveTo>
                  <a:lnTo>
                    <a:pt x="1482" y="1144"/>
                  </a:lnTo>
                  <a:lnTo>
                    <a:pt x="741" y="3431"/>
                  </a:lnTo>
                  <a:lnTo>
                    <a:pt x="241" y="6819"/>
                  </a:lnTo>
                  <a:lnTo>
                    <a:pt x="0" y="11350"/>
                  </a:lnTo>
                  <a:lnTo>
                    <a:pt x="241" y="14781"/>
                  </a:lnTo>
                  <a:lnTo>
                    <a:pt x="741" y="18169"/>
                  </a:lnTo>
                  <a:lnTo>
                    <a:pt x="1482" y="20456"/>
                  </a:lnTo>
                  <a:lnTo>
                    <a:pt x="2233" y="21600"/>
                  </a:lnTo>
                  <a:lnTo>
                    <a:pt x="19367" y="21600"/>
                  </a:lnTo>
                  <a:lnTo>
                    <a:pt x="20358" y="20456"/>
                  </a:lnTo>
                  <a:lnTo>
                    <a:pt x="21109" y="18169"/>
                  </a:lnTo>
                  <a:lnTo>
                    <a:pt x="21600" y="14781"/>
                  </a:lnTo>
                  <a:lnTo>
                    <a:pt x="21600" y="6819"/>
                  </a:lnTo>
                  <a:lnTo>
                    <a:pt x="21109" y="3431"/>
                  </a:lnTo>
                  <a:lnTo>
                    <a:pt x="20358" y="1144"/>
                  </a:lnTo>
                  <a:lnTo>
                    <a:pt x="1936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3" name="Google Shape;1847;p53"/>
            <p:cNvSpPr/>
            <p:nvPr/>
          </p:nvSpPr>
          <p:spPr>
            <a:xfrm>
              <a:off x="190345" y="434494"/>
              <a:ext cx="52386" cy="17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237" y="0"/>
                  </a:moveTo>
                  <a:lnTo>
                    <a:pt x="2149" y="1102"/>
                  </a:lnTo>
                  <a:lnTo>
                    <a:pt x="1074" y="3394"/>
                  </a:lnTo>
                  <a:lnTo>
                    <a:pt x="349" y="6789"/>
                  </a:lnTo>
                  <a:lnTo>
                    <a:pt x="0" y="11373"/>
                  </a:lnTo>
                  <a:lnTo>
                    <a:pt x="349" y="14767"/>
                  </a:lnTo>
                  <a:lnTo>
                    <a:pt x="1074" y="18162"/>
                  </a:lnTo>
                  <a:lnTo>
                    <a:pt x="2149" y="20454"/>
                  </a:lnTo>
                  <a:lnTo>
                    <a:pt x="3237" y="21600"/>
                  </a:lnTo>
                  <a:lnTo>
                    <a:pt x="18349" y="21600"/>
                  </a:lnTo>
                  <a:lnTo>
                    <a:pt x="19437" y="20454"/>
                  </a:lnTo>
                  <a:lnTo>
                    <a:pt x="20512" y="18162"/>
                  </a:lnTo>
                  <a:lnTo>
                    <a:pt x="21237" y="14767"/>
                  </a:lnTo>
                  <a:lnTo>
                    <a:pt x="21600" y="11373"/>
                  </a:lnTo>
                  <a:lnTo>
                    <a:pt x="21237" y="6789"/>
                  </a:lnTo>
                  <a:lnTo>
                    <a:pt x="20512" y="3394"/>
                  </a:lnTo>
                  <a:lnTo>
                    <a:pt x="19437" y="1102"/>
                  </a:lnTo>
                  <a:lnTo>
                    <a:pt x="18349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83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278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79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80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81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82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284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285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286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287" name="صفحة…"/>
          <p:cNvSpPr txBox="1"/>
          <p:nvPr/>
        </p:nvSpPr>
        <p:spPr>
          <a:xfrm>
            <a:off x="8317054" y="4260696"/>
            <a:ext cx="453139" cy="425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sz="15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 sz="1500">
                <a:solidFill>
                  <a:srgbClr val="FFFFFF"/>
                </a:solidFill>
              </a:defRPr>
            </a:pPr>
            <a:r>
              <a:t>١٣٠</a:t>
            </a:r>
          </a:p>
        </p:txBody>
      </p:sp>
      <p:pic>
        <p:nvPicPr>
          <p:cNvPr id="3288" name="IMG_3077.jpeg" descr="IMG_3077.jpeg"/>
          <p:cNvPicPr>
            <a:picLocks noChangeAspect="1"/>
          </p:cNvPicPr>
          <p:nvPr/>
        </p:nvPicPr>
        <p:blipFill>
          <a:blip r:embed="rId3">
            <a:extLst/>
          </a:blip>
          <a:srcRect l="2115" t="6233" r="5474" b="27"/>
          <a:stretch>
            <a:fillRect/>
          </a:stretch>
        </p:blipFill>
        <p:spPr>
          <a:xfrm>
            <a:off x="6535361" y="2793074"/>
            <a:ext cx="1474874" cy="7124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7" h="21589" fill="norm" stroke="1" extrusionOk="0">
                <a:moveTo>
                  <a:pt x="17531" y="1"/>
                </a:moveTo>
                <a:cubicBezTo>
                  <a:pt x="17179" y="13"/>
                  <a:pt x="17096" y="307"/>
                  <a:pt x="17072" y="1601"/>
                </a:cubicBezTo>
                <a:cubicBezTo>
                  <a:pt x="17062" y="2112"/>
                  <a:pt x="17045" y="2577"/>
                  <a:pt x="17031" y="2623"/>
                </a:cubicBezTo>
                <a:cubicBezTo>
                  <a:pt x="17017" y="2669"/>
                  <a:pt x="17023" y="2766"/>
                  <a:pt x="17049" y="2851"/>
                </a:cubicBezTo>
                <a:cubicBezTo>
                  <a:pt x="17084" y="2970"/>
                  <a:pt x="17153" y="3016"/>
                  <a:pt x="17351" y="3056"/>
                </a:cubicBezTo>
                <a:cubicBezTo>
                  <a:pt x="17521" y="3091"/>
                  <a:pt x="17617" y="3150"/>
                  <a:pt x="17630" y="3224"/>
                </a:cubicBezTo>
                <a:cubicBezTo>
                  <a:pt x="17651" y="3336"/>
                  <a:pt x="17531" y="7336"/>
                  <a:pt x="17502" y="7542"/>
                </a:cubicBezTo>
                <a:cubicBezTo>
                  <a:pt x="17490" y="7624"/>
                  <a:pt x="17476" y="7621"/>
                  <a:pt x="17444" y="7554"/>
                </a:cubicBezTo>
                <a:cubicBezTo>
                  <a:pt x="17411" y="7487"/>
                  <a:pt x="17410" y="7065"/>
                  <a:pt x="17444" y="5834"/>
                </a:cubicBezTo>
                <a:cubicBezTo>
                  <a:pt x="17468" y="4936"/>
                  <a:pt x="17503" y="4022"/>
                  <a:pt x="17514" y="3801"/>
                </a:cubicBezTo>
                <a:cubicBezTo>
                  <a:pt x="17534" y="3419"/>
                  <a:pt x="17526" y="3404"/>
                  <a:pt x="17444" y="3393"/>
                </a:cubicBezTo>
                <a:cubicBezTo>
                  <a:pt x="17297" y="3373"/>
                  <a:pt x="17188" y="3353"/>
                  <a:pt x="16869" y="3296"/>
                </a:cubicBezTo>
                <a:cubicBezTo>
                  <a:pt x="16566" y="3241"/>
                  <a:pt x="16561" y="3239"/>
                  <a:pt x="16561" y="3417"/>
                </a:cubicBezTo>
                <a:cubicBezTo>
                  <a:pt x="16561" y="3516"/>
                  <a:pt x="16546" y="4134"/>
                  <a:pt x="16526" y="4788"/>
                </a:cubicBezTo>
                <a:cubicBezTo>
                  <a:pt x="16495" y="5776"/>
                  <a:pt x="16419" y="8288"/>
                  <a:pt x="16398" y="9105"/>
                </a:cubicBezTo>
                <a:cubicBezTo>
                  <a:pt x="16392" y="9356"/>
                  <a:pt x="16307" y="9492"/>
                  <a:pt x="16236" y="9370"/>
                </a:cubicBezTo>
                <a:cubicBezTo>
                  <a:pt x="16200" y="9308"/>
                  <a:pt x="16194" y="9143"/>
                  <a:pt x="16212" y="8708"/>
                </a:cubicBezTo>
                <a:cubicBezTo>
                  <a:pt x="16225" y="8386"/>
                  <a:pt x="16237" y="8017"/>
                  <a:pt x="16236" y="7891"/>
                </a:cubicBezTo>
                <a:cubicBezTo>
                  <a:pt x="16236" y="7764"/>
                  <a:pt x="16251" y="7026"/>
                  <a:pt x="16271" y="6255"/>
                </a:cubicBezTo>
                <a:cubicBezTo>
                  <a:pt x="16315" y="4561"/>
                  <a:pt x="16322" y="4027"/>
                  <a:pt x="16294" y="3970"/>
                </a:cubicBezTo>
                <a:cubicBezTo>
                  <a:pt x="16273" y="3926"/>
                  <a:pt x="15617" y="3767"/>
                  <a:pt x="15451" y="3765"/>
                </a:cubicBezTo>
                <a:cubicBezTo>
                  <a:pt x="15398" y="3764"/>
                  <a:pt x="15304" y="3857"/>
                  <a:pt x="15231" y="3994"/>
                </a:cubicBezTo>
                <a:cubicBezTo>
                  <a:pt x="15109" y="4226"/>
                  <a:pt x="15101" y="4257"/>
                  <a:pt x="15091" y="4872"/>
                </a:cubicBezTo>
                <a:cubicBezTo>
                  <a:pt x="15083" y="5416"/>
                  <a:pt x="15068" y="6326"/>
                  <a:pt x="15033" y="8047"/>
                </a:cubicBezTo>
                <a:lnTo>
                  <a:pt x="15022" y="8432"/>
                </a:lnTo>
                <a:lnTo>
                  <a:pt x="14859" y="8456"/>
                </a:lnTo>
                <a:cubicBezTo>
                  <a:pt x="14733" y="8474"/>
                  <a:pt x="14663" y="8531"/>
                  <a:pt x="14574" y="8708"/>
                </a:cubicBezTo>
                <a:cubicBezTo>
                  <a:pt x="14460" y="8936"/>
                  <a:pt x="14458" y="8934"/>
                  <a:pt x="14418" y="8781"/>
                </a:cubicBezTo>
                <a:cubicBezTo>
                  <a:pt x="14393" y="8685"/>
                  <a:pt x="14382" y="8401"/>
                  <a:pt x="14394" y="8035"/>
                </a:cubicBezTo>
                <a:cubicBezTo>
                  <a:pt x="14423" y="7139"/>
                  <a:pt x="14448" y="5840"/>
                  <a:pt x="14470" y="4210"/>
                </a:cubicBezTo>
                <a:cubicBezTo>
                  <a:pt x="14480" y="3407"/>
                  <a:pt x="14499" y="2385"/>
                  <a:pt x="14510" y="1937"/>
                </a:cubicBezTo>
                <a:lnTo>
                  <a:pt x="14528" y="1119"/>
                </a:lnTo>
                <a:lnTo>
                  <a:pt x="14330" y="1071"/>
                </a:lnTo>
                <a:cubicBezTo>
                  <a:pt x="14222" y="1043"/>
                  <a:pt x="14070" y="995"/>
                  <a:pt x="13988" y="975"/>
                </a:cubicBezTo>
                <a:cubicBezTo>
                  <a:pt x="13647" y="889"/>
                  <a:pt x="13523" y="934"/>
                  <a:pt x="13395" y="1156"/>
                </a:cubicBezTo>
                <a:cubicBezTo>
                  <a:pt x="13248" y="1410"/>
                  <a:pt x="13215" y="1677"/>
                  <a:pt x="13227" y="2575"/>
                </a:cubicBezTo>
                <a:cubicBezTo>
                  <a:pt x="13236" y="3210"/>
                  <a:pt x="13200" y="4721"/>
                  <a:pt x="13169" y="4920"/>
                </a:cubicBezTo>
                <a:cubicBezTo>
                  <a:pt x="13158" y="4992"/>
                  <a:pt x="13114" y="5011"/>
                  <a:pt x="13041" y="4980"/>
                </a:cubicBezTo>
                <a:cubicBezTo>
                  <a:pt x="12965" y="4949"/>
                  <a:pt x="12908" y="4982"/>
                  <a:pt x="12843" y="5088"/>
                </a:cubicBezTo>
                <a:cubicBezTo>
                  <a:pt x="12645" y="5410"/>
                  <a:pt x="12622" y="5304"/>
                  <a:pt x="12634" y="4102"/>
                </a:cubicBezTo>
                <a:cubicBezTo>
                  <a:pt x="12646" y="2914"/>
                  <a:pt x="12640" y="2459"/>
                  <a:pt x="12605" y="2394"/>
                </a:cubicBezTo>
                <a:cubicBezTo>
                  <a:pt x="12590" y="2366"/>
                  <a:pt x="12376" y="2324"/>
                  <a:pt x="12129" y="2298"/>
                </a:cubicBezTo>
                <a:cubicBezTo>
                  <a:pt x="11681" y="2252"/>
                  <a:pt x="11675" y="2245"/>
                  <a:pt x="11542" y="2454"/>
                </a:cubicBezTo>
                <a:lnTo>
                  <a:pt x="11409" y="2671"/>
                </a:lnTo>
                <a:lnTo>
                  <a:pt x="11409" y="4715"/>
                </a:lnTo>
                <a:cubicBezTo>
                  <a:pt x="11409" y="5842"/>
                  <a:pt x="11396" y="6788"/>
                  <a:pt x="11380" y="6808"/>
                </a:cubicBezTo>
                <a:cubicBezTo>
                  <a:pt x="11364" y="6829"/>
                  <a:pt x="11244" y="6856"/>
                  <a:pt x="11112" y="6868"/>
                </a:cubicBezTo>
                <a:lnTo>
                  <a:pt x="10868" y="6880"/>
                </a:lnTo>
                <a:lnTo>
                  <a:pt x="10851" y="5377"/>
                </a:lnTo>
                <a:cubicBezTo>
                  <a:pt x="10840" y="4549"/>
                  <a:pt x="10826" y="3854"/>
                  <a:pt x="10816" y="3838"/>
                </a:cubicBezTo>
                <a:cubicBezTo>
                  <a:pt x="10751" y="3732"/>
                  <a:pt x="10487" y="3666"/>
                  <a:pt x="10195" y="3669"/>
                </a:cubicBezTo>
                <a:cubicBezTo>
                  <a:pt x="9871" y="3673"/>
                  <a:pt x="9854" y="3682"/>
                  <a:pt x="9718" y="3910"/>
                </a:cubicBezTo>
                <a:lnTo>
                  <a:pt x="9573" y="4150"/>
                </a:lnTo>
                <a:lnTo>
                  <a:pt x="9573" y="5172"/>
                </a:lnTo>
                <a:lnTo>
                  <a:pt x="9573" y="6207"/>
                </a:lnTo>
                <a:lnTo>
                  <a:pt x="9404" y="6207"/>
                </a:lnTo>
                <a:cubicBezTo>
                  <a:pt x="9313" y="6207"/>
                  <a:pt x="9216" y="6233"/>
                  <a:pt x="9190" y="6267"/>
                </a:cubicBezTo>
                <a:cubicBezTo>
                  <a:pt x="9140" y="6335"/>
                  <a:pt x="9119" y="6260"/>
                  <a:pt x="9091" y="5906"/>
                </a:cubicBezTo>
                <a:cubicBezTo>
                  <a:pt x="9063" y="5571"/>
                  <a:pt x="9018" y="5495"/>
                  <a:pt x="8806" y="5485"/>
                </a:cubicBezTo>
                <a:cubicBezTo>
                  <a:pt x="8699" y="5481"/>
                  <a:pt x="8511" y="5453"/>
                  <a:pt x="8394" y="5425"/>
                </a:cubicBezTo>
                <a:cubicBezTo>
                  <a:pt x="8191" y="5377"/>
                  <a:pt x="8172" y="5398"/>
                  <a:pt x="8016" y="5642"/>
                </a:cubicBezTo>
                <a:cubicBezTo>
                  <a:pt x="7835" y="5924"/>
                  <a:pt x="7841" y="5843"/>
                  <a:pt x="7830" y="7277"/>
                </a:cubicBezTo>
                <a:lnTo>
                  <a:pt x="7830" y="7662"/>
                </a:lnTo>
                <a:lnTo>
                  <a:pt x="7679" y="7686"/>
                </a:lnTo>
                <a:cubicBezTo>
                  <a:pt x="7445" y="7722"/>
                  <a:pt x="7432" y="7642"/>
                  <a:pt x="7400" y="6135"/>
                </a:cubicBezTo>
                <a:cubicBezTo>
                  <a:pt x="7385" y="5409"/>
                  <a:pt x="7373" y="4810"/>
                  <a:pt x="7371" y="4800"/>
                </a:cubicBezTo>
                <a:cubicBezTo>
                  <a:pt x="7370" y="4789"/>
                  <a:pt x="7336" y="4776"/>
                  <a:pt x="7296" y="4776"/>
                </a:cubicBezTo>
                <a:cubicBezTo>
                  <a:pt x="7256" y="4776"/>
                  <a:pt x="7208" y="4729"/>
                  <a:pt x="7191" y="4667"/>
                </a:cubicBezTo>
                <a:cubicBezTo>
                  <a:pt x="7168" y="4580"/>
                  <a:pt x="7077" y="4557"/>
                  <a:pt x="6791" y="4547"/>
                </a:cubicBezTo>
                <a:cubicBezTo>
                  <a:pt x="6399" y="4534"/>
                  <a:pt x="6372" y="4545"/>
                  <a:pt x="6181" y="4884"/>
                </a:cubicBezTo>
                <a:lnTo>
                  <a:pt x="6059" y="5088"/>
                </a:lnTo>
                <a:lnTo>
                  <a:pt x="6082" y="6159"/>
                </a:lnTo>
                <a:cubicBezTo>
                  <a:pt x="6105" y="7350"/>
                  <a:pt x="6095" y="7416"/>
                  <a:pt x="5879" y="7373"/>
                </a:cubicBezTo>
                <a:cubicBezTo>
                  <a:pt x="5776" y="7352"/>
                  <a:pt x="5749" y="7324"/>
                  <a:pt x="5739" y="7145"/>
                </a:cubicBezTo>
                <a:cubicBezTo>
                  <a:pt x="5720" y="6811"/>
                  <a:pt x="5607" y="6707"/>
                  <a:pt x="5170" y="6652"/>
                </a:cubicBezTo>
                <a:cubicBezTo>
                  <a:pt x="4742" y="6598"/>
                  <a:pt x="4788" y="6566"/>
                  <a:pt x="4479" y="7097"/>
                </a:cubicBezTo>
                <a:cubicBezTo>
                  <a:pt x="4438" y="7166"/>
                  <a:pt x="4434" y="7354"/>
                  <a:pt x="4450" y="7975"/>
                </a:cubicBezTo>
                <a:lnTo>
                  <a:pt x="4467" y="8768"/>
                </a:lnTo>
                <a:lnTo>
                  <a:pt x="4333" y="8889"/>
                </a:lnTo>
                <a:cubicBezTo>
                  <a:pt x="3990" y="9191"/>
                  <a:pt x="3722" y="9498"/>
                  <a:pt x="3706" y="9610"/>
                </a:cubicBezTo>
                <a:cubicBezTo>
                  <a:pt x="3666" y="9886"/>
                  <a:pt x="3609" y="9988"/>
                  <a:pt x="3160" y="10621"/>
                </a:cubicBezTo>
                <a:cubicBezTo>
                  <a:pt x="2902" y="10985"/>
                  <a:pt x="2663" y="11344"/>
                  <a:pt x="2626" y="11414"/>
                </a:cubicBezTo>
                <a:cubicBezTo>
                  <a:pt x="2589" y="11483"/>
                  <a:pt x="2550" y="11535"/>
                  <a:pt x="2538" y="11535"/>
                </a:cubicBezTo>
                <a:cubicBezTo>
                  <a:pt x="2508" y="11535"/>
                  <a:pt x="1509" y="12904"/>
                  <a:pt x="1388" y="13110"/>
                </a:cubicBezTo>
                <a:cubicBezTo>
                  <a:pt x="1300" y="13262"/>
                  <a:pt x="1298" y="13295"/>
                  <a:pt x="1348" y="13399"/>
                </a:cubicBezTo>
                <a:cubicBezTo>
                  <a:pt x="1398" y="13502"/>
                  <a:pt x="1385" y="13545"/>
                  <a:pt x="1249" y="13772"/>
                </a:cubicBezTo>
                <a:cubicBezTo>
                  <a:pt x="1165" y="13912"/>
                  <a:pt x="1105" y="14066"/>
                  <a:pt x="1115" y="14120"/>
                </a:cubicBezTo>
                <a:cubicBezTo>
                  <a:pt x="1125" y="14174"/>
                  <a:pt x="1106" y="14259"/>
                  <a:pt x="1069" y="14313"/>
                </a:cubicBezTo>
                <a:cubicBezTo>
                  <a:pt x="1032" y="14367"/>
                  <a:pt x="964" y="14553"/>
                  <a:pt x="924" y="14722"/>
                </a:cubicBezTo>
                <a:cubicBezTo>
                  <a:pt x="849" y="15034"/>
                  <a:pt x="840" y="15580"/>
                  <a:pt x="895" y="16333"/>
                </a:cubicBezTo>
                <a:cubicBezTo>
                  <a:pt x="910" y="16545"/>
                  <a:pt x="895" y="16729"/>
                  <a:pt x="854" y="16899"/>
                </a:cubicBezTo>
                <a:cubicBezTo>
                  <a:pt x="816" y="17054"/>
                  <a:pt x="800" y="17275"/>
                  <a:pt x="807" y="17500"/>
                </a:cubicBezTo>
                <a:lnTo>
                  <a:pt x="819" y="17861"/>
                </a:lnTo>
                <a:lnTo>
                  <a:pt x="407" y="18510"/>
                </a:lnTo>
                <a:cubicBezTo>
                  <a:pt x="178" y="18868"/>
                  <a:pt x="-6" y="19171"/>
                  <a:pt x="0" y="19184"/>
                </a:cubicBezTo>
                <a:cubicBezTo>
                  <a:pt x="6" y="19196"/>
                  <a:pt x="146" y="19248"/>
                  <a:pt x="308" y="19292"/>
                </a:cubicBezTo>
                <a:cubicBezTo>
                  <a:pt x="470" y="19336"/>
                  <a:pt x="850" y="19437"/>
                  <a:pt x="1156" y="19520"/>
                </a:cubicBezTo>
                <a:cubicBezTo>
                  <a:pt x="2690" y="19939"/>
                  <a:pt x="4179" y="20329"/>
                  <a:pt x="4659" y="20434"/>
                </a:cubicBezTo>
                <a:cubicBezTo>
                  <a:pt x="5378" y="20593"/>
                  <a:pt x="6133" y="20785"/>
                  <a:pt x="7679" y="21204"/>
                </a:cubicBezTo>
                <a:cubicBezTo>
                  <a:pt x="7965" y="21281"/>
                  <a:pt x="8224" y="21344"/>
                  <a:pt x="8254" y="21348"/>
                </a:cubicBezTo>
                <a:cubicBezTo>
                  <a:pt x="8461" y="21376"/>
                  <a:pt x="8708" y="21473"/>
                  <a:pt x="8725" y="21529"/>
                </a:cubicBezTo>
                <a:cubicBezTo>
                  <a:pt x="8736" y="21566"/>
                  <a:pt x="10618" y="21589"/>
                  <a:pt x="12983" y="21589"/>
                </a:cubicBezTo>
                <a:cubicBezTo>
                  <a:pt x="16595" y="21589"/>
                  <a:pt x="17217" y="21573"/>
                  <a:pt x="17217" y="21481"/>
                </a:cubicBezTo>
                <a:cubicBezTo>
                  <a:pt x="17217" y="21314"/>
                  <a:pt x="17457" y="20590"/>
                  <a:pt x="17496" y="20639"/>
                </a:cubicBezTo>
                <a:cubicBezTo>
                  <a:pt x="17515" y="20663"/>
                  <a:pt x="17525" y="20645"/>
                  <a:pt x="17519" y="20591"/>
                </a:cubicBezTo>
                <a:cubicBezTo>
                  <a:pt x="17508" y="20482"/>
                  <a:pt x="17703" y="20427"/>
                  <a:pt x="17734" y="20531"/>
                </a:cubicBezTo>
                <a:cubicBezTo>
                  <a:pt x="17774" y="20663"/>
                  <a:pt x="17856" y="20582"/>
                  <a:pt x="17868" y="20398"/>
                </a:cubicBezTo>
                <a:cubicBezTo>
                  <a:pt x="17882" y="20157"/>
                  <a:pt x="17943" y="20133"/>
                  <a:pt x="17996" y="20350"/>
                </a:cubicBezTo>
                <a:cubicBezTo>
                  <a:pt x="18036" y="20509"/>
                  <a:pt x="18036" y="20510"/>
                  <a:pt x="18095" y="20374"/>
                </a:cubicBezTo>
                <a:cubicBezTo>
                  <a:pt x="18129" y="20297"/>
                  <a:pt x="18158" y="20210"/>
                  <a:pt x="18158" y="20182"/>
                </a:cubicBezTo>
                <a:cubicBezTo>
                  <a:pt x="18158" y="20071"/>
                  <a:pt x="18569" y="19019"/>
                  <a:pt x="18629" y="18979"/>
                </a:cubicBezTo>
                <a:cubicBezTo>
                  <a:pt x="18663" y="18956"/>
                  <a:pt x="18917" y="18961"/>
                  <a:pt x="19192" y="18991"/>
                </a:cubicBezTo>
                <a:cubicBezTo>
                  <a:pt x="19467" y="19021"/>
                  <a:pt x="20110" y="19048"/>
                  <a:pt x="20616" y="19051"/>
                </a:cubicBezTo>
                <a:cubicBezTo>
                  <a:pt x="21122" y="19054"/>
                  <a:pt x="21549" y="19074"/>
                  <a:pt x="21568" y="19099"/>
                </a:cubicBezTo>
                <a:cubicBezTo>
                  <a:pt x="21589" y="19126"/>
                  <a:pt x="21594" y="19079"/>
                  <a:pt x="21574" y="18967"/>
                </a:cubicBezTo>
                <a:cubicBezTo>
                  <a:pt x="21555" y="18867"/>
                  <a:pt x="21514" y="18479"/>
                  <a:pt x="21481" y="18101"/>
                </a:cubicBezTo>
                <a:cubicBezTo>
                  <a:pt x="21448" y="17724"/>
                  <a:pt x="21395" y="17200"/>
                  <a:pt x="21365" y="16947"/>
                </a:cubicBezTo>
                <a:cubicBezTo>
                  <a:pt x="21336" y="16693"/>
                  <a:pt x="21285" y="16229"/>
                  <a:pt x="21255" y="15912"/>
                </a:cubicBezTo>
                <a:cubicBezTo>
                  <a:pt x="21109" y="14380"/>
                  <a:pt x="21075" y="14037"/>
                  <a:pt x="20958" y="13002"/>
                </a:cubicBezTo>
                <a:cubicBezTo>
                  <a:pt x="20888" y="12390"/>
                  <a:pt x="20819" y="11753"/>
                  <a:pt x="20807" y="11595"/>
                </a:cubicBezTo>
                <a:lnTo>
                  <a:pt x="20784" y="11306"/>
                </a:lnTo>
                <a:lnTo>
                  <a:pt x="20435" y="11294"/>
                </a:lnTo>
                <a:cubicBezTo>
                  <a:pt x="19894" y="11279"/>
                  <a:pt x="19921" y="11323"/>
                  <a:pt x="19953" y="10428"/>
                </a:cubicBezTo>
                <a:cubicBezTo>
                  <a:pt x="19967" y="10044"/>
                  <a:pt x="19985" y="9629"/>
                  <a:pt x="19994" y="9502"/>
                </a:cubicBezTo>
                <a:cubicBezTo>
                  <a:pt x="20035" y="8891"/>
                  <a:pt x="20116" y="7196"/>
                  <a:pt x="20104" y="7157"/>
                </a:cubicBezTo>
                <a:cubicBezTo>
                  <a:pt x="20097" y="7133"/>
                  <a:pt x="20114" y="6799"/>
                  <a:pt x="20145" y="6423"/>
                </a:cubicBezTo>
                <a:cubicBezTo>
                  <a:pt x="20213" y="5580"/>
                  <a:pt x="20245" y="3862"/>
                  <a:pt x="20197" y="3705"/>
                </a:cubicBezTo>
                <a:cubicBezTo>
                  <a:pt x="20149" y="3548"/>
                  <a:pt x="19185" y="3486"/>
                  <a:pt x="19099" y="3633"/>
                </a:cubicBezTo>
                <a:cubicBezTo>
                  <a:pt x="18966" y="3862"/>
                  <a:pt x="18925" y="4202"/>
                  <a:pt x="18890" y="5353"/>
                </a:cubicBezTo>
                <a:cubicBezTo>
                  <a:pt x="18871" y="5987"/>
                  <a:pt x="18855" y="6580"/>
                  <a:pt x="18855" y="6664"/>
                </a:cubicBezTo>
                <a:cubicBezTo>
                  <a:pt x="18855" y="6749"/>
                  <a:pt x="18839" y="7053"/>
                  <a:pt x="18821" y="7349"/>
                </a:cubicBezTo>
                <a:cubicBezTo>
                  <a:pt x="18803" y="7644"/>
                  <a:pt x="18779" y="8288"/>
                  <a:pt x="18768" y="8768"/>
                </a:cubicBezTo>
                <a:cubicBezTo>
                  <a:pt x="18757" y="9247"/>
                  <a:pt x="18743" y="9663"/>
                  <a:pt x="18733" y="9695"/>
                </a:cubicBezTo>
                <a:cubicBezTo>
                  <a:pt x="18704" y="9791"/>
                  <a:pt x="18404" y="9850"/>
                  <a:pt x="18356" y="9767"/>
                </a:cubicBezTo>
                <a:cubicBezTo>
                  <a:pt x="18325" y="9715"/>
                  <a:pt x="18289" y="9713"/>
                  <a:pt x="18240" y="9767"/>
                </a:cubicBezTo>
                <a:cubicBezTo>
                  <a:pt x="18147" y="9870"/>
                  <a:pt x="18026" y="9629"/>
                  <a:pt x="18060" y="9406"/>
                </a:cubicBezTo>
                <a:cubicBezTo>
                  <a:pt x="18083" y="9261"/>
                  <a:pt x="18098" y="8777"/>
                  <a:pt x="18135" y="7205"/>
                </a:cubicBezTo>
                <a:cubicBezTo>
                  <a:pt x="18145" y="6783"/>
                  <a:pt x="18168" y="6190"/>
                  <a:pt x="18182" y="5894"/>
                </a:cubicBezTo>
                <a:cubicBezTo>
                  <a:pt x="18219" y="5097"/>
                  <a:pt x="18220" y="5023"/>
                  <a:pt x="18246" y="4355"/>
                </a:cubicBezTo>
                <a:cubicBezTo>
                  <a:pt x="18259" y="4017"/>
                  <a:pt x="18276" y="3582"/>
                  <a:pt x="18286" y="3381"/>
                </a:cubicBezTo>
                <a:cubicBezTo>
                  <a:pt x="18295" y="3179"/>
                  <a:pt x="18310" y="2714"/>
                  <a:pt x="18321" y="2346"/>
                </a:cubicBezTo>
                <a:cubicBezTo>
                  <a:pt x="18331" y="1977"/>
                  <a:pt x="18351" y="1549"/>
                  <a:pt x="18362" y="1396"/>
                </a:cubicBezTo>
                <a:cubicBezTo>
                  <a:pt x="18402" y="876"/>
                  <a:pt x="18402" y="318"/>
                  <a:pt x="18362" y="205"/>
                </a:cubicBezTo>
                <a:cubicBezTo>
                  <a:pt x="18321" y="88"/>
                  <a:pt x="17918" y="-11"/>
                  <a:pt x="17531" y="1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289" name="IMG_3396.png" descr="IMG_3396.png"/>
          <p:cNvPicPr>
            <a:picLocks noChangeAspect="1"/>
          </p:cNvPicPr>
          <p:nvPr/>
        </p:nvPicPr>
        <p:blipFill>
          <a:blip r:embed="rId4">
            <a:extLst/>
          </a:blip>
          <a:srcRect l="29671" t="73230" r="39494" b="22014"/>
          <a:stretch>
            <a:fillRect/>
          </a:stretch>
        </p:blipFill>
        <p:spPr>
          <a:xfrm>
            <a:off x="888215" y="1939800"/>
            <a:ext cx="5384298" cy="622722"/>
          </a:xfrm>
          <a:prstGeom prst="rect">
            <a:avLst/>
          </a:prstGeom>
          <a:ln w="12700">
            <a:miter lim="400000"/>
          </a:ln>
        </p:spPr>
      </p:pic>
      <p:pic>
        <p:nvPicPr>
          <p:cNvPr id="3290" name="IMG_3396.png" descr="IMG_3396.png"/>
          <p:cNvPicPr>
            <a:picLocks noChangeAspect="1"/>
          </p:cNvPicPr>
          <p:nvPr/>
        </p:nvPicPr>
        <p:blipFill>
          <a:blip r:embed="rId4">
            <a:extLst/>
          </a:blip>
          <a:srcRect l="39809" t="69611" r="46762" b="27059"/>
          <a:stretch>
            <a:fillRect/>
          </a:stretch>
        </p:blipFill>
        <p:spPr>
          <a:xfrm>
            <a:off x="2322679" y="1270294"/>
            <a:ext cx="2532489" cy="470779"/>
          </a:xfrm>
          <a:prstGeom prst="rect">
            <a:avLst/>
          </a:prstGeom>
          <a:ln w="12700">
            <a:solidFill>
              <a:srgbClr val="000000"/>
            </a:solidFill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3291" name="IMG_3396.png" descr="IMG_339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3759" y="2894102"/>
            <a:ext cx="5247087" cy="59055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3292" name="IMG_3396.png" descr="IMG_3396.png"/>
          <p:cNvPicPr>
            <a:picLocks noChangeAspect="1"/>
          </p:cNvPicPr>
          <p:nvPr/>
        </p:nvPicPr>
        <p:blipFill>
          <a:blip r:embed="rId4">
            <a:extLst/>
          </a:blip>
          <a:srcRect l="53434" t="69818" r="37802" b="27665"/>
          <a:stretch>
            <a:fillRect/>
          </a:stretch>
        </p:blipFill>
        <p:spPr>
          <a:xfrm>
            <a:off x="4953725" y="1503991"/>
            <a:ext cx="1530107" cy="32957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16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2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2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288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9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294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95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96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97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298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300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301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302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303" name="صفحة…"/>
          <p:cNvSpPr txBox="1"/>
          <p:nvPr/>
        </p:nvSpPr>
        <p:spPr>
          <a:xfrm>
            <a:off x="8311449" y="4260696"/>
            <a:ext cx="453139" cy="425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sz="15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 sz="1500">
                <a:solidFill>
                  <a:srgbClr val="FFFFFF"/>
                </a:solidFill>
              </a:defRPr>
            </a:pPr>
            <a:r>
              <a:t>١٣٠</a:t>
            </a:r>
          </a:p>
        </p:txBody>
      </p:sp>
      <p:grpSp>
        <p:nvGrpSpPr>
          <p:cNvPr id="3308" name="تجميع"/>
          <p:cNvGrpSpPr/>
          <p:nvPr/>
        </p:nvGrpSpPr>
        <p:grpSpPr>
          <a:xfrm>
            <a:off x="2264540" y="1132750"/>
            <a:ext cx="4305640" cy="599878"/>
            <a:chOff x="0" y="0"/>
            <a:chExt cx="4305639" cy="599876"/>
          </a:xfrm>
        </p:grpSpPr>
        <p:grpSp>
          <p:nvGrpSpPr>
            <p:cNvPr id="3306" name="تجميع"/>
            <p:cNvGrpSpPr/>
            <p:nvPr/>
          </p:nvGrpSpPr>
          <p:grpSpPr>
            <a:xfrm>
              <a:off x="0" y="-1"/>
              <a:ext cx="4305640" cy="599877"/>
              <a:chOff x="0" y="0"/>
              <a:chExt cx="4305639" cy="599876"/>
            </a:xfrm>
          </p:grpSpPr>
          <p:sp>
            <p:nvSpPr>
              <p:cNvPr id="3304" name="Google Shape;2631;p60"/>
              <p:cNvSpPr/>
              <p:nvPr/>
            </p:nvSpPr>
            <p:spPr>
              <a:xfrm rot="10800000">
                <a:off x="3059918" y="1"/>
                <a:ext cx="1245722" cy="59987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305" name="Google Shape;2632;p60"/>
              <p:cNvSpPr/>
              <p:nvPr/>
            </p:nvSpPr>
            <p:spPr>
              <a:xfrm rot="10800000">
                <a:off x="0" y="-1"/>
                <a:ext cx="3426255" cy="59987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3307" name="تحقق من فهمك"/>
            <p:cNvSpPr txBox="1"/>
            <p:nvPr/>
          </p:nvSpPr>
          <p:spPr>
            <a:xfrm>
              <a:off x="3148557" y="176975"/>
              <a:ext cx="1141621" cy="1851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rtl="0">
                <a:defRPr sz="1300">
                  <a:solidFill>
                    <a:srgbClr val="E22400"/>
                  </a:solidFill>
                </a:defRPr>
              </a:pPr>
              <a:r>
                <a:t>تحقق</a:t>
              </a:r>
              <a:r>
                <a:rPr>
                  <a:solidFill>
                    <a:srgbClr val="4E7A27"/>
                  </a:solidFill>
                </a:rPr>
                <a:t> </a:t>
              </a:r>
              <a:r>
                <a:rPr>
                  <a:solidFill>
                    <a:srgbClr val="1A0A52"/>
                  </a:solidFill>
                </a:rPr>
                <a:t>من فهمك</a:t>
              </a:r>
            </a:p>
          </p:txBody>
        </p:sp>
      </p:grpSp>
      <p:grpSp>
        <p:nvGrpSpPr>
          <p:cNvPr id="3315" name="تجميع"/>
          <p:cNvGrpSpPr/>
          <p:nvPr/>
        </p:nvGrpSpPr>
        <p:grpSpPr>
          <a:xfrm>
            <a:off x="6674380" y="2343356"/>
            <a:ext cx="1230043" cy="1047471"/>
            <a:chOff x="-1" y="-5"/>
            <a:chExt cx="1230042" cy="1047470"/>
          </a:xfrm>
        </p:grpSpPr>
        <p:sp>
          <p:nvSpPr>
            <p:cNvPr id="3309" name="مستطيل مستدير الزوايا"/>
            <p:cNvSpPr/>
            <p:nvPr/>
          </p:nvSpPr>
          <p:spPr>
            <a:xfrm>
              <a:off x="10155" y="82383"/>
              <a:ext cx="1219887" cy="776905"/>
            </a:xfrm>
            <a:prstGeom prst="roundRect">
              <a:avLst>
                <a:gd name="adj" fmla="val 24520"/>
              </a:avLst>
            </a:prstGeom>
            <a:solidFill>
              <a:srgbClr val="FFFFFF"/>
            </a:solidFill>
            <a:ln w="25400" cap="flat">
              <a:solidFill>
                <a:schemeClr val="accent1"/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3314" name="تجميع"/>
            <p:cNvGrpSpPr/>
            <p:nvPr/>
          </p:nvGrpSpPr>
          <p:grpSpPr>
            <a:xfrm>
              <a:off x="-2" y="-6"/>
              <a:ext cx="1135181" cy="1047471"/>
              <a:chOff x="0" y="-4"/>
              <a:chExt cx="1135179" cy="1047470"/>
            </a:xfrm>
          </p:grpSpPr>
          <p:sp>
            <p:nvSpPr>
              <p:cNvPr id="3310" name="فكر…"/>
              <p:cNvSpPr txBox="1"/>
              <p:nvPr/>
            </p:nvSpPr>
            <p:spPr>
              <a:xfrm>
                <a:off x="433891" y="159165"/>
                <a:ext cx="385236" cy="64146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/>
              <a:p>
                <a:pPr rtl="0">
                  <a:defRPr sz="1500">
                    <a:solidFill>
                      <a:schemeClr val="accent6">
                        <a:satOff val="-19776"/>
                        <a:lumOff val="-12627"/>
                      </a:schemeClr>
                    </a:solidFill>
                  </a:defRPr>
                </a:pPr>
                <a:r>
                  <a:t>فكر </a:t>
                </a:r>
              </a:p>
              <a:p>
                <a:pPr rtl="0">
                  <a:defRPr sz="1500">
                    <a:solidFill>
                      <a:schemeClr val="accent6">
                        <a:satOff val="-19776"/>
                        <a:lumOff val="-12627"/>
                      </a:schemeClr>
                    </a:solidFill>
                  </a:defRPr>
                </a:pPr>
                <a:r>
                  <a:t>زاوج </a:t>
                </a:r>
              </a:p>
              <a:p>
                <a:pPr rtl="0">
                  <a:defRPr sz="1500">
                    <a:solidFill>
                      <a:schemeClr val="accent6">
                        <a:satOff val="-19776"/>
                        <a:lumOff val="-12627"/>
                      </a:schemeClr>
                    </a:solidFill>
                  </a:defRPr>
                </a:pPr>
                <a:r>
                  <a:t>شارك</a:t>
                </a:r>
              </a:p>
            </p:txBody>
          </p:sp>
          <p:pic>
            <p:nvPicPr>
              <p:cNvPr id="3311" name="IMG_0747.jpeg" descr="IMG_0747.jpe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29084" t="19342" r="38245" b="0"/>
              <a:stretch>
                <a:fillRect/>
              </a:stretch>
            </p:blipFill>
            <p:spPr>
              <a:xfrm>
                <a:off x="819266" y="141238"/>
                <a:ext cx="315914" cy="6396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59" h="21599" fill="norm" stroke="1" extrusionOk="0">
                    <a:moveTo>
                      <a:pt x="11484" y="0"/>
                    </a:moveTo>
                    <a:cubicBezTo>
                      <a:pt x="8005" y="-1"/>
                      <a:pt x="6569" y="196"/>
                      <a:pt x="4374" y="978"/>
                    </a:cubicBezTo>
                    <a:cubicBezTo>
                      <a:pt x="2713" y="1570"/>
                      <a:pt x="1856" y="2078"/>
                      <a:pt x="993" y="2975"/>
                    </a:cubicBezTo>
                    <a:cubicBezTo>
                      <a:pt x="207" y="3790"/>
                      <a:pt x="-240" y="5137"/>
                      <a:pt x="134" y="5547"/>
                    </a:cubicBezTo>
                    <a:cubicBezTo>
                      <a:pt x="361" y="5796"/>
                      <a:pt x="474" y="5815"/>
                      <a:pt x="2522" y="5815"/>
                    </a:cubicBezTo>
                    <a:cubicBezTo>
                      <a:pt x="3909" y="5815"/>
                      <a:pt x="4771" y="5769"/>
                      <a:pt x="4991" y="5681"/>
                    </a:cubicBezTo>
                    <a:cubicBezTo>
                      <a:pt x="5178" y="5606"/>
                      <a:pt x="5451" y="5259"/>
                      <a:pt x="5581" y="4917"/>
                    </a:cubicBezTo>
                    <a:cubicBezTo>
                      <a:pt x="6137" y="3467"/>
                      <a:pt x="8440" y="2548"/>
                      <a:pt x="11565" y="2546"/>
                    </a:cubicBezTo>
                    <a:cubicBezTo>
                      <a:pt x="13255" y="2545"/>
                      <a:pt x="14271" y="2747"/>
                      <a:pt x="15107" y="3256"/>
                    </a:cubicBezTo>
                    <a:cubicBezTo>
                      <a:pt x="16708" y="4232"/>
                      <a:pt x="16264" y="5196"/>
                      <a:pt x="13470" y="6726"/>
                    </a:cubicBezTo>
                    <a:cubicBezTo>
                      <a:pt x="11764" y="7661"/>
                      <a:pt x="10888" y="8417"/>
                      <a:pt x="10196" y="9620"/>
                    </a:cubicBezTo>
                    <a:cubicBezTo>
                      <a:pt x="9596" y="10662"/>
                      <a:pt x="9347" y="12583"/>
                      <a:pt x="9767" y="12836"/>
                    </a:cubicBezTo>
                    <a:cubicBezTo>
                      <a:pt x="10019" y="12988"/>
                      <a:pt x="10360" y="13007"/>
                      <a:pt x="12236" y="12943"/>
                    </a:cubicBezTo>
                    <a:cubicBezTo>
                      <a:pt x="14820" y="12856"/>
                      <a:pt x="14973" y="12799"/>
                      <a:pt x="14973" y="11885"/>
                    </a:cubicBezTo>
                    <a:cubicBezTo>
                      <a:pt x="14973" y="11185"/>
                      <a:pt x="15540" y="9715"/>
                      <a:pt x="15939" y="9339"/>
                    </a:cubicBezTo>
                    <a:cubicBezTo>
                      <a:pt x="16078" y="9208"/>
                      <a:pt x="16918" y="8693"/>
                      <a:pt x="17817" y="8200"/>
                    </a:cubicBezTo>
                    <a:cubicBezTo>
                      <a:pt x="20715" y="6612"/>
                      <a:pt x="21358" y="5923"/>
                      <a:pt x="21359" y="4448"/>
                    </a:cubicBezTo>
                    <a:cubicBezTo>
                      <a:pt x="21360" y="2442"/>
                      <a:pt x="19663" y="1123"/>
                      <a:pt x="16073" y="348"/>
                    </a:cubicBezTo>
                    <a:cubicBezTo>
                      <a:pt x="14499" y="9"/>
                      <a:pt x="14317" y="1"/>
                      <a:pt x="11484" y="0"/>
                    </a:cubicBezTo>
                    <a:close/>
                    <a:moveTo>
                      <a:pt x="15429" y="14377"/>
                    </a:moveTo>
                    <a:cubicBezTo>
                      <a:pt x="15429" y="14439"/>
                      <a:pt x="15483" y="14511"/>
                      <a:pt x="15563" y="14551"/>
                    </a:cubicBezTo>
                    <a:cubicBezTo>
                      <a:pt x="15643" y="14591"/>
                      <a:pt x="15769" y="14609"/>
                      <a:pt x="15831" y="14578"/>
                    </a:cubicBezTo>
                    <a:cubicBezTo>
                      <a:pt x="15893" y="14547"/>
                      <a:pt x="15812" y="14461"/>
                      <a:pt x="15670" y="14390"/>
                    </a:cubicBezTo>
                    <a:cubicBezTo>
                      <a:pt x="15514" y="14312"/>
                      <a:pt x="15429" y="14309"/>
                      <a:pt x="15429" y="14377"/>
                    </a:cubicBezTo>
                    <a:close/>
                    <a:moveTo>
                      <a:pt x="11619" y="14417"/>
                    </a:moveTo>
                    <a:cubicBezTo>
                      <a:pt x="9618" y="14417"/>
                      <a:pt x="8401" y="15008"/>
                      <a:pt x="8372" y="15998"/>
                    </a:cubicBezTo>
                    <a:cubicBezTo>
                      <a:pt x="8360" y="16427"/>
                      <a:pt x="8473" y="16661"/>
                      <a:pt x="8801" y="16883"/>
                    </a:cubicBezTo>
                    <a:cubicBezTo>
                      <a:pt x="9334" y="17243"/>
                      <a:pt x="10508" y="17559"/>
                      <a:pt x="11350" y="17566"/>
                    </a:cubicBezTo>
                    <a:cubicBezTo>
                      <a:pt x="11950" y="17571"/>
                      <a:pt x="12474" y="17933"/>
                      <a:pt x="12209" y="18155"/>
                    </a:cubicBezTo>
                    <a:cubicBezTo>
                      <a:pt x="12019" y="18316"/>
                      <a:pt x="9768" y="18138"/>
                      <a:pt x="8962" y="17901"/>
                    </a:cubicBezTo>
                    <a:cubicBezTo>
                      <a:pt x="8420" y="17741"/>
                      <a:pt x="8182" y="17724"/>
                      <a:pt x="8130" y="17821"/>
                    </a:cubicBezTo>
                    <a:cubicBezTo>
                      <a:pt x="8089" y="17895"/>
                      <a:pt x="7916" y="18215"/>
                      <a:pt x="7728" y="18544"/>
                    </a:cubicBezTo>
                    <a:cubicBezTo>
                      <a:pt x="7247" y="19387"/>
                      <a:pt x="6895" y="20805"/>
                      <a:pt x="7057" y="21237"/>
                    </a:cubicBezTo>
                    <a:lnTo>
                      <a:pt x="7191" y="21599"/>
                    </a:lnTo>
                    <a:lnTo>
                      <a:pt x="11136" y="21572"/>
                    </a:lnTo>
                    <a:lnTo>
                      <a:pt x="15080" y="21545"/>
                    </a:lnTo>
                    <a:lnTo>
                      <a:pt x="15778" y="20674"/>
                    </a:lnTo>
                    <a:cubicBezTo>
                      <a:pt x="16479" y="19826"/>
                      <a:pt x="16502" y="19765"/>
                      <a:pt x="16502" y="18182"/>
                    </a:cubicBezTo>
                    <a:lnTo>
                      <a:pt x="16502" y="16561"/>
                    </a:lnTo>
                    <a:lnTo>
                      <a:pt x="15778" y="17097"/>
                    </a:lnTo>
                    <a:cubicBezTo>
                      <a:pt x="14941" y="17703"/>
                      <a:pt x="14249" y="17794"/>
                      <a:pt x="14141" y="17325"/>
                    </a:cubicBezTo>
                    <a:cubicBezTo>
                      <a:pt x="14104" y="17164"/>
                      <a:pt x="14228" y="16927"/>
                      <a:pt x="14409" y="16789"/>
                    </a:cubicBezTo>
                    <a:cubicBezTo>
                      <a:pt x="15006" y="16334"/>
                      <a:pt x="15067" y="15694"/>
                      <a:pt x="14570" y="15208"/>
                    </a:cubicBezTo>
                    <a:cubicBezTo>
                      <a:pt x="14033" y="14681"/>
                      <a:pt x="13045" y="14417"/>
                      <a:pt x="11619" y="14417"/>
                    </a:cubicBez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312" name="IMG_0754.jpeg" descr="IMG_0754.jpe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101" t="167" r="1118" b="0"/>
              <a:stretch>
                <a:fillRect/>
              </a:stretch>
            </p:blipFill>
            <p:spPr>
              <a:xfrm>
                <a:off x="-1" y="-5"/>
                <a:ext cx="326632" cy="43255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8" h="21595" fill="norm" stroke="1" extrusionOk="0">
                    <a:moveTo>
                      <a:pt x="12597" y="0"/>
                    </a:moveTo>
                    <a:cubicBezTo>
                      <a:pt x="12469" y="-5"/>
                      <a:pt x="12221" y="193"/>
                      <a:pt x="12177" y="357"/>
                    </a:cubicBezTo>
                    <a:cubicBezTo>
                      <a:pt x="12133" y="518"/>
                      <a:pt x="12140" y="515"/>
                      <a:pt x="12387" y="515"/>
                    </a:cubicBezTo>
                    <a:cubicBezTo>
                      <a:pt x="12644" y="515"/>
                      <a:pt x="13122" y="685"/>
                      <a:pt x="13646" y="971"/>
                    </a:cubicBezTo>
                    <a:cubicBezTo>
                      <a:pt x="14162" y="1253"/>
                      <a:pt x="14154" y="1116"/>
                      <a:pt x="13646" y="634"/>
                    </a:cubicBezTo>
                    <a:cubicBezTo>
                      <a:pt x="13234" y="245"/>
                      <a:pt x="12964" y="61"/>
                      <a:pt x="12807" y="59"/>
                    </a:cubicBezTo>
                    <a:cubicBezTo>
                      <a:pt x="12750" y="58"/>
                      <a:pt x="12685" y="47"/>
                      <a:pt x="12649" y="20"/>
                    </a:cubicBezTo>
                    <a:cubicBezTo>
                      <a:pt x="12637" y="10"/>
                      <a:pt x="12615" y="1"/>
                      <a:pt x="12597" y="0"/>
                    </a:cubicBezTo>
                    <a:close/>
                    <a:moveTo>
                      <a:pt x="8214" y="436"/>
                    </a:moveTo>
                    <a:cubicBezTo>
                      <a:pt x="7951" y="470"/>
                      <a:pt x="7711" y="723"/>
                      <a:pt x="7506" y="1189"/>
                    </a:cubicBezTo>
                    <a:cubicBezTo>
                      <a:pt x="7366" y="1505"/>
                      <a:pt x="7139" y="2325"/>
                      <a:pt x="7138" y="2496"/>
                    </a:cubicBezTo>
                    <a:cubicBezTo>
                      <a:pt x="7138" y="2597"/>
                      <a:pt x="7251" y="2522"/>
                      <a:pt x="7322" y="2377"/>
                    </a:cubicBezTo>
                    <a:cubicBezTo>
                      <a:pt x="7811" y="1379"/>
                      <a:pt x="8132" y="985"/>
                      <a:pt x="8608" y="852"/>
                    </a:cubicBezTo>
                    <a:cubicBezTo>
                      <a:pt x="8820" y="792"/>
                      <a:pt x="8745" y="582"/>
                      <a:pt x="8476" y="475"/>
                    </a:cubicBezTo>
                    <a:cubicBezTo>
                      <a:pt x="8382" y="437"/>
                      <a:pt x="8302" y="425"/>
                      <a:pt x="8214" y="436"/>
                    </a:cubicBezTo>
                    <a:close/>
                    <a:moveTo>
                      <a:pt x="15168" y="1149"/>
                    </a:moveTo>
                    <a:lnTo>
                      <a:pt x="14932" y="1506"/>
                    </a:lnTo>
                    <a:cubicBezTo>
                      <a:pt x="14704" y="1865"/>
                      <a:pt x="14044" y="2448"/>
                      <a:pt x="13935" y="2397"/>
                    </a:cubicBezTo>
                    <a:cubicBezTo>
                      <a:pt x="13902" y="2382"/>
                      <a:pt x="13886" y="2264"/>
                      <a:pt x="13883" y="2120"/>
                    </a:cubicBezTo>
                    <a:cubicBezTo>
                      <a:pt x="13876" y="1816"/>
                      <a:pt x="13743" y="1410"/>
                      <a:pt x="13646" y="1387"/>
                    </a:cubicBezTo>
                    <a:cubicBezTo>
                      <a:pt x="13606" y="1377"/>
                      <a:pt x="13575" y="1519"/>
                      <a:pt x="13568" y="1724"/>
                    </a:cubicBezTo>
                    <a:cubicBezTo>
                      <a:pt x="13555" y="2072"/>
                      <a:pt x="13390" y="2603"/>
                      <a:pt x="13279" y="2655"/>
                    </a:cubicBezTo>
                    <a:cubicBezTo>
                      <a:pt x="13247" y="2670"/>
                      <a:pt x="12930" y="2649"/>
                      <a:pt x="12570" y="2595"/>
                    </a:cubicBezTo>
                    <a:cubicBezTo>
                      <a:pt x="11953" y="2504"/>
                      <a:pt x="10922" y="2424"/>
                      <a:pt x="10550" y="2437"/>
                    </a:cubicBezTo>
                    <a:cubicBezTo>
                      <a:pt x="10458" y="2440"/>
                      <a:pt x="10185" y="2451"/>
                      <a:pt x="9946" y="2457"/>
                    </a:cubicBezTo>
                    <a:lnTo>
                      <a:pt x="9500" y="2457"/>
                    </a:lnTo>
                    <a:lnTo>
                      <a:pt x="9526" y="2278"/>
                    </a:lnTo>
                    <a:cubicBezTo>
                      <a:pt x="9549" y="2056"/>
                      <a:pt x="9430" y="2008"/>
                      <a:pt x="9369" y="2219"/>
                    </a:cubicBezTo>
                    <a:cubicBezTo>
                      <a:pt x="9311" y="2418"/>
                      <a:pt x="9148" y="2515"/>
                      <a:pt x="8791" y="2556"/>
                    </a:cubicBezTo>
                    <a:cubicBezTo>
                      <a:pt x="8625" y="2575"/>
                      <a:pt x="8427" y="2600"/>
                      <a:pt x="8345" y="2615"/>
                    </a:cubicBezTo>
                    <a:cubicBezTo>
                      <a:pt x="8225" y="2638"/>
                      <a:pt x="8176" y="2604"/>
                      <a:pt x="8083" y="2457"/>
                    </a:cubicBezTo>
                    <a:cubicBezTo>
                      <a:pt x="7943" y="2235"/>
                      <a:pt x="7838" y="2227"/>
                      <a:pt x="7899" y="2437"/>
                    </a:cubicBezTo>
                    <a:cubicBezTo>
                      <a:pt x="7959" y="2642"/>
                      <a:pt x="7858" y="2711"/>
                      <a:pt x="7479" y="2754"/>
                    </a:cubicBezTo>
                    <a:cubicBezTo>
                      <a:pt x="7307" y="2773"/>
                      <a:pt x="7107" y="2834"/>
                      <a:pt x="7033" y="2873"/>
                    </a:cubicBezTo>
                    <a:cubicBezTo>
                      <a:pt x="6959" y="2912"/>
                      <a:pt x="6869" y="2932"/>
                      <a:pt x="6823" y="2932"/>
                    </a:cubicBezTo>
                    <a:cubicBezTo>
                      <a:pt x="6722" y="2932"/>
                      <a:pt x="5448" y="3375"/>
                      <a:pt x="5170" y="3507"/>
                    </a:cubicBezTo>
                    <a:cubicBezTo>
                      <a:pt x="3971" y="4076"/>
                      <a:pt x="3205" y="4569"/>
                      <a:pt x="2493" y="5211"/>
                    </a:cubicBezTo>
                    <a:cubicBezTo>
                      <a:pt x="2085" y="5579"/>
                      <a:pt x="1312" y="6376"/>
                      <a:pt x="1312" y="6439"/>
                    </a:cubicBezTo>
                    <a:cubicBezTo>
                      <a:pt x="1312" y="6451"/>
                      <a:pt x="1235" y="6581"/>
                      <a:pt x="1128" y="6716"/>
                    </a:cubicBezTo>
                    <a:cubicBezTo>
                      <a:pt x="839" y="7086"/>
                      <a:pt x="409" y="7900"/>
                      <a:pt x="236" y="8440"/>
                    </a:cubicBezTo>
                    <a:cubicBezTo>
                      <a:pt x="152" y="8703"/>
                      <a:pt x="58" y="8929"/>
                      <a:pt x="26" y="8955"/>
                    </a:cubicBezTo>
                    <a:cubicBezTo>
                      <a:pt x="13" y="8966"/>
                      <a:pt x="10" y="9564"/>
                      <a:pt x="0" y="10421"/>
                    </a:cubicBezTo>
                    <a:cubicBezTo>
                      <a:pt x="10" y="11206"/>
                      <a:pt x="36" y="11725"/>
                      <a:pt x="52" y="11748"/>
                    </a:cubicBezTo>
                    <a:cubicBezTo>
                      <a:pt x="87" y="11796"/>
                      <a:pt x="156" y="12066"/>
                      <a:pt x="236" y="12343"/>
                    </a:cubicBezTo>
                    <a:cubicBezTo>
                      <a:pt x="1114" y="15363"/>
                      <a:pt x="4481" y="17763"/>
                      <a:pt x="8634" y="18326"/>
                    </a:cubicBezTo>
                    <a:cubicBezTo>
                      <a:pt x="9323" y="18420"/>
                      <a:pt x="9614" y="18426"/>
                      <a:pt x="10681" y="18405"/>
                    </a:cubicBezTo>
                    <a:cubicBezTo>
                      <a:pt x="12032" y="18379"/>
                      <a:pt x="12831" y="18276"/>
                      <a:pt x="13961" y="18009"/>
                    </a:cubicBezTo>
                    <a:cubicBezTo>
                      <a:pt x="14309" y="17927"/>
                      <a:pt x="14616" y="17889"/>
                      <a:pt x="14644" y="17910"/>
                    </a:cubicBezTo>
                    <a:cubicBezTo>
                      <a:pt x="14671" y="17931"/>
                      <a:pt x="14711" y="18057"/>
                      <a:pt x="14749" y="18207"/>
                    </a:cubicBezTo>
                    <a:cubicBezTo>
                      <a:pt x="14851" y="18614"/>
                      <a:pt x="15207" y="19023"/>
                      <a:pt x="15562" y="19158"/>
                    </a:cubicBezTo>
                    <a:cubicBezTo>
                      <a:pt x="15722" y="19219"/>
                      <a:pt x="15863" y="19286"/>
                      <a:pt x="15877" y="19297"/>
                    </a:cubicBezTo>
                    <a:cubicBezTo>
                      <a:pt x="15892" y="19308"/>
                      <a:pt x="15806" y="19451"/>
                      <a:pt x="15693" y="19634"/>
                    </a:cubicBezTo>
                    <a:cubicBezTo>
                      <a:pt x="15352" y="20183"/>
                      <a:pt x="15337" y="21072"/>
                      <a:pt x="15667" y="21476"/>
                    </a:cubicBezTo>
                    <a:lnTo>
                      <a:pt x="15772" y="21595"/>
                    </a:lnTo>
                    <a:lnTo>
                      <a:pt x="18974" y="21595"/>
                    </a:lnTo>
                    <a:lnTo>
                      <a:pt x="19105" y="21476"/>
                    </a:lnTo>
                    <a:cubicBezTo>
                      <a:pt x="20011" y="20789"/>
                      <a:pt x="20947" y="19619"/>
                      <a:pt x="21441" y="18564"/>
                    </a:cubicBezTo>
                    <a:cubicBezTo>
                      <a:pt x="21572" y="18283"/>
                      <a:pt x="21597" y="18138"/>
                      <a:pt x="21598" y="17534"/>
                    </a:cubicBezTo>
                    <a:cubicBezTo>
                      <a:pt x="21600" y="16885"/>
                      <a:pt x="21589" y="16801"/>
                      <a:pt x="21441" y="16583"/>
                    </a:cubicBezTo>
                    <a:cubicBezTo>
                      <a:pt x="21138" y="16135"/>
                      <a:pt x="20686" y="15923"/>
                      <a:pt x="19813" y="15810"/>
                    </a:cubicBezTo>
                    <a:cubicBezTo>
                      <a:pt x="19257" y="15738"/>
                      <a:pt x="18948" y="15663"/>
                      <a:pt x="18790" y="15572"/>
                    </a:cubicBezTo>
                    <a:cubicBezTo>
                      <a:pt x="18726" y="15535"/>
                      <a:pt x="18750" y="15474"/>
                      <a:pt x="18921" y="15315"/>
                    </a:cubicBezTo>
                    <a:cubicBezTo>
                      <a:pt x="19558" y="14723"/>
                      <a:pt x="20213" y="13818"/>
                      <a:pt x="20601" y="12977"/>
                    </a:cubicBezTo>
                    <a:cubicBezTo>
                      <a:pt x="20884" y="12364"/>
                      <a:pt x="21099" y="11288"/>
                      <a:pt x="21099" y="10540"/>
                    </a:cubicBezTo>
                    <a:cubicBezTo>
                      <a:pt x="21097" y="8561"/>
                      <a:pt x="20273" y="6764"/>
                      <a:pt x="18711" y="5369"/>
                    </a:cubicBezTo>
                    <a:cubicBezTo>
                      <a:pt x="18167" y="4884"/>
                      <a:pt x="17404" y="4342"/>
                      <a:pt x="16717" y="3962"/>
                    </a:cubicBezTo>
                    <a:cubicBezTo>
                      <a:pt x="16255" y="3707"/>
                      <a:pt x="15977" y="3503"/>
                      <a:pt x="15772" y="3289"/>
                    </a:cubicBezTo>
                    <a:cubicBezTo>
                      <a:pt x="15609" y="3118"/>
                      <a:pt x="15361" y="2918"/>
                      <a:pt x="15221" y="2833"/>
                    </a:cubicBezTo>
                    <a:lnTo>
                      <a:pt x="14959" y="2675"/>
                    </a:lnTo>
                    <a:lnTo>
                      <a:pt x="15221" y="2496"/>
                    </a:lnTo>
                    <a:cubicBezTo>
                      <a:pt x="15462" y="2341"/>
                      <a:pt x="15690" y="2061"/>
                      <a:pt x="15798" y="1783"/>
                    </a:cubicBezTo>
                    <a:cubicBezTo>
                      <a:pt x="15868" y="1603"/>
                      <a:pt x="15675" y="1648"/>
                      <a:pt x="15536" y="1843"/>
                    </a:cubicBezTo>
                    <a:cubicBezTo>
                      <a:pt x="15397" y="2037"/>
                      <a:pt x="14840" y="2400"/>
                      <a:pt x="14749" y="2358"/>
                    </a:cubicBezTo>
                    <a:cubicBezTo>
                      <a:pt x="14715" y="2342"/>
                      <a:pt x="14793" y="2187"/>
                      <a:pt x="14906" y="2021"/>
                    </a:cubicBezTo>
                    <a:cubicBezTo>
                      <a:pt x="15048" y="1813"/>
                      <a:pt x="15127" y="1646"/>
                      <a:pt x="15142" y="1446"/>
                    </a:cubicBezTo>
                    <a:lnTo>
                      <a:pt x="15168" y="1149"/>
                    </a:lnTo>
                    <a:close/>
                  </a:path>
                </a:pathLst>
              </a:custGeom>
              <a:ln w="12700" cap="flat">
                <a:noFill/>
                <a:miter lim="400000"/>
              </a:ln>
              <a:effectLst/>
            </p:spPr>
          </p:pic>
          <p:pic>
            <p:nvPicPr>
              <p:cNvPr id="3313" name="صورة 7" descr="صورة 7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 rot="1539754">
                <a:off x="85677" y="444291"/>
                <a:ext cx="524198" cy="515071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3320" name="تجميع"/>
          <p:cNvGrpSpPr/>
          <p:nvPr/>
        </p:nvGrpSpPr>
        <p:grpSpPr>
          <a:xfrm>
            <a:off x="6666947" y="3200497"/>
            <a:ext cx="1726158" cy="416202"/>
            <a:chOff x="0" y="0"/>
            <a:chExt cx="1726157" cy="416201"/>
          </a:xfrm>
        </p:grpSpPr>
        <p:pic>
          <p:nvPicPr>
            <p:cNvPr id="3316" name="Picture 8" descr="Picture 8"/>
            <p:cNvPicPr>
              <a:picLocks noChangeAspect="0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1304845" y="-1"/>
              <a:ext cx="421313" cy="41143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3319" name="مربع نص 118"/>
            <p:cNvGrpSpPr/>
            <p:nvPr/>
          </p:nvGrpSpPr>
          <p:grpSpPr>
            <a:xfrm>
              <a:off x="0" y="86115"/>
              <a:ext cx="1316884" cy="330087"/>
              <a:chOff x="0" y="0"/>
              <a:chExt cx="1316883" cy="330086"/>
            </a:xfrm>
          </p:grpSpPr>
          <p:sp>
            <p:nvSpPr>
              <p:cNvPr id="3317" name="مستطيل"/>
              <p:cNvSpPr/>
              <p:nvPr/>
            </p:nvSpPr>
            <p:spPr>
              <a:xfrm>
                <a:off x="0" y="-1"/>
                <a:ext cx="1316884" cy="330088"/>
              </a:xfrm>
              <a:prstGeom prst="rect">
                <a:avLst/>
              </a:prstGeom>
              <a:noFill/>
              <a:ln w="12700" cap="flat">
                <a:solidFill>
                  <a:schemeClr val="accent6">
                    <a:satOff val="-19776"/>
                    <a:lumOff val="-12627"/>
                  </a:schemeClr>
                </a:solidFill>
                <a:prstDash val="solid"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</p:spPr>
            <p:txBody>
              <a:bodyPr wrap="square" lIns="0" tIns="0" rIns="0" bIns="0" numCol="1" anchor="t">
                <a:noAutofit/>
              </a:bodyPr>
              <a:lstStyle/>
              <a:p>
                <a:pPr algn="r" rtl="0">
                  <a:defRPr sz="1600">
                    <a:solidFill>
                      <a:schemeClr val="accent1">
                        <a:satOff val="-8129"/>
                        <a:lumOff val="-11215"/>
                      </a:schemeClr>
                    </a:solidFill>
                  </a:defRPr>
                </a:pPr>
              </a:p>
            </p:txBody>
          </p:sp>
          <p:sp>
            <p:nvSpPr>
              <p:cNvPr id="3318" name="الاختيار العشوائي"/>
              <p:cNvSpPr txBox="1"/>
              <p:nvPr/>
            </p:nvSpPr>
            <p:spPr>
              <a:xfrm>
                <a:off x="6350" y="6349"/>
                <a:ext cx="1304184" cy="31339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>
                <a:outerShdw sx="100000" sy="100000" kx="0" ky="0" algn="b" rotWithShape="0" blurRad="190500" dist="12700" dir="5400000">
                  <a:srgbClr val="000000"/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8" tIns="45718" rIns="45718" bIns="45718" numCol="1" anchor="t">
                <a:spAutoFit/>
              </a:bodyPr>
              <a:lstStyle>
                <a:lvl1pPr algn="r">
                  <a:defRPr sz="1600">
                    <a:solidFill>
                      <a:schemeClr val="accent1">
                        <a:satOff val="-8129"/>
                        <a:lumOff val="-11215"/>
                      </a:schemeClr>
                    </a:solidFill>
                  </a:defRPr>
                </a:lvl1pPr>
              </a:lstStyle>
              <a:p>
                <a:pPr rtl="0">
                  <a:defRPr/>
                </a:pPr>
                <a:r>
                  <a:t>الاختيار العشوائي</a:t>
                </a:r>
              </a:p>
            </p:txBody>
          </p:sp>
        </p:grpSp>
      </p:grpSp>
      <p:grpSp>
        <p:nvGrpSpPr>
          <p:cNvPr id="3323" name="تجميع"/>
          <p:cNvGrpSpPr/>
          <p:nvPr/>
        </p:nvGrpSpPr>
        <p:grpSpPr>
          <a:xfrm>
            <a:off x="1435486" y="2444344"/>
            <a:ext cx="4661270" cy="802928"/>
            <a:chOff x="0" y="0"/>
            <a:chExt cx="4661269" cy="802926"/>
          </a:xfrm>
        </p:grpSpPr>
        <p:pic>
          <p:nvPicPr>
            <p:cNvPr id="3321" name="مستطيل مستدير الزوايا مستطيل مستدير الزوايا" descr="مستطيل مستدير الزوايا مستطيل مستدير الزوايا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121725"/>
              <a:ext cx="4661270" cy="68120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sp>
          <p:nvSpPr>
            <p:cNvPr id="3322" name="Google Shape;4623;p49"/>
            <p:cNvSpPr/>
            <p:nvPr/>
          </p:nvSpPr>
          <p:spPr>
            <a:xfrm rot="21189298">
              <a:off x="3640219" y="26513"/>
              <a:ext cx="461435" cy="276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21600"/>
                  </a:moveTo>
                  <a:lnTo>
                    <a:pt x="0" y="6787"/>
                  </a:lnTo>
                  <a:cubicBezTo>
                    <a:pt x="0" y="6787"/>
                    <a:pt x="933" y="6787"/>
                    <a:pt x="1287" y="6244"/>
                  </a:cubicBezTo>
                  <a:cubicBezTo>
                    <a:pt x="1609" y="5662"/>
                    <a:pt x="1320" y="4809"/>
                    <a:pt x="1320" y="4809"/>
                  </a:cubicBezTo>
                  <a:cubicBezTo>
                    <a:pt x="1320" y="4809"/>
                    <a:pt x="2253" y="4809"/>
                    <a:pt x="2607" y="4228"/>
                  </a:cubicBezTo>
                  <a:cubicBezTo>
                    <a:pt x="2961" y="3607"/>
                    <a:pt x="2672" y="2249"/>
                    <a:pt x="2672" y="2249"/>
                  </a:cubicBezTo>
                  <a:cubicBezTo>
                    <a:pt x="2672" y="2249"/>
                    <a:pt x="3702" y="2094"/>
                    <a:pt x="3927" y="1707"/>
                  </a:cubicBezTo>
                  <a:cubicBezTo>
                    <a:pt x="4152" y="1319"/>
                    <a:pt x="4024" y="0"/>
                    <a:pt x="4024" y="0"/>
                  </a:cubicBezTo>
                  <a:lnTo>
                    <a:pt x="21600" y="14659"/>
                  </a:lnTo>
                  <a:cubicBezTo>
                    <a:pt x="19958" y="14853"/>
                    <a:pt x="20248" y="16908"/>
                    <a:pt x="20248" y="16908"/>
                  </a:cubicBezTo>
                  <a:cubicBezTo>
                    <a:pt x="20248" y="16908"/>
                    <a:pt x="19507" y="17257"/>
                    <a:pt x="19121" y="17684"/>
                  </a:cubicBezTo>
                  <a:cubicBezTo>
                    <a:pt x="18767" y="18111"/>
                    <a:pt x="19024" y="19390"/>
                    <a:pt x="19024" y="19390"/>
                  </a:cubicBezTo>
                  <a:cubicBezTo>
                    <a:pt x="19024" y="19390"/>
                    <a:pt x="18027" y="19429"/>
                    <a:pt x="17705" y="19933"/>
                  </a:cubicBezTo>
                  <a:cubicBezTo>
                    <a:pt x="17415" y="20437"/>
                    <a:pt x="17737" y="21600"/>
                    <a:pt x="17737" y="21600"/>
                  </a:cubicBezTo>
                  <a:close/>
                </a:path>
              </a:pathLst>
            </a:custGeom>
            <a:solidFill>
              <a:srgbClr val="F5DCDC"/>
            </a:solidFill>
            <a:ln w="12700" cap="flat">
              <a:solidFill>
                <a:schemeClr val="accent2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500"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324" name="%D8%A8%D8%AF%D9%88%D9%86 %D8%B9%D9%86%D9%88%D8%A7%D9%86_٢٠٢١_٠٢_١١_١٠_١٩_٢٧.mp4" descr="%D8%A8%D8%AF%D9%88%D9%86 %D8%B9%D9%86%D9%88%D8%A7%D9%86_٢٠٢١_٠٢_١١_١٠_١٩_٢٧.mp4"/>
          <p:cNvPicPr>
            <a:picLocks noChangeAspect="0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>
            <a:extLst/>
          </a:blip>
          <a:stretch>
            <a:fillRect/>
          </a:stretch>
        </p:blipFill>
        <p:spPr>
          <a:xfrm>
            <a:off x="6798257" y="4260696"/>
            <a:ext cx="982291" cy="55254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5" name="IMG_3396.png" descr="IMG_3396.png"/>
          <p:cNvPicPr>
            <a:picLocks noChangeAspect="1"/>
          </p:cNvPicPr>
          <p:nvPr/>
        </p:nvPicPr>
        <p:blipFill>
          <a:blip r:embed="rId11">
            <a:extLst/>
          </a:blip>
          <a:srcRect l="44133" t="85232" r="39687" b="12331"/>
          <a:stretch>
            <a:fillRect/>
          </a:stretch>
        </p:blipFill>
        <p:spPr>
          <a:xfrm>
            <a:off x="2264543" y="1245941"/>
            <a:ext cx="3003178" cy="339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6" name="IMG_3396.png" descr="IMG_3396.png"/>
          <p:cNvPicPr>
            <a:picLocks noChangeAspect="1"/>
          </p:cNvPicPr>
          <p:nvPr/>
        </p:nvPicPr>
        <p:blipFill>
          <a:blip r:embed="rId11">
            <a:extLst/>
          </a:blip>
          <a:srcRect l="33288" t="87454" r="39907" b="9307"/>
          <a:stretch>
            <a:fillRect/>
          </a:stretch>
        </p:blipFill>
        <p:spPr>
          <a:xfrm>
            <a:off x="814682" y="1987055"/>
            <a:ext cx="5684271" cy="5149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27" name="IMG_3396.png" descr="IMG_3396.png"/>
          <p:cNvPicPr>
            <a:picLocks noChangeAspect="1"/>
          </p:cNvPicPr>
          <p:nvPr/>
        </p:nvPicPr>
        <p:blipFill>
          <a:blip r:embed="rId11">
            <a:extLst/>
          </a:blip>
          <a:srcRect l="37776" t="90412" r="38963" b="7063"/>
          <a:stretch>
            <a:fillRect/>
          </a:stretch>
        </p:blipFill>
        <p:spPr>
          <a:xfrm>
            <a:off x="796014" y="3480115"/>
            <a:ext cx="5362663" cy="436335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30" name="تجميع"/>
          <p:cNvGrpSpPr/>
          <p:nvPr/>
        </p:nvGrpSpPr>
        <p:grpSpPr>
          <a:xfrm>
            <a:off x="1435486" y="3871933"/>
            <a:ext cx="4661270" cy="802927"/>
            <a:chOff x="0" y="0"/>
            <a:chExt cx="4661269" cy="802926"/>
          </a:xfrm>
        </p:grpSpPr>
        <p:pic>
          <p:nvPicPr>
            <p:cNvPr id="3328" name="مستطيل مستدير الزوايا مستطيل مستدير الزوايا" descr="مستطيل مستدير الزوايا مستطيل مستدير الزوايا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121725"/>
              <a:ext cx="4661270" cy="681202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sp>
          <p:nvSpPr>
            <p:cNvPr id="3329" name="Google Shape;4623;p49"/>
            <p:cNvSpPr/>
            <p:nvPr/>
          </p:nvSpPr>
          <p:spPr>
            <a:xfrm rot="21189298">
              <a:off x="3640219" y="26513"/>
              <a:ext cx="461435" cy="276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21600"/>
                  </a:moveTo>
                  <a:lnTo>
                    <a:pt x="0" y="6787"/>
                  </a:lnTo>
                  <a:cubicBezTo>
                    <a:pt x="0" y="6787"/>
                    <a:pt x="933" y="6787"/>
                    <a:pt x="1287" y="6244"/>
                  </a:cubicBezTo>
                  <a:cubicBezTo>
                    <a:pt x="1609" y="5662"/>
                    <a:pt x="1320" y="4809"/>
                    <a:pt x="1320" y="4809"/>
                  </a:cubicBezTo>
                  <a:cubicBezTo>
                    <a:pt x="1320" y="4809"/>
                    <a:pt x="2253" y="4809"/>
                    <a:pt x="2607" y="4228"/>
                  </a:cubicBezTo>
                  <a:cubicBezTo>
                    <a:pt x="2961" y="3607"/>
                    <a:pt x="2672" y="2249"/>
                    <a:pt x="2672" y="2249"/>
                  </a:cubicBezTo>
                  <a:cubicBezTo>
                    <a:pt x="2672" y="2249"/>
                    <a:pt x="3702" y="2094"/>
                    <a:pt x="3927" y="1707"/>
                  </a:cubicBezTo>
                  <a:cubicBezTo>
                    <a:pt x="4152" y="1319"/>
                    <a:pt x="4024" y="0"/>
                    <a:pt x="4024" y="0"/>
                  </a:cubicBezTo>
                  <a:lnTo>
                    <a:pt x="21600" y="14659"/>
                  </a:lnTo>
                  <a:cubicBezTo>
                    <a:pt x="19958" y="14853"/>
                    <a:pt x="20248" y="16908"/>
                    <a:pt x="20248" y="16908"/>
                  </a:cubicBezTo>
                  <a:cubicBezTo>
                    <a:pt x="20248" y="16908"/>
                    <a:pt x="19507" y="17257"/>
                    <a:pt x="19121" y="17684"/>
                  </a:cubicBezTo>
                  <a:cubicBezTo>
                    <a:pt x="18767" y="18111"/>
                    <a:pt x="19024" y="19390"/>
                    <a:pt x="19024" y="19390"/>
                  </a:cubicBezTo>
                  <a:cubicBezTo>
                    <a:pt x="19024" y="19390"/>
                    <a:pt x="18027" y="19429"/>
                    <a:pt x="17705" y="19933"/>
                  </a:cubicBezTo>
                  <a:cubicBezTo>
                    <a:pt x="17415" y="20437"/>
                    <a:pt x="17737" y="21600"/>
                    <a:pt x="17737" y="21600"/>
                  </a:cubicBezTo>
                  <a:close/>
                </a:path>
              </a:pathLst>
            </a:custGeom>
            <a:solidFill>
              <a:srgbClr val="F5DCDC"/>
            </a:solidFill>
            <a:ln w="12700" cap="flat">
              <a:solidFill>
                <a:schemeClr val="accent2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500"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331" name="IMG_0754.jpeg" descr="IMG_0754.jpeg"/>
          <p:cNvPicPr>
            <a:picLocks noChangeAspect="1"/>
          </p:cNvPicPr>
          <p:nvPr/>
        </p:nvPicPr>
        <p:blipFill>
          <a:blip r:embed="rId4">
            <a:extLst/>
          </a:blip>
          <a:srcRect l="101" t="167" r="1072" b="13"/>
          <a:stretch>
            <a:fillRect/>
          </a:stretch>
        </p:blipFill>
        <p:spPr>
          <a:xfrm>
            <a:off x="5763673" y="2713342"/>
            <a:ext cx="658813" cy="8719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5" fill="norm" stroke="1" extrusionOk="0">
                <a:moveTo>
                  <a:pt x="12596" y="0"/>
                </a:moveTo>
                <a:cubicBezTo>
                  <a:pt x="12467" y="-5"/>
                  <a:pt x="12223" y="190"/>
                  <a:pt x="12179" y="354"/>
                </a:cubicBezTo>
                <a:cubicBezTo>
                  <a:pt x="12136" y="516"/>
                  <a:pt x="12128" y="521"/>
                  <a:pt x="12374" y="521"/>
                </a:cubicBezTo>
                <a:cubicBezTo>
                  <a:pt x="12634" y="521"/>
                  <a:pt x="13267" y="752"/>
                  <a:pt x="13650" y="993"/>
                </a:cubicBezTo>
                <a:cubicBezTo>
                  <a:pt x="13870" y="1132"/>
                  <a:pt x="14014" y="1161"/>
                  <a:pt x="14014" y="1062"/>
                </a:cubicBezTo>
                <a:cubicBezTo>
                  <a:pt x="14014" y="981"/>
                  <a:pt x="13332" y="327"/>
                  <a:pt x="13090" y="177"/>
                </a:cubicBezTo>
                <a:cubicBezTo>
                  <a:pt x="12991" y="116"/>
                  <a:pt x="12861" y="70"/>
                  <a:pt x="12804" y="69"/>
                </a:cubicBezTo>
                <a:cubicBezTo>
                  <a:pt x="12747" y="68"/>
                  <a:pt x="12670" y="47"/>
                  <a:pt x="12635" y="20"/>
                </a:cubicBezTo>
                <a:cubicBezTo>
                  <a:pt x="12622" y="10"/>
                  <a:pt x="12614" y="1"/>
                  <a:pt x="12596" y="0"/>
                </a:cubicBezTo>
                <a:close/>
                <a:moveTo>
                  <a:pt x="8302" y="452"/>
                </a:moveTo>
                <a:cubicBezTo>
                  <a:pt x="7960" y="452"/>
                  <a:pt x="7739" y="652"/>
                  <a:pt x="7508" y="1189"/>
                </a:cubicBezTo>
                <a:cubicBezTo>
                  <a:pt x="7363" y="1527"/>
                  <a:pt x="7131" y="2330"/>
                  <a:pt x="7131" y="2497"/>
                </a:cubicBezTo>
                <a:cubicBezTo>
                  <a:pt x="7130" y="2597"/>
                  <a:pt x="7255" y="2515"/>
                  <a:pt x="7326" y="2369"/>
                </a:cubicBezTo>
                <a:cubicBezTo>
                  <a:pt x="7800" y="1400"/>
                  <a:pt x="8132" y="1017"/>
                  <a:pt x="8588" y="875"/>
                </a:cubicBezTo>
                <a:cubicBezTo>
                  <a:pt x="8914" y="773"/>
                  <a:pt x="8697" y="452"/>
                  <a:pt x="8302" y="452"/>
                </a:cubicBezTo>
                <a:close/>
                <a:moveTo>
                  <a:pt x="15146" y="1150"/>
                </a:moveTo>
                <a:lnTo>
                  <a:pt x="14912" y="1514"/>
                </a:lnTo>
                <a:cubicBezTo>
                  <a:pt x="14676" y="1873"/>
                  <a:pt x="14048" y="2455"/>
                  <a:pt x="13949" y="2408"/>
                </a:cubicBezTo>
                <a:cubicBezTo>
                  <a:pt x="13921" y="2395"/>
                  <a:pt x="13879" y="2227"/>
                  <a:pt x="13858" y="2025"/>
                </a:cubicBezTo>
                <a:cubicBezTo>
                  <a:pt x="13819" y="1656"/>
                  <a:pt x="13695" y="1293"/>
                  <a:pt x="13624" y="1347"/>
                </a:cubicBezTo>
                <a:cubicBezTo>
                  <a:pt x="13602" y="1363"/>
                  <a:pt x="13581" y="1530"/>
                  <a:pt x="13572" y="1720"/>
                </a:cubicBezTo>
                <a:cubicBezTo>
                  <a:pt x="13555" y="2070"/>
                  <a:pt x="13381" y="2613"/>
                  <a:pt x="13272" y="2664"/>
                </a:cubicBezTo>
                <a:cubicBezTo>
                  <a:pt x="13240" y="2679"/>
                  <a:pt x="12917" y="2649"/>
                  <a:pt x="12557" y="2595"/>
                </a:cubicBezTo>
                <a:cubicBezTo>
                  <a:pt x="11924" y="2501"/>
                  <a:pt x="10884" y="2412"/>
                  <a:pt x="10540" y="2428"/>
                </a:cubicBezTo>
                <a:cubicBezTo>
                  <a:pt x="10448" y="2432"/>
                  <a:pt x="10180" y="2440"/>
                  <a:pt x="9941" y="2447"/>
                </a:cubicBezTo>
                <a:lnTo>
                  <a:pt x="9499" y="2457"/>
                </a:lnTo>
                <a:lnTo>
                  <a:pt x="9525" y="2271"/>
                </a:lnTo>
                <a:cubicBezTo>
                  <a:pt x="9548" y="2048"/>
                  <a:pt x="9430" y="2020"/>
                  <a:pt x="9369" y="2231"/>
                </a:cubicBezTo>
                <a:cubicBezTo>
                  <a:pt x="9311" y="2430"/>
                  <a:pt x="9153" y="2515"/>
                  <a:pt x="8796" y="2556"/>
                </a:cubicBezTo>
                <a:cubicBezTo>
                  <a:pt x="8631" y="2575"/>
                  <a:pt x="8435" y="2599"/>
                  <a:pt x="8354" y="2615"/>
                </a:cubicBezTo>
                <a:cubicBezTo>
                  <a:pt x="8233" y="2637"/>
                  <a:pt x="8187" y="2615"/>
                  <a:pt x="8093" y="2467"/>
                </a:cubicBezTo>
                <a:cubicBezTo>
                  <a:pt x="7950" y="2240"/>
                  <a:pt x="7843" y="2226"/>
                  <a:pt x="7898" y="2447"/>
                </a:cubicBezTo>
                <a:cubicBezTo>
                  <a:pt x="7939" y="2609"/>
                  <a:pt x="7835" y="2758"/>
                  <a:pt x="7690" y="2733"/>
                </a:cubicBezTo>
                <a:cubicBezTo>
                  <a:pt x="7607" y="2718"/>
                  <a:pt x="7258" y="2782"/>
                  <a:pt x="7027" y="2860"/>
                </a:cubicBezTo>
                <a:cubicBezTo>
                  <a:pt x="6916" y="2898"/>
                  <a:pt x="6669" y="2986"/>
                  <a:pt x="6467" y="3047"/>
                </a:cubicBezTo>
                <a:cubicBezTo>
                  <a:pt x="5815" y="3244"/>
                  <a:pt x="5299" y="3432"/>
                  <a:pt x="4827" y="3666"/>
                </a:cubicBezTo>
                <a:cubicBezTo>
                  <a:pt x="4574" y="3792"/>
                  <a:pt x="4362" y="3902"/>
                  <a:pt x="4346" y="3902"/>
                </a:cubicBezTo>
                <a:cubicBezTo>
                  <a:pt x="4306" y="3902"/>
                  <a:pt x="3689" y="4286"/>
                  <a:pt x="3266" y="4580"/>
                </a:cubicBezTo>
                <a:cubicBezTo>
                  <a:pt x="2796" y="4906"/>
                  <a:pt x="2103" y="5532"/>
                  <a:pt x="1666" y="6025"/>
                </a:cubicBezTo>
                <a:cubicBezTo>
                  <a:pt x="1474" y="6241"/>
                  <a:pt x="1314" y="6434"/>
                  <a:pt x="1314" y="6448"/>
                </a:cubicBezTo>
                <a:cubicBezTo>
                  <a:pt x="1314" y="6462"/>
                  <a:pt x="1240" y="6560"/>
                  <a:pt x="1145" y="6674"/>
                </a:cubicBezTo>
                <a:cubicBezTo>
                  <a:pt x="884" y="6986"/>
                  <a:pt x="419" y="7894"/>
                  <a:pt x="247" y="8434"/>
                </a:cubicBezTo>
                <a:cubicBezTo>
                  <a:pt x="163" y="8697"/>
                  <a:pt x="71" y="8938"/>
                  <a:pt x="39" y="8964"/>
                </a:cubicBezTo>
                <a:cubicBezTo>
                  <a:pt x="25" y="8976"/>
                  <a:pt x="10" y="9588"/>
                  <a:pt x="0" y="10488"/>
                </a:cubicBezTo>
                <a:cubicBezTo>
                  <a:pt x="10" y="11323"/>
                  <a:pt x="24" y="11881"/>
                  <a:pt x="39" y="11893"/>
                </a:cubicBezTo>
                <a:cubicBezTo>
                  <a:pt x="72" y="11919"/>
                  <a:pt x="165" y="12167"/>
                  <a:pt x="247" y="12444"/>
                </a:cubicBezTo>
                <a:cubicBezTo>
                  <a:pt x="329" y="12721"/>
                  <a:pt x="423" y="12987"/>
                  <a:pt x="455" y="13034"/>
                </a:cubicBezTo>
                <a:cubicBezTo>
                  <a:pt x="488" y="13081"/>
                  <a:pt x="526" y="13177"/>
                  <a:pt x="533" y="13250"/>
                </a:cubicBezTo>
                <a:cubicBezTo>
                  <a:pt x="541" y="13322"/>
                  <a:pt x="578" y="13407"/>
                  <a:pt x="625" y="13437"/>
                </a:cubicBezTo>
                <a:cubicBezTo>
                  <a:pt x="672" y="13466"/>
                  <a:pt x="716" y="13513"/>
                  <a:pt x="716" y="13545"/>
                </a:cubicBezTo>
                <a:cubicBezTo>
                  <a:pt x="716" y="13667"/>
                  <a:pt x="1404" y="14632"/>
                  <a:pt x="1783" y="15039"/>
                </a:cubicBezTo>
                <a:cubicBezTo>
                  <a:pt x="2002" y="15275"/>
                  <a:pt x="2449" y="15673"/>
                  <a:pt x="2772" y="15923"/>
                </a:cubicBezTo>
                <a:cubicBezTo>
                  <a:pt x="3331" y="16355"/>
                  <a:pt x="4275" y="17005"/>
                  <a:pt x="4346" y="17005"/>
                </a:cubicBezTo>
                <a:cubicBezTo>
                  <a:pt x="4365" y="17005"/>
                  <a:pt x="4569" y="17104"/>
                  <a:pt x="4801" y="17221"/>
                </a:cubicBezTo>
                <a:cubicBezTo>
                  <a:pt x="5423" y="17533"/>
                  <a:pt x="6416" y="17886"/>
                  <a:pt x="7170" y="18066"/>
                </a:cubicBezTo>
                <a:cubicBezTo>
                  <a:pt x="7534" y="18154"/>
                  <a:pt x="7882" y="18237"/>
                  <a:pt x="7937" y="18253"/>
                </a:cubicBezTo>
                <a:cubicBezTo>
                  <a:pt x="7992" y="18269"/>
                  <a:pt x="8059" y="18279"/>
                  <a:pt x="8093" y="18273"/>
                </a:cubicBezTo>
                <a:cubicBezTo>
                  <a:pt x="8128" y="18267"/>
                  <a:pt x="8388" y="18304"/>
                  <a:pt x="8666" y="18351"/>
                </a:cubicBezTo>
                <a:cubicBezTo>
                  <a:pt x="9441" y="18484"/>
                  <a:pt x="11459" y="18468"/>
                  <a:pt x="12440" y="18322"/>
                </a:cubicBezTo>
                <a:cubicBezTo>
                  <a:pt x="13259" y="18200"/>
                  <a:pt x="13842" y="18085"/>
                  <a:pt x="14053" y="18007"/>
                </a:cubicBezTo>
                <a:cubicBezTo>
                  <a:pt x="14130" y="17979"/>
                  <a:pt x="14295" y="17953"/>
                  <a:pt x="14417" y="17948"/>
                </a:cubicBezTo>
                <a:cubicBezTo>
                  <a:pt x="14637" y="17940"/>
                  <a:pt x="14636" y="17948"/>
                  <a:pt x="14743" y="18273"/>
                </a:cubicBezTo>
                <a:cubicBezTo>
                  <a:pt x="14897" y="18745"/>
                  <a:pt x="15257" y="19146"/>
                  <a:pt x="15575" y="19206"/>
                </a:cubicBezTo>
                <a:cubicBezTo>
                  <a:pt x="15828" y="19254"/>
                  <a:pt x="15843" y="19310"/>
                  <a:pt x="15693" y="19551"/>
                </a:cubicBezTo>
                <a:cubicBezTo>
                  <a:pt x="15476" y="19898"/>
                  <a:pt x="15401" y="20190"/>
                  <a:pt x="15406" y="20602"/>
                </a:cubicBezTo>
                <a:cubicBezTo>
                  <a:pt x="15411" y="20942"/>
                  <a:pt x="15531" y="21396"/>
                  <a:pt x="15653" y="21546"/>
                </a:cubicBezTo>
                <a:cubicBezTo>
                  <a:pt x="15679" y="21577"/>
                  <a:pt x="16822" y="21595"/>
                  <a:pt x="18763" y="21595"/>
                </a:cubicBezTo>
                <a:lnTo>
                  <a:pt x="18959" y="21595"/>
                </a:lnTo>
                <a:lnTo>
                  <a:pt x="19115" y="21477"/>
                </a:lnTo>
                <a:cubicBezTo>
                  <a:pt x="19837" y="20932"/>
                  <a:pt x="20832" y="19770"/>
                  <a:pt x="21236" y="19000"/>
                </a:cubicBezTo>
                <a:cubicBezTo>
                  <a:pt x="21579" y="18345"/>
                  <a:pt x="21600" y="18251"/>
                  <a:pt x="21600" y="17535"/>
                </a:cubicBezTo>
                <a:cubicBezTo>
                  <a:pt x="21600" y="16883"/>
                  <a:pt x="21583" y="16817"/>
                  <a:pt x="21431" y="16592"/>
                </a:cubicBezTo>
                <a:cubicBezTo>
                  <a:pt x="21122" y="16136"/>
                  <a:pt x="20646" y="15904"/>
                  <a:pt x="19765" y="15806"/>
                </a:cubicBezTo>
                <a:cubicBezTo>
                  <a:pt x="19189" y="15741"/>
                  <a:pt x="18763" y="15627"/>
                  <a:pt x="18763" y="15530"/>
                </a:cubicBezTo>
                <a:cubicBezTo>
                  <a:pt x="18763" y="15494"/>
                  <a:pt x="18863" y="15374"/>
                  <a:pt x="18985" y="15265"/>
                </a:cubicBezTo>
                <a:cubicBezTo>
                  <a:pt x="19547" y="14763"/>
                  <a:pt x="20245" y="13756"/>
                  <a:pt x="20637" y="12886"/>
                </a:cubicBezTo>
                <a:cubicBezTo>
                  <a:pt x="20876" y="12356"/>
                  <a:pt x="21093" y="11227"/>
                  <a:pt x="21093" y="10537"/>
                </a:cubicBezTo>
                <a:cubicBezTo>
                  <a:pt x="21093" y="10023"/>
                  <a:pt x="20940" y="8918"/>
                  <a:pt x="20819" y="8561"/>
                </a:cubicBezTo>
                <a:cubicBezTo>
                  <a:pt x="20169" y="6647"/>
                  <a:pt x="18854" y="5162"/>
                  <a:pt x="16786" y="4010"/>
                </a:cubicBezTo>
                <a:cubicBezTo>
                  <a:pt x="16337" y="3761"/>
                  <a:pt x="16015" y="3531"/>
                  <a:pt x="15797" y="3312"/>
                </a:cubicBezTo>
                <a:cubicBezTo>
                  <a:pt x="15618" y="3132"/>
                  <a:pt x="15354" y="2917"/>
                  <a:pt x="15211" y="2831"/>
                </a:cubicBezTo>
                <a:lnTo>
                  <a:pt x="14951" y="2674"/>
                </a:lnTo>
                <a:lnTo>
                  <a:pt x="15211" y="2506"/>
                </a:lnTo>
                <a:cubicBezTo>
                  <a:pt x="15452" y="2350"/>
                  <a:pt x="15676" y="2067"/>
                  <a:pt x="15784" y="1789"/>
                </a:cubicBezTo>
                <a:cubicBezTo>
                  <a:pt x="15854" y="1609"/>
                  <a:pt x="15662" y="1653"/>
                  <a:pt x="15523" y="1848"/>
                </a:cubicBezTo>
                <a:cubicBezTo>
                  <a:pt x="15384" y="2043"/>
                  <a:pt x="14846" y="2401"/>
                  <a:pt x="14756" y="2359"/>
                </a:cubicBezTo>
                <a:cubicBezTo>
                  <a:pt x="14722" y="2343"/>
                  <a:pt x="14785" y="2201"/>
                  <a:pt x="14899" y="2035"/>
                </a:cubicBezTo>
                <a:cubicBezTo>
                  <a:pt x="15041" y="1827"/>
                  <a:pt x="15117" y="1635"/>
                  <a:pt x="15133" y="1435"/>
                </a:cubicBezTo>
                <a:lnTo>
                  <a:pt x="15146" y="115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332" name="IMG_0754.jpeg" descr="IMG_0754.jpeg"/>
          <p:cNvPicPr>
            <a:picLocks noChangeAspect="1"/>
          </p:cNvPicPr>
          <p:nvPr/>
        </p:nvPicPr>
        <p:blipFill>
          <a:blip r:embed="rId4">
            <a:extLst/>
          </a:blip>
          <a:srcRect l="101" t="167" r="1072" b="13"/>
          <a:stretch>
            <a:fillRect/>
          </a:stretch>
        </p:blipFill>
        <p:spPr>
          <a:xfrm>
            <a:off x="5763673" y="4135821"/>
            <a:ext cx="658813" cy="8719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95" fill="norm" stroke="1" extrusionOk="0">
                <a:moveTo>
                  <a:pt x="12596" y="0"/>
                </a:moveTo>
                <a:cubicBezTo>
                  <a:pt x="12467" y="-5"/>
                  <a:pt x="12223" y="190"/>
                  <a:pt x="12179" y="354"/>
                </a:cubicBezTo>
                <a:cubicBezTo>
                  <a:pt x="12136" y="516"/>
                  <a:pt x="12128" y="521"/>
                  <a:pt x="12374" y="521"/>
                </a:cubicBezTo>
                <a:cubicBezTo>
                  <a:pt x="12634" y="521"/>
                  <a:pt x="13267" y="752"/>
                  <a:pt x="13650" y="993"/>
                </a:cubicBezTo>
                <a:cubicBezTo>
                  <a:pt x="13870" y="1132"/>
                  <a:pt x="14014" y="1161"/>
                  <a:pt x="14014" y="1062"/>
                </a:cubicBezTo>
                <a:cubicBezTo>
                  <a:pt x="14014" y="981"/>
                  <a:pt x="13332" y="327"/>
                  <a:pt x="13090" y="177"/>
                </a:cubicBezTo>
                <a:cubicBezTo>
                  <a:pt x="12991" y="116"/>
                  <a:pt x="12861" y="70"/>
                  <a:pt x="12804" y="69"/>
                </a:cubicBezTo>
                <a:cubicBezTo>
                  <a:pt x="12747" y="68"/>
                  <a:pt x="12670" y="47"/>
                  <a:pt x="12635" y="20"/>
                </a:cubicBezTo>
                <a:cubicBezTo>
                  <a:pt x="12622" y="10"/>
                  <a:pt x="12614" y="1"/>
                  <a:pt x="12596" y="0"/>
                </a:cubicBezTo>
                <a:close/>
                <a:moveTo>
                  <a:pt x="8302" y="452"/>
                </a:moveTo>
                <a:cubicBezTo>
                  <a:pt x="7960" y="452"/>
                  <a:pt x="7739" y="652"/>
                  <a:pt x="7508" y="1189"/>
                </a:cubicBezTo>
                <a:cubicBezTo>
                  <a:pt x="7363" y="1527"/>
                  <a:pt x="7131" y="2330"/>
                  <a:pt x="7131" y="2497"/>
                </a:cubicBezTo>
                <a:cubicBezTo>
                  <a:pt x="7130" y="2597"/>
                  <a:pt x="7255" y="2515"/>
                  <a:pt x="7326" y="2369"/>
                </a:cubicBezTo>
                <a:cubicBezTo>
                  <a:pt x="7800" y="1400"/>
                  <a:pt x="8132" y="1017"/>
                  <a:pt x="8588" y="875"/>
                </a:cubicBezTo>
                <a:cubicBezTo>
                  <a:pt x="8914" y="773"/>
                  <a:pt x="8697" y="452"/>
                  <a:pt x="8302" y="452"/>
                </a:cubicBezTo>
                <a:close/>
                <a:moveTo>
                  <a:pt x="15146" y="1150"/>
                </a:moveTo>
                <a:lnTo>
                  <a:pt x="14912" y="1514"/>
                </a:lnTo>
                <a:cubicBezTo>
                  <a:pt x="14676" y="1873"/>
                  <a:pt x="14048" y="2455"/>
                  <a:pt x="13949" y="2408"/>
                </a:cubicBezTo>
                <a:cubicBezTo>
                  <a:pt x="13921" y="2395"/>
                  <a:pt x="13879" y="2227"/>
                  <a:pt x="13858" y="2025"/>
                </a:cubicBezTo>
                <a:cubicBezTo>
                  <a:pt x="13819" y="1656"/>
                  <a:pt x="13695" y="1293"/>
                  <a:pt x="13624" y="1347"/>
                </a:cubicBezTo>
                <a:cubicBezTo>
                  <a:pt x="13602" y="1363"/>
                  <a:pt x="13581" y="1530"/>
                  <a:pt x="13572" y="1720"/>
                </a:cubicBezTo>
                <a:cubicBezTo>
                  <a:pt x="13555" y="2070"/>
                  <a:pt x="13381" y="2613"/>
                  <a:pt x="13272" y="2664"/>
                </a:cubicBezTo>
                <a:cubicBezTo>
                  <a:pt x="13240" y="2679"/>
                  <a:pt x="12917" y="2649"/>
                  <a:pt x="12557" y="2595"/>
                </a:cubicBezTo>
                <a:cubicBezTo>
                  <a:pt x="11924" y="2501"/>
                  <a:pt x="10884" y="2412"/>
                  <a:pt x="10540" y="2428"/>
                </a:cubicBezTo>
                <a:cubicBezTo>
                  <a:pt x="10448" y="2432"/>
                  <a:pt x="10180" y="2440"/>
                  <a:pt x="9941" y="2447"/>
                </a:cubicBezTo>
                <a:lnTo>
                  <a:pt x="9499" y="2457"/>
                </a:lnTo>
                <a:lnTo>
                  <a:pt x="9525" y="2271"/>
                </a:lnTo>
                <a:cubicBezTo>
                  <a:pt x="9548" y="2048"/>
                  <a:pt x="9430" y="2020"/>
                  <a:pt x="9369" y="2231"/>
                </a:cubicBezTo>
                <a:cubicBezTo>
                  <a:pt x="9311" y="2430"/>
                  <a:pt x="9153" y="2515"/>
                  <a:pt x="8796" y="2556"/>
                </a:cubicBezTo>
                <a:cubicBezTo>
                  <a:pt x="8631" y="2575"/>
                  <a:pt x="8435" y="2599"/>
                  <a:pt x="8354" y="2615"/>
                </a:cubicBezTo>
                <a:cubicBezTo>
                  <a:pt x="8233" y="2637"/>
                  <a:pt x="8187" y="2615"/>
                  <a:pt x="8093" y="2467"/>
                </a:cubicBezTo>
                <a:cubicBezTo>
                  <a:pt x="7950" y="2240"/>
                  <a:pt x="7843" y="2226"/>
                  <a:pt x="7898" y="2447"/>
                </a:cubicBezTo>
                <a:cubicBezTo>
                  <a:pt x="7939" y="2609"/>
                  <a:pt x="7835" y="2758"/>
                  <a:pt x="7690" y="2733"/>
                </a:cubicBezTo>
                <a:cubicBezTo>
                  <a:pt x="7607" y="2718"/>
                  <a:pt x="7258" y="2782"/>
                  <a:pt x="7027" y="2860"/>
                </a:cubicBezTo>
                <a:cubicBezTo>
                  <a:pt x="6916" y="2898"/>
                  <a:pt x="6669" y="2986"/>
                  <a:pt x="6467" y="3047"/>
                </a:cubicBezTo>
                <a:cubicBezTo>
                  <a:pt x="5815" y="3244"/>
                  <a:pt x="5299" y="3432"/>
                  <a:pt x="4827" y="3666"/>
                </a:cubicBezTo>
                <a:cubicBezTo>
                  <a:pt x="4574" y="3792"/>
                  <a:pt x="4362" y="3902"/>
                  <a:pt x="4346" y="3902"/>
                </a:cubicBezTo>
                <a:cubicBezTo>
                  <a:pt x="4306" y="3902"/>
                  <a:pt x="3689" y="4286"/>
                  <a:pt x="3266" y="4580"/>
                </a:cubicBezTo>
                <a:cubicBezTo>
                  <a:pt x="2796" y="4906"/>
                  <a:pt x="2103" y="5532"/>
                  <a:pt x="1666" y="6025"/>
                </a:cubicBezTo>
                <a:cubicBezTo>
                  <a:pt x="1474" y="6241"/>
                  <a:pt x="1314" y="6434"/>
                  <a:pt x="1314" y="6448"/>
                </a:cubicBezTo>
                <a:cubicBezTo>
                  <a:pt x="1314" y="6462"/>
                  <a:pt x="1240" y="6560"/>
                  <a:pt x="1145" y="6674"/>
                </a:cubicBezTo>
                <a:cubicBezTo>
                  <a:pt x="884" y="6986"/>
                  <a:pt x="419" y="7894"/>
                  <a:pt x="247" y="8434"/>
                </a:cubicBezTo>
                <a:cubicBezTo>
                  <a:pt x="163" y="8697"/>
                  <a:pt x="71" y="8938"/>
                  <a:pt x="39" y="8964"/>
                </a:cubicBezTo>
                <a:cubicBezTo>
                  <a:pt x="25" y="8976"/>
                  <a:pt x="10" y="9588"/>
                  <a:pt x="0" y="10488"/>
                </a:cubicBezTo>
                <a:cubicBezTo>
                  <a:pt x="10" y="11323"/>
                  <a:pt x="24" y="11881"/>
                  <a:pt x="39" y="11893"/>
                </a:cubicBezTo>
                <a:cubicBezTo>
                  <a:pt x="72" y="11919"/>
                  <a:pt x="165" y="12167"/>
                  <a:pt x="247" y="12444"/>
                </a:cubicBezTo>
                <a:cubicBezTo>
                  <a:pt x="329" y="12721"/>
                  <a:pt x="423" y="12987"/>
                  <a:pt x="455" y="13034"/>
                </a:cubicBezTo>
                <a:cubicBezTo>
                  <a:pt x="488" y="13081"/>
                  <a:pt x="526" y="13177"/>
                  <a:pt x="533" y="13250"/>
                </a:cubicBezTo>
                <a:cubicBezTo>
                  <a:pt x="541" y="13322"/>
                  <a:pt x="578" y="13407"/>
                  <a:pt x="625" y="13437"/>
                </a:cubicBezTo>
                <a:cubicBezTo>
                  <a:pt x="672" y="13466"/>
                  <a:pt x="716" y="13513"/>
                  <a:pt x="716" y="13545"/>
                </a:cubicBezTo>
                <a:cubicBezTo>
                  <a:pt x="716" y="13667"/>
                  <a:pt x="1404" y="14632"/>
                  <a:pt x="1783" y="15039"/>
                </a:cubicBezTo>
                <a:cubicBezTo>
                  <a:pt x="2002" y="15275"/>
                  <a:pt x="2449" y="15673"/>
                  <a:pt x="2772" y="15923"/>
                </a:cubicBezTo>
                <a:cubicBezTo>
                  <a:pt x="3331" y="16355"/>
                  <a:pt x="4275" y="17005"/>
                  <a:pt x="4346" y="17005"/>
                </a:cubicBezTo>
                <a:cubicBezTo>
                  <a:pt x="4365" y="17005"/>
                  <a:pt x="4569" y="17104"/>
                  <a:pt x="4801" y="17221"/>
                </a:cubicBezTo>
                <a:cubicBezTo>
                  <a:pt x="5423" y="17533"/>
                  <a:pt x="6416" y="17886"/>
                  <a:pt x="7170" y="18066"/>
                </a:cubicBezTo>
                <a:cubicBezTo>
                  <a:pt x="7534" y="18154"/>
                  <a:pt x="7882" y="18237"/>
                  <a:pt x="7937" y="18253"/>
                </a:cubicBezTo>
                <a:cubicBezTo>
                  <a:pt x="7992" y="18269"/>
                  <a:pt x="8059" y="18279"/>
                  <a:pt x="8093" y="18273"/>
                </a:cubicBezTo>
                <a:cubicBezTo>
                  <a:pt x="8128" y="18267"/>
                  <a:pt x="8388" y="18304"/>
                  <a:pt x="8666" y="18351"/>
                </a:cubicBezTo>
                <a:cubicBezTo>
                  <a:pt x="9441" y="18484"/>
                  <a:pt x="11459" y="18468"/>
                  <a:pt x="12440" y="18322"/>
                </a:cubicBezTo>
                <a:cubicBezTo>
                  <a:pt x="13259" y="18200"/>
                  <a:pt x="13842" y="18085"/>
                  <a:pt x="14053" y="18007"/>
                </a:cubicBezTo>
                <a:cubicBezTo>
                  <a:pt x="14130" y="17979"/>
                  <a:pt x="14295" y="17953"/>
                  <a:pt x="14417" y="17948"/>
                </a:cubicBezTo>
                <a:cubicBezTo>
                  <a:pt x="14637" y="17940"/>
                  <a:pt x="14636" y="17948"/>
                  <a:pt x="14743" y="18273"/>
                </a:cubicBezTo>
                <a:cubicBezTo>
                  <a:pt x="14897" y="18745"/>
                  <a:pt x="15257" y="19146"/>
                  <a:pt x="15575" y="19206"/>
                </a:cubicBezTo>
                <a:cubicBezTo>
                  <a:pt x="15828" y="19254"/>
                  <a:pt x="15843" y="19310"/>
                  <a:pt x="15693" y="19551"/>
                </a:cubicBezTo>
                <a:cubicBezTo>
                  <a:pt x="15476" y="19898"/>
                  <a:pt x="15401" y="20190"/>
                  <a:pt x="15406" y="20602"/>
                </a:cubicBezTo>
                <a:cubicBezTo>
                  <a:pt x="15411" y="20942"/>
                  <a:pt x="15531" y="21396"/>
                  <a:pt x="15653" y="21546"/>
                </a:cubicBezTo>
                <a:cubicBezTo>
                  <a:pt x="15679" y="21577"/>
                  <a:pt x="16822" y="21595"/>
                  <a:pt x="18763" y="21595"/>
                </a:cubicBezTo>
                <a:lnTo>
                  <a:pt x="18959" y="21595"/>
                </a:lnTo>
                <a:lnTo>
                  <a:pt x="19115" y="21477"/>
                </a:lnTo>
                <a:cubicBezTo>
                  <a:pt x="19837" y="20932"/>
                  <a:pt x="20832" y="19770"/>
                  <a:pt x="21236" y="19000"/>
                </a:cubicBezTo>
                <a:cubicBezTo>
                  <a:pt x="21579" y="18345"/>
                  <a:pt x="21600" y="18251"/>
                  <a:pt x="21600" y="17535"/>
                </a:cubicBezTo>
                <a:cubicBezTo>
                  <a:pt x="21600" y="16883"/>
                  <a:pt x="21583" y="16817"/>
                  <a:pt x="21431" y="16592"/>
                </a:cubicBezTo>
                <a:cubicBezTo>
                  <a:pt x="21122" y="16136"/>
                  <a:pt x="20646" y="15904"/>
                  <a:pt x="19765" y="15806"/>
                </a:cubicBezTo>
                <a:cubicBezTo>
                  <a:pt x="19189" y="15741"/>
                  <a:pt x="18763" y="15627"/>
                  <a:pt x="18763" y="15530"/>
                </a:cubicBezTo>
                <a:cubicBezTo>
                  <a:pt x="18763" y="15494"/>
                  <a:pt x="18863" y="15374"/>
                  <a:pt x="18985" y="15265"/>
                </a:cubicBezTo>
                <a:cubicBezTo>
                  <a:pt x="19547" y="14763"/>
                  <a:pt x="20245" y="13756"/>
                  <a:pt x="20637" y="12886"/>
                </a:cubicBezTo>
                <a:cubicBezTo>
                  <a:pt x="20876" y="12356"/>
                  <a:pt x="21093" y="11227"/>
                  <a:pt x="21093" y="10537"/>
                </a:cubicBezTo>
                <a:cubicBezTo>
                  <a:pt x="21093" y="10023"/>
                  <a:pt x="20940" y="8918"/>
                  <a:pt x="20819" y="8561"/>
                </a:cubicBezTo>
                <a:cubicBezTo>
                  <a:pt x="20169" y="6647"/>
                  <a:pt x="18854" y="5162"/>
                  <a:pt x="16786" y="4010"/>
                </a:cubicBezTo>
                <a:cubicBezTo>
                  <a:pt x="16337" y="3761"/>
                  <a:pt x="16015" y="3531"/>
                  <a:pt x="15797" y="3312"/>
                </a:cubicBezTo>
                <a:cubicBezTo>
                  <a:pt x="15618" y="3132"/>
                  <a:pt x="15354" y="2917"/>
                  <a:pt x="15211" y="2831"/>
                </a:cubicBezTo>
                <a:lnTo>
                  <a:pt x="14951" y="2674"/>
                </a:lnTo>
                <a:lnTo>
                  <a:pt x="15211" y="2506"/>
                </a:lnTo>
                <a:cubicBezTo>
                  <a:pt x="15452" y="2350"/>
                  <a:pt x="15676" y="2067"/>
                  <a:pt x="15784" y="1789"/>
                </a:cubicBezTo>
                <a:cubicBezTo>
                  <a:pt x="15854" y="1609"/>
                  <a:pt x="15662" y="1653"/>
                  <a:pt x="15523" y="1848"/>
                </a:cubicBezTo>
                <a:cubicBezTo>
                  <a:pt x="15384" y="2043"/>
                  <a:pt x="14846" y="2401"/>
                  <a:pt x="14756" y="2359"/>
                </a:cubicBezTo>
                <a:cubicBezTo>
                  <a:pt x="14722" y="2343"/>
                  <a:pt x="14785" y="2201"/>
                  <a:pt x="14899" y="2035"/>
                </a:cubicBezTo>
                <a:cubicBezTo>
                  <a:pt x="15041" y="1827"/>
                  <a:pt x="15117" y="1635"/>
                  <a:pt x="15133" y="1435"/>
                </a:cubicBezTo>
                <a:lnTo>
                  <a:pt x="15146" y="1150"/>
                </a:ln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4" fill="hold"/>
                                        <p:tgtEl>
                                          <p:spTgt spid="33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484"/>
                            </p:stCondLst>
                            <p:childTnLst>
                              <p:par>
                                <p:cTn id="8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0" dur="1000"/>
                                        <p:tgtEl>
                                          <p:spTgt spid="3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8484"/>
                            </p:stCondLst>
                            <p:childTnLst>
                              <p:par>
                                <p:cTn id="12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4" dur="1000"/>
                                        <p:tgtEl>
                                          <p:spTgt spid="3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8" dur="1000" fill="hold"/>
                                        <p:tgtEl>
                                          <p:spTgt spid="33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19" fill="hold" display="0">
                  <p:stCondLst>
                    <p:cond delay="indefinite"/>
                  </p:stCondLst>
                </p:cTn>
                <p:tgtEl>
                  <p:spTgt spid="3324"/>
                </p:tgtEl>
              </p:cMediaNode>
            </p:video>
            <p:seq concurrent="1" prevAc="none" nextAc="seek">
              <p:cTn id="20" evtFilter="cancelBubble" nodeType="interactiveSeq" restart="whenNotActive" fill="hold">
                <p:stCondLst>
                  <p:cond delay="0" evt="onClick">
                    <p:tgtEl>
                      <p:spTgt spid="3324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33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324"/>
                  </p:tgtEl>
                </p:cond>
              </p:nextCondLst>
            </p:seq>
          </p:childTnLst>
        </p:cTn>
      </p:par>
    </p:tnLst>
    <p:bldLst>
      <p:bldP build="whole" bldLvl="1" animBg="1" rev="0" advAuto="0" spid="3330" grpId="3"/>
      <p:bldP build="whole" bldLvl="1" animBg="1" rev="0" advAuto="0" spid="3323" grpId="2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39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334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35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36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37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38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340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341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342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343" name="صفحة…"/>
          <p:cNvSpPr txBox="1"/>
          <p:nvPr/>
        </p:nvSpPr>
        <p:spPr>
          <a:xfrm>
            <a:off x="8331734" y="4260696"/>
            <a:ext cx="437926" cy="425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sz="15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 sz="1500">
                <a:solidFill>
                  <a:srgbClr val="FFFFFF"/>
                </a:solidFill>
              </a:defRPr>
            </a:pPr>
            <a:r>
              <a:t>١٣٢</a:t>
            </a:r>
          </a:p>
        </p:txBody>
      </p:sp>
      <p:pic>
        <p:nvPicPr>
          <p:cNvPr id="3344" name="IMG_1850.png" descr="IMG_1850.png"/>
          <p:cNvPicPr>
            <a:picLocks noChangeAspect="1"/>
          </p:cNvPicPr>
          <p:nvPr/>
        </p:nvPicPr>
        <p:blipFill>
          <a:blip r:embed="rId3">
            <a:extLst/>
          </a:blip>
          <a:srcRect l="30936" t="22076" r="52871" b="75254"/>
          <a:stretch>
            <a:fillRect/>
          </a:stretch>
        </p:blipFill>
        <p:spPr>
          <a:xfrm>
            <a:off x="1568809" y="771576"/>
            <a:ext cx="3309955" cy="40916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88" h="21305" fill="norm" stroke="1" extrusionOk="0">
                <a:moveTo>
                  <a:pt x="21126" y="58"/>
                </a:moveTo>
                <a:cubicBezTo>
                  <a:pt x="21084" y="215"/>
                  <a:pt x="21030" y="695"/>
                  <a:pt x="20944" y="1567"/>
                </a:cubicBezTo>
                <a:lnTo>
                  <a:pt x="20739" y="3654"/>
                </a:lnTo>
                <a:lnTo>
                  <a:pt x="10671" y="3798"/>
                </a:lnTo>
                <a:cubicBezTo>
                  <a:pt x="1124" y="3927"/>
                  <a:pt x="592" y="3986"/>
                  <a:pt x="392" y="5142"/>
                </a:cubicBezTo>
                <a:cubicBezTo>
                  <a:pt x="-142" y="8244"/>
                  <a:pt x="-127" y="16123"/>
                  <a:pt x="418" y="18801"/>
                </a:cubicBezTo>
                <a:cubicBezTo>
                  <a:pt x="678" y="20080"/>
                  <a:pt x="911" y="20114"/>
                  <a:pt x="7998" y="20206"/>
                </a:cubicBezTo>
                <a:cubicBezTo>
                  <a:pt x="12019" y="20259"/>
                  <a:pt x="16386" y="20495"/>
                  <a:pt x="17703" y="20723"/>
                </a:cubicBezTo>
                <a:cubicBezTo>
                  <a:pt x="19020" y="20951"/>
                  <a:pt x="20193" y="21206"/>
                  <a:pt x="20308" y="21281"/>
                </a:cubicBezTo>
                <a:cubicBezTo>
                  <a:pt x="20649" y="21501"/>
                  <a:pt x="21041" y="20177"/>
                  <a:pt x="21193" y="18305"/>
                </a:cubicBezTo>
                <a:cubicBezTo>
                  <a:pt x="21399" y="15777"/>
                  <a:pt x="21458" y="9090"/>
                  <a:pt x="21293" y="7063"/>
                </a:cubicBezTo>
                <a:cubicBezTo>
                  <a:pt x="21209" y="6025"/>
                  <a:pt x="21190" y="5124"/>
                  <a:pt x="21239" y="4501"/>
                </a:cubicBezTo>
                <a:cubicBezTo>
                  <a:pt x="21338" y="3250"/>
                  <a:pt x="21333" y="1758"/>
                  <a:pt x="21231" y="492"/>
                </a:cubicBezTo>
                <a:cubicBezTo>
                  <a:pt x="21196" y="68"/>
                  <a:pt x="21168" y="-99"/>
                  <a:pt x="21126" y="58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345" name="IMG_0547.gif" descr="IMG_0547.gif"/>
          <p:cNvPicPr>
            <a:picLocks noChangeAspect="0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712184" y="2756465"/>
            <a:ext cx="1154434" cy="865826"/>
          </a:xfrm>
          <a:prstGeom prst="rect">
            <a:avLst/>
          </a:prstGeom>
          <a:ln w="12700">
            <a:solidFill>
              <a:srgbClr val="B51A00"/>
            </a:solidFill>
            <a:miter lim="400000"/>
          </a:ln>
        </p:spPr>
      </p:pic>
      <p:grpSp>
        <p:nvGrpSpPr>
          <p:cNvPr id="3348" name="تجميع"/>
          <p:cNvGrpSpPr/>
          <p:nvPr/>
        </p:nvGrpSpPr>
        <p:grpSpPr>
          <a:xfrm>
            <a:off x="4546600" y="2225000"/>
            <a:ext cx="1930177" cy="1000900"/>
            <a:chOff x="0" y="0"/>
            <a:chExt cx="1930176" cy="1000898"/>
          </a:xfrm>
        </p:grpSpPr>
        <p:pic>
          <p:nvPicPr>
            <p:cNvPr id="3346" name="التمثيل بالمدرجات التكرارية التمثيل بالمدرجات التكرارية " descr="التمثيل بالمدرجات التكرارية التمثيل بالمدرجات التكرارية 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115523"/>
              <a:ext cx="1930177" cy="88537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sp>
          <p:nvSpPr>
            <p:cNvPr id="3347" name="Google Shape;4623;p49"/>
            <p:cNvSpPr/>
            <p:nvPr/>
          </p:nvSpPr>
          <p:spPr>
            <a:xfrm rot="21189298">
              <a:off x="1435093" y="17736"/>
              <a:ext cx="309261" cy="194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21600"/>
                  </a:moveTo>
                  <a:lnTo>
                    <a:pt x="0" y="6787"/>
                  </a:lnTo>
                  <a:cubicBezTo>
                    <a:pt x="0" y="6787"/>
                    <a:pt x="933" y="6787"/>
                    <a:pt x="1287" y="6244"/>
                  </a:cubicBezTo>
                  <a:cubicBezTo>
                    <a:pt x="1609" y="5662"/>
                    <a:pt x="1320" y="4809"/>
                    <a:pt x="1320" y="4809"/>
                  </a:cubicBezTo>
                  <a:cubicBezTo>
                    <a:pt x="1320" y="4809"/>
                    <a:pt x="2253" y="4809"/>
                    <a:pt x="2607" y="4228"/>
                  </a:cubicBezTo>
                  <a:cubicBezTo>
                    <a:pt x="2961" y="3607"/>
                    <a:pt x="2672" y="2249"/>
                    <a:pt x="2672" y="2249"/>
                  </a:cubicBezTo>
                  <a:cubicBezTo>
                    <a:pt x="2672" y="2249"/>
                    <a:pt x="3702" y="2094"/>
                    <a:pt x="3927" y="1707"/>
                  </a:cubicBezTo>
                  <a:cubicBezTo>
                    <a:pt x="4152" y="1319"/>
                    <a:pt x="4024" y="0"/>
                    <a:pt x="4024" y="0"/>
                  </a:cubicBezTo>
                  <a:lnTo>
                    <a:pt x="21600" y="14659"/>
                  </a:lnTo>
                  <a:cubicBezTo>
                    <a:pt x="19958" y="14853"/>
                    <a:pt x="20248" y="16908"/>
                    <a:pt x="20248" y="16908"/>
                  </a:cubicBezTo>
                  <a:cubicBezTo>
                    <a:pt x="20248" y="16908"/>
                    <a:pt x="19507" y="17257"/>
                    <a:pt x="19121" y="17684"/>
                  </a:cubicBezTo>
                  <a:cubicBezTo>
                    <a:pt x="18767" y="18111"/>
                    <a:pt x="19024" y="19390"/>
                    <a:pt x="19024" y="19390"/>
                  </a:cubicBezTo>
                  <a:cubicBezTo>
                    <a:pt x="19024" y="19390"/>
                    <a:pt x="18027" y="19429"/>
                    <a:pt x="17705" y="19933"/>
                  </a:cubicBezTo>
                  <a:cubicBezTo>
                    <a:pt x="17415" y="20437"/>
                    <a:pt x="17737" y="21600"/>
                    <a:pt x="17737" y="21600"/>
                  </a:cubicBezTo>
                  <a:close/>
                </a:path>
              </a:pathLst>
            </a:custGeom>
            <a:solidFill>
              <a:srgbClr val="F5DCDC"/>
            </a:solidFill>
            <a:ln w="12700" cap="flat">
              <a:solidFill>
                <a:schemeClr val="accent2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500"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349" name="IMG_3397.png" descr="IMG_3397.png"/>
          <p:cNvPicPr>
            <a:picLocks noChangeAspect="1"/>
          </p:cNvPicPr>
          <p:nvPr/>
        </p:nvPicPr>
        <p:blipFill>
          <a:blip r:embed="rId6">
            <a:extLst/>
          </a:blip>
          <a:srcRect l="33968" t="17056" r="36448" b="79675"/>
          <a:stretch>
            <a:fillRect/>
          </a:stretch>
        </p:blipFill>
        <p:spPr>
          <a:xfrm>
            <a:off x="1523658" y="1206453"/>
            <a:ext cx="4804004" cy="39809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grpSp>
        <p:nvGrpSpPr>
          <p:cNvPr id="3352" name="تجميع"/>
          <p:cNvGrpSpPr/>
          <p:nvPr/>
        </p:nvGrpSpPr>
        <p:grpSpPr>
          <a:xfrm>
            <a:off x="2568234" y="2172359"/>
            <a:ext cx="1911071" cy="1051612"/>
            <a:chOff x="0" y="0"/>
            <a:chExt cx="1911069" cy="1051610"/>
          </a:xfrm>
        </p:grpSpPr>
        <p:pic>
          <p:nvPicPr>
            <p:cNvPr id="3350" name="التمثيل بالقطاعات الدائرية التمثيل بالقطاعات الدائرية " descr="التمثيل بالقطاعات الدائرية التمثيل بالقطاعات الدائرية 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148706"/>
              <a:ext cx="1911070" cy="90290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sp>
          <p:nvSpPr>
            <p:cNvPr id="3351" name="Google Shape;4623;p49"/>
            <p:cNvSpPr/>
            <p:nvPr/>
          </p:nvSpPr>
          <p:spPr>
            <a:xfrm rot="21189298">
              <a:off x="1356423" y="25883"/>
              <a:ext cx="451310" cy="283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21600"/>
                  </a:moveTo>
                  <a:lnTo>
                    <a:pt x="0" y="6787"/>
                  </a:lnTo>
                  <a:cubicBezTo>
                    <a:pt x="0" y="6787"/>
                    <a:pt x="933" y="6787"/>
                    <a:pt x="1287" y="6244"/>
                  </a:cubicBezTo>
                  <a:cubicBezTo>
                    <a:pt x="1609" y="5662"/>
                    <a:pt x="1320" y="4809"/>
                    <a:pt x="1320" y="4809"/>
                  </a:cubicBezTo>
                  <a:cubicBezTo>
                    <a:pt x="1320" y="4809"/>
                    <a:pt x="2253" y="4809"/>
                    <a:pt x="2607" y="4228"/>
                  </a:cubicBezTo>
                  <a:cubicBezTo>
                    <a:pt x="2961" y="3607"/>
                    <a:pt x="2672" y="2249"/>
                    <a:pt x="2672" y="2249"/>
                  </a:cubicBezTo>
                  <a:cubicBezTo>
                    <a:pt x="2672" y="2249"/>
                    <a:pt x="3702" y="2094"/>
                    <a:pt x="3927" y="1707"/>
                  </a:cubicBezTo>
                  <a:cubicBezTo>
                    <a:pt x="4152" y="1319"/>
                    <a:pt x="4024" y="0"/>
                    <a:pt x="4024" y="0"/>
                  </a:cubicBezTo>
                  <a:lnTo>
                    <a:pt x="21600" y="14659"/>
                  </a:lnTo>
                  <a:cubicBezTo>
                    <a:pt x="19958" y="14853"/>
                    <a:pt x="20248" y="16908"/>
                    <a:pt x="20248" y="16908"/>
                  </a:cubicBezTo>
                  <a:cubicBezTo>
                    <a:pt x="20248" y="16908"/>
                    <a:pt x="19507" y="17257"/>
                    <a:pt x="19121" y="17684"/>
                  </a:cubicBezTo>
                  <a:cubicBezTo>
                    <a:pt x="18767" y="18111"/>
                    <a:pt x="19024" y="19390"/>
                    <a:pt x="19024" y="19390"/>
                  </a:cubicBezTo>
                  <a:cubicBezTo>
                    <a:pt x="19024" y="19390"/>
                    <a:pt x="18027" y="19429"/>
                    <a:pt x="17705" y="19933"/>
                  </a:cubicBezTo>
                  <a:cubicBezTo>
                    <a:pt x="17415" y="20437"/>
                    <a:pt x="17737" y="21600"/>
                    <a:pt x="17737" y="21600"/>
                  </a:cubicBezTo>
                  <a:close/>
                </a:path>
              </a:pathLst>
            </a:custGeom>
            <a:solidFill>
              <a:srgbClr val="F5DCDC"/>
            </a:solidFill>
            <a:ln w="12700" cap="flat">
              <a:solidFill>
                <a:schemeClr val="accent2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500"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353" name="IMG_3397.png" descr="IMG_3397.png"/>
          <p:cNvPicPr>
            <a:picLocks noChangeAspect="1"/>
          </p:cNvPicPr>
          <p:nvPr/>
        </p:nvPicPr>
        <p:blipFill>
          <a:blip r:embed="rId6">
            <a:extLst/>
          </a:blip>
          <a:srcRect l="28792" t="20591" r="37343" b="74642"/>
          <a:stretch>
            <a:fillRect/>
          </a:stretch>
        </p:blipFill>
        <p:spPr>
          <a:xfrm>
            <a:off x="1309140" y="1659254"/>
            <a:ext cx="5139424" cy="54238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56" name="تجميع"/>
          <p:cNvGrpSpPr/>
          <p:nvPr/>
        </p:nvGrpSpPr>
        <p:grpSpPr>
          <a:xfrm>
            <a:off x="695160" y="2283360"/>
            <a:ext cx="1804581" cy="973744"/>
            <a:chOff x="0" y="0"/>
            <a:chExt cx="1804580" cy="973743"/>
          </a:xfrm>
        </p:grpSpPr>
        <p:pic>
          <p:nvPicPr>
            <p:cNvPr id="3354" name="التمثيل بالاعمدة التمثيل بالاعمدة" descr="التمثيل بالاعمدة التمثيل بالاعمدة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119616"/>
              <a:ext cx="1804581" cy="85412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sp>
          <p:nvSpPr>
            <p:cNvPr id="3355" name="Google Shape;4623;p49"/>
            <p:cNvSpPr/>
            <p:nvPr/>
          </p:nvSpPr>
          <p:spPr>
            <a:xfrm rot="21189298">
              <a:off x="1184615" y="24401"/>
              <a:ext cx="425476" cy="267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21600"/>
                  </a:moveTo>
                  <a:lnTo>
                    <a:pt x="0" y="6787"/>
                  </a:lnTo>
                  <a:cubicBezTo>
                    <a:pt x="0" y="6787"/>
                    <a:pt x="933" y="6787"/>
                    <a:pt x="1287" y="6244"/>
                  </a:cubicBezTo>
                  <a:cubicBezTo>
                    <a:pt x="1609" y="5662"/>
                    <a:pt x="1320" y="4809"/>
                    <a:pt x="1320" y="4809"/>
                  </a:cubicBezTo>
                  <a:cubicBezTo>
                    <a:pt x="1320" y="4809"/>
                    <a:pt x="2253" y="4809"/>
                    <a:pt x="2607" y="4228"/>
                  </a:cubicBezTo>
                  <a:cubicBezTo>
                    <a:pt x="2961" y="3607"/>
                    <a:pt x="2672" y="2249"/>
                    <a:pt x="2672" y="2249"/>
                  </a:cubicBezTo>
                  <a:cubicBezTo>
                    <a:pt x="2672" y="2249"/>
                    <a:pt x="3702" y="2094"/>
                    <a:pt x="3927" y="1707"/>
                  </a:cubicBezTo>
                  <a:cubicBezTo>
                    <a:pt x="4152" y="1319"/>
                    <a:pt x="4024" y="0"/>
                    <a:pt x="4024" y="0"/>
                  </a:cubicBezTo>
                  <a:lnTo>
                    <a:pt x="21600" y="14659"/>
                  </a:lnTo>
                  <a:cubicBezTo>
                    <a:pt x="19958" y="14853"/>
                    <a:pt x="20248" y="16908"/>
                    <a:pt x="20248" y="16908"/>
                  </a:cubicBezTo>
                  <a:cubicBezTo>
                    <a:pt x="20248" y="16908"/>
                    <a:pt x="19507" y="17257"/>
                    <a:pt x="19121" y="17684"/>
                  </a:cubicBezTo>
                  <a:cubicBezTo>
                    <a:pt x="18767" y="18111"/>
                    <a:pt x="19024" y="19390"/>
                    <a:pt x="19024" y="19390"/>
                  </a:cubicBezTo>
                  <a:cubicBezTo>
                    <a:pt x="19024" y="19390"/>
                    <a:pt x="18027" y="19429"/>
                    <a:pt x="17705" y="19933"/>
                  </a:cubicBezTo>
                  <a:cubicBezTo>
                    <a:pt x="17415" y="20437"/>
                    <a:pt x="17737" y="21600"/>
                    <a:pt x="17737" y="21600"/>
                  </a:cubicBezTo>
                  <a:close/>
                </a:path>
              </a:pathLst>
            </a:custGeom>
            <a:solidFill>
              <a:srgbClr val="F5DCDC"/>
            </a:solidFill>
            <a:ln w="12700" cap="flat">
              <a:solidFill>
                <a:schemeClr val="accent2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500"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357" name="IMG_3397.png" descr="IMG_3397.png"/>
          <p:cNvPicPr>
            <a:picLocks noChangeAspect="1"/>
          </p:cNvPicPr>
          <p:nvPr/>
        </p:nvPicPr>
        <p:blipFill>
          <a:blip r:embed="rId6">
            <a:extLst/>
          </a:blip>
          <a:srcRect l="36341" t="25136" r="37410" b="71435"/>
          <a:stretch>
            <a:fillRect/>
          </a:stretch>
        </p:blipFill>
        <p:spPr>
          <a:xfrm>
            <a:off x="2180970" y="3529972"/>
            <a:ext cx="3983619" cy="3902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360" name="تجميع"/>
          <p:cNvGrpSpPr/>
          <p:nvPr/>
        </p:nvGrpSpPr>
        <p:grpSpPr>
          <a:xfrm>
            <a:off x="4595583" y="3824299"/>
            <a:ext cx="1930178" cy="1000899"/>
            <a:chOff x="0" y="0"/>
            <a:chExt cx="1930176" cy="1000898"/>
          </a:xfrm>
        </p:grpSpPr>
        <p:pic>
          <p:nvPicPr>
            <p:cNvPr id="3358" name="التمثيل بالمدرجات التكرارية التمثيل بالمدرجات التكرارية " descr="التمثيل بالمدرجات التكرارية التمثيل بالمدرجات التكرارية 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115523"/>
              <a:ext cx="1930177" cy="885376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sp>
          <p:nvSpPr>
            <p:cNvPr id="3359" name="Google Shape;4623;p49"/>
            <p:cNvSpPr/>
            <p:nvPr/>
          </p:nvSpPr>
          <p:spPr>
            <a:xfrm rot="21189298">
              <a:off x="1435093" y="17736"/>
              <a:ext cx="309261" cy="194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21600"/>
                  </a:moveTo>
                  <a:lnTo>
                    <a:pt x="0" y="6787"/>
                  </a:lnTo>
                  <a:cubicBezTo>
                    <a:pt x="0" y="6787"/>
                    <a:pt x="933" y="6787"/>
                    <a:pt x="1287" y="6244"/>
                  </a:cubicBezTo>
                  <a:cubicBezTo>
                    <a:pt x="1609" y="5662"/>
                    <a:pt x="1320" y="4809"/>
                    <a:pt x="1320" y="4809"/>
                  </a:cubicBezTo>
                  <a:cubicBezTo>
                    <a:pt x="1320" y="4809"/>
                    <a:pt x="2253" y="4809"/>
                    <a:pt x="2607" y="4228"/>
                  </a:cubicBezTo>
                  <a:cubicBezTo>
                    <a:pt x="2961" y="3607"/>
                    <a:pt x="2672" y="2249"/>
                    <a:pt x="2672" y="2249"/>
                  </a:cubicBezTo>
                  <a:cubicBezTo>
                    <a:pt x="2672" y="2249"/>
                    <a:pt x="3702" y="2094"/>
                    <a:pt x="3927" y="1707"/>
                  </a:cubicBezTo>
                  <a:cubicBezTo>
                    <a:pt x="4152" y="1319"/>
                    <a:pt x="4024" y="0"/>
                    <a:pt x="4024" y="0"/>
                  </a:cubicBezTo>
                  <a:lnTo>
                    <a:pt x="21600" y="14659"/>
                  </a:lnTo>
                  <a:cubicBezTo>
                    <a:pt x="19958" y="14853"/>
                    <a:pt x="20248" y="16908"/>
                    <a:pt x="20248" y="16908"/>
                  </a:cubicBezTo>
                  <a:cubicBezTo>
                    <a:pt x="20248" y="16908"/>
                    <a:pt x="19507" y="17257"/>
                    <a:pt x="19121" y="17684"/>
                  </a:cubicBezTo>
                  <a:cubicBezTo>
                    <a:pt x="18767" y="18111"/>
                    <a:pt x="19024" y="19390"/>
                    <a:pt x="19024" y="19390"/>
                  </a:cubicBezTo>
                  <a:cubicBezTo>
                    <a:pt x="19024" y="19390"/>
                    <a:pt x="18027" y="19429"/>
                    <a:pt x="17705" y="19933"/>
                  </a:cubicBezTo>
                  <a:cubicBezTo>
                    <a:pt x="17415" y="20437"/>
                    <a:pt x="17737" y="21600"/>
                    <a:pt x="17737" y="21600"/>
                  </a:cubicBezTo>
                  <a:close/>
                </a:path>
              </a:pathLst>
            </a:custGeom>
            <a:solidFill>
              <a:srgbClr val="F5DCDC"/>
            </a:solidFill>
            <a:ln w="12700" cap="flat">
              <a:solidFill>
                <a:schemeClr val="accent2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5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363" name="تجميع"/>
          <p:cNvGrpSpPr/>
          <p:nvPr/>
        </p:nvGrpSpPr>
        <p:grpSpPr>
          <a:xfrm>
            <a:off x="2616618" y="3798943"/>
            <a:ext cx="1911070" cy="1051612"/>
            <a:chOff x="0" y="0"/>
            <a:chExt cx="1911069" cy="1051610"/>
          </a:xfrm>
        </p:grpSpPr>
        <p:pic>
          <p:nvPicPr>
            <p:cNvPr id="3361" name="التمثيل بالقطاعات الدائرية التمثيل بالقطاعات الدائرية " descr="التمثيل بالقطاعات الدائرية التمثيل بالقطاعات الدائرية 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0" y="148706"/>
              <a:ext cx="1911070" cy="90290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sp>
          <p:nvSpPr>
            <p:cNvPr id="3362" name="Google Shape;4623;p49"/>
            <p:cNvSpPr/>
            <p:nvPr/>
          </p:nvSpPr>
          <p:spPr>
            <a:xfrm rot="21189298">
              <a:off x="1356423" y="25883"/>
              <a:ext cx="451310" cy="283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21600"/>
                  </a:moveTo>
                  <a:lnTo>
                    <a:pt x="0" y="6787"/>
                  </a:lnTo>
                  <a:cubicBezTo>
                    <a:pt x="0" y="6787"/>
                    <a:pt x="933" y="6787"/>
                    <a:pt x="1287" y="6244"/>
                  </a:cubicBezTo>
                  <a:cubicBezTo>
                    <a:pt x="1609" y="5662"/>
                    <a:pt x="1320" y="4809"/>
                    <a:pt x="1320" y="4809"/>
                  </a:cubicBezTo>
                  <a:cubicBezTo>
                    <a:pt x="1320" y="4809"/>
                    <a:pt x="2253" y="4809"/>
                    <a:pt x="2607" y="4228"/>
                  </a:cubicBezTo>
                  <a:cubicBezTo>
                    <a:pt x="2961" y="3607"/>
                    <a:pt x="2672" y="2249"/>
                    <a:pt x="2672" y="2249"/>
                  </a:cubicBezTo>
                  <a:cubicBezTo>
                    <a:pt x="2672" y="2249"/>
                    <a:pt x="3702" y="2094"/>
                    <a:pt x="3927" y="1707"/>
                  </a:cubicBezTo>
                  <a:cubicBezTo>
                    <a:pt x="4152" y="1319"/>
                    <a:pt x="4024" y="0"/>
                    <a:pt x="4024" y="0"/>
                  </a:cubicBezTo>
                  <a:lnTo>
                    <a:pt x="21600" y="14659"/>
                  </a:lnTo>
                  <a:cubicBezTo>
                    <a:pt x="19958" y="14853"/>
                    <a:pt x="20248" y="16908"/>
                    <a:pt x="20248" y="16908"/>
                  </a:cubicBezTo>
                  <a:cubicBezTo>
                    <a:pt x="20248" y="16908"/>
                    <a:pt x="19507" y="17257"/>
                    <a:pt x="19121" y="17684"/>
                  </a:cubicBezTo>
                  <a:cubicBezTo>
                    <a:pt x="18767" y="18111"/>
                    <a:pt x="19024" y="19390"/>
                    <a:pt x="19024" y="19390"/>
                  </a:cubicBezTo>
                  <a:cubicBezTo>
                    <a:pt x="19024" y="19390"/>
                    <a:pt x="18027" y="19429"/>
                    <a:pt x="17705" y="19933"/>
                  </a:cubicBezTo>
                  <a:cubicBezTo>
                    <a:pt x="17415" y="20437"/>
                    <a:pt x="17737" y="21600"/>
                    <a:pt x="17737" y="21600"/>
                  </a:cubicBezTo>
                  <a:close/>
                </a:path>
              </a:pathLst>
            </a:custGeom>
            <a:solidFill>
              <a:srgbClr val="F5DCDC"/>
            </a:solidFill>
            <a:ln w="12700" cap="flat">
              <a:solidFill>
                <a:schemeClr val="accent2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5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366" name="تجميع"/>
          <p:cNvGrpSpPr/>
          <p:nvPr/>
        </p:nvGrpSpPr>
        <p:grpSpPr>
          <a:xfrm>
            <a:off x="744143" y="3882660"/>
            <a:ext cx="1804581" cy="973744"/>
            <a:chOff x="0" y="0"/>
            <a:chExt cx="1804580" cy="973742"/>
          </a:xfrm>
        </p:grpSpPr>
        <p:pic>
          <p:nvPicPr>
            <p:cNvPr id="3364" name="التمثيل بالاعمدة التمثيل بالاعمدة" descr="التمثيل بالاعمدة التمثيل بالاعمدة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119616"/>
              <a:ext cx="1804581" cy="854127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  <p:sp>
          <p:nvSpPr>
            <p:cNvPr id="3365" name="Google Shape;4623;p49"/>
            <p:cNvSpPr/>
            <p:nvPr/>
          </p:nvSpPr>
          <p:spPr>
            <a:xfrm rot="21189298">
              <a:off x="1184615" y="24401"/>
              <a:ext cx="425476" cy="267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737" y="21600"/>
                  </a:moveTo>
                  <a:lnTo>
                    <a:pt x="0" y="6787"/>
                  </a:lnTo>
                  <a:cubicBezTo>
                    <a:pt x="0" y="6787"/>
                    <a:pt x="933" y="6787"/>
                    <a:pt x="1287" y="6244"/>
                  </a:cubicBezTo>
                  <a:cubicBezTo>
                    <a:pt x="1609" y="5662"/>
                    <a:pt x="1320" y="4809"/>
                    <a:pt x="1320" y="4809"/>
                  </a:cubicBezTo>
                  <a:cubicBezTo>
                    <a:pt x="1320" y="4809"/>
                    <a:pt x="2253" y="4809"/>
                    <a:pt x="2607" y="4228"/>
                  </a:cubicBezTo>
                  <a:cubicBezTo>
                    <a:pt x="2961" y="3607"/>
                    <a:pt x="2672" y="2249"/>
                    <a:pt x="2672" y="2249"/>
                  </a:cubicBezTo>
                  <a:cubicBezTo>
                    <a:pt x="2672" y="2249"/>
                    <a:pt x="3702" y="2094"/>
                    <a:pt x="3927" y="1707"/>
                  </a:cubicBezTo>
                  <a:cubicBezTo>
                    <a:pt x="4152" y="1319"/>
                    <a:pt x="4024" y="0"/>
                    <a:pt x="4024" y="0"/>
                  </a:cubicBezTo>
                  <a:lnTo>
                    <a:pt x="21600" y="14659"/>
                  </a:lnTo>
                  <a:cubicBezTo>
                    <a:pt x="19958" y="14853"/>
                    <a:pt x="20248" y="16908"/>
                    <a:pt x="20248" y="16908"/>
                  </a:cubicBezTo>
                  <a:cubicBezTo>
                    <a:pt x="20248" y="16908"/>
                    <a:pt x="19507" y="17257"/>
                    <a:pt x="19121" y="17684"/>
                  </a:cubicBezTo>
                  <a:cubicBezTo>
                    <a:pt x="18767" y="18111"/>
                    <a:pt x="19024" y="19390"/>
                    <a:pt x="19024" y="19390"/>
                  </a:cubicBezTo>
                  <a:cubicBezTo>
                    <a:pt x="19024" y="19390"/>
                    <a:pt x="18027" y="19429"/>
                    <a:pt x="17705" y="19933"/>
                  </a:cubicBezTo>
                  <a:cubicBezTo>
                    <a:pt x="17415" y="20437"/>
                    <a:pt x="17737" y="21600"/>
                    <a:pt x="17737" y="21600"/>
                  </a:cubicBezTo>
                  <a:close/>
                </a:path>
              </a:pathLst>
            </a:custGeom>
            <a:solidFill>
              <a:srgbClr val="F5DCDC"/>
            </a:solidFill>
            <a:ln w="12700" cap="flat">
              <a:solidFill>
                <a:schemeClr val="accent2"/>
              </a:solidFill>
              <a:prstDash val="solid"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5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367" name="مستطيل"/>
          <p:cNvSpPr/>
          <p:nvPr/>
        </p:nvSpPr>
        <p:spPr>
          <a:xfrm>
            <a:off x="876112" y="2598819"/>
            <a:ext cx="1467077" cy="537141"/>
          </a:xfrm>
          <a:prstGeom prst="rect">
            <a:avLst/>
          </a:prstGeom>
          <a:ln w="25400">
            <a:solidFill>
              <a:srgbClr val="FF4015"/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368" name="مستطيل"/>
          <p:cNvSpPr/>
          <p:nvPr/>
        </p:nvSpPr>
        <p:spPr>
          <a:xfrm>
            <a:off x="2741847" y="4088262"/>
            <a:ext cx="1563844" cy="701121"/>
          </a:xfrm>
          <a:prstGeom prst="rect">
            <a:avLst/>
          </a:prstGeom>
          <a:ln w="25400">
            <a:solidFill>
              <a:srgbClr val="FF4015"/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3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mph" nodeType="clickEffect" presetSubtype="0" presetID="35" grpId="2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3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Class="exit" nodeType="after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4" dur="2500" fill="hold"/>
                                        <p:tgtEl>
                                          <p:spTgt spid="33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Class="exit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8" dur="2500" fill="hold"/>
                                        <p:tgtEl>
                                          <p:spTgt spid="33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4" dur="2000"/>
                                        <p:tgtEl>
                                          <p:spTgt spid="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mph" nodeType="clickEffect" presetSubtype="0" presetID="35" grpId="6" repeatCount="4000" fill="hold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1000" fill="hold"/>
                                        <p:tgtEl>
                                          <p:spTgt spid="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Class="exit" nodeType="afterEffect" presetID="10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1" dur="2500" fill="hold"/>
                                        <p:tgtEl>
                                          <p:spTgt spid="33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Class="exit" nodeType="afterEffect" presetID="10" grpId="8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35" dur="2500" fill="hold"/>
                                        <p:tgtEl>
                                          <p:spTgt spid="3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3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66" grpId="8"/>
      <p:bldP build="whole" bldLvl="1" animBg="1" rev="0" advAuto="0" spid="3368" grpId="5"/>
      <p:bldP build="whole" bldLvl="1" animBg="1" rev="0" advAuto="0" spid="3368" grpId="6"/>
      <p:bldP build="whole" bldLvl="1" animBg="1" rev="0" advAuto="0" spid="3348" grpId="3"/>
      <p:bldP build="whole" bldLvl="1" animBg="1" rev="0" advAuto="0" spid="3367" grpId="1"/>
      <p:bldP build="whole" bldLvl="1" animBg="1" rev="0" advAuto="0" spid="3367" grpId="2"/>
      <p:bldP build="whole" bldLvl="1" animBg="1" rev="0" advAuto="0" spid="3360" grpId="7"/>
      <p:bldP build="whole" bldLvl="1" animBg="1" rev="0" advAuto="0" spid="3352" grpId="4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75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370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71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72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73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74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376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377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378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379" name="صفحة…"/>
          <p:cNvSpPr txBox="1"/>
          <p:nvPr/>
        </p:nvSpPr>
        <p:spPr>
          <a:xfrm>
            <a:off x="8399810" y="4260696"/>
            <a:ext cx="453140" cy="425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sz="15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 sz="1500">
                <a:solidFill>
                  <a:srgbClr val="FFFFFF"/>
                </a:solidFill>
              </a:defRPr>
            </a:pPr>
            <a:r>
              <a:t>١٣٣</a:t>
            </a:r>
          </a:p>
        </p:txBody>
      </p:sp>
      <p:pic>
        <p:nvPicPr>
          <p:cNvPr id="3380" name="صورة 7" descr="صورة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539754">
            <a:off x="6535657" y="2540224"/>
            <a:ext cx="1507488" cy="1481241"/>
          </a:xfrm>
          <a:prstGeom prst="rect">
            <a:avLst/>
          </a:prstGeom>
          <a:ln w="12700">
            <a:miter lim="400000"/>
          </a:ln>
        </p:spPr>
      </p:pic>
      <p:sp>
        <p:nvSpPr>
          <p:cNvPr id="3381" name="Google Shape;4622;p49"/>
          <p:cNvSpPr/>
          <p:nvPr/>
        </p:nvSpPr>
        <p:spPr>
          <a:xfrm rot="21451959">
            <a:off x="1913453" y="1172077"/>
            <a:ext cx="3812988" cy="502351"/>
          </a:xfrm>
          <a:prstGeom prst="rect">
            <a:avLst/>
          </a:prstGeom>
          <a:solidFill>
            <a:srgbClr val="F7FADB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500">
                <a:solidFill>
                  <a:srgbClr val="000000"/>
                </a:solidFill>
              </a:defRPr>
            </a:pPr>
          </a:p>
        </p:txBody>
      </p:sp>
      <p:grpSp>
        <p:nvGrpSpPr>
          <p:cNvPr id="3384" name="تجميع"/>
          <p:cNvGrpSpPr/>
          <p:nvPr/>
        </p:nvGrpSpPr>
        <p:grpSpPr>
          <a:xfrm>
            <a:off x="1994771" y="1049215"/>
            <a:ext cx="3741396" cy="955010"/>
            <a:chOff x="-1" y="0"/>
            <a:chExt cx="3741394" cy="955008"/>
          </a:xfrm>
        </p:grpSpPr>
        <p:sp>
          <p:nvSpPr>
            <p:cNvPr id="3382" name="مربع نص 7"/>
            <p:cNvSpPr txBox="1"/>
            <p:nvPr/>
          </p:nvSpPr>
          <p:spPr>
            <a:xfrm>
              <a:off x="351325" y="41089"/>
              <a:ext cx="3390069" cy="586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8" tIns="45718" rIns="45718" bIns="45718" numCol="1" anchor="t">
              <a:spAutoFit/>
            </a:bodyPr>
            <a:lstStyle>
              <a:lvl1pPr>
                <a:defRPr spc="38" sz="2800" u="sng">
                  <a:solidFill>
                    <a:srgbClr val="44546A"/>
                  </a:solidFill>
                  <a:latin typeface="+mj-lt"/>
                  <a:ea typeface="+mj-ea"/>
                  <a:cs typeface="+mj-cs"/>
                  <a:sym typeface="Helvetica"/>
                </a:defRPr>
              </a:lvl1pPr>
            </a:lstStyle>
            <a:p>
              <a:pPr rtl="0">
                <a:defRPr/>
              </a:pPr>
              <a:r>
                <a:t>مهارة تفكير عليا</a:t>
              </a:r>
            </a:p>
          </p:txBody>
        </p:sp>
        <p:pic>
          <p:nvPicPr>
            <p:cNvPr id="3383" name="صورة 7" descr="صورة 7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 rot="1539754">
              <a:off x="118363" y="121716"/>
              <a:ext cx="724185" cy="7115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3385" name="الرسم" descr="الرسم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71141" y="4803363"/>
            <a:ext cx="42052" cy="39730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6" name="IMG_1646.png" descr="IMG_1646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459252" y="3937468"/>
            <a:ext cx="1239212" cy="8203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387" name="IMG_3399.png" descr="IMG_3399.png"/>
          <p:cNvPicPr>
            <a:picLocks noChangeAspect="1"/>
          </p:cNvPicPr>
          <p:nvPr/>
        </p:nvPicPr>
        <p:blipFill>
          <a:blip r:embed="rId6">
            <a:extLst/>
          </a:blip>
          <a:srcRect l="27950" t="73350" r="40150" b="12619"/>
          <a:stretch>
            <a:fillRect/>
          </a:stretch>
        </p:blipFill>
        <p:spPr>
          <a:xfrm>
            <a:off x="1150942" y="2159669"/>
            <a:ext cx="5114798" cy="168714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500"/>
                                        <p:tgtEl>
                                          <p:spTgt spid="3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mph" nodeType="clickEffect" presetSubtype="0" presetID="26" grpId="2" fill="hold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id="11" dur="1000" fill="hold" tmFilter="0, 0; .2, .5; .8, .5; 1, 0"/>
                                        <p:tgtEl>
                                          <p:spTgt spid="33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fill="hold"/>
                                        <p:tgtEl>
                                          <p:spTgt spid="33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386" grpId="2"/>
      <p:bldP build="whole" bldLvl="1" animBg="1" rev="0" advAuto="0" spid="338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94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389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90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91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92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393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395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396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397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398" name="صفحة…"/>
          <p:cNvSpPr txBox="1"/>
          <p:nvPr/>
        </p:nvSpPr>
        <p:spPr>
          <a:xfrm>
            <a:off x="8399811" y="4306822"/>
            <a:ext cx="453140" cy="425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sz="15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 sz="1500">
                <a:solidFill>
                  <a:srgbClr val="FFFFFF"/>
                </a:solidFill>
              </a:defRPr>
            </a:pPr>
            <a:r>
              <a:t>١٣٤</a:t>
            </a:r>
          </a:p>
        </p:txBody>
      </p:sp>
      <p:grpSp>
        <p:nvGrpSpPr>
          <p:cNvPr id="3401" name="تجميع"/>
          <p:cNvGrpSpPr/>
          <p:nvPr/>
        </p:nvGrpSpPr>
        <p:grpSpPr>
          <a:xfrm>
            <a:off x="1998039" y="1006745"/>
            <a:ext cx="4187017" cy="1401765"/>
            <a:chOff x="-19" y="0"/>
            <a:chExt cx="4187015" cy="1401764"/>
          </a:xfrm>
        </p:grpSpPr>
        <p:pic>
          <p:nvPicPr>
            <p:cNvPr id="3399" name="IMG_0923.jpeg" descr="IMG_0923.jpe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9123" t="49802" r="19160" b="29535"/>
            <a:stretch>
              <a:fillRect/>
            </a:stretch>
          </p:blipFill>
          <p:spPr>
            <a:xfrm>
              <a:off x="-20" y="0"/>
              <a:ext cx="4187017" cy="14017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40" h="21597" fill="norm" stroke="1" extrusionOk="0">
                  <a:moveTo>
                    <a:pt x="2337" y="0"/>
                  </a:moveTo>
                  <a:cubicBezTo>
                    <a:pt x="2320" y="0"/>
                    <a:pt x="2104" y="530"/>
                    <a:pt x="1860" y="1180"/>
                  </a:cubicBezTo>
                  <a:cubicBezTo>
                    <a:pt x="1550" y="2003"/>
                    <a:pt x="1367" y="2347"/>
                    <a:pt x="1260" y="2305"/>
                  </a:cubicBezTo>
                  <a:cubicBezTo>
                    <a:pt x="1050" y="2222"/>
                    <a:pt x="821" y="2856"/>
                    <a:pt x="791" y="3602"/>
                  </a:cubicBezTo>
                  <a:cubicBezTo>
                    <a:pt x="772" y="4069"/>
                    <a:pt x="670" y="4433"/>
                    <a:pt x="376" y="5106"/>
                  </a:cubicBezTo>
                  <a:cubicBezTo>
                    <a:pt x="-37" y="6053"/>
                    <a:pt x="-93" y="6440"/>
                    <a:pt x="126" y="6793"/>
                  </a:cubicBezTo>
                  <a:cubicBezTo>
                    <a:pt x="202" y="6914"/>
                    <a:pt x="262" y="7145"/>
                    <a:pt x="262" y="7307"/>
                  </a:cubicBezTo>
                  <a:cubicBezTo>
                    <a:pt x="262" y="7630"/>
                    <a:pt x="511" y="8125"/>
                    <a:pt x="673" y="8126"/>
                  </a:cubicBezTo>
                  <a:cubicBezTo>
                    <a:pt x="761" y="8127"/>
                    <a:pt x="779" y="8977"/>
                    <a:pt x="795" y="14302"/>
                  </a:cubicBezTo>
                  <a:lnTo>
                    <a:pt x="811" y="20472"/>
                  </a:lnTo>
                  <a:lnTo>
                    <a:pt x="9607" y="20435"/>
                  </a:lnTo>
                  <a:lnTo>
                    <a:pt x="18402" y="20392"/>
                  </a:lnTo>
                  <a:lnTo>
                    <a:pt x="18605" y="20998"/>
                  </a:lnTo>
                  <a:cubicBezTo>
                    <a:pt x="18716" y="21332"/>
                    <a:pt x="18826" y="21600"/>
                    <a:pt x="18851" y="21597"/>
                  </a:cubicBezTo>
                  <a:cubicBezTo>
                    <a:pt x="18876" y="21594"/>
                    <a:pt x="19014" y="21327"/>
                    <a:pt x="19156" y="21004"/>
                  </a:cubicBezTo>
                  <a:cubicBezTo>
                    <a:pt x="19380" y="20493"/>
                    <a:pt x="19461" y="20431"/>
                    <a:pt x="19758" y="20515"/>
                  </a:cubicBezTo>
                  <a:cubicBezTo>
                    <a:pt x="20097" y="20610"/>
                    <a:pt x="20098" y="20605"/>
                    <a:pt x="20203" y="19854"/>
                  </a:cubicBezTo>
                  <a:cubicBezTo>
                    <a:pt x="20260" y="19438"/>
                    <a:pt x="20297" y="18813"/>
                    <a:pt x="20286" y="18466"/>
                  </a:cubicBezTo>
                  <a:cubicBezTo>
                    <a:pt x="20268" y="17917"/>
                    <a:pt x="20319" y="17703"/>
                    <a:pt x="20676" y="16791"/>
                  </a:cubicBezTo>
                  <a:cubicBezTo>
                    <a:pt x="20902" y="16214"/>
                    <a:pt x="21177" y="15530"/>
                    <a:pt x="21286" y="15274"/>
                  </a:cubicBezTo>
                  <a:cubicBezTo>
                    <a:pt x="21507" y="14756"/>
                    <a:pt x="21494" y="14615"/>
                    <a:pt x="21225" y="14528"/>
                  </a:cubicBezTo>
                  <a:cubicBezTo>
                    <a:pt x="21124" y="14496"/>
                    <a:pt x="20950" y="14222"/>
                    <a:pt x="20837" y="13923"/>
                  </a:cubicBezTo>
                  <a:cubicBezTo>
                    <a:pt x="20676" y="13498"/>
                    <a:pt x="20603" y="13427"/>
                    <a:pt x="20504" y="13587"/>
                  </a:cubicBezTo>
                  <a:cubicBezTo>
                    <a:pt x="20420" y="13722"/>
                    <a:pt x="20363" y="13718"/>
                    <a:pt x="20335" y="13581"/>
                  </a:cubicBezTo>
                  <a:cubicBezTo>
                    <a:pt x="20311" y="13467"/>
                    <a:pt x="20295" y="10876"/>
                    <a:pt x="20298" y="7821"/>
                  </a:cubicBezTo>
                  <a:lnTo>
                    <a:pt x="20304" y="2262"/>
                  </a:lnTo>
                  <a:lnTo>
                    <a:pt x="11698" y="2262"/>
                  </a:lnTo>
                  <a:cubicBezTo>
                    <a:pt x="6964" y="2262"/>
                    <a:pt x="3069" y="2204"/>
                    <a:pt x="3044" y="2128"/>
                  </a:cubicBezTo>
                  <a:cubicBezTo>
                    <a:pt x="3018" y="2052"/>
                    <a:pt x="3048" y="1821"/>
                    <a:pt x="3111" y="1614"/>
                  </a:cubicBezTo>
                  <a:cubicBezTo>
                    <a:pt x="3217" y="1262"/>
                    <a:pt x="3217" y="1234"/>
                    <a:pt x="3095" y="1205"/>
                  </a:cubicBezTo>
                  <a:cubicBezTo>
                    <a:pt x="3024" y="1187"/>
                    <a:pt x="2926" y="1162"/>
                    <a:pt x="2880" y="1150"/>
                  </a:cubicBezTo>
                  <a:cubicBezTo>
                    <a:pt x="2834" y="1137"/>
                    <a:pt x="2701" y="873"/>
                    <a:pt x="2583" y="563"/>
                  </a:cubicBezTo>
                  <a:cubicBezTo>
                    <a:pt x="2466" y="253"/>
                    <a:pt x="2355" y="0"/>
                    <a:pt x="2337" y="0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  <p:pic>
          <p:nvPicPr>
            <p:cNvPr id="3400" name="Google Shape;4625;p49" descr="Google Shape;4625;p49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51977" y="190298"/>
              <a:ext cx="3883133" cy="1021170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</p:spPr>
        </p:pic>
      </p:grpSp>
      <p:pic>
        <p:nvPicPr>
          <p:cNvPr id="3402" name="IMG_1793.jpeg" descr="IMG_1793.jpeg"/>
          <p:cNvPicPr>
            <a:picLocks noChangeAspect="1"/>
          </p:cNvPicPr>
          <p:nvPr/>
        </p:nvPicPr>
        <p:blipFill>
          <a:blip r:embed="rId5">
            <a:extLst/>
          </a:blip>
          <a:srcRect l="10233" t="0" r="0" b="0"/>
          <a:stretch>
            <a:fillRect/>
          </a:stretch>
        </p:blipFill>
        <p:spPr>
          <a:xfrm>
            <a:off x="6610045" y="2715111"/>
            <a:ext cx="1325401" cy="948649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3403" name="IMG_2240.jpeg" descr="IMG_2240.jpe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523350" y="1233015"/>
            <a:ext cx="1152839" cy="344943"/>
          </a:xfrm>
          <a:prstGeom prst="rect">
            <a:avLst/>
          </a:prstGeom>
          <a:ln w="12700">
            <a:miter lim="400000"/>
          </a:ln>
          <a:effectLst>
            <a:reflection blurRad="0" stA="50000" stPos="0" endA="0" endPos="40000" dist="0" dir="5400000" fadeDir="5400000" sx="100000" sy="-100000" kx="0" ky="0" algn="bl" rotWithShape="0"/>
          </a:effectLst>
        </p:spPr>
      </p:pic>
      <p:pic>
        <p:nvPicPr>
          <p:cNvPr id="3404" name="IMG_3400.jpeg" descr="IMG_3400.jpe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155456" y="2352148"/>
            <a:ext cx="3850152" cy="23894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6" name="نجمة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2682855" y="1650873"/>
            <a:ext cx="305327" cy="218455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FFFFF"/>
          </a:solidFill>
          <a:ln w="12700">
            <a:solidFill>
              <a:srgbClr val="91C33C"/>
            </a:solidFill>
          </a:ln>
        </p:spPr>
        <p:txBody>
          <a:bodyPr lIns="0" tIns="0" rIns="0" bIns="0"/>
          <a:lstStyle/>
          <a:p>
            <a:pPr algn="l" defTabSz="685800" rtl="0">
              <a:defRPr b="0" sz="1000">
                <a:solidFill>
                  <a:srgbClr val="000000"/>
                </a:solidFill>
              </a:defRPr>
            </a:pPr>
          </a:p>
        </p:txBody>
      </p:sp>
      <p:sp>
        <p:nvSpPr>
          <p:cNvPr id="3407" name="نجمة">
            <a:hlinkClick r:id="rId3" invalidUrl="" action="ppaction://hlinksldjump" tgtFrame="" tooltip="" history="1" highlightClick="0" endSnd="0"/>
          </p:cNvPr>
          <p:cNvSpPr/>
          <p:nvPr/>
        </p:nvSpPr>
        <p:spPr>
          <a:xfrm>
            <a:off x="5117755" y="2216000"/>
            <a:ext cx="218471" cy="207779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FFFFF"/>
          </a:solidFill>
          <a:ln w="12700">
            <a:solidFill>
              <a:srgbClr val="91C33C"/>
            </a:solidFill>
          </a:ln>
        </p:spPr>
        <p:txBody>
          <a:bodyPr lIns="0" tIns="0" rIns="0" bIns="0"/>
          <a:lstStyle/>
          <a:p>
            <a:pPr algn="l" defTabSz="685800" rtl="0">
              <a:defRPr b="0" sz="1000">
                <a:solidFill>
                  <a:srgbClr val="000000"/>
                </a:solidFill>
              </a:defRPr>
            </a:pPr>
          </a:p>
        </p:txBody>
      </p:sp>
      <p:sp>
        <p:nvSpPr>
          <p:cNvPr id="3408" name="نجمة">
            <a:hlinkClick r:id="rId4" invalidUrl="" action="ppaction://hlinksldjump" tgtFrame="" tooltip="" history="1" highlightClick="0" endSnd="0"/>
          </p:cNvPr>
          <p:cNvSpPr/>
          <p:nvPr/>
        </p:nvSpPr>
        <p:spPr>
          <a:xfrm>
            <a:off x="7388773" y="1472254"/>
            <a:ext cx="304642" cy="289732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FFFFF"/>
          </a:solidFill>
          <a:ln w="12700">
            <a:solidFill>
              <a:srgbClr val="91C33C"/>
            </a:solidFill>
          </a:ln>
        </p:spPr>
        <p:txBody>
          <a:bodyPr lIns="0" tIns="0" rIns="0" bIns="0"/>
          <a:lstStyle/>
          <a:p>
            <a:pPr algn="l" defTabSz="685800" rtl="0">
              <a:defRPr b="0" sz="1000">
                <a:solidFill>
                  <a:srgbClr val="000000"/>
                </a:solidFill>
              </a:defRPr>
            </a:pPr>
          </a:p>
        </p:txBody>
      </p:sp>
      <p:sp>
        <p:nvSpPr>
          <p:cNvPr id="3409" name="نجمة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7418230" y="3417346"/>
            <a:ext cx="285396" cy="286164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FFFFF"/>
          </a:solidFill>
          <a:ln w="12700">
            <a:solidFill>
              <a:srgbClr val="91C33C"/>
            </a:solidFill>
          </a:ln>
        </p:spPr>
        <p:txBody>
          <a:bodyPr lIns="0" tIns="0" rIns="0" bIns="0"/>
          <a:lstStyle/>
          <a:p>
            <a:pPr algn="l" defTabSz="685800" rtl="0">
              <a:defRPr b="0" sz="1000">
                <a:solidFill>
                  <a:srgbClr val="000000"/>
                </a:solidFill>
              </a:defRPr>
            </a:pPr>
          </a:p>
        </p:txBody>
      </p:sp>
      <p:sp>
        <p:nvSpPr>
          <p:cNvPr id="3410" name="نجمة">
            <a:hlinkClick r:id="rId6" invalidUrl="" action="ppaction://hlinksldjump" tgtFrame="" tooltip="" history="1" highlightClick="0" endSnd="0"/>
          </p:cNvPr>
          <p:cNvSpPr/>
          <p:nvPr/>
        </p:nvSpPr>
        <p:spPr>
          <a:xfrm>
            <a:off x="2815387" y="3459781"/>
            <a:ext cx="259063" cy="204126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FFFFF"/>
          </a:solidFill>
          <a:ln w="12700">
            <a:solidFill>
              <a:srgbClr val="91C33C"/>
            </a:solidFill>
          </a:ln>
        </p:spPr>
        <p:txBody>
          <a:bodyPr lIns="0" tIns="0" rIns="0" bIns="0"/>
          <a:lstStyle/>
          <a:p>
            <a:pPr algn="l" defTabSz="685800" rtl="0">
              <a:defRPr b="0" sz="1000">
                <a:solidFill>
                  <a:srgbClr val="000000"/>
                </a:solidFill>
              </a:defRPr>
            </a:pPr>
          </a:p>
        </p:txBody>
      </p:sp>
      <p:sp>
        <p:nvSpPr>
          <p:cNvPr id="3411" name="نجمة">
            <a:hlinkClick r:id="rId7" invalidUrl="" action="ppaction://hlinksldjump" tgtFrame="" tooltip="" history="1" highlightClick="0" endSnd="0"/>
          </p:cNvPr>
          <p:cNvSpPr/>
          <p:nvPr/>
        </p:nvSpPr>
        <p:spPr>
          <a:xfrm>
            <a:off x="5097460" y="4057396"/>
            <a:ext cx="259063" cy="204127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FFFFF"/>
          </a:solidFill>
          <a:ln w="12700">
            <a:solidFill>
              <a:srgbClr val="91C33C"/>
            </a:solidFill>
          </a:ln>
        </p:spPr>
        <p:txBody>
          <a:bodyPr lIns="0" tIns="0" rIns="0" bIns="0"/>
          <a:lstStyle/>
          <a:p>
            <a:pPr algn="l" defTabSz="685800" rtl="0">
              <a:defRPr b="0" sz="1000">
                <a:solidFill>
                  <a:srgbClr val="000000"/>
                </a:solidFill>
              </a:defRPr>
            </a:pPr>
          </a:p>
        </p:txBody>
      </p:sp>
      <p:sp>
        <p:nvSpPr>
          <p:cNvPr id="3412" name="نجمة">
            <a:hlinkClick r:id="rId8" invalidUrl="" action="ppaction://hlinksldjump" tgtFrame="" tooltip="" history="1" highlightClick="0" endSnd="0"/>
          </p:cNvPr>
          <p:cNvSpPr/>
          <p:nvPr/>
        </p:nvSpPr>
        <p:spPr>
          <a:xfrm>
            <a:off x="1339282" y="4319889"/>
            <a:ext cx="323123" cy="288995"/>
          </a:xfrm>
          <a:prstGeom prst="star5">
            <a:avLst>
              <a:gd name="adj" fmla="val 19100"/>
              <a:gd name="hf" fmla="val 105146"/>
              <a:gd name="vf" fmla="val 110557"/>
            </a:avLst>
          </a:prstGeom>
          <a:solidFill>
            <a:srgbClr val="FFFFFF"/>
          </a:solidFill>
          <a:ln w="12700">
            <a:solidFill>
              <a:srgbClr val="91C33C"/>
            </a:solidFill>
          </a:ln>
        </p:spPr>
        <p:txBody>
          <a:bodyPr lIns="0" tIns="0" rIns="0" bIns="0"/>
          <a:lstStyle/>
          <a:p>
            <a:pPr algn="l" defTabSz="685800" rtl="0">
              <a:defRPr b="0" sz="1000">
                <a:solidFill>
                  <a:srgbClr val="000000"/>
                </a:solidFill>
              </a:defRPr>
            </a:pPr>
          </a:p>
        </p:txBody>
      </p:sp>
      <p:sp>
        <p:nvSpPr>
          <p:cNvPr id="3413" name="مسابقة"/>
          <p:cNvSpPr txBox="1"/>
          <p:nvPr/>
        </p:nvSpPr>
        <p:spPr>
          <a:xfrm>
            <a:off x="3410496" y="519917"/>
            <a:ext cx="2781875" cy="508001"/>
          </a:xfrm>
          <a:prstGeom prst="rect">
            <a:avLst/>
          </a:prstGeom>
          <a:solidFill>
            <a:srgbClr val="DDDDDD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2438400">
              <a:lnSpc>
                <a:spcPct val="80000"/>
              </a:lnSpc>
              <a:defRPr b="0" sz="3000">
                <a:solidFill>
                  <a:srgbClr val="668A80"/>
                </a:solid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مسابقة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5" name="Google Shape;300;p14"/>
          <p:cNvSpPr txBox="1"/>
          <p:nvPr>
            <p:ph type="body" sz="quarter" idx="1"/>
          </p:nvPr>
        </p:nvSpPr>
        <p:spPr>
          <a:xfrm>
            <a:off x="3589261" y="2564756"/>
            <a:ext cx="1631132" cy="1474876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1500"/>
              </a:spcBef>
              <a:buSzTx/>
              <a:buNone/>
              <a:defRPr sz="4800">
                <a:solidFill>
                  <a:schemeClr val="accent5">
                    <a:satOff val="-42531"/>
                    <a:lumOff val="-13843"/>
                  </a:schemeClr>
                </a:solidFill>
                <a:latin typeface="Diwan Thuluth Regular"/>
                <a:ea typeface="Diwan Thuluth Regular"/>
                <a:cs typeface="Diwan Thuluth Regular"/>
                <a:sym typeface="Diwan Thuluth Regular"/>
              </a:defRPr>
            </a:lvl1pPr>
          </a:lstStyle>
          <a:p>
            <a:pPr rtl="0">
              <a:defRPr/>
            </a:pPr>
            <a:r>
              <a:t>رعاك الله </a:t>
            </a:r>
          </a:p>
        </p:txBody>
      </p:sp>
      <p:sp>
        <p:nvSpPr>
          <p:cNvPr id="3416" name="Google Shape;301;p14"/>
          <p:cNvSpPr txBox="1"/>
          <p:nvPr>
            <p:ph type="title"/>
          </p:nvPr>
        </p:nvSpPr>
        <p:spPr>
          <a:xfrm>
            <a:off x="1401843" y="1384293"/>
            <a:ext cx="6250952" cy="1843427"/>
          </a:xfrm>
          <a:prstGeom prst="rect">
            <a:avLst/>
          </a:prstGeom>
        </p:spPr>
        <p:txBody>
          <a:bodyPr anchor="ctr"/>
          <a:lstStyle>
            <a:lvl1pPr>
              <a:defRPr sz="6200"/>
            </a:lvl1pPr>
          </a:lstStyle>
          <a:p>
            <a:pPr rtl="0">
              <a:defRPr/>
            </a:pPr>
            <a:r>
              <a:t>احسنت </a:t>
            </a:r>
          </a:p>
        </p:txBody>
      </p:sp>
      <p:sp>
        <p:nvSpPr>
          <p:cNvPr id="3417" name="Google Shape;241;p6">
            <a:hlinkClick r:id="rId2" invalidUrl="" action="ppaction://hlinksldjump" tgtFrame="" tooltip="" history="1" highlightClick="0" endSnd="0"/>
          </p:cNvPr>
          <p:cNvSpPr/>
          <p:nvPr/>
        </p:nvSpPr>
        <p:spPr>
          <a:xfrm rot="10241445">
            <a:off x="7437201" y="4088012"/>
            <a:ext cx="888598" cy="6534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708" y="0"/>
                </a:moveTo>
                <a:lnTo>
                  <a:pt x="0" y="8808"/>
                </a:lnTo>
                <a:lnTo>
                  <a:pt x="7708" y="17566"/>
                </a:lnTo>
                <a:lnTo>
                  <a:pt x="7708" y="12792"/>
                </a:lnTo>
                <a:cubicBezTo>
                  <a:pt x="17186" y="12938"/>
                  <a:pt x="21600" y="21600"/>
                  <a:pt x="21600" y="21600"/>
                </a:cubicBezTo>
                <a:cubicBezTo>
                  <a:pt x="21600" y="21600"/>
                  <a:pt x="19574" y="5264"/>
                  <a:pt x="7708" y="5118"/>
                </a:cubicBezTo>
                <a:lnTo>
                  <a:pt x="7708" y="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rgbClr val="E22400"/>
            </a:solidFill>
            <a:miter lim="400000"/>
          </a:ln>
        </p:spPr>
        <p:txBody>
          <a:bodyPr lIns="0" tIns="0" rIns="0" bIns="0" anchor="ctr"/>
          <a:lstStyle/>
          <a:p>
            <a:pPr algn="l" defTabSz="685800" rtl="0">
              <a:defRPr b="0" sz="10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3000"/>
                                        <p:tgtEl>
                                          <p:spTgt spid="3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1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9" name="Google Shape;308;p15"/>
          <p:cNvSpPr txBox="1"/>
          <p:nvPr>
            <p:ph type="title"/>
          </p:nvPr>
        </p:nvSpPr>
        <p:spPr>
          <a:xfrm>
            <a:off x="1204443" y="1384293"/>
            <a:ext cx="6659551" cy="1843427"/>
          </a:xfrm>
          <a:prstGeom prst="rect">
            <a:avLst/>
          </a:prstGeom>
        </p:spPr>
        <p:txBody>
          <a:bodyPr anchor="ctr"/>
          <a:lstStyle>
            <a:lvl1pPr>
              <a:defRPr sz="6200"/>
            </a:lvl1pPr>
          </a:lstStyle>
          <a:p>
            <a:pPr rtl="0">
              <a:defRPr/>
            </a:pPr>
            <a:r>
              <a:t>حاول مرة اخرى </a:t>
            </a:r>
          </a:p>
        </p:txBody>
      </p:sp>
      <p:sp>
        <p:nvSpPr>
          <p:cNvPr id="3420" name="تحديث">
            <a:hlinkClick r:id="rId2" invalidUrl="" action="ppaction://hlinksldjump" tgtFrame="" tooltip="" history="1" highlightClick="0" endSnd="0"/>
          </p:cNvPr>
          <p:cNvSpPr/>
          <p:nvPr/>
        </p:nvSpPr>
        <p:spPr>
          <a:xfrm>
            <a:off x="7403682" y="3786082"/>
            <a:ext cx="916272" cy="10432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1" h="21557" fill="norm" stroke="1" extrusionOk="0">
                <a:moveTo>
                  <a:pt x="8039" y="6"/>
                </a:moveTo>
                <a:cubicBezTo>
                  <a:pt x="8010" y="17"/>
                  <a:pt x="7988" y="40"/>
                  <a:pt x="7988" y="72"/>
                </a:cubicBezTo>
                <a:lnTo>
                  <a:pt x="7988" y="2948"/>
                </a:lnTo>
                <a:cubicBezTo>
                  <a:pt x="3369" y="4034"/>
                  <a:pt x="-29" y="7745"/>
                  <a:pt x="0" y="12149"/>
                </a:cubicBezTo>
                <a:cubicBezTo>
                  <a:pt x="34" y="17307"/>
                  <a:pt x="4829" y="21521"/>
                  <a:pt x="10706" y="21557"/>
                </a:cubicBezTo>
                <a:cubicBezTo>
                  <a:pt x="16698" y="21595"/>
                  <a:pt x="21571" y="17342"/>
                  <a:pt x="21571" y="12091"/>
                </a:cubicBezTo>
                <a:cubicBezTo>
                  <a:pt x="21571" y="9321"/>
                  <a:pt x="20216" y="6831"/>
                  <a:pt x="18055" y="5100"/>
                </a:cubicBezTo>
                <a:cubicBezTo>
                  <a:pt x="18000" y="5055"/>
                  <a:pt x="17914" y="5057"/>
                  <a:pt x="17859" y="5102"/>
                </a:cubicBezTo>
                <a:lnTo>
                  <a:pt x="15458" y="7091"/>
                </a:lnTo>
                <a:cubicBezTo>
                  <a:pt x="15396" y="7142"/>
                  <a:pt x="15400" y="7228"/>
                  <a:pt x="15465" y="7277"/>
                </a:cubicBezTo>
                <a:cubicBezTo>
                  <a:pt x="17032" y="8452"/>
                  <a:pt x="18020" y="10205"/>
                  <a:pt x="17996" y="12161"/>
                </a:cubicBezTo>
                <a:cubicBezTo>
                  <a:pt x="17953" y="15577"/>
                  <a:pt x="14781" y="18372"/>
                  <a:pt x="10888" y="18419"/>
                </a:cubicBezTo>
                <a:cubicBezTo>
                  <a:pt x="6860" y="18469"/>
                  <a:pt x="3576" y="15616"/>
                  <a:pt x="3576" y="12091"/>
                </a:cubicBezTo>
                <a:cubicBezTo>
                  <a:pt x="3576" y="9467"/>
                  <a:pt x="5397" y="7218"/>
                  <a:pt x="7988" y="6258"/>
                </a:cubicBezTo>
                <a:lnTo>
                  <a:pt x="7988" y="9019"/>
                </a:lnTo>
                <a:cubicBezTo>
                  <a:pt x="7988" y="9083"/>
                  <a:pt x="8076" y="9117"/>
                  <a:pt x="8130" y="9073"/>
                </a:cubicBezTo>
                <a:lnTo>
                  <a:pt x="13473" y="4638"/>
                </a:lnTo>
                <a:cubicBezTo>
                  <a:pt x="13533" y="4589"/>
                  <a:pt x="13533" y="4506"/>
                  <a:pt x="13473" y="4456"/>
                </a:cubicBezTo>
                <a:lnTo>
                  <a:pt x="8127" y="20"/>
                </a:lnTo>
                <a:cubicBezTo>
                  <a:pt x="8101" y="-2"/>
                  <a:pt x="8067" y="-5"/>
                  <a:pt x="8039" y="6"/>
                </a:cubicBezTo>
                <a:close/>
              </a:path>
            </a:pathLst>
          </a:custGeom>
          <a:solidFill>
            <a:srgbClr val="FFFFFF"/>
          </a:solidFill>
          <a:ln w="12700">
            <a:solidFill>
              <a:srgbClr val="91C33C"/>
            </a:solidFill>
          </a:ln>
        </p:spPr>
        <p:txBody>
          <a:bodyPr lIns="0" tIns="0" rIns="0" bIns="0"/>
          <a:lstStyle/>
          <a:p>
            <a:pPr algn="l" defTabSz="685800" rtl="0">
              <a:defRPr b="0" sz="1000">
                <a:solidFill>
                  <a:srgbClr val="000000"/>
                </a:solidFill>
              </a:defRPr>
            </a:p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Subtype="1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19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2" name="Google Shape;269;p10"/>
          <p:cNvSpPr txBox="1"/>
          <p:nvPr/>
        </p:nvSpPr>
        <p:spPr>
          <a:xfrm>
            <a:off x="4435428" y="316778"/>
            <a:ext cx="178040" cy="369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582930">
              <a:defRPr b="0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grpSp>
        <p:nvGrpSpPr>
          <p:cNvPr id="3425" name="التمثيل بالخطوط…"/>
          <p:cNvGrpSpPr/>
          <p:nvPr/>
        </p:nvGrpSpPr>
        <p:grpSpPr>
          <a:xfrm>
            <a:off x="2937771" y="2621301"/>
            <a:ext cx="3608980" cy="970606"/>
            <a:chOff x="0" y="0"/>
            <a:chExt cx="3608978" cy="970604"/>
          </a:xfrm>
        </p:grpSpPr>
        <p:sp>
          <p:nvSpPr>
            <p:cNvPr id="3423" name="مستطيل"/>
            <p:cNvSpPr/>
            <p:nvPr/>
          </p:nvSpPr>
          <p:spPr>
            <a:xfrm>
              <a:off x="0" y="-1"/>
              <a:ext cx="3608979" cy="970606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91C33C"/>
              </a:solidFill>
              <a:prstDash val="solid"/>
              <a:round/>
            </a:ln>
            <a:effectLst>
              <a:outerShdw sx="100000" sy="100000" kx="0" ky="0" algn="b" rotWithShape="0" blurRad="139700" dist="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defTabSz="685800" rtl="0">
                <a:defRPr sz="2000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defRPr>
              </a:pPr>
            </a:p>
          </p:txBody>
        </p:sp>
        <p:sp>
          <p:nvSpPr>
            <p:cNvPr id="3424" name="التمثيل بالخطوط…"/>
            <p:cNvSpPr txBox="1"/>
            <p:nvPr/>
          </p:nvSpPr>
          <p:spPr>
            <a:xfrm>
              <a:off x="6350" y="6349"/>
              <a:ext cx="3596279" cy="8679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defTabSz="685800" rtl="0">
                <a:defRPr sz="2000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defRPr>
              </a:pPr>
              <a:r>
                <a:t>التمثيل بالخطوط </a:t>
              </a:r>
            </a:p>
            <a:p>
              <a:pPr defTabSz="685800" rtl="0">
                <a:defRPr sz="2000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defRPr>
              </a:pPr>
              <a:r>
                <a:t>لاننا  نريد توضيح تغير البيانات في فترة زمنية </a:t>
              </a:r>
            </a:p>
          </p:txBody>
        </p:sp>
      </p:grpSp>
      <p:pic>
        <p:nvPicPr>
          <p:cNvPr id="3426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61028" y="601429"/>
            <a:ext cx="1049110" cy="786833"/>
          </a:xfrm>
          <a:prstGeom prst="rect">
            <a:avLst/>
          </a:prstGeom>
          <a:ln w="12700">
            <a:miter lim="400000"/>
          </a:ln>
        </p:spPr>
      </p:pic>
      <p:sp>
        <p:nvSpPr>
          <p:cNvPr id="3427" name="مستطيل">
            <a:hlinkClick r:id="rId4" invalidUrl="" action="ppaction://hlinksldjump" tgtFrame="" tooltip="" history="1" highlightClick="0" endSnd="0"/>
          </p:cNvPr>
          <p:cNvSpPr/>
          <p:nvPr/>
        </p:nvSpPr>
        <p:spPr>
          <a:xfrm>
            <a:off x="4863800" y="4012374"/>
            <a:ext cx="1073360" cy="718391"/>
          </a:xfrm>
          <a:prstGeom prst="rect">
            <a:avLst/>
          </a:prstGeom>
          <a:ln w="25400">
            <a:solidFill>
              <a:srgbClr val="E22400"/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428" name="مستطي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3206842" y="4012374"/>
            <a:ext cx="1073361" cy="718391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429" name="IMG_3398.png" descr="IMG_3398.png"/>
          <p:cNvPicPr>
            <a:picLocks noChangeAspect="1"/>
          </p:cNvPicPr>
          <p:nvPr/>
        </p:nvPicPr>
        <p:blipFill>
          <a:blip r:embed="rId6">
            <a:extLst/>
          </a:blip>
          <a:srcRect l="38239" t="47762" r="38239" b="49423"/>
          <a:stretch>
            <a:fillRect/>
          </a:stretch>
        </p:blipFill>
        <p:spPr>
          <a:xfrm>
            <a:off x="2599333" y="2110975"/>
            <a:ext cx="4286053" cy="3846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430" name="IMG_3398.png" descr="IMG_3398.png"/>
          <p:cNvPicPr>
            <a:picLocks noChangeAspect="1"/>
          </p:cNvPicPr>
          <p:nvPr/>
        </p:nvPicPr>
        <p:blipFill>
          <a:blip r:embed="rId6">
            <a:extLst/>
          </a:blip>
          <a:srcRect l="33433" t="44464" r="37431" b="51997"/>
          <a:stretch>
            <a:fillRect/>
          </a:stretch>
        </p:blipFill>
        <p:spPr>
          <a:xfrm>
            <a:off x="2239367" y="1333824"/>
            <a:ext cx="5005925" cy="4559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3431" name="IMG_1079.jpeg" descr="IMG_1079.jpeg"/>
          <p:cNvPicPr>
            <a:picLocks noChangeAspect="1"/>
          </p:cNvPicPr>
          <p:nvPr/>
        </p:nvPicPr>
        <p:blipFill>
          <a:blip r:embed="rId7">
            <a:extLst/>
          </a:blip>
          <a:srcRect l="13662" t="21090" r="26217" b="29390"/>
          <a:stretch>
            <a:fillRect/>
          </a:stretch>
        </p:blipFill>
        <p:spPr>
          <a:xfrm>
            <a:off x="6302316" y="2110810"/>
            <a:ext cx="1563634" cy="13228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01" h="21453" fill="norm" stroke="1" extrusionOk="0">
                <a:moveTo>
                  <a:pt x="12873" y="9"/>
                </a:moveTo>
                <a:cubicBezTo>
                  <a:pt x="11531" y="-64"/>
                  <a:pt x="10589" y="302"/>
                  <a:pt x="9803" y="1193"/>
                </a:cubicBezTo>
                <a:cubicBezTo>
                  <a:pt x="9576" y="1451"/>
                  <a:pt x="9033" y="1925"/>
                  <a:pt x="8596" y="2249"/>
                </a:cubicBezTo>
                <a:cubicBezTo>
                  <a:pt x="7654" y="2948"/>
                  <a:pt x="6886" y="3651"/>
                  <a:pt x="6447" y="4218"/>
                </a:cubicBezTo>
                <a:cubicBezTo>
                  <a:pt x="5723" y="5154"/>
                  <a:pt x="5067" y="6435"/>
                  <a:pt x="4636" y="7758"/>
                </a:cubicBezTo>
                <a:lnTo>
                  <a:pt x="4532" y="8073"/>
                </a:lnTo>
                <a:lnTo>
                  <a:pt x="4105" y="7912"/>
                </a:lnTo>
                <a:cubicBezTo>
                  <a:pt x="2678" y="7364"/>
                  <a:pt x="894" y="8214"/>
                  <a:pt x="265" y="9740"/>
                </a:cubicBezTo>
                <a:cubicBezTo>
                  <a:pt x="-137" y="10717"/>
                  <a:pt x="-74" y="11914"/>
                  <a:pt x="400" y="12270"/>
                </a:cubicBezTo>
                <a:cubicBezTo>
                  <a:pt x="691" y="12489"/>
                  <a:pt x="1039" y="12479"/>
                  <a:pt x="1373" y="12244"/>
                </a:cubicBezTo>
                <a:cubicBezTo>
                  <a:pt x="1902" y="11869"/>
                  <a:pt x="2062" y="11337"/>
                  <a:pt x="1941" y="10326"/>
                </a:cubicBezTo>
                <a:cubicBezTo>
                  <a:pt x="1885" y="9862"/>
                  <a:pt x="1894" y="9774"/>
                  <a:pt x="2003" y="9624"/>
                </a:cubicBezTo>
                <a:cubicBezTo>
                  <a:pt x="2072" y="9530"/>
                  <a:pt x="2170" y="9451"/>
                  <a:pt x="2222" y="9451"/>
                </a:cubicBezTo>
                <a:cubicBezTo>
                  <a:pt x="2408" y="9451"/>
                  <a:pt x="2650" y="9723"/>
                  <a:pt x="2758" y="10056"/>
                </a:cubicBezTo>
                <a:cubicBezTo>
                  <a:pt x="2894" y="10478"/>
                  <a:pt x="2895" y="10845"/>
                  <a:pt x="2763" y="11697"/>
                </a:cubicBezTo>
                <a:cubicBezTo>
                  <a:pt x="2706" y="12064"/>
                  <a:pt x="2659" y="12558"/>
                  <a:pt x="2659" y="12791"/>
                </a:cubicBezTo>
                <a:cubicBezTo>
                  <a:pt x="2659" y="13250"/>
                  <a:pt x="2854" y="13829"/>
                  <a:pt x="3039" y="13917"/>
                </a:cubicBezTo>
                <a:cubicBezTo>
                  <a:pt x="3362" y="14070"/>
                  <a:pt x="3959" y="13881"/>
                  <a:pt x="4147" y="13563"/>
                </a:cubicBezTo>
                <a:cubicBezTo>
                  <a:pt x="4206" y="13464"/>
                  <a:pt x="4236" y="13460"/>
                  <a:pt x="4277" y="13544"/>
                </a:cubicBezTo>
                <a:cubicBezTo>
                  <a:pt x="4366" y="13722"/>
                  <a:pt x="4586" y="14675"/>
                  <a:pt x="4553" y="14741"/>
                </a:cubicBezTo>
                <a:cubicBezTo>
                  <a:pt x="4536" y="14775"/>
                  <a:pt x="4383" y="14832"/>
                  <a:pt x="4215" y="14863"/>
                </a:cubicBezTo>
                <a:cubicBezTo>
                  <a:pt x="3642" y="14969"/>
                  <a:pt x="3217" y="15477"/>
                  <a:pt x="3158" y="16131"/>
                </a:cubicBezTo>
                <a:cubicBezTo>
                  <a:pt x="3083" y="16948"/>
                  <a:pt x="3319" y="17513"/>
                  <a:pt x="3861" y="17817"/>
                </a:cubicBezTo>
                <a:cubicBezTo>
                  <a:pt x="4376" y="18106"/>
                  <a:pt x="4895" y="17972"/>
                  <a:pt x="5349" y="17425"/>
                </a:cubicBezTo>
                <a:lnTo>
                  <a:pt x="5593" y="17135"/>
                </a:lnTo>
                <a:lnTo>
                  <a:pt x="5973" y="17740"/>
                </a:lnTo>
                <a:cubicBezTo>
                  <a:pt x="6608" y="18753"/>
                  <a:pt x="7567" y="19689"/>
                  <a:pt x="8664" y="20372"/>
                </a:cubicBezTo>
                <a:cubicBezTo>
                  <a:pt x="9655" y="20991"/>
                  <a:pt x="10364" y="21238"/>
                  <a:pt x="11703" y="21428"/>
                </a:cubicBezTo>
                <a:cubicBezTo>
                  <a:pt x="12467" y="21536"/>
                  <a:pt x="14123" y="21279"/>
                  <a:pt x="14981" y="20920"/>
                </a:cubicBezTo>
                <a:cubicBezTo>
                  <a:pt x="15520" y="20694"/>
                  <a:pt x="16484" y="20082"/>
                  <a:pt x="16989" y="19645"/>
                </a:cubicBezTo>
                <a:cubicBezTo>
                  <a:pt x="20383" y="16714"/>
                  <a:pt x="21463" y="11281"/>
                  <a:pt x="19586" y="6593"/>
                </a:cubicBezTo>
                <a:cubicBezTo>
                  <a:pt x="19492" y="6358"/>
                  <a:pt x="19375" y="6111"/>
                  <a:pt x="19326" y="6040"/>
                </a:cubicBezTo>
                <a:cubicBezTo>
                  <a:pt x="19276" y="5970"/>
                  <a:pt x="19045" y="5473"/>
                  <a:pt x="18811" y="4933"/>
                </a:cubicBezTo>
                <a:cubicBezTo>
                  <a:pt x="18576" y="4394"/>
                  <a:pt x="18214" y="3670"/>
                  <a:pt x="18004" y="3330"/>
                </a:cubicBezTo>
                <a:cubicBezTo>
                  <a:pt x="16743" y="1287"/>
                  <a:pt x="14943" y="122"/>
                  <a:pt x="12873" y="9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3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25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3" name="Google Shape;291;p13"/>
          <p:cNvSpPr txBox="1"/>
          <p:nvPr/>
        </p:nvSpPr>
        <p:spPr>
          <a:xfrm>
            <a:off x="4404245" y="327991"/>
            <a:ext cx="225820" cy="366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582930">
              <a:defRPr b="0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</a:lstStyle>
          <a:p>
            <a:pPr rtl="0">
              <a:defRPr/>
            </a:pPr>
            <a:r>
              <a:t>٢</a:t>
            </a:r>
          </a:p>
        </p:txBody>
      </p:sp>
      <p:grpSp>
        <p:nvGrpSpPr>
          <p:cNvPr id="3436" name="التمثيل بالاعمدة…"/>
          <p:cNvGrpSpPr/>
          <p:nvPr/>
        </p:nvGrpSpPr>
        <p:grpSpPr>
          <a:xfrm>
            <a:off x="2699129" y="2527063"/>
            <a:ext cx="3925294" cy="660972"/>
            <a:chOff x="0" y="0"/>
            <a:chExt cx="3925293" cy="660970"/>
          </a:xfrm>
        </p:grpSpPr>
        <p:sp>
          <p:nvSpPr>
            <p:cNvPr id="3434" name="مستطيل"/>
            <p:cNvSpPr/>
            <p:nvPr/>
          </p:nvSpPr>
          <p:spPr>
            <a:xfrm>
              <a:off x="0" y="0"/>
              <a:ext cx="3925294" cy="66097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91C33C"/>
              </a:solidFill>
              <a:prstDash val="solid"/>
              <a:round/>
            </a:ln>
            <a:effectLst>
              <a:outerShdw sx="100000" sy="100000" kx="0" ky="0" algn="b" rotWithShape="0" blurRad="139700" dist="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defTabSz="685800" rtl="0">
                <a:defRPr sz="2000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defRPr>
              </a:pPr>
            </a:p>
          </p:txBody>
        </p:sp>
        <p:sp>
          <p:nvSpPr>
            <p:cNvPr id="3435" name="التمثيل بالاعمدة…"/>
            <p:cNvSpPr txBox="1"/>
            <p:nvPr/>
          </p:nvSpPr>
          <p:spPr>
            <a:xfrm>
              <a:off x="6350" y="6350"/>
              <a:ext cx="3912594" cy="57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defTabSz="685800" rtl="0">
                <a:defRPr sz="2000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defRPr>
              </a:pPr>
              <a:r>
                <a:t>التمثيل بالاعمدة</a:t>
              </a:r>
            </a:p>
            <a:p>
              <a:pPr defTabSz="685800" rtl="0">
                <a:defRPr sz="2000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defRPr>
              </a:pPr>
              <a:r>
                <a:t>لاننا نريد توضيح عدد القيم لكل صنف </a:t>
              </a:r>
            </a:p>
          </p:txBody>
        </p:sp>
      </p:grpSp>
      <p:pic>
        <p:nvPicPr>
          <p:cNvPr id="3437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392722" y="694929"/>
            <a:ext cx="1110501" cy="832876"/>
          </a:xfrm>
          <a:prstGeom prst="rect">
            <a:avLst/>
          </a:prstGeom>
          <a:ln w="12700">
            <a:miter lim="400000"/>
          </a:ln>
        </p:spPr>
      </p:pic>
      <p:sp>
        <p:nvSpPr>
          <p:cNvPr id="3438" name="مستطيل">
            <a:hlinkClick r:id="rId4" invalidUrl="" action="ppaction://hlinksldjump" tgtFrame="" tooltip="" history="1" highlightClick="0" endSnd="0"/>
          </p:cNvPr>
          <p:cNvSpPr/>
          <p:nvPr/>
        </p:nvSpPr>
        <p:spPr>
          <a:xfrm>
            <a:off x="4863800" y="4012374"/>
            <a:ext cx="1073360" cy="718391"/>
          </a:xfrm>
          <a:prstGeom prst="rect">
            <a:avLst/>
          </a:prstGeom>
          <a:ln w="25400">
            <a:solidFill>
              <a:srgbClr val="E22400"/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439" name="مستطي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3206842" y="4012374"/>
            <a:ext cx="1073361" cy="718391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440" name="IMG_3398.png" descr="IMG_3398.png"/>
          <p:cNvPicPr>
            <a:picLocks noChangeAspect="1"/>
          </p:cNvPicPr>
          <p:nvPr/>
        </p:nvPicPr>
        <p:blipFill>
          <a:blip r:embed="rId6">
            <a:extLst/>
          </a:blip>
          <a:srcRect l="34949" t="50651" r="38238" b="46140"/>
          <a:stretch>
            <a:fillRect/>
          </a:stretch>
        </p:blipFill>
        <p:spPr>
          <a:xfrm>
            <a:off x="2647751" y="2077201"/>
            <a:ext cx="4189087" cy="37593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441" name="IMG_3398.png" descr="IMG_3398.png"/>
          <p:cNvPicPr>
            <a:picLocks noChangeAspect="1"/>
          </p:cNvPicPr>
          <p:nvPr/>
        </p:nvPicPr>
        <p:blipFill>
          <a:blip r:embed="rId6">
            <a:extLst/>
          </a:blip>
          <a:srcRect l="33433" t="44464" r="37431" b="51996"/>
          <a:stretch>
            <a:fillRect/>
          </a:stretch>
        </p:blipFill>
        <p:spPr>
          <a:xfrm>
            <a:off x="2239367" y="1527804"/>
            <a:ext cx="5005925" cy="45595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3442" name="IMG_1080.jpeg" descr="IMG_1080.jpeg"/>
          <p:cNvPicPr>
            <a:picLocks noChangeAspect="1"/>
          </p:cNvPicPr>
          <p:nvPr/>
        </p:nvPicPr>
        <p:blipFill>
          <a:blip r:embed="rId7">
            <a:extLst/>
          </a:blip>
          <a:srcRect l="8232" t="9042" r="53709" b="6778"/>
          <a:stretch>
            <a:fillRect/>
          </a:stretch>
        </p:blipFill>
        <p:spPr>
          <a:xfrm>
            <a:off x="2239447" y="2069305"/>
            <a:ext cx="454297" cy="1004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19" h="21600" fill="norm" stroke="1" extrusionOk="0">
                <a:moveTo>
                  <a:pt x="20615" y="0"/>
                </a:moveTo>
                <a:lnTo>
                  <a:pt x="20229" y="119"/>
                </a:lnTo>
                <a:cubicBezTo>
                  <a:pt x="19607" y="314"/>
                  <a:pt x="19607" y="360"/>
                  <a:pt x="19605" y="1783"/>
                </a:cubicBezTo>
                <a:cubicBezTo>
                  <a:pt x="19604" y="2497"/>
                  <a:pt x="19546" y="3091"/>
                  <a:pt x="19495" y="3105"/>
                </a:cubicBezTo>
                <a:cubicBezTo>
                  <a:pt x="19444" y="3120"/>
                  <a:pt x="19155" y="2953"/>
                  <a:pt x="18852" y="2738"/>
                </a:cubicBezTo>
                <a:cubicBezTo>
                  <a:pt x="17917" y="2076"/>
                  <a:pt x="16655" y="1595"/>
                  <a:pt x="15327" y="1391"/>
                </a:cubicBezTo>
                <a:cubicBezTo>
                  <a:pt x="15027" y="1344"/>
                  <a:pt x="14502" y="1217"/>
                  <a:pt x="14170" y="1109"/>
                </a:cubicBezTo>
                <a:cubicBezTo>
                  <a:pt x="12723" y="638"/>
                  <a:pt x="10617" y="512"/>
                  <a:pt x="8459" y="776"/>
                </a:cubicBezTo>
                <a:cubicBezTo>
                  <a:pt x="5840" y="1097"/>
                  <a:pt x="3485" y="1858"/>
                  <a:pt x="2088" y="2841"/>
                </a:cubicBezTo>
                <a:cubicBezTo>
                  <a:pt x="1550" y="3219"/>
                  <a:pt x="885" y="3855"/>
                  <a:pt x="582" y="4274"/>
                </a:cubicBezTo>
                <a:cubicBezTo>
                  <a:pt x="-581" y="5885"/>
                  <a:pt x="15" y="7623"/>
                  <a:pt x="2235" y="9171"/>
                </a:cubicBezTo>
                <a:cubicBezTo>
                  <a:pt x="3262" y="9887"/>
                  <a:pt x="5198" y="10598"/>
                  <a:pt x="7192" y="10988"/>
                </a:cubicBezTo>
                <a:cubicBezTo>
                  <a:pt x="8308" y="11206"/>
                  <a:pt x="10353" y="11467"/>
                  <a:pt x="11177" y="11500"/>
                </a:cubicBezTo>
                <a:cubicBezTo>
                  <a:pt x="11947" y="11530"/>
                  <a:pt x="11985" y="11529"/>
                  <a:pt x="11985" y="11423"/>
                </a:cubicBezTo>
                <a:cubicBezTo>
                  <a:pt x="11985" y="11282"/>
                  <a:pt x="12198" y="11248"/>
                  <a:pt x="12701" y="11303"/>
                </a:cubicBezTo>
                <a:lnTo>
                  <a:pt x="13105" y="11346"/>
                </a:lnTo>
                <a:lnTo>
                  <a:pt x="13766" y="12557"/>
                </a:lnTo>
                <a:cubicBezTo>
                  <a:pt x="14129" y="13226"/>
                  <a:pt x="14494" y="13818"/>
                  <a:pt x="14574" y="13863"/>
                </a:cubicBezTo>
                <a:cubicBezTo>
                  <a:pt x="15051" y="14129"/>
                  <a:pt x="16098" y="14044"/>
                  <a:pt x="16392" y="13718"/>
                </a:cubicBezTo>
                <a:cubicBezTo>
                  <a:pt x="16481" y="13618"/>
                  <a:pt x="16596" y="13549"/>
                  <a:pt x="16649" y="13564"/>
                </a:cubicBezTo>
                <a:cubicBezTo>
                  <a:pt x="16701" y="13579"/>
                  <a:pt x="16799" y="13746"/>
                  <a:pt x="16869" y="13939"/>
                </a:cubicBezTo>
                <a:cubicBezTo>
                  <a:pt x="16971" y="14219"/>
                  <a:pt x="17041" y="14297"/>
                  <a:pt x="17218" y="14323"/>
                </a:cubicBezTo>
                <a:cubicBezTo>
                  <a:pt x="17376" y="14346"/>
                  <a:pt x="17759" y="14656"/>
                  <a:pt x="18522" y="15390"/>
                </a:cubicBezTo>
                <a:lnTo>
                  <a:pt x="19587" y="16422"/>
                </a:lnTo>
                <a:lnTo>
                  <a:pt x="19587" y="18802"/>
                </a:lnTo>
                <a:cubicBezTo>
                  <a:pt x="19587" y="21431"/>
                  <a:pt x="19598" y="21434"/>
                  <a:pt x="20285" y="21591"/>
                </a:cubicBezTo>
                <a:cubicBezTo>
                  <a:pt x="20302" y="21595"/>
                  <a:pt x="20993" y="21596"/>
                  <a:pt x="21019" y="21600"/>
                </a:cubicBezTo>
                <a:lnTo>
                  <a:pt x="21019" y="0"/>
                </a:lnTo>
                <a:lnTo>
                  <a:pt x="20615" y="0"/>
                </a:lnTo>
                <a:close/>
                <a:moveTo>
                  <a:pt x="7560" y="13956"/>
                </a:moveTo>
                <a:cubicBezTo>
                  <a:pt x="6966" y="13934"/>
                  <a:pt x="6356" y="13940"/>
                  <a:pt x="5889" y="13991"/>
                </a:cubicBezTo>
                <a:cubicBezTo>
                  <a:pt x="3640" y="14234"/>
                  <a:pt x="2136" y="14952"/>
                  <a:pt x="2014" y="15833"/>
                </a:cubicBezTo>
                <a:cubicBezTo>
                  <a:pt x="1973" y="16130"/>
                  <a:pt x="1995" y="16247"/>
                  <a:pt x="2179" y="16439"/>
                </a:cubicBezTo>
                <a:cubicBezTo>
                  <a:pt x="2577" y="16858"/>
                  <a:pt x="3553" y="16935"/>
                  <a:pt x="4493" y="16618"/>
                </a:cubicBezTo>
                <a:cubicBezTo>
                  <a:pt x="5214" y="16375"/>
                  <a:pt x="5397" y="16029"/>
                  <a:pt x="5117" y="15466"/>
                </a:cubicBezTo>
                <a:cubicBezTo>
                  <a:pt x="5005" y="15239"/>
                  <a:pt x="5015" y="15198"/>
                  <a:pt x="5191" y="15108"/>
                </a:cubicBezTo>
                <a:cubicBezTo>
                  <a:pt x="5429" y="14986"/>
                  <a:pt x="5655" y="14977"/>
                  <a:pt x="5980" y="15082"/>
                </a:cubicBezTo>
                <a:cubicBezTo>
                  <a:pt x="6590" y="15281"/>
                  <a:pt x="6707" y="15695"/>
                  <a:pt x="6384" y="16490"/>
                </a:cubicBezTo>
                <a:cubicBezTo>
                  <a:pt x="6107" y="17173"/>
                  <a:pt x="6331" y="17600"/>
                  <a:pt x="7027" y="17736"/>
                </a:cubicBezTo>
                <a:cubicBezTo>
                  <a:pt x="7478" y="17823"/>
                  <a:pt x="8506" y="17671"/>
                  <a:pt x="8716" y="17488"/>
                </a:cubicBezTo>
                <a:cubicBezTo>
                  <a:pt x="8772" y="17440"/>
                  <a:pt x="8838" y="17271"/>
                  <a:pt x="8882" y="17104"/>
                </a:cubicBezTo>
                <a:cubicBezTo>
                  <a:pt x="8981" y="16724"/>
                  <a:pt x="9108" y="16612"/>
                  <a:pt x="9800" y="16277"/>
                </a:cubicBezTo>
                <a:cubicBezTo>
                  <a:pt x="10589" y="15895"/>
                  <a:pt x="10828" y="15663"/>
                  <a:pt x="10828" y="15262"/>
                </a:cubicBezTo>
                <a:cubicBezTo>
                  <a:pt x="10828" y="14718"/>
                  <a:pt x="10320" y="14373"/>
                  <a:pt x="9120" y="14118"/>
                </a:cubicBezTo>
                <a:cubicBezTo>
                  <a:pt x="8730" y="14035"/>
                  <a:pt x="8153" y="13979"/>
                  <a:pt x="7560" y="13956"/>
                </a:cubicBezTo>
                <a:close/>
                <a:moveTo>
                  <a:pt x="9102" y="18273"/>
                </a:moveTo>
                <a:cubicBezTo>
                  <a:pt x="8533" y="18271"/>
                  <a:pt x="8002" y="18366"/>
                  <a:pt x="7560" y="18555"/>
                </a:cubicBezTo>
                <a:cubicBezTo>
                  <a:pt x="7232" y="18694"/>
                  <a:pt x="6934" y="19151"/>
                  <a:pt x="7027" y="19391"/>
                </a:cubicBezTo>
                <a:cubicBezTo>
                  <a:pt x="7175" y="19772"/>
                  <a:pt x="7791" y="20060"/>
                  <a:pt x="8661" y="20158"/>
                </a:cubicBezTo>
                <a:cubicBezTo>
                  <a:pt x="8841" y="20179"/>
                  <a:pt x="9031" y="20198"/>
                  <a:pt x="9065" y="20201"/>
                </a:cubicBezTo>
                <a:cubicBezTo>
                  <a:pt x="9099" y="20204"/>
                  <a:pt x="9356" y="20174"/>
                  <a:pt x="9653" y="20133"/>
                </a:cubicBezTo>
                <a:cubicBezTo>
                  <a:pt x="10566" y="20007"/>
                  <a:pt x="11122" y="19664"/>
                  <a:pt x="11122" y="19220"/>
                </a:cubicBezTo>
                <a:cubicBezTo>
                  <a:pt x="11122" y="18672"/>
                  <a:pt x="10270" y="18278"/>
                  <a:pt x="9102" y="1827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3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36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5" name="Google Shape;1046;p38"/>
          <p:cNvGrpSpPr/>
          <p:nvPr/>
        </p:nvGrpSpPr>
        <p:grpSpPr>
          <a:xfrm>
            <a:off x="5327290" y="1604827"/>
            <a:ext cx="2074966" cy="1735005"/>
            <a:chOff x="0" y="-3"/>
            <a:chExt cx="2074965" cy="1735003"/>
          </a:xfrm>
        </p:grpSpPr>
        <p:grpSp>
          <p:nvGrpSpPr>
            <p:cNvPr id="2433" name="Google Shape;1047;p38"/>
            <p:cNvGrpSpPr/>
            <p:nvPr/>
          </p:nvGrpSpPr>
          <p:grpSpPr>
            <a:xfrm>
              <a:off x="0" y="-4"/>
              <a:ext cx="2074966" cy="1735005"/>
              <a:chOff x="0" y="-2"/>
              <a:chExt cx="2074965" cy="1735003"/>
            </a:xfrm>
          </p:grpSpPr>
          <p:grpSp>
            <p:nvGrpSpPr>
              <p:cNvPr id="2429" name="Google Shape;1048;p38"/>
              <p:cNvGrpSpPr/>
              <p:nvPr/>
            </p:nvGrpSpPr>
            <p:grpSpPr>
              <a:xfrm>
                <a:off x="690802" y="1449327"/>
                <a:ext cx="696963" cy="285675"/>
                <a:chOff x="0" y="-1"/>
                <a:chExt cx="696962" cy="285674"/>
              </a:xfrm>
            </p:grpSpPr>
            <p:sp>
              <p:nvSpPr>
                <p:cNvPr id="2426" name="Google Shape;1049;p38"/>
                <p:cNvSpPr/>
                <p:nvPr/>
              </p:nvSpPr>
              <p:spPr>
                <a:xfrm rot="10800000">
                  <a:off x="0" y="270019"/>
                  <a:ext cx="693387" cy="1565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694" y="0"/>
                      </a:lnTo>
                      <a:lnTo>
                        <a:pt x="20906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707887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b="0"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427" name="Google Shape;1050;p38"/>
                <p:cNvSpPr/>
                <p:nvPr/>
              </p:nvSpPr>
              <p:spPr>
                <a:xfrm>
                  <a:off x="66886" y="-2"/>
                  <a:ext cx="559650" cy="223524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1301" y="0"/>
                      </a:lnTo>
                      <a:lnTo>
                        <a:pt x="20299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D8D8D8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b="0"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428" name="Google Shape;1051;p38"/>
                <p:cNvSpPr/>
                <p:nvPr/>
              </p:nvSpPr>
              <p:spPr>
                <a:xfrm>
                  <a:off x="3576" y="222960"/>
                  <a:ext cx="693387" cy="488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lnTo>
                        <a:pt x="2165" y="0"/>
                      </a:lnTo>
                      <a:lnTo>
                        <a:pt x="19435" y="0"/>
                      </a:lnTo>
                      <a:lnTo>
                        <a:pt x="21600" y="216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noFill/>
                  <a:miter lim="4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b="0"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  <p:grpSp>
            <p:nvGrpSpPr>
              <p:cNvPr id="2432" name="Google Shape;1052;p38"/>
              <p:cNvGrpSpPr/>
              <p:nvPr/>
            </p:nvGrpSpPr>
            <p:grpSpPr>
              <a:xfrm>
                <a:off x="0" y="-3"/>
                <a:ext cx="2074966" cy="1449333"/>
                <a:chOff x="0" y="0"/>
                <a:chExt cx="2074965" cy="1449331"/>
              </a:xfrm>
            </p:grpSpPr>
            <p:sp>
              <p:nvSpPr>
                <p:cNvPr id="2430" name="Google Shape;1053;p38"/>
                <p:cNvSpPr/>
                <p:nvPr/>
              </p:nvSpPr>
              <p:spPr>
                <a:xfrm>
                  <a:off x="5" y="-1"/>
                  <a:ext cx="2074961" cy="1449287"/>
                </a:xfrm>
                <a:prstGeom prst="roundRect">
                  <a:avLst>
                    <a:gd name="adj" fmla="val 3377"/>
                  </a:avLst>
                </a:prstGeom>
                <a:solidFill>
                  <a:srgbClr val="262626"/>
                </a:solidFill>
                <a:ln w="12700" cap="flat">
                  <a:solidFill>
                    <a:srgbClr val="393536"/>
                  </a:solidFill>
                  <a:prstDash val="solid"/>
                  <a:miter lim="800000"/>
                </a:ln>
                <a:effectLst>
                  <a:outerShdw sx="100000" sy="100000" kx="0" ky="0" algn="b" rotWithShape="0" blurRad="63500" dist="0" dir="0">
                    <a:srgbClr val="000000">
                      <a:alpha val="40000"/>
                    </a:srgbClr>
                  </a:outerShdw>
                </a:effectLst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b="0"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  <p:sp>
              <p:nvSpPr>
                <p:cNvPr id="2431" name="Google Shape;1054;p38"/>
                <p:cNvSpPr/>
                <p:nvPr/>
              </p:nvSpPr>
              <p:spPr>
                <a:xfrm rot="10800000">
                  <a:off x="0" y="1288419"/>
                  <a:ext cx="2074960" cy="16091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328" y="0"/>
                      </a:moveTo>
                      <a:lnTo>
                        <a:pt x="21272" y="0"/>
                      </a:lnTo>
                      <a:cubicBezTo>
                        <a:pt x="21453" y="0"/>
                        <a:pt x="21600" y="1893"/>
                        <a:pt x="21600" y="4227"/>
                      </a:cubicBezTo>
                      <a:lnTo>
                        <a:pt x="21600" y="21600"/>
                      </a:lnTo>
                      <a:lnTo>
                        <a:pt x="0" y="21600"/>
                      </a:lnTo>
                      <a:lnTo>
                        <a:pt x="0" y="4227"/>
                      </a:lnTo>
                      <a:cubicBezTo>
                        <a:pt x="0" y="1893"/>
                        <a:pt x="147" y="0"/>
                        <a:pt x="32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12700" cap="flat">
                  <a:solidFill>
                    <a:srgbClr val="C6CFD6"/>
                  </a:solidFill>
                  <a:prstDash val="solid"/>
                  <a:miter lim="800000"/>
                </a:ln>
                <a:effectLst/>
              </p:spPr>
              <p:txBody>
                <a:bodyPr wrap="square" lIns="0" tIns="0" rIns="0" bIns="0" numCol="1" anchor="ctr">
                  <a:noAutofit/>
                </a:bodyPr>
                <a:lstStyle/>
                <a:p>
                  <a:pPr rtl="0">
                    <a:defRPr b="0" sz="2400">
                      <a:solidFill>
                        <a:srgbClr val="FFFFFF"/>
                      </a:solidFill>
                      <a:latin typeface="Calibri"/>
                      <a:ea typeface="Calibri"/>
                      <a:cs typeface="Calibri"/>
                      <a:sym typeface="Calibri"/>
                    </a:defRPr>
                  </a:pPr>
                </a:p>
              </p:txBody>
            </p:sp>
          </p:grpSp>
        </p:grpSp>
        <p:sp>
          <p:nvSpPr>
            <p:cNvPr id="2434" name="Google Shape;1055;p38"/>
            <p:cNvSpPr/>
            <p:nvPr/>
          </p:nvSpPr>
          <p:spPr>
            <a:xfrm>
              <a:off x="986116" y="29180"/>
              <a:ext cx="51337" cy="51373"/>
            </a:xfrm>
            <a:prstGeom prst="ellipse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24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</p:grpSp>
      <p:pic>
        <p:nvPicPr>
          <p:cNvPr id="2436" name="النشيد الوطني بدون موسيقى.mp4" descr="النشيد الوطني بدون موسيقى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33250">
            <a:off x="5358584" y="1686461"/>
            <a:ext cx="2012372" cy="1131960"/>
          </a:xfrm>
          <a:prstGeom prst="rect">
            <a:avLst/>
          </a:prstGeom>
          <a:ln w="12700">
            <a:miter lim="400000"/>
          </a:ln>
        </p:spPr>
      </p:pic>
      <p:sp>
        <p:nvSpPr>
          <p:cNvPr id="2437" name="Google Shape;1736;p24"/>
          <p:cNvSpPr txBox="1"/>
          <p:nvPr/>
        </p:nvSpPr>
        <p:spPr>
          <a:xfrm>
            <a:off x="1648346" y="1608305"/>
            <a:ext cx="2682131" cy="1579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899" tIns="121899" rIns="121899" bIns="121899">
            <a:normAutofit fontScale="100000" lnSpcReduction="0"/>
          </a:bodyPr>
          <a:lstStyle/>
          <a:p>
            <a:pPr algn="r" defTabSz="731519" rtl="0">
              <a:defRPr b="0" sz="3600">
                <a:solidFill>
                  <a:srgbClr val="AEBA9B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الخير ياوطني </a:t>
            </a:r>
          </a:p>
          <a:p>
            <a:pPr algn="r" defTabSz="731519" rtl="0">
              <a:defRPr b="0" sz="3600">
                <a:solidFill>
                  <a:srgbClr val="89AB9D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pPr>
            <a:r>
              <a:t>صباح المجد والعلياء</a:t>
            </a:r>
          </a:p>
        </p:txBody>
      </p:sp>
      <p:grpSp>
        <p:nvGrpSpPr>
          <p:cNvPr id="2440" name="مربع"/>
          <p:cNvGrpSpPr/>
          <p:nvPr/>
        </p:nvGrpSpPr>
        <p:grpSpPr>
          <a:xfrm>
            <a:off x="7614395" y="423642"/>
            <a:ext cx="468894" cy="468893"/>
            <a:chOff x="0" y="0"/>
            <a:chExt cx="468892" cy="468892"/>
          </a:xfrm>
        </p:grpSpPr>
        <p:sp>
          <p:nvSpPr>
            <p:cNvPr id="2438" name="مربع"/>
            <p:cNvSpPr/>
            <p:nvPr/>
          </p:nvSpPr>
          <p:spPr>
            <a:xfrm>
              <a:off x="6350" y="6350"/>
              <a:ext cx="456193" cy="456192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2439" name="مربع مربع" descr="مربع مربع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-1"/>
              <a:ext cx="468894" cy="4688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441" name="خط خط" descr="خط خط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236391" y="867133"/>
            <a:ext cx="1862497" cy="38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42" name="خط خط" descr="خط خط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16200000">
            <a:off x="5787266" y="2233390"/>
            <a:ext cx="3679662" cy="3810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453" name="Google Shape;313;p4"/>
          <p:cNvGrpSpPr/>
          <p:nvPr/>
        </p:nvGrpSpPr>
        <p:grpSpPr>
          <a:xfrm>
            <a:off x="7726236" y="532392"/>
            <a:ext cx="209116" cy="201610"/>
            <a:chOff x="0" y="0"/>
            <a:chExt cx="209114" cy="201608"/>
          </a:xfrm>
        </p:grpSpPr>
        <p:sp>
          <p:nvSpPr>
            <p:cNvPr id="2443" name="Google Shape;314;p4"/>
            <p:cNvSpPr/>
            <p:nvPr/>
          </p:nvSpPr>
          <p:spPr>
            <a:xfrm rot="853477">
              <a:off x="28585" y="23177"/>
              <a:ext cx="145370" cy="1418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4" name="Google Shape;315;p4"/>
            <p:cNvSpPr/>
            <p:nvPr/>
          </p:nvSpPr>
          <p:spPr>
            <a:xfrm rot="853477">
              <a:off x="39474" y="24757"/>
              <a:ext cx="135167" cy="148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5" name="Google Shape;316;p4"/>
            <p:cNvSpPr/>
            <p:nvPr/>
          </p:nvSpPr>
          <p:spPr>
            <a:xfrm rot="853477">
              <a:off x="100162" y="3009"/>
              <a:ext cx="12701" cy="198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6" name="Google Shape;317;p4"/>
            <p:cNvSpPr/>
            <p:nvPr/>
          </p:nvSpPr>
          <p:spPr>
            <a:xfrm rot="853477">
              <a:off x="-1531" y="85627"/>
              <a:ext cx="20163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7" name="Google Shape;318;p4"/>
            <p:cNvSpPr/>
            <p:nvPr/>
          </p:nvSpPr>
          <p:spPr>
            <a:xfrm rot="853477">
              <a:off x="64609" y="6193"/>
              <a:ext cx="74021" cy="1892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8" name="Google Shape;319;p4"/>
            <p:cNvSpPr/>
            <p:nvPr/>
          </p:nvSpPr>
          <p:spPr>
            <a:xfrm rot="853477">
              <a:off x="13831" y="64104"/>
              <a:ext cx="189683" cy="664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9" name="Google Shape;320;p4"/>
            <p:cNvSpPr/>
            <p:nvPr/>
          </p:nvSpPr>
          <p:spPr>
            <a:xfrm rot="853477">
              <a:off x="19956" y="59877"/>
              <a:ext cx="182151" cy="797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0" name="Google Shape;321;p4"/>
            <p:cNvSpPr/>
            <p:nvPr/>
          </p:nvSpPr>
          <p:spPr>
            <a:xfrm rot="853477">
              <a:off x="56383" y="9974"/>
              <a:ext cx="85090" cy="183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1" name="Google Shape;322;p4"/>
            <p:cNvSpPr/>
            <p:nvPr/>
          </p:nvSpPr>
          <p:spPr>
            <a:xfrm rot="853477">
              <a:off x="62466" y="54124"/>
              <a:ext cx="83620" cy="832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2" name="Google Shape;323;p4"/>
            <p:cNvSpPr/>
            <p:nvPr/>
          </p:nvSpPr>
          <p:spPr>
            <a:xfrm rot="853477">
              <a:off x="81756" y="73224"/>
              <a:ext cx="45030" cy="44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454" name="خط خط" descr="خط خط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16200000">
            <a:off x="6205330" y="1743357"/>
            <a:ext cx="2699598" cy="38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5" name="خط خط" descr="خط خط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580919" y="937058"/>
            <a:ext cx="1517970" cy="381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6" name="IMG_0588.jpeg" descr="IMG_0588.jpe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10274" y="1949133"/>
            <a:ext cx="1116178" cy="84085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2457" name="IMG_1531.png" descr="IMG_1531.png"/>
          <p:cNvPicPr>
            <a:picLocks noChangeAspect="1"/>
          </p:cNvPicPr>
          <p:nvPr/>
        </p:nvPicPr>
        <p:blipFill>
          <a:blip r:embed="rId11">
            <a:alphaModFix amt="31278"/>
            <a:extLst/>
          </a:blip>
          <a:srcRect l="30813" t="3020" r="30813" b="47658"/>
          <a:stretch>
            <a:fillRect/>
          </a:stretch>
        </p:blipFill>
        <p:spPr>
          <a:xfrm>
            <a:off x="2286543" y="555317"/>
            <a:ext cx="2101565" cy="27119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78" fill="hold"/>
                                        <p:tgtEl>
                                          <p:spTgt spid="24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4178"/>
                            </p:stCondLst>
                            <p:childTnLst>
                              <p:par>
                                <p:cTn id="8" presetClass="entr" nodeType="afterEffect" presetSubtype="2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00" fill="hold"/>
                                        <p:tgtEl>
                                          <p:spTgt spid="2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00" fill="hold"/>
                                        <p:tgtEl>
                                          <p:spTgt spid="2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8678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2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mediacall" nodeType="clickEffect" presetSubtype="0" presetID="3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9" dur="1000" fill="hold"/>
                                        <p:tgtEl>
                                          <p:spTgt spid="24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20" fill="hold" display="0">
                  <p:stCondLst>
                    <p:cond delay="indefinite"/>
                  </p:stCondLst>
                </p:cTn>
                <p:tgtEl>
                  <p:spTgt spid="2436"/>
                </p:tgtEl>
              </p:cMediaNode>
            </p:video>
            <p:seq concurrent="1" prevAc="none" nextAc="seek">
              <p:cTn id="21" evtFilter="cancelBubble" nodeType="interactiveSeq" restart="whenNotActive" fill="hold">
                <p:stCondLst>
                  <p:cond delay="0" evt="onClick">
                    <p:tgtEl>
                      <p:spTgt spid="243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24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436"/>
                  </p:tgtEl>
                </p:cond>
              </p:nextCondLst>
            </p:seq>
          </p:childTnLst>
        </p:cTn>
      </p:par>
    </p:tnLst>
    <p:bldLst>
      <p:bldP build="whole" bldLvl="1" animBg="1" rev="0" advAuto="0" spid="2437" grpId="2"/>
      <p:bldP build="whole" bldLvl="1" animBg="1" rev="0" advAuto="0" spid="2456" grpId="3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4" name="Google Shape;313;p16"/>
          <p:cNvSpPr txBox="1"/>
          <p:nvPr/>
        </p:nvSpPr>
        <p:spPr>
          <a:xfrm>
            <a:off x="4401977" y="316778"/>
            <a:ext cx="230346" cy="3718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582930">
              <a:defRPr b="0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</a:lstStyle>
          <a:p>
            <a:pPr rtl="0">
              <a:defRPr/>
            </a:pPr>
            <a:r>
              <a:t>٣</a:t>
            </a:r>
          </a:p>
        </p:txBody>
      </p:sp>
      <p:grpSp>
        <p:nvGrpSpPr>
          <p:cNvPr id="3447" name="التمثيل بالقطاعات الدائرية…"/>
          <p:cNvGrpSpPr/>
          <p:nvPr/>
        </p:nvGrpSpPr>
        <p:grpSpPr>
          <a:xfrm>
            <a:off x="3029703" y="2539070"/>
            <a:ext cx="3279871" cy="782322"/>
            <a:chOff x="0" y="0"/>
            <a:chExt cx="3279869" cy="782320"/>
          </a:xfrm>
        </p:grpSpPr>
        <p:sp>
          <p:nvSpPr>
            <p:cNvPr id="3445" name="مستطيل"/>
            <p:cNvSpPr/>
            <p:nvPr/>
          </p:nvSpPr>
          <p:spPr>
            <a:xfrm>
              <a:off x="0" y="0"/>
              <a:ext cx="3279870" cy="78232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91C33C"/>
              </a:solidFill>
              <a:prstDash val="solid"/>
              <a:round/>
            </a:ln>
            <a:effectLst>
              <a:outerShdw sx="100000" sy="100000" kx="0" ky="0" algn="b" rotWithShape="0" blurRad="139700" dist="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defTabSz="685800" rtl="0">
                <a:defRPr sz="2000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defRPr>
              </a:pPr>
            </a:p>
          </p:txBody>
        </p:sp>
        <p:sp>
          <p:nvSpPr>
            <p:cNvPr id="3446" name="التمثيل بالقطاعات الدائرية…"/>
            <p:cNvSpPr txBox="1"/>
            <p:nvPr/>
          </p:nvSpPr>
          <p:spPr>
            <a:xfrm>
              <a:off x="6350" y="6350"/>
              <a:ext cx="3267170" cy="57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defTabSz="685800" rtl="0">
                <a:defRPr sz="2000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defRPr>
              </a:pPr>
              <a:r>
                <a:t>التمثيل بالقطاعات الدائرية</a:t>
              </a:r>
            </a:p>
            <a:p>
              <a:pPr defTabSz="685800" rtl="0">
                <a:defRPr sz="2000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defRPr>
              </a:pPr>
              <a:r>
                <a:t>لاننا نريد مقارنة جميع الاجزاء مع الكل  </a:t>
              </a:r>
            </a:p>
          </p:txBody>
        </p:sp>
      </p:grpSp>
      <p:pic>
        <p:nvPicPr>
          <p:cNvPr id="3448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08370" y="688581"/>
            <a:ext cx="858806" cy="644105"/>
          </a:xfrm>
          <a:prstGeom prst="rect">
            <a:avLst/>
          </a:prstGeom>
          <a:ln w="12700">
            <a:miter lim="400000"/>
          </a:ln>
        </p:spPr>
      </p:pic>
      <p:sp>
        <p:nvSpPr>
          <p:cNvPr id="3449" name="مستطيل">
            <a:hlinkClick r:id="rId4" invalidUrl="" action="ppaction://hlinksldjump" tgtFrame="" tooltip="" history="1" highlightClick="0" endSnd="0"/>
          </p:cNvPr>
          <p:cNvSpPr/>
          <p:nvPr/>
        </p:nvSpPr>
        <p:spPr>
          <a:xfrm>
            <a:off x="4863800" y="4012374"/>
            <a:ext cx="1073360" cy="718391"/>
          </a:xfrm>
          <a:prstGeom prst="rect">
            <a:avLst/>
          </a:prstGeom>
          <a:ln w="25400">
            <a:solidFill>
              <a:srgbClr val="E22400"/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450" name="مستطي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3206842" y="4012374"/>
            <a:ext cx="1073361" cy="718391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451" name="IMG_3398.png" descr="IMG_3398.png"/>
          <p:cNvPicPr>
            <a:picLocks noChangeAspect="1"/>
          </p:cNvPicPr>
          <p:nvPr/>
        </p:nvPicPr>
        <p:blipFill>
          <a:blip r:embed="rId6">
            <a:extLst/>
          </a:blip>
          <a:srcRect l="42680" t="53712" r="38266" b="43398"/>
          <a:stretch>
            <a:fillRect/>
          </a:stretch>
        </p:blipFill>
        <p:spPr>
          <a:xfrm>
            <a:off x="2856762" y="1932882"/>
            <a:ext cx="3459095" cy="393376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452" name="IMG_3398.png" descr="IMG_3398.png"/>
          <p:cNvPicPr>
            <a:picLocks noChangeAspect="1"/>
          </p:cNvPicPr>
          <p:nvPr/>
        </p:nvPicPr>
        <p:blipFill>
          <a:blip r:embed="rId6">
            <a:extLst/>
          </a:blip>
          <a:srcRect l="33433" t="44464" r="37431" b="51997"/>
          <a:stretch>
            <a:fillRect/>
          </a:stretch>
        </p:blipFill>
        <p:spPr>
          <a:xfrm>
            <a:off x="2281681" y="1404778"/>
            <a:ext cx="5005924" cy="4559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3453" name="IMG_1079.jpeg" descr="IMG_1079.jpeg"/>
          <p:cNvPicPr>
            <a:picLocks noChangeAspect="1"/>
          </p:cNvPicPr>
          <p:nvPr/>
        </p:nvPicPr>
        <p:blipFill>
          <a:blip r:embed="rId7">
            <a:extLst/>
          </a:blip>
          <a:srcRect l="13663" t="21092" r="26213" b="29393"/>
          <a:stretch>
            <a:fillRect/>
          </a:stretch>
        </p:blipFill>
        <p:spPr>
          <a:xfrm>
            <a:off x="6195651" y="1746337"/>
            <a:ext cx="1467580" cy="1241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01" h="21453" fill="norm" stroke="1" extrusionOk="0">
                <a:moveTo>
                  <a:pt x="12873" y="9"/>
                </a:moveTo>
                <a:cubicBezTo>
                  <a:pt x="11531" y="-64"/>
                  <a:pt x="10588" y="304"/>
                  <a:pt x="9802" y="1196"/>
                </a:cubicBezTo>
                <a:cubicBezTo>
                  <a:pt x="9575" y="1453"/>
                  <a:pt x="9030" y="1928"/>
                  <a:pt x="8593" y="2252"/>
                </a:cubicBezTo>
                <a:cubicBezTo>
                  <a:pt x="7651" y="2951"/>
                  <a:pt x="6887" y="3653"/>
                  <a:pt x="6448" y="4220"/>
                </a:cubicBezTo>
                <a:cubicBezTo>
                  <a:pt x="5723" y="5156"/>
                  <a:pt x="5066" y="6436"/>
                  <a:pt x="4635" y="7759"/>
                </a:cubicBezTo>
                <a:lnTo>
                  <a:pt x="4535" y="8075"/>
                </a:lnTo>
                <a:lnTo>
                  <a:pt x="4108" y="7910"/>
                </a:lnTo>
                <a:cubicBezTo>
                  <a:pt x="2682" y="7361"/>
                  <a:pt x="895" y="8208"/>
                  <a:pt x="266" y="9734"/>
                </a:cubicBezTo>
                <a:cubicBezTo>
                  <a:pt x="-136" y="10711"/>
                  <a:pt x="-74" y="11915"/>
                  <a:pt x="399" y="12272"/>
                </a:cubicBezTo>
                <a:cubicBezTo>
                  <a:pt x="690" y="12491"/>
                  <a:pt x="1042" y="12481"/>
                  <a:pt x="1375" y="12245"/>
                </a:cubicBezTo>
                <a:cubicBezTo>
                  <a:pt x="1905" y="11871"/>
                  <a:pt x="2061" y="11336"/>
                  <a:pt x="1940" y="10324"/>
                </a:cubicBezTo>
                <a:cubicBezTo>
                  <a:pt x="1884" y="9860"/>
                  <a:pt x="1891" y="9775"/>
                  <a:pt x="2001" y="9625"/>
                </a:cubicBezTo>
                <a:cubicBezTo>
                  <a:pt x="2070" y="9531"/>
                  <a:pt x="2171" y="9453"/>
                  <a:pt x="2223" y="9453"/>
                </a:cubicBezTo>
                <a:cubicBezTo>
                  <a:pt x="2410" y="9453"/>
                  <a:pt x="2647" y="9725"/>
                  <a:pt x="2755" y="10057"/>
                </a:cubicBezTo>
                <a:cubicBezTo>
                  <a:pt x="2891" y="10479"/>
                  <a:pt x="2893" y="10844"/>
                  <a:pt x="2761" y="11696"/>
                </a:cubicBezTo>
                <a:cubicBezTo>
                  <a:pt x="2704" y="12063"/>
                  <a:pt x="2655" y="12554"/>
                  <a:pt x="2655" y="12786"/>
                </a:cubicBezTo>
                <a:cubicBezTo>
                  <a:pt x="2655" y="13246"/>
                  <a:pt x="2853" y="13830"/>
                  <a:pt x="3038" y="13918"/>
                </a:cubicBezTo>
                <a:cubicBezTo>
                  <a:pt x="3361" y="14071"/>
                  <a:pt x="3959" y="13879"/>
                  <a:pt x="4147" y="13561"/>
                </a:cubicBezTo>
                <a:cubicBezTo>
                  <a:pt x="4206" y="13462"/>
                  <a:pt x="4239" y="13457"/>
                  <a:pt x="4280" y="13541"/>
                </a:cubicBezTo>
                <a:cubicBezTo>
                  <a:pt x="4369" y="13718"/>
                  <a:pt x="4585" y="14675"/>
                  <a:pt x="4552" y="14741"/>
                </a:cubicBezTo>
                <a:cubicBezTo>
                  <a:pt x="4535" y="14775"/>
                  <a:pt x="4388" y="14833"/>
                  <a:pt x="4219" y="14864"/>
                </a:cubicBezTo>
                <a:cubicBezTo>
                  <a:pt x="3646" y="14970"/>
                  <a:pt x="3220" y="15479"/>
                  <a:pt x="3160" y="16133"/>
                </a:cubicBezTo>
                <a:cubicBezTo>
                  <a:pt x="3086" y="16951"/>
                  <a:pt x="3322" y="17516"/>
                  <a:pt x="3864" y="17820"/>
                </a:cubicBezTo>
                <a:cubicBezTo>
                  <a:pt x="4380" y="18109"/>
                  <a:pt x="4896" y="17970"/>
                  <a:pt x="5350" y="17423"/>
                </a:cubicBezTo>
                <a:lnTo>
                  <a:pt x="5594" y="17135"/>
                </a:lnTo>
                <a:lnTo>
                  <a:pt x="5971" y="17738"/>
                </a:lnTo>
                <a:cubicBezTo>
                  <a:pt x="6607" y="18751"/>
                  <a:pt x="7563" y="19689"/>
                  <a:pt x="8660" y="20372"/>
                </a:cubicBezTo>
                <a:cubicBezTo>
                  <a:pt x="9651" y="20990"/>
                  <a:pt x="10361" y="21238"/>
                  <a:pt x="11698" y="21428"/>
                </a:cubicBezTo>
                <a:cubicBezTo>
                  <a:pt x="12462" y="21536"/>
                  <a:pt x="14123" y="21279"/>
                  <a:pt x="14980" y="20920"/>
                </a:cubicBezTo>
                <a:cubicBezTo>
                  <a:pt x="15520" y="20694"/>
                  <a:pt x="16481" y="20082"/>
                  <a:pt x="16987" y="19645"/>
                </a:cubicBezTo>
                <a:cubicBezTo>
                  <a:pt x="20380" y="16714"/>
                  <a:pt x="21464" y="11281"/>
                  <a:pt x="19587" y="6593"/>
                </a:cubicBezTo>
                <a:cubicBezTo>
                  <a:pt x="19493" y="6358"/>
                  <a:pt x="19376" y="6108"/>
                  <a:pt x="19326" y="6038"/>
                </a:cubicBezTo>
                <a:cubicBezTo>
                  <a:pt x="19277" y="5967"/>
                  <a:pt x="19045" y="5473"/>
                  <a:pt x="18811" y="4933"/>
                </a:cubicBezTo>
                <a:cubicBezTo>
                  <a:pt x="18577" y="4394"/>
                  <a:pt x="18211" y="3675"/>
                  <a:pt x="18001" y="3335"/>
                </a:cubicBezTo>
                <a:cubicBezTo>
                  <a:pt x="16741" y="1292"/>
                  <a:pt x="14943" y="122"/>
                  <a:pt x="12873" y="9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3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47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5" name="Google Shape;334;p19"/>
          <p:cNvSpPr txBox="1"/>
          <p:nvPr/>
        </p:nvSpPr>
        <p:spPr>
          <a:xfrm>
            <a:off x="4395442" y="316778"/>
            <a:ext cx="243423" cy="3616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603504">
              <a:defRPr b="0" sz="2200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</a:lstStyle>
          <a:p>
            <a:pPr rtl="0">
              <a:defRPr/>
            </a:pPr>
            <a:r>
              <a:t>٤</a:t>
            </a:r>
          </a:p>
        </p:txBody>
      </p:sp>
      <p:grpSp>
        <p:nvGrpSpPr>
          <p:cNvPr id="3458" name="باستخدام الصندوق وطرفيه…"/>
          <p:cNvGrpSpPr/>
          <p:nvPr/>
        </p:nvGrpSpPr>
        <p:grpSpPr>
          <a:xfrm>
            <a:off x="2798035" y="2432805"/>
            <a:ext cx="3547929" cy="885012"/>
            <a:chOff x="0" y="0"/>
            <a:chExt cx="3547928" cy="885010"/>
          </a:xfrm>
        </p:grpSpPr>
        <p:sp>
          <p:nvSpPr>
            <p:cNvPr id="3456" name="مستطيل"/>
            <p:cNvSpPr/>
            <p:nvPr/>
          </p:nvSpPr>
          <p:spPr>
            <a:xfrm>
              <a:off x="-1" y="0"/>
              <a:ext cx="3547930" cy="88501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91C33C"/>
              </a:solidFill>
              <a:prstDash val="solid"/>
              <a:round/>
            </a:ln>
            <a:effectLst>
              <a:outerShdw sx="100000" sy="100000" kx="0" ky="0" algn="b" rotWithShape="0" blurRad="139700" dist="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defTabSz="685800" rtl="0">
                <a:defRPr sz="2000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defRPr>
              </a:pPr>
            </a:p>
          </p:txBody>
        </p:sp>
        <p:sp>
          <p:nvSpPr>
            <p:cNvPr id="3457" name="باستخدام الصندوق وطرفيه…"/>
            <p:cNvSpPr txBox="1"/>
            <p:nvPr/>
          </p:nvSpPr>
          <p:spPr>
            <a:xfrm>
              <a:off x="6349" y="6350"/>
              <a:ext cx="3535230" cy="8679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defTabSz="685800" rtl="0">
                <a:defRPr sz="2000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defRPr>
              </a:pPr>
              <a:r>
                <a:t>باستخدام الصندوق وطرفيه</a:t>
              </a:r>
            </a:p>
            <a:p>
              <a:pPr defTabSz="685800" rtl="0">
                <a:defRPr sz="2000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defRPr>
              </a:pPr>
              <a:r>
                <a:t>لانه يبين مقاييس التشتت لمجموعة من القيم </a:t>
              </a:r>
            </a:p>
          </p:txBody>
        </p:sp>
      </p:grpSp>
      <p:pic>
        <p:nvPicPr>
          <p:cNvPr id="3459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96192" y="536642"/>
            <a:ext cx="944848" cy="708636"/>
          </a:xfrm>
          <a:prstGeom prst="rect">
            <a:avLst/>
          </a:prstGeom>
          <a:ln w="12700">
            <a:miter lim="400000"/>
          </a:ln>
        </p:spPr>
      </p:pic>
      <p:sp>
        <p:nvSpPr>
          <p:cNvPr id="3460" name="مستطيل">
            <a:hlinkClick r:id="rId4" invalidUrl="" action="ppaction://hlinksldjump" tgtFrame="" tooltip="" history="1" highlightClick="0" endSnd="0"/>
          </p:cNvPr>
          <p:cNvSpPr/>
          <p:nvPr/>
        </p:nvSpPr>
        <p:spPr>
          <a:xfrm>
            <a:off x="4863800" y="4012374"/>
            <a:ext cx="1073360" cy="718391"/>
          </a:xfrm>
          <a:prstGeom prst="rect">
            <a:avLst/>
          </a:prstGeom>
          <a:ln w="25400">
            <a:solidFill>
              <a:srgbClr val="E22400"/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461" name="مستطي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3206842" y="4012374"/>
            <a:ext cx="1073361" cy="718391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462" name="IMG_3398.png" descr="IMG_3398.png"/>
          <p:cNvPicPr>
            <a:picLocks noChangeAspect="1"/>
          </p:cNvPicPr>
          <p:nvPr/>
        </p:nvPicPr>
        <p:blipFill>
          <a:blip r:embed="rId6">
            <a:extLst/>
          </a:blip>
          <a:srcRect l="40978" t="56691" r="38601" b="40212"/>
          <a:stretch>
            <a:fillRect/>
          </a:stretch>
        </p:blipFill>
        <p:spPr>
          <a:xfrm>
            <a:off x="2608609" y="1932882"/>
            <a:ext cx="3707248" cy="42159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463" name="IMG_3398.png" descr="IMG_3398.png"/>
          <p:cNvPicPr>
            <a:picLocks noChangeAspect="1"/>
          </p:cNvPicPr>
          <p:nvPr/>
        </p:nvPicPr>
        <p:blipFill>
          <a:blip r:embed="rId6">
            <a:extLst/>
          </a:blip>
          <a:srcRect l="33433" t="44464" r="37431" b="51997"/>
          <a:stretch>
            <a:fillRect/>
          </a:stretch>
        </p:blipFill>
        <p:spPr>
          <a:xfrm>
            <a:off x="2281681" y="1404778"/>
            <a:ext cx="5005924" cy="4559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3464" name="IMG_1079.jpeg" descr="IMG_1079.jpeg"/>
          <p:cNvPicPr>
            <a:picLocks noChangeAspect="1"/>
          </p:cNvPicPr>
          <p:nvPr/>
        </p:nvPicPr>
        <p:blipFill>
          <a:blip r:embed="rId7">
            <a:extLst/>
          </a:blip>
          <a:srcRect l="13663" t="21092" r="26213" b="29393"/>
          <a:stretch>
            <a:fillRect/>
          </a:stretch>
        </p:blipFill>
        <p:spPr>
          <a:xfrm>
            <a:off x="6195651" y="1746337"/>
            <a:ext cx="1467580" cy="1241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01" h="21453" fill="norm" stroke="1" extrusionOk="0">
                <a:moveTo>
                  <a:pt x="12873" y="9"/>
                </a:moveTo>
                <a:cubicBezTo>
                  <a:pt x="11531" y="-64"/>
                  <a:pt x="10588" y="304"/>
                  <a:pt x="9802" y="1196"/>
                </a:cubicBezTo>
                <a:cubicBezTo>
                  <a:pt x="9575" y="1453"/>
                  <a:pt x="9030" y="1928"/>
                  <a:pt x="8593" y="2252"/>
                </a:cubicBezTo>
                <a:cubicBezTo>
                  <a:pt x="7651" y="2951"/>
                  <a:pt x="6887" y="3653"/>
                  <a:pt x="6448" y="4220"/>
                </a:cubicBezTo>
                <a:cubicBezTo>
                  <a:pt x="5723" y="5156"/>
                  <a:pt x="5066" y="6436"/>
                  <a:pt x="4635" y="7759"/>
                </a:cubicBezTo>
                <a:lnTo>
                  <a:pt x="4535" y="8075"/>
                </a:lnTo>
                <a:lnTo>
                  <a:pt x="4108" y="7910"/>
                </a:lnTo>
                <a:cubicBezTo>
                  <a:pt x="2682" y="7361"/>
                  <a:pt x="895" y="8208"/>
                  <a:pt x="266" y="9734"/>
                </a:cubicBezTo>
                <a:cubicBezTo>
                  <a:pt x="-136" y="10711"/>
                  <a:pt x="-74" y="11915"/>
                  <a:pt x="399" y="12272"/>
                </a:cubicBezTo>
                <a:cubicBezTo>
                  <a:pt x="690" y="12491"/>
                  <a:pt x="1042" y="12481"/>
                  <a:pt x="1375" y="12245"/>
                </a:cubicBezTo>
                <a:cubicBezTo>
                  <a:pt x="1905" y="11871"/>
                  <a:pt x="2061" y="11336"/>
                  <a:pt x="1940" y="10324"/>
                </a:cubicBezTo>
                <a:cubicBezTo>
                  <a:pt x="1884" y="9860"/>
                  <a:pt x="1891" y="9775"/>
                  <a:pt x="2001" y="9625"/>
                </a:cubicBezTo>
                <a:cubicBezTo>
                  <a:pt x="2070" y="9531"/>
                  <a:pt x="2171" y="9453"/>
                  <a:pt x="2223" y="9453"/>
                </a:cubicBezTo>
                <a:cubicBezTo>
                  <a:pt x="2410" y="9453"/>
                  <a:pt x="2647" y="9725"/>
                  <a:pt x="2755" y="10057"/>
                </a:cubicBezTo>
                <a:cubicBezTo>
                  <a:pt x="2891" y="10479"/>
                  <a:pt x="2893" y="10844"/>
                  <a:pt x="2761" y="11696"/>
                </a:cubicBezTo>
                <a:cubicBezTo>
                  <a:pt x="2704" y="12063"/>
                  <a:pt x="2655" y="12554"/>
                  <a:pt x="2655" y="12786"/>
                </a:cubicBezTo>
                <a:cubicBezTo>
                  <a:pt x="2655" y="13246"/>
                  <a:pt x="2853" y="13830"/>
                  <a:pt x="3038" y="13918"/>
                </a:cubicBezTo>
                <a:cubicBezTo>
                  <a:pt x="3361" y="14071"/>
                  <a:pt x="3959" y="13879"/>
                  <a:pt x="4147" y="13561"/>
                </a:cubicBezTo>
                <a:cubicBezTo>
                  <a:pt x="4206" y="13462"/>
                  <a:pt x="4239" y="13457"/>
                  <a:pt x="4280" y="13541"/>
                </a:cubicBezTo>
                <a:cubicBezTo>
                  <a:pt x="4369" y="13718"/>
                  <a:pt x="4585" y="14675"/>
                  <a:pt x="4552" y="14741"/>
                </a:cubicBezTo>
                <a:cubicBezTo>
                  <a:pt x="4535" y="14775"/>
                  <a:pt x="4388" y="14833"/>
                  <a:pt x="4219" y="14864"/>
                </a:cubicBezTo>
                <a:cubicBezTo>
                  <a:pt x="3646" y="14970"/>
                  <a:pt x="3220" y="15479"/>
                  <a:pt x="3160" y="16133"/>
                </a:cubicBezTo>
                <a:cubicBezTo>
                  <a:pt x="3086" y="16951"/>
                  <a:pt x="3322" y="17516"/>
                  <a:pt x="3864" y="17820"/>
                </a:cubicBezTo>
                <a:cubicBezTo>
                  <a:pt x="4380" y="18109"/>
                  <a:pt x="4896" y="17970"/>
                  <a:pt x="5350" y="17423"/>
                </a:cubicBezTo>
                <a:lnTo>
                  <a:pt x="5594" y="17135"/>
                </a:lnTo>
                <a:lnTo>
                  <a:pt x="5971" y="17738"/>
                </a:lnTo>
                <a:cubicBezTo>
                  <a:pt x="6607" y="18751"/>
                  <a:pt x="7563" y="19689"/>
                  <a:pt x="8660" y="20372"/>
                </a:cubicBezTo>
                <a:cubicBezTo>
                  <a:pt x="9651" y="20990"/>
                  <a:pt x="10361" y="21238"/>
                  <a:pt x="11698" y="21428"/>
                </a:cubicBezTo>
                <a:cubicBezTo>
                  <a:pt x="12462" y="21536"/>
                  <a:pt x="14123" y="21279"/>
                  <a:pt x="14980" y="20920"/>
                </a:cubicBezTo>
                <a:cubicBezTo>
                  <a:pt x="15520" y="20694"/>
                  <a:pt x="16481" y="20082"/>
                  <a:pt x="16987" y="19645"/>
                </a:cubicBezTo>
                <a:cubicBezTo>
                  <a:pt x="20380" y="16714"/>
                  <a:pt x="21464" y="11281"/>
                  <a:pt x="19587" y="6593"/>
                </a:cubicBezTo>
                <a:cubicBezTo>
                  <a:pt x="19493" y="6358"/>
                  <a:pt x="19376" y="6108"/>
                  <a:pt x="19326" y="6038"/>
                </a:cubicBezTo>
                <a:cubicBezTo>
                  <a:pt x="19277" y="5967"/>
                  <a:pt x="19045" y="5473"/>
                  <a:pt x="18811" y="4933"/>
                </a:cubicBezTo>
                <a:cubicBezTo>
                  <a:pt x="18577" y="4394"/>
                  <a:pt x="18211" y="3675"/>
                  <a:pt x="18001" y="3335"/>
                </a:cubicBezTo>
                <a:cubicBezTo>
                  <a:pt x="16741" y="1292"/>
                  <a:pt x="14943" y="122"/>
                  <a:pt x="12873" y="9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3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58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6" name="Google Shape;355;p22"/>
          <p:cNvSpPr txBox="1"/>
          <p:nvPr/>
        </p:nvSpPr>
        <p:spPr>
          <a:xfrm>
            <a:off x="4410273" y="339166"/>
            <a:ext cx="234872" cy="369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582930">
              <a:defRPr b="0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</a:lstStyle>
          <a:p>
            <a:pPr rtl="0">
              <a:defRPr/>
            </a:pPr>
            <a:r>
              <a:t>٥</a:t>
            </a:r>
          </a:p>
        </p:txBody>
      </p:sp>
      <p:grpSp>
        <p:nvGrpSpPr>
          <p:cNvPr id="3469" name="التمثيل بالمدرجات التكرارية…"/>
          <p:cNvGrpSpPr/>
          <p:nvPr/>
        </p:nvGrpSpPr>
        <p:grpSpPr>
          <a:xfrm>
            <a:off x="2647394" y="2576602"/>
            <a:ext cx="3629640" cy="1059148"/>
            <a:chOff x="0" y="0"/>
            <a:chExt cx="3629638" cy="1059146"/>
          </a:xfrm>
        </p:grpSpPr>
        <p:sp>
          <p:nvSpPr>
            <p:cNvPr id="3467" name="مستطيل"/>
            <p:cNvSpPr/>
            <p:nvPr/>
          </p:nvSpPr>
          <p:spPr>
            <a:xfrm>
              <a:off x="-1" y="-1"/>
              <a:ext cx="3629640" cy="1059148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91C33C"/>
              </a:solidFill>
              <a:prstDash val="solid"/>
              <a:round/>
            </a:ln>
            <a:effectLst>
              <a:outerShdw sx="100000" sy="100000" kx="0" ky="0" algn="b" rotWithShape="0" blurRad="139700" dist="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defTabSz="685800" rtl="0">
                <a:defRPr sz="2000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defRPr>
              </a:pPr>
            </a:p>
          </p:txBody>
        </p:sp>
        <p:sp>
          <p:nvSpPr>
            <p:cNvPr id="3468" name="التمثيل بالمدرجات التكرارية…"/>
            <p:cNvSpPr txBox="1"/>
            <p:nvPr/>
          </p:nvSpPr>
          <p:spPr>
            <a:xfrm>
              <a:off x="6349" y="6349"/>
              <a:ext cx="3616940" cy="86799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defTabSz="685800" rtl="0">
                <a:defRPr sz="2000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defRPr>
              </a:pPr>
              <a:r>
                <a:t>التمثيل بالمدرجات التكرارية</a:t>
              </a:r>
            </a:p>
            <a:p>
              <a:pPr defTabSz="685800" rtl="0">
                <a:defRPr sz="2000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defRPr>
              </a:pPr>
              <a:r>
                <a:t>لاننا نريد توضيح تكرارالبيانات الموزعة في فئات متساوية</a:t>
              </a:r>
            </a:p>
          </p:txBody>
        </p:sp>
      </p:grpSp>
      <p:pic>
        <p:nvPicPr>
          <p:cNvPr id="3470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63005" y="516070"/>
            <a:ext cx="882962" cy="662222"/>
          </a:xfrm>
          <a:prstGeom prst="rect">
            <a:avLst/>
          </a:prstGeom>
          <a:ln w="12700">
            <a:miter lim="400000"/>
          </a:ln>
        </p:spPr>
      </p:pic>
      <p:sp>
        <p:nvSpPr>
          <p:cNvPr id="3471" name="مستطيل">
            <a:hlinkClick r:id="rId4" invalidUrl="" action="ppaction://hlinksldjump" tgtFrame="" tooltip="" history="1" highlightClick="0" endSnd="0"/>
          </p:cNvPr>
          <p:cNvSpPr/>
          <p:nvPr/>
        </p:nvSpPr>
        <p:spPr>
          <a:xfrm>
            <a:off x="4863800" y="4012374"/>
            <a:ext cx="1073360" cy="718391"/>
          </a:xfrm>
          <a:prstGeom prst="rect">
            <a:avLst/>
          </a:prstGeom>
          <a:ln w="25400">
            <a:solidFill>
              <a:srgbClr val="E22400"/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472" name="مستطي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3206842" y="4012374"/>
            <a:ext cx="1073361" cy="718391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473" name="IMG_3398.png" descr="IMG_3398.png"/>
          <p:cNvPicPr>
            <a:picLocks noChangeAspect="1"/>
          </p:cNvPicPr>
          <p:nvPr/>
        </p:nvPicPr>
        <p:blipFill>
          <a:blip r:embed="rId6">
            <a:extLst/>
          </a:blip>
          <a:srcRect l="41256" t="59148" r="38322" b="37754"/>
          <a:stretch>
            <a:fillRect/>
          </a:stretch>
        </p:blipFill>
        <p:spPr>
          <a:xfrm>
            <a:off x="2608608" y="1932882"/>
            <a:ext cx="3707248" cy="42159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474" name="IMG_3398.png" descr="IMG_3398.png"/>
          <p:cNvPicPr>
            <a:picLocks noChangeAspect="1"/>
          </p:cNvPicPr>
          <p:nvPr/>
        </p:nvPicPr>
        <p:blipFill>
          <a:blip r:embed="rId6">
            <a:extLst/>
          </a:blip>
          <a:srcRect l="33433" t="44464" r="37431" b="51997"/>
          <a:stretch>
            <a:fillRect/>
          </a:stretch>
        </p:blipFill>
        <p:spPr>
          <a:xfrm>
            <a:off x="2281681" y="1404778"/>
            <a:ext cx="5005924" cy="4559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3475" name="IMG_1079.jpeg" descr="IMG_1079.jpeg"/>
          <p:cNvPicPr>
            <a:picLocks noChangeAspect="1"/>
          </p:cNvPicPr>
          <p:nvPr/>
        </p:nvPicPr>
        <p:blipFill>
          <a:blip r:embed="rId7">
            <a:extLst/>
          </a:blip>
          <a:srcRect l="13663" t="21092" r="26213" b="29393"/>
          <a:stretch>
            <a:fillRect/>
          </a:stretch>
        </p:blipFill>
        <p:spPr>
          <a:xfrm>
            <a:off x="6195651" y="1746337"/>
            <a:ext cx="1467580" cy="12414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501" h="21453" fill="norm" stroke="1" extrusionOk="0">
                <a:moveTo>
                  <a:pt x="12873" y="9"/>
                </a:moveTo>
                <a:cubicBezTo>
                  <a:pt x="11531" y="-64"/>
                  <a:pt x="10588" y="304"/>
                  <a:pt x="9802" y="1196"/>
                </a:cubicBezTo>
                <a:cubicBezTo>
                  <a:pt x="9575" y="1453"/>
                  <a:pt x="9030" y="1928"/>
                  <a:pt x="8593" y="2252"/>
                </a:cubicBezTo>
                <a:cubicBezTo>
                  <a:pt x="7651" y="2951"/>
                  <a:pt x="6887" y="3653"/>
                  <a:pt x="6448" y="4220"/>
                </a:cubicBezTo>
                <a:cubicBezTo>
                  <a:pt x="5723" y="5156"/>
                  <a:pt x="5066" y="6436"/>
                  <a:pt x="4635" y="7759"/>
                </a:cubicBezTo>
                <a:lnTo>
                  <a:pt x="4535" y="8075"/>
                </a:lnTo>
                <a:lnTo>
                  <a:pt x="4108" y="7910"/>
                </a:lnTo>
                <a:cubicBezTo>
                  <a:pt x="2682" y="7361"/>
                  <a:pt x="895" y="8208"/>
                  <a:pt x="266" y="9734"/>
                </a:cubicBezTo>
                <a:cubicBezTo>
                  <a:pt x="-136" y="10711"/>
                  <a:pt x="-74" y="11915"/>
                  <a:pt x="399" y="12272"/>
                </a:cubicBezTo>
                <a:cubicBezTo>
                  <a:pt x="690" y="12491"/>
                  <a:pt x="1042" y="12481"/>
                  <a:pt x="1375" y="12245"/>
                </a:cubicBezTo>
                <a:cubicBezTo>
                  <a:pt x="1905" y="11871"/>
                  <a:pt x="2061" y="11336"/>
                  <a:pt x="1940" y="10324"/>
                </a:cubicBezTo>
                <a:cubicBezTo>
                  <a:pt x="1884" y="9860"/>
                  <a:pt x="1891" y="9775"/>
                  <a:pt x="2001" y="9625"/>
                </a:cubicBezTo>
                <a:cubicBezTo>
                  <a:pt x="2070" y="9531"/>
                  <a:pt x="2171" y="9453"/>
                  <a:pt x="2223" y="9453"/>
                </a:cubicBezTo>
                <a:cubicBezTo>
                  <a:pt x="2410" y="9453"/>
                  <a:pt x="2647" y="9725"/>
                  <a:pt x="2755" y="10057"/>
                </a:cubicBezTo>
                <a:cubicBezTo>
                  <a:pt x="2891" y="10479"/>
                  <a:pt x="2893" y="10844"/>
                  <a:pt x="2761" y="11696"/>
                </a:cubicBezTo>
                <a:cubicBezTo>
                  <a:pt x="2704" y="12063"/>
                  <a:pt x="2655" y="12554"/>
                  <a:pt x="2655" y="12786"/>
                </a:cubicBezTo>
                <a:cubicBezTo>
                  <a:pt x="2655" y="13246"/>
                  <a:pt x="2853" y="13830"/>
                  <a:pt x="3038" y="13918"/>
                </a:cubicBezTo>
                <a:cubicBezTo>
                  <a:pt x="3361" y="14071"/>
                  <a:pt x="3959" y="13879"/>
                  <a:pt x="4147" y="13561"/>
                </a:cubicBezTo>
                <a:cubicBezTo>
                  <a:pt x="4206" y="13462"/>
                  <a:pt x="4239" y="13457"/>
                  <a:pt x="4280" y="13541"/>
                </a:cubicBezTo>
                <a:cubicBezTo>
                  <a:pt x="4369" y="13718"/>
                  <a:pt x="4585" y="14675"/>
                  <a:pt x="4552" y="14741"/>
                </a:cubicBezTo>
                <a:cubicBezTo>
                  <a:pt x="4535" y="14775"/>
                  <a:pt x="4388" y="14833"/>
                  <a:pt x="4219" y="14864"/>
                </a:cubicBezTo>
                <a:cubicBezTo>
                  <a:pt x="3646" y="14970"/>
                  <a:pt x="3220" y="15479"/>
                  <a:pt x="3160" y="16133"/>
                </a:cubicBezTo>
                <a:cubicBezTo>
                  <a:pt x="3086" y="16951"/>
                  <a:pt x="3322" y="17516"/>
                  <a:pt x="3864" y="17820"/>
                </a:cubicBezTo>
                <a:cubicBezTo>
                  <a:pt x="4380" y="18109"/>
                  <a:pt x="4896" y="17970"/>
                  <a:pt x="5350" y="17423"/>
                </a:cubicBezTo>
                <a:lnTo>
                  <a:pt x="5594" y="17135"/>
                </a:lnTo>
                <a:lnTo>
                  <a:pt x="5971" y="17738"/>
                </a:lnTo>
                <a:cubicBezTo>
                  <a:pt x="6607" y="18751"/>
                  <a:pt x="7563" y="19689"/>
                  <a:pt x="8660" y="20372"/>
                </a:cubicBezTo>
                <a:cubicBezTo>
                  <a:pt x="9651" y="20990"/>
                  <a:pt x="10361" y="21238"/>
                  <a:pt x="11698" y="21428"/>
                </a:cubicBezTo>
                <a:cubicBezTo>
                  <a:pt x="12462" y="21536"/>
                  <a:pt x="14123" y="21279"/>
                  <a:pt x="14980" y="20920"/>
                </a:cubicBezTo>
                <a:cubicBezTo>
                  <a:pt x="15520" y="20694"/>
                  <a:pt x="16481" y="20082"/>
                  <a:pt x="16987" y="19645"/>
                </a:cubicBezTo>
                <a:cubicBezTo>
                  <a:pt x="20380" y="16714"/>
                  <a:pt x="21464" y="11281"/>
                  <a:pt x="19587" y="6593"/>
                </a:cubicBezTo>
                <a:cubicBezTo>
                  <a:pt x="19493" y="6358"/>
                  <a:pt x="19376" y="6108"/>
                  <a:pt x="19326" y="6038"/>
                </a:cubicBezTo>
                <a:cubicBezTo>
                  <a:pt x="19277" y="5967"/>
                  <a:pt x="19045" y="5473"/>
                  <a:pt x="18811" y="4933"/>
                </a:cubicBezTo>
                <a:cubicBezTo>
                  <a:pt x="18577" y="4394"/>
                  <a:pt x="18211" y="3675"/>
                  <a:pt x="18001" y="3335"/>
                </a:cubicBezTo>
                <a:cubicBezTo>
                  <a:pt x="16741" y="1292"/>
                  <a:pt x="14943" y="122"/>
                  <a:pt x="12873" y="9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3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69" grpId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7" name="Google Shape;376;p25"/>
          <p:cNvSpPr txBox="1"/>
          <p:nvPr/>
        </p:nvSpPr>
        <p:spPr>
          <a:xfrm>
            <a:off x="4377087" y="327991"/>
            <a:ext cx="280136" cy="369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582930">
              <a:defRPr b="0">
                <a:solidFill>
                  <a:srgbClr val="FFFFFF"/>
                </a:solidFill>
                <a:latin typeface="Ranchers"/>
                <a:ea typeface="Ranchers"/>
                <a:cs typeface="Ranchers"/>
                <a:sym typeface="Ranchers"/>
              </a:defRPr>
            </a:lvl1pPr>
          </a:lstStyle>
          <a:p>
            <a:pPr rtl="0">
              <a:defRPr/>
            </a:pPr>
            <a:r>
              <a:t>٦</a:t>
            </a:r>
          </a:p>
        </p:txBody>
      </p:sp>
      <p:grpSp>
        <p:nvGrpSpPr>
          <p:cNvPr id="3480" name="أشكال فن…"/>
          <p:cNvGrpSpPr/>
          <p:nvPr/>
        </p:nvGrpSpPr>
        <p:grpSpPr>
          <a:xfrm>
            <a:off x="2795451" y="2512853"/>
            <a:ext cx="3581784" cy="834755"/>
            <a:chOff x="0" y="0"/>
            <a:chExt cx="3581782" cy="834753"/>
          </a:xfrm>
        </p:grpSpPr>
        <p:sp>
          <p:nvSpPr>
            <p:cNvPr id="3478" name="مستطيل"/>
            <p:cNvSpPr/>
            <p:nvPr/>
          </p:nvSpPr>
          <p:spPr>
            <a:xfrm>
              <a:off x="-1" y="0"/>
              <a:ext cx="3581784" cy="834754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91C33C"/>
              </a:solidFill>
              <a:prstDash val="solid"/>
              <a:round/>
            </a:ln>
            <a:effectLst>
              <a:outerShdw sx="100000" sy="100000" kx="0" ky="0" algn="b" rotWithShape="0" blurRad="139700" dist="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t">
              <a:noAutofit/>
            </a:bodyPr>
            <a:lstStyle/>
            <a:p>
              <a:pPr defTabSz="685800" rtl="0">
                <a:defRPr sz="2000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defRPr>
              </a:pPr>
            </a:p>
          </p:txBody>
        </p:sp>
        <p:sp>
          <p:nvSpPr>
            <p:cNvPr id="3479" name="أشكال فن…"/>
            <p:cNvSpPr txBox="1"/>
            <p:nvPr/>
          </p:nvSpPr>
          <p:spPr>
            <a:xfrm>
              <a:off x="6349" y="6350"/>
              <a:ext cx="3569084" cy="5758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/>
            <a:p>
              <a:pPr defTabSz="685800" rtl="0">
                <a:defRPr sz="2000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defRPr>
              </a:pPr>
              <a:r>
                <a:t>أشكال فن </a:t>
              </a:r>
            </a:p>
            <a:p>
              <a:pPr defTabSz="685800" rtl="0">
                <a:defRPr sz="2000">
                  <a:blipFill rotWithShape="1">
                    <a:blip r:embed="rId2"/>
                    <a:srcRect l="0" t="0" r="0" b="0"/>
                    <a:tile tx="0" ty="0" sx="100000" sy="100000" flip="none" algn="tl"/>
                  </a:blipFill>
                </a:defRPr>
              </a:pPr>
              <a:r>
                <a:t>لأننا نريد معرفة ارتباط المفردات ببعضها  </a:t>
              </a:r>
            </a:p>
          </p:txBody>
        </p:sp>
      </p:grpSp>
      <p:pic>
        <p:nvPicPr>
          <p:cNvPr id="3481" name="IMG_0547.gif" descr="IMG_0547.gif"/>
          <p:cNvPicPr>
            <a:picLocks noChangeAspect="0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68329" y="661520"/>
            <a:ext cx="778344" cy="583758"/>
          </a:xfrm>
          <a:prstGeom prst="rect">
            <a:avLst/>
          </a:prstGeom>
          <a:ln w="12700">
            <a:miter lim="400000"/>
          </a:ln>
        </p:spPr>
      </p:pic>
      <p:sp>
        <p:nvSpPr>
          <p:cNvPr id="3482" name="مستطيل">
            <a:hlinkClick r:id="rId4" invalidUrl="" action="ppaction://hlinksldjump" tgtFrame="" tooltip="" history="1" highlightClick="0" endSnd="0"/>
          </p:cNvPr>
          <p:cNvSpPr/>
          <p:nvPr/>
        </p:nvSpPr>
        <p:spPr>
          <a:xfrm>
            <a:off x="4863800" y="4012374"/>
            <a:ext cx="1073360" cy="718391"/>
          </a:xfrm>
          <a:prstGeom prst="rect">
            <a:avLst/>
          </a:prstGeom>
          <a:ln w="25400">
            <a:solidFill>
              <a:srgbClr val="E22400"/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483" name="مستطيل">
            <a:hlinkClick r:id="rId5" invalidUrl="" action="ppaction://hlinksldjump" tgtFrame="" tooltip="" history="1" highlightClick="0" endSnd="0"/>
          </p:cNvPr>
          <p:cNvSpPr/>
          <p:nvPr/>
        </p:nvSpPr>
        <p:spPr>
          <a:xfrm>
            <a:off x="3206842" y="4012374"/>
            <a:ext cx="1073361" cy="718391"/>
          </a:xfrm>
          <a:prstGeom prst="rect">
            <a:avLst/>
          </a:prstGeom>
          <a:ln w="25400">
            <a:solidFill>
              <a:schemeClr val="accent1"/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484" name="IMG_3398.png" descr="IMG_3398.png"/>
          <p:cNvPicPr>
            <a:picLocks noChangeAspect="1"/>
          </p:cNvPicPr>
          <p:nvPr/>
        </p:nvPicPr>
        <p:blipFill>
          <a:blip r:embed="rId6">
            <a:extLst/>
          </a:blip>
          <a:srcRect l="29742" t="62203" r="38491" b="32979"/>
          <a:stretch>
            <a:fillRect/>
          </a:stretch>
        </p:blipFill>
        <p:spPr>
          <a:xfrm>
            <a:off x="2805564" y="2020299"/>
            <a:ext cx="3738063" cy="4251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</p:pic>
      <p:pic>
        <p:nvPicPr>
          <p:cNvPr id="3485" name="IMG_3398.png" descr="IMG_3398.png"/>
          <p:cNvPicPr>
            <a:picLocks noChangeAspect="1"/>
          </p:cNvPicPr>
          <p:nvPr/>
        </p:nvPicPr>
        <p:blipFill>
          <a:blip r:embed="rId6">
            <a:extLst/>
          </a:blip>
          <a:srcRect l="33433" t="44464" r="37431" b="51997"/>
          <a:stretch>
            <a:fillRect/>
          </a:stretch>
        </p:blipFill>
        <p:spPr>
          <a:xfrm>
            <a:off x="2281681" y="1404778"/>
            <a:ext cx="5005924" cy="45596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pic>
        <p:nvPicPr>
          <p:cNvPr id="3486" name="IMG_1080.jpeg" descr="IMG_1080.jpeg"/>
          <p:cNvPicPr>
            <a:picLocks noChangeAspect="1"/>
          </p:cNvPicPr>
          <p:nvPr/>
        </p:nvPicPr>
        <p:blipFill>
          <a:blip r:embed="rId7">
            <a:extLst/>
          </a:blip>
          <a:srcRect l="8232" t="9042" r="53709" b="6778"/>
          <a:stretch>
            <a:fillRect/>
          </a:stretch>
        </p:blipFill>
        <p:spPr>
          <a:xfrm>
            <a:off x="2338562" y="2020299"/>
            <a:ext cx="454297" cy="1004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19" h="21600" fill="norm" stroke="1" extrusionOk="0">
                <a:moveTo>
                  <a:pt x="20615" y="0"/>
                </a:moveTo>
                <a:lnTo>
                  <a:pt x="20229" y="119"/>
                </a:lnTo>
                <a:cubicBezTo>
                  <a:pt x="19607" y="314"/>
                  <a:pt x="19607" y="360"/>
                  <a:pt x="19605" y="1783"/>
                </a:cubicBezTo>
                <a:cubicBezTo>
                  <a:pt x="19604" y="2497"/>
                  <a:pt x="19546" y="3091"/>
                  <a:pt x="19495" y="3105"/>
                </a:cubicBezTo>
                <a:cubicBezTo>
                  <a:pt x="19444" y="3120"/>
                  <a:pt x="19155" y="2953"/>
                  <a:pt x="18852" y="2738"/>
                </a:cubicBezTo>
                <a:cubicBezTo>
                  <a:pt x="17917" y="2076"/>
                  <a:pt x="16655" y="1595"/>
                  <a:pt x="15327" y="1391"/>
                </a:cubicBezTo>
                <a:cubicBezTo>
                  <a:pt x="15027" y="1344"/>
                  <a:pt x="14502" y="1217"/>
                  <a:pt x="14170" y="1109"/>
                </a:cubicBezTo>
                <a:cubicBezTo>
                  <a:pt x="12723" y="638"/>
                  <a:pt x="10617" y="512"/>
                  <a:pt x="8459" y="776"/>
                </a:cubicBezTo>
                <a:cubicBezTo>
                  <a:pt x="5840" y="1097"/>
                  <a:pt x="3485" y="1858"/>
                  <a:pt x="2088" y="2841"/>
                </a:cubicBezTo>
                <a:cubicBezTo>
                  <a:pt x="1550" y="3219"/>
                  <a:pt x="885" y="3855"/>
                  <a:pt x="582" y="4274"/>
                </a:cubicBezTo>
                <a:cubicBezTo>
                  <a:pt x="-581" y="5885"/>
                  <a:pt x="15" y="7623"/>
                  <a:pt x="2235" y="9171"/>
                </a:cubicBezTo>
                <a:cubicBezTo>
                  <a:pt x="3262" y="9887"/>
                  <a:pt x="5198" y="10598"/>
                  <a:pt x="7192" y="10988"/>
                </a:cubicBezTo>
                <a:cubicBezTo>
                  <a:pt x="8308" y="11206"/>
                  <a:pt x="10353" y="11467"/>
                  <a:pt x="11177" y="11500"/>
                </a:cubicBezTo>
                <a:cubicBezTo>
                  <a:pt x="11947" y="11530"/>
                  <a:pt x="11985" y="11529"/>
                  <a:pt x="11985" y="11423"/>
                </a:cubicBezTo>
                <a:cubicBezTo>
                  <a:pt x="11985" y="11282"/>
                  <a:pt x="12198" y="11248"/>
                  <a:pt x="12701" y="11303"/>
                </a:cubicBezTo>
                <a:lnTo>
                  <a:pt x="13105" y="11346"/>
                </a:lnTo>
                <a:lnTo>
                  <a:pt x="13766" y="12557"/>
                </a:lnTo>
                <a:cubicBezTo>
                  <a:pt x="14129" y="13226"/>
                  <a:pt x="14494" y="13818"/>
                  <a:pt x="14574" y="13863"/>
                </a:cubicBezTo>
                <a:cubicBezTo>
                  <a:pt x="15051" y="14129"/>
                  <a:pt x="16098" y="14044"/>
                  <a:pt x="16392" y="13718"/>
                </a:cubicBezTo>
                <a:cubicBezTo>
                  <a:pt x="16481" y="13618"/>
                  <a:pt x="16596" y="13549"/>
                  <a:pt x="16649" y="13564"/>
                </a:cubicBezTo>
                <a:cubicBezTo>
                  <a:pt x="16701" y="13579"/>
                  <a:pt x="16799" y="13746"/>
                  <a:pt x="16869" y="13939"/>
                </a:cubicBezTo>
                <a:cubicBezTo>
                  <a:pt x="16971" y="14219"/>
                  <a:pt x="17041" y="14297"/>
                  <a:pt x="17218" y="14323"/>
                </a:cubicBezTo>
                <a:cubicBezTo>
                  <a:pt x="17376" y="14346"/>
                  <a:pt x="17759" y="14656"/>
                  <a:pt x="18522" y="15390"/>
                </a:cubicBezTo>
                <a:lnTo>
                  <a:pt x="19587" y="16422"/>
                </a:lnTo>
                <a:lnTo>
                  <a:pt x="19587" y="18802"/>
                </a:lnTo>
                <a:cubicBezTo>
                  <a:pt x="19587" y="21431"/>
                  <a:pt x="19598" y="21434"/>
                  <a:pt x="20285" y="21591"/>
                </a:cubicBezTo>
                <a:cubicBezTo>
                  <a:pt x="20302" y="21595"/>
                  <a:pt x="20993" y="21596"/>
                  <a:pt x="21019" y="21600"/>
                </a:cubicBezTo>
                <a:lnTo>
                  <a:pt x="21019" y="0"/>
                </a:lnTo>
                <a:lnTo>
                  <a:pt x="20615" y="0"/>
                </a:lnTo>
                <a:close/>
                <a:moveTo>
                  <a:pt x="7560" y="13956"/>
                </a:moveTo>
                <a:cubicBezTo>
                  <a:pt x="6966" y="13934"/>
                  <a:pt x="6356" y="13940"/>
                  <a:pt x="5889" y="13991"/>
                </a:cubicBezTo>
                <a:cubicBezTo>
                  <a:pt x="3640" y="14234"/>
                  <a:pt x="2136" y="14952"/>
                  <a:pt x="2014" y="15833"/>
                </a:cubicBezTo>
                <a:cubicBezTo>
                  <a:pt x="1973" y="16130"/>
                  <a:pt x="1995" y="16247"/>
                  <a:pt x="2179" y="16439"/>
                </a:cubicBezTo>
                <a:cubicBezTo>
                  <a:pt x="2577" y="16858"/>
                  <a:pt x="3553" y="16935"/>
                  <a:pt x="4493" y="16618"/>
                </a:cubicBezTo>
                <a:cubicBezTo>
                  <a:pt x="5214" y="16375"/>
                  <a:pt x="5397" y="16029"/>
                  <a:pt x="5117" y="15466"/>
                </a:cubicBezTo>
                <a:cubicBezTo>
                  <a:pt x="5005" y="15239"/>
                  <a:pt x="5015" y="15198"/>
                  <a:pt x="5191" y="15108"/>
                </a:cubicBezTo>
                <a:cubicBezTo>
                  <a:pt x="5429" y="14986"/>
                  <a:pt x="5655" y="14977"/>
                  <a:pt x="5980" y="15082"/>
                </a:cubicBezTo>
                <a:cubicBezTo>
                  <a:pt x="6590" y="15281"/>
                  <a:pt x="6707" y="15695"/>
                  <a:pt x="6384" y="16490"/>
                </a:cubicBezTo>
                <a:cubicBezTo>
                  <a:pt x="6107" y="17173"/>
                  <a:pt x="6331" y="17600"/>
                  <a:pt x="7027" y="17736"/>
                </a:cubicBezTo>
                <a:cubicBezTo>
                  <a:pt x="7478" y="17823"/>
                  <a:pt x="8506" y="17671"/>
                  <a:pt x="8716" y="17488"/>
                </a:cubicBezTo>
                <a:cubicBezTo>
                  <a:pt x="8772" y="17440"/>
                  <a:pt x="8838" y="17271"/>
                  <a:pt x="8882" y="17104"/>
                </a:cubicBezTo>
                <a:cubicBezTo>
                  <a:pt x="8981" y="16724"/>
                  <a:pt x="9108" y="16612"/>
                  <a:pt x="9800" y="16277"/>
                </a:cubicBezTo>
                <a:cubicBezTo>
                  <a:pt x="10589" y="15895"/>
                  <a:pt x="10828" y="15663"/>
                  <a:pt x="10828" y="15262"/>
                </a:cubicBezTo>
                <a:cubicBezTo>
                  <a:pt x="10828" y="14718"/>
                  <a:pt x="10320" y="14373"/>
                  <a:pt x="9120" y="14118"/>
                </a:cubicBezTo>
                <a:cubicBezTo>
                  <a:pt x="8730" y="14035"/>
                  <a:pt x="8153" y="13979"/>
                  <a:pt x="7560" y="13956"/>
                </a:cubicBezTo>
                <a:close/>
                <a:moveTo>
                  <a:pt x="9102" y="18273"/>
                </a:moveTo>
                <a:cubicBezTo>
                  <a:pt x="8533" y="18271"/>
                  <a:pt x="8002" y="18367"/>
                  <a:pt x="7560" y="18555"/>
                </a:cubicBezTo>
                <a:cubicBezTo>
                  <a:pt x="7232" y="18694"/>
                  <a:pt x="6934" y="19151"/>
                  <a:pt x="7027" y="19391"/>
                </a:cubicBezTo>
                <a:cubicBezTo>
                  <a:pt x="7175" y="19772"/>
                  <a:pt x="7791" y="20060"/>
                  <a:pt x="8661" y="20158"/>
                </a:cubicBezTo>
                <a:cubicBezTo>
                  <a:pt x="8841" y="20179"/>
                  <a:pt x="9031" y="20198"/>
                  <a:pt x="9065" y="20201"/>
                </a:cubicBezTo>
                <a:cubicBezTo>
                  <a:pt x="9099" y="20204"/>
                  <a:pt x="9356" y="20174"/>
                  <a:pt x="9653" y="20133"/>
                </a:cubicBezTo>
                <a:cubicBezTo>
                  <a:pt x="10566" y="20007"/>
                  <a:pt x="11122" y="19664"/>
                  <a:pt x="11122" y="19220"/>
                </a:cubicBezTo>
                <a:cubicBezTo>
                  <a:pt x="11122" y="18672"/>
                  <a:pt x="10270" y="18278"/>
                  <a:pt x="9102" y="18273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3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480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0" name="Google Shape;4622;p49"/>
          <p:cNvGrpSpPr/>
          <p:nvPr/>
        </p:nvGrpSpPr>
        <p:grpSpPr>
          <a:xfrm>
            <a:off x="1661037" y="1267120"/>
            <a:ext cx="4610937" cy="1596962"/>
            <a:chOff x="0" y="0"/>
            <a:chExt cx="4610936" cy="1596960"/>
          </a:xfrm>
        </p:grpSpPr>
        <p:sp>
          <p:nvSpPr>
            <p:cNvPr id="3488" name="Google Shape;4622;p49"/>
            <p:cNvSpPr/>
            <p:nvPr/>
          </p:nvSpPr>
          <p:spPr>
            <a:xfrm rot="21451959">
              <a:off x="237956" y="237221"/>
              <a:ext cx="4122995" cy="843376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500"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3489" name="Google Shape;4622;p49" descr="Google Shape;4622;p4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21451959">
              <a:off x="28070" y="97392"/>
              <a:ext cx="4554796" cy="140217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91" name="Google Shape;4623;p49"/>
          <p:cNvSpPr/>
          <p:nvPr/>
        </p:nvSpPr>
        <p:spPr>
          <a:xfrm rot="21189298">
            <a:off x="1514247" y="1484720"/>
            <a:ext cx="620609" cy="3684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3492" name="Google Shape;4624;p49"/>
          <p:cNvSpPr/>
          <p:nvPr/>
        </p:nvSpPr>
        <p:spPr>
          <a:xfrm rot="4554862">
            <a:off x="5731023" y="1340153"/>
            <a:ext cx="662821" cy="3252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500">
                <a:solidFill>
                  <a:srgbClr val="000000"/>
                </a:solidFill>
              </a:defRPr>
            </a:pPr>
          </a:p>
        </p:txBody>
      </p:sp>
      <p:grpSp>
        <p:nvGrpSpPr>
          <p:cNvPr id="3498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493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94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95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96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497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499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500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501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502" name="صفحة"/>
          <p:cNvSpPr txBox="1"/>
          <p:nvPr/>
        </p:nvSpPr>
        <p:spPr>
          <a:xfrm>
            <a:off x="8216209" y="4265119"/>
            <a:ext cx="400212" cy="2096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 sz="1500">
                <a:solidFill>
                  <a:srgbClr val="FFFFFF"/>
                </a:solidFill>
              </a:defRPr>
            </a:lvl1pPr>
          </a:lstStyle>
          <a:p>
            <a:pPr rtl="0">
              <a:defRPr/>
            </a:pPr>
            <a:r>
              <a:t>صفحة</a:t>
            </a:r>
          </a:p>
        </p:txBody>
      </p:sp>
      <p:pic>
        <p:nvPicPr>
          <p:cNvPr id="3503" name="IMG_2367.png" descr="IMG_2367.png"/>
          <p:cNvPicPr>
            <a:picLocks noChangeAspect="1"/>
          </p:cNvPicPr>
          <p:nvPr/>
        </p:nvPicPr>
        <p:blipFill>
          <a:blip r:embed="rId4">
            <a:alphaModFix amt="35159"/>
            <a:extLst/>
          </a:blip>
          <a:stretch>
            <a:fillRect/>
          </a:stretch>
        </p:blipFill>
        <p:spPr>
          <a:xfrm>
            <a:off x="2614139" y="2067425"/>
            <a:ext cx="2704734" cy="2163788"/>
          </a:xfrm>
          <a:prstGeom prst="rect">
            <a:avLst/>
          </a:prstGeom>
          <a:ln w="12700">
            <a:miter lim="400000"/>
          </a:ln>
        </p:spPr>
      </p:pic>
      <p:sp>
        <p:nvSpPr>
          <p:cNvPr id="3504" name="Google Shape;4625;p49"/>
          <p:cNvSpPr txBox="1"/>
          <p:nvPr>
            <p:ph type="title" idx="4294967295"/>
          </p:nvPr>
        </p:nvSpPr>
        <p:spPr>
          <a:xfrm>
            <a:off x="3010889" y="1712214"/>
            <a:ext cx="1957362" cy="558343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algn="l" defTabSz="365759">
              <a:defRPr sz="2200">
                <a:solidFill>
                  <a:srgbClr val="FEF9D9"/>
                </a:solidFill>
              </a:defRPr>
            </a:lvl1pPr>
          </a:lstStyle>
          <a:p>
            <a:pPr rtl="0">
              <a:defRPr/>
            </a:pPr>
            <a:r>
              <a:t>الاستفسارات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8" name="Google Shape;4622;p49"/>
          <p:cNvGrpSpPr/>
          <p:nvPr/>
        </p:nvGrpSpPr>
        <p:grpSpPr>
          <a:xfrm>
            <a:off x="1661038" y="1310491"/>
            <a:ext cx="4997099" cy="1617612"/>
            <a:chOff x="0" y="0"/>
            <a:chExt cx="4997098" cy="1617611"/>
          </a:xfrm>
        </p:grpSpPr>
        <p:sp>
          <p:nvSpPr>
            <p:cNvPr id="3506" name="Google Shape;4622;p49"/>
            <p:cNvSpPr/>
            <p:nvPr/>
          </p:nvSpPr>
          <p:spPr>
            <a:xfrm rot="21451959">
              <a:off x="237864" y="245536"/>
              <a:ext cx="4509342" cy="847397"/>
            </a:xfrm>
            <a:prstGeom prst="rect">
              <a:avLst/>
            </a:prstGeom>
            <a:solidFill>
              <a:srgbClr val="FEF9D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500"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3507" name="Google Shape;4622;p49" descr="Google Shape;4622;p4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21451959">
              <a:off x="27977" y="105706"/>
              <a:ext cx="4941143" cy="14061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509" name="Google Shape;4623;p49"/>
          <p:cNvSpPr/>
          <p:nvPr/>
        </p:nvSpPr>
        <p:spPr>
          <a:xfrm rot="21189298">
            <a:off x="1661031" y="1474599"/>
            <a:ext cx="482486" cy="36272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3510" name="Google Shape;4624;p49"/>
          <p:cNvSpPr/>
          <p:nvPr/>
        </p:nvSpPr>
        <p:spPr>
          <a:xfrm rot="4554862">
            <a:off x="6134022" y="1142434"/>
            <a:ext cx="282698" cy="5251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500">
                <a:solidFill>
                  <a:srgbClr val="000000"/>
                </a:solidFill>
              </a:defRPr>
            </a:pPr>
          </a:p>
        </p:txBody>
      </p:sp>
      <p:grpSp>
        <p:nvGrpSpPr>
          <p:cNvPr id="3516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511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12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13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14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15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517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518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519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520" name="IMG_1178.jpeg" descr="IMG_1178.jpeg"/>
          <p:cNvPicPr>
            <a:picLocks noChangeAspect="1"/>
          </p:cNvPicPr>
          <p:nvPr/>
        </p:nvPicPr>
        <p:blipFill>
          <a:blip r:embed="rId4">
            <a:extLst/>
          </a:blip>
          <a:srcRect l="16581" t="12250" r="22300" b="20363"/>
          <a:stretch>
            <a:fillRect/>
          </a:stretch>
        </p:blipFill>
        <p:spPr>
          <a:xfrm>
            <a:off x="2132387" y="1542388"/>
            <a:ext cx="1011884" cy="9681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7" h="21542" fill="norm" stroke="1" extrusionOk="0">
                <a:moveTo>
                  <a:pt x="11710" y="6"/>
                </a:moveTo>
                <a:cubicBezTo>
                  <a:pt x="10338" y="61"/>
                  <a:pt x="9383" y="440"/>
                  <a:pt x="8531" y="1278"/>
                </a:cubicBezTo>
                <a:cubicBezTo>
                  <a:pt x="8268" y="1537"/>
                  <a:pt x="7930" y="1814"/>
                  <a:pt x="7787" y="1887"/>
                </a:cubicBezTo>
                <a:cubicBezTo>
                  <a:pt x="7491" y="2036"/>
                  <a:pt x="7057" y="2374"/>
                  <a:pt x="6569" y="2841"/>
                </a:cubicBezTo>
                <a:cubicBezTo>
                  <a:pt x="6384" y="3018"/>
                  <a:pt x="6074" y="3302"/>
                  <a:pt x="5876" y="3468"/>
                </a:cubicBezTo>
                <a:cubicBezTo>
                  <a:pt x="4785" y="4390"/>
                  <a:pt x="4300" y="4971"/>
                  <a:pt x="3526" y="6311"/>
                </a:cubicBezTo>
                <a:cubicBezTo>
                  <a:pt x="2621" y="7876"/>
                  <a:pt x="2191" y="9688"/>
                  <a:pt x="2249" y="11662"/>
                </a:cubicBezTo>
                <a:cubicBezTo>
                  <a:pt x="2264" y="12181"/>
                  <a:pt x="2293" y="12680"/>
                  <a:pt x="2308" y="12766"/>
                </a:cubicBezTo>
                <a:cubicBezTo>
                  <a:pt x="2324" y="12853"/>
                  <a:pt x="2370" y="13115"/>
                  <a:pt x="2410" y="13358"/>
                </a:cubicBezTo>
                <a:cubicBezTo>
                  <a:pt x="2449" y="13600"/>
                  <a:pt x="2541" y="13999"/>
                  <a:pt x="2621" y="14241"/>
                </a:cubicBezTo>
                <a:cubicBezTo>
                  <a:pt x="2762" y="14671"/>
                  <a:pt x="2766" y="14682"/>
                  <a:pt x="2655" y="14780"/>
                </a:cubicBezTo>
                <a:cubicBezTo>
                  <a:pt x="2592" y="14836"/>
                  <a:pt x="2393" y="14898"/>
                  <a:pt x="2207" y="14921"/>
                </a:cubicBezTo>
                <a:cubicBezTo>
                  <a:pt x="1395" y="15020"/>
                  <a:pt x="1160" y="15165"/>
                  <a:pt x="1116" y="15601"/>
                </a:cubicBezTo>
                <a:cubicBezTo>
                  <a:pt x="1104" y="15718"/>
                  <a:pt x="1065" y="15901"/>
                  <a:pt x="1023" y="16007"/>
                </a:cubicBezTo>
                <a:cubicBezTo>
                  <a:pt x="929" y="16245"/>
                  <a:pt x="981" y="16488"/>
                  <a:pt x="1167" y="16678"/>
                </a:cubicBezTo>
                <a:cubicBezTo>
                  <a:pt x="1244" y="16757"/>
                  <a:pt x="1366" y="16915"/>
                  <a:pt x="1437" y="17023"/>
                </a:cubicBezTo>
                <a:cubicBezTo>
                  <a:pt x="1525" y="17157"/>
                  <a:pt x="1633" y="17233"/>
                  <a:pt x="1776" y="17261"/>
                </a:cubicBezTo>
                <a:cubicBezTo>
                  <a:pt x="1892" y="17284"/>
                  <a:pt x="2013" y="17347"/>
                  <a:pt x="2046" y="17411"/>
                </a:cubicBezTo>
                <a:cubicBezTo>
                  <a:pt x="2157" y="17626"/>
                  <a:pt x="2397" y="17658"/>
                  <a:pt x="3078" y="17544"/>
                </a:cubicBezTo>
                <a:cubicBezTo>
                  <a:pt x="3985" y="17392"/>
                  <a:pt x="4097" y="17422"/>
                  <a:pt x="4456" y="17853"/>
                </a:cubicBezTo>
                <a:cubicBezTo>
                  <a:pt x="4618" y="18048"/>
                  <a:pt x="4868" y="18334"/>
                  <a:pt x="5005" y="18488"/>
                </a:cubicBezTo>
                <a:cubicBezTo>
                  <a:pt x="5221" y="18731"/>
                  <a:pt x="5498" y="19206"/>
                  <a:pt x="6197" y="20502"/>
                </a:cubicBezTo>
                <a:cubicBezTo>
                  <a:pt x="6412" y="20902"/>
                  <a:pt x="6635" y="21109"/>
                  <a:pt x="6925" y="21191"/>
                </a:cubicBezTo>
                <a:cubicBezTo>
                  <a:pt x="7251" y="21282"/>
                  <a:pt x="7590" y="21193"/>
                  <a:pt x="7871" y="20935"/>
                </a:cubicBezTo>
                <a:lnTo>
                  <a:pt x="8074" y="20740"/>
                </a:lnTo>
                <a:lnTo>
                  <a:pt x="8421" y="20837"/>
                </a:lnTo>
                <a:cubicBezTo>
                  <a:pt x="8866" y="20958"/>
                  <a:pt x="9082" y="21045"/>
                  <a:pt x="9131" y="21129"/>
                </a:cubicBezTo>
                <a:cubicBezTo>
                  <a:pt x="9153" y="21165"/>
                  <a:pt x="9290" y="21191"/>
                  <a:pt x="9436" y="21191"/>
                </a:cubicBezTo>
                <a:cubicBezTo>
                  <a:pt x="9581" y="21191"/>
                  <a:pt x="9713" y="21220"/>
                  <a:pt x="9732" y="21252"/>
                </a:cubicBezTo>
                <a:cubicBezTo>
                  <a:pt x="9751" y="21285"/>
                  <a:pt x="9818" y="21315"/>
                  <a:pt x="9875" y="21314"/>
                </a:cubicBezTo>
                <a:cubicBezTo>
                  <a:pt x="10078" y="21310"/>
                  <a:pt x="10886" y="21437"/>
                  <a:pt x="11034" y="21500"/>
                </a:cubicBezTo>
                <a:cubicBezTo>
                  <a:pt x="11116" y="21535"/>
                  <a:pt x="11238" y="21552"/>
                  <a:pt x="11304" y="21535"/>
                </a:cubicBezTo>
                <a:cubicBezTo>
                  <a:pt x="11371" y="21518"/>
                  <a:pt x="11695" y="21502"/>
                  <a:pt x="12023" y="21500"/>
                </a:cubicBezTo>
                <a:cubicBezTo>
                  <a:pt x="12351" y="21497"/>
                  <a:pt x="12698" y="21475"/>
                  <a:pt x="12792" y="21447"/>
                </a:cubicBezTo>
                <a:cubicBezTo>
                  <a:pt x="12891" y="21417"/>
                  <a:pt x="12975" y="21423"/>
                  <a:pt x="12995" y="21456"/>
                </a:cubicBezTo>
                <a:cubicBezTo>
                  <a:pt x="13048" y="21546"/>
                  <a:pt x="13305" y="21520"/>
                  <a:pt x="13384" y="21420"/>
                </a:cubicBezTo>
                <a:cubicBezTo>
                  <a:pt x="13423" y="21371"/>
                  <a:pt x="13575" y="21322"/>
                  <a:pt x="13731" y="21305"/>
                </a:cubicBezTo>
                <a:cubicBezTo>
                  <a:pt x="14092" y="21266"/>
                  <a:pt x="14588" y="21148"/>
                  <a:pt x="14728" y="21067"/>
                </a:cubicBezTo>
                <a:cubicBezTo>
                  <a:pt x="14817" y="21015"/>
                  <a:pt x="15529" y="20889"/>
                  <a:pt x="15777" y="20882"/>
                </a:cubicBezTo>
                <a:cubicBezTo>
                  <a:pt x="15848" y="20880"/>
                  <a:pt x="17910" y="19341"/>
                  <a:pt x="17967" y="19248"/>
                </a:cubicBezTo>
                <a:cubicBezTo>
                  <a:pt x="17984" y="19219"/>
                  <a:pt x="18181" y="19042"/>
                  <a:pt x="18406" y="18850"/>
                </a:cubicBezTo>
                <a:cubicBezTo>
                  <a:pt x="18802" y="18512"/>
                  <a:pt x="18821" y="18505"/>
                  <a:pt x="19040" y="18568"/>
                </a:cubicBezTo>
                <a:cubicBezTo>
                  <a:pt x="19360" y="18660"/>
                  <a:pt x="19896" y="18593"/>
                  <a:pt x="20173" y="18427"/>
                </a:cubicBezTo>
                <a:cubicBezTo>
                  <a:pt x="20651" y="18139"/>
                  <a:pt x="20981" y="17474"/>
                  <a:pt x="20909" y="16917"/>
                </a:cubicBezTo>
                <a:cubicBezTo>
                  <a:pt x="20892" y="16780"/>
                  <a:pt x="20796" y="16483"/>
                  <a:pt x="20697" y="16263"/>
                </a:cubicBezTo>
                <a:lnTo>
                  <a:pt x="20511" y="15866"/>
                </a:lnTo>
                <a:lnTo>
                  <a:pt x="20816" y="15495"/>
                </a:lnTo>
                <a:cubicBezTo>
                  <a:pt x="21165" y="15068"/>
                  <a:pt x="21237" y="14912"/>
                  <a:pt x="21188" y="14656"/>
                </a:cubicBezTo>
                <a:cubicBezTo>
                  <a:pt x="21157" y="14492"/>
                  <a:pt x="21219" y="14062"/>
                  <a:pt x="21399" y="13331"/>
                </a:cubicBezTo>
                <a:cubicBezTo>
                  <a:pt x="21428" y="13210"/>
                  <a:pt x="21487" y="12704"/>
                  <a:pt x="21526" y="12210"/>
                </a:cubicBezTo>
                <a:cubicBezTo>
                  <a:pt x="21600" y="11291"/>
                  <a:pt x="21533" y="9837"/>
                  <a:pt x="21399" y="9393"/>
                </a:cubicBezTo>
                <a:cubicBezTo>
                  <a:pt x="21367" y="9289"/>
                  <a:pt x="21283" y="8954"/>
                  <a:pt x="21213" y="8642"/>
                </a:cubicBezTo>
                <a:cubicBezTo>
                  <a:pt x="21142" y="8331"/>
                  <a:pt x="21048" y="8023"/>
                  <a:pt x="21002" y="7954"/>
                </a:cubicBezTo>
                <a:cubicBezTo>
                  <a:pt x="20957" y="7886"/>
                  <a:pt x="20926" y="7791"/>
                  <a:pt x="20926" y="7750"/>
                </a:cubicBezTo>
                <a:cubicBezTo>
                  <a:pt x="20926" y="7709"/>
                  <a:pt x="20830" y="7461"/>
                  <a:pt x="20714" y="7203"/>
                </a:cubicBezTo>
                <a:cubicBezTo>
                  <a:pt x="20598" y="6944"/>
                  <a:pt x="20503" y="6715"/>
                  <a:pt x="20503" y="6691"/>
                </a:cubicBezTo>
                <a:cubicBezTo>
                  <a:pt x="20503" y="6626"/>
                  <a:pt x="19941" y="5723"/>
                  <a:pt x="19717" y="5428"/>
                </a:cubicBezTo>
                <a:cubicBezTo>
                  <a:pt x="19612" y="5289"/>
                  <a:pt x="19255" y="4755"/>
                  <a:pt x="18930" y="4236"/>
                </a:cubicBezTo>
                <a:cubicBezTo>
                  <a:pt x="17836" y="2489"/>
                  <a:pt x="16986" y="1645"/>
                  <a:pt x="15582" y="916"/>
                </a:cubicBezTo>
                <a:cubicBezTo>
                  <a:pt x="14284" y="243"/>
                  <a:pt x="13042" y="-48"/>
                  <a:pt x="11710" y="6"/>
                </a:cubicBezTo>
                <a:close/>
                <a:moveTo>
                  <a:pt x="2494" y="2125"/>
                </a:moveTo>
                <a:cubicBezTo>
                  <a:pt x="2273" y="2125"/>
                  <a:pt x="2575" y="3122"/>
                  <a:pt x="2908" y="3494"/>
                </a:cubicBezTo>
                <a:cubicBezTo>
                  <a:pt x="3087" y="3694"/>
                  <a:pt x="3164" y="3638"/>
                  <a:pt x="3154" y="3309"/>
                </a:cubicBezTo>
                <a:cubicBezTo>
                  <a:pt x="3140" y="2887"/>
                  <a:pt x="2717" y="2125"/>
                  <a:pt x="2494" y="2125"/>
                </a:cubicBezTo>
                <a:close/>
                <a:moveTo>
                  <a:pt x="845" y="3317"/>
                </a:moveTo>
                <a:cubicBezTo>
                  <a:pt x="614" y="3283"/>
                  <a:pt x="617" y="3490"/>
                  <a:pt x="854" y="3750"/>
                </a:cubicBezTo>
                <a:cubicBezTo>
                  <a:pt x="965" y="3872"/>
                  <a:pt x="1216" y="4075"/>
                  <a:pt x="1412" y="4209"/>
                </a:cubicBezTo>
                <a:cubicBezTo>
                  <a:pt x="1781" y="4462"/>
                  <a:pt x="2046" y="4526"/>
                  <a:pt x="2046" y="4359"/>
                </a:cubicBezTo>
                <a:cubicBezTo>
                  <a:pt x="2046" y="4122"/>
                  <a:pt x="1175" y="3367"/>
                  <a:pt x="845" y="3317"/>
                </a:cubicBezTo>
                <a:close/>
                <a:moveTo>
                  <a:pt x="228" y="5234"/>
                </a:moveTo>
                <a:cubicBezTo>
                  <a:pt x="84" y="5249"/>
                  <a:pt x="0" y="5304"/>
                  <a:pt x="0" y="5393"/>
                </a:cubicBezTo>
                <a:cubicBezTo>
                  <a:pt x="0" y="5511"/>
                  <a:pt x="227" y="5632"/>
                  <a:pt x="727" y="5772"/>
                </a:cubicBezTo>
                <a:cubicBezTo>
                  <a:pt x="1161" y="5894"/>
                  <a:pt x="1446" y="5844"/>
                  <a:pt x="1446" y="5649"/>
                </a:cubicBezTo>
                <a:cubicBezTo>
                  <a:pt x="1446" y="5502"/>
                  <a:pt x="1341" y="5439"/>
                  <a:pt x="820" y="5304"/>
                </a:cubicBezTo>
                <a:cubicBezTo>
                  <a:pt x="576" y="5241"/>
                  <a:pt x="372" y="5218"/>
                  <a:pt x="228" y="5234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3521" name="Google Shape;1742;p25" descr="Google Shape;1742;p25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77098" y="1681569"/>
            <a:ext cx="2198742" cy="6895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3522" name="IMG_0929.jpeg" descr="IMG_0929.jpeg"/>
          <p:cNvPicPr>
            <a:picLocks noChangeAspect="1"/>
          </p:cNvPicPr>
          <p:nvPr/>
        </p:nvPicPr>
        <p:blipFill>
          <a:blip r:embed="rId6">
            <a:extLst/>
          </a:blip>
          <a:srcRect l="10550" t="52731" r="55179" b="15271"/>
          <a:stretch>
            <a:fillRect/>
          </a:stretch>
        </p:blipFill>
        <p:spPr>
          <a:xfrm>
            <a:off x="3016467" y="2587507"/>
            <a:ext cx="2286446" cy="21347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14" h="21600" fill="norm" stroke="1" extrusionOk="0">
                <a:moveTo>
                  <a:pt x="17696" y="0"/>
                </a:moveTo>
                <a:cubicBezTo>
                  <a:pt x="17120" y="69"/>
                  <a:pt x="16841" y="84"/>
                  <a:pt x="15866" y="233"/>
                </a:cubicBezTo>
                <a:cubicBezTo>
                  <a:pt x="14202" y="487"/>
                  <a:pt x="12620" y="725"/>
                  <a:pt x="12348" y="759"/>
                </a:cubicBezTo>
                <a:cubicBezTo>
                  <a:pt x="11886" y="817"/>
                  <a:pt x="9656" y="1145"/>
                  <a:pt x="5735" y="1739"/>
                </a:cubicBezTo>
                <a:cubicBezTo>
                  <a:pt x="4817" y="1878"/>
                  <a:pt x="3178" y="2126"/>
                  <a:pt x="2090" y="2289"/>
                </a:cubicBezTo>
                <a:cubicBezTo>
                  <a:pt x="1003" y="2451"/>
                  <a:pt x="75" y="2621"/>
                  <a:pt x="25" y="2666"/>
                </a:cubicBezTo>
                <a:cubicBezTo>
                  <a:pt x="-65" y="2749"/>
                  <a:pt x="89" y="4224"/>
                  <a:pt x="544" y="7590"/>
                </a:cubicBezTo>
                <a:cubicBezTo>
                  <a:pt x="791" y="9416"/>
                  <a:pt x="1519" y="15059"/>
                  <a:pt x="2094" y="19616"/>
                </a:cubicBezTo>
                <a:cubicBezTo>
                  <a:pt x="2223" y="20640"/>
                  <a:pt x="2298" y="21147"/>
                  <a:pt x="2366" y="21600"/>
                </a:cubicBezTo>
                <a:lnTo>
                  <a:pt x="8703" y="21600"/>
                </a:lnTo>
                <a:cubicBezTo>
                  <a:pt x="9603" y="21466"/>
                  <a:pt x="10125" y="21382"/>
                  <a:pt x="11728" y="21146"/>
                </a:cubicBezTo>
                <a:cubicBezTo>
                  <a:pt x="16681" y="20418"/>
                  <a:pt x="21474" y="19681"/>
                  <a:pt x="21512" y="19640"/>
                </a:cubicBezTo>
                <a:cubicBezTo>
                  <a:pt x="21535" y="19615"/>
                  <a:pt x="21362" y="18104"/>
                  <a:pt x="21124" y="16283"/>
                </a:cubicBezTo>
                <a:cubicBezTo>
                  <a:pt x="20887" y="14463"/>
                  <a:pt x="20552" y="11897"/>
                  <a:pt x="20381" y="10581"/>
                </a:cubicBezTo>
                <a:cubicBezTo>
                  <a:pt x="20210" y="9266"/>
                  <a:pt x="19850" y="6491"/>
                  <a:pt x="19578" y="4417"/>
                </a:cubicBezTo>
                <a:cubicBezTo>
                  <a:pt x="19307" y="2343"/>
                  <a:pt x="19081" y="479"/>
                  <a:pt x="19081" y="273"/>
                </a:cubicBezTo>
                <a:cubicBezTo>
                  <a:pt x="19081" y="173"/>
                  <a:pt x="19071" y="78"/>
                  <a:pt x="19055" y="0"/>
                </a:cubicBezTo>
                <a:lnTo>
                  <a:pt x="17696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523" name="IMG_2367.png" descr="IMG_2367.png"/>
          <p:cNvPicPr>
            <a:picLocks noChangeAspect="1"/>
          </p:cNvPicPr>
          <p:nvPr/>
        </p:nvPicPr>
        <p:blipFill>
          <a:blip r:embed="rId7">
            <a:alphaModFix amt="13012"/>
            <a:extLst/>
          </a:blip>
          <a:stretch>
            <a:fillRect/>
          </a:stretch>
        </p:blipFill>
        <p:spPr>
          <a:xfrm>
            <a:off x="3120397" y="2724362"/>
            <a:ext cx="2182419" cy="1745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24" name="IMG_1646.png" descr="IMG_1646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830687" y="2945590"/>
            <a:ext cx="2209506" cy="14626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1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526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27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28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29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30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532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533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534" name="IMG_0523.jpeg" descr="IMG_0523.jpeg"/>
          <p:cNvPicPr>
            <a:picLocks noChangeAspect="1"/>
          </p:cNvPicPr>
          <p:nvPr/>
        </p:nvPicPr>
        <p:blipFill>
          <a:blip r:embed="rId2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535" name="مستطيل مستدير الزوايا"/>
          <p:cNvSpPr/>
          <p:nvPr/>
        </p:nvSpPr>
        <p:spPr>
          <a:xfrm>
            <a:off x="681564" y="1289554"/>
            <a:ext cx="5682929" cy="672992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5"/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536" name="مستطيل مستدير الزوايا"/>
          <p:cNvSpPr/>
          <p:nvPr/>
        </p:nvSpPr>
        <p:spPr>
          <a:xfrm>
            <a:off x="791222" y="2121819"/>
            <a:ext cx="5682928" cy="698589"/>
          </a:xfrm>
          <a:prstGeom prst="roundRect">
            <a:avLst>
              <a:gd name="adj" fmla="val 27975"/>
            </a:avLst>
          </a:prstGeom>
          <a:solidFill>
            <a:srgbClr val="FFFFFF"/>
          </a:solidFill>
          <a:ln w="25400">
            <a:solidFill>
              <a:schemeClr val="accent4">
                <a:satOff val="-24437"/>
                <a:lumOff val="-14549"/>
              </a:schemeClr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3541" name="تجميع"/>
          <p:cNvGrpSpPr/>
          <p:nvPr/>
        </p:nvGrpSpPr>
        <p:grpSpPr>
          <a:xfrm>
            <a:off x="1029233" y="2193849"/>
            <a:ext cx="4987591" cy="563437"/>
            <a:chOff x="-1" y="0"/>
            <a:chExt cx="4987590" cy="563435"/>
          </a:xfrm>
        </p:grpSpPr>
        <p:grpSp>
          <p:nvGrpSpPr>
            <p:cNvPr id="3539" name="تجميع"/>
            <p:cNvGrpSpPr/>
            <p:nvPr/>
          </p:nvGrpSpPr>
          <p:grpSpPr>
            <a:xfrm>
              <a:off x="-2" y="-1"/>
              <a:ext cx="4987591" cy="563437"/>
              <a:chOff x="0" y="0"/>
              <a:chExt cx="4987590" cy="563435"/>
            </a:xfrm>
          </p:grpSpPr>
          <p:sp>
            <p:nvSpPr>
              <p:cNvPr id="3537" name="Google Shape;2631;p60"/>
              <p:cNvSpPr/>
              <p:nvPr/>
            </p:nvSpPr>
            <p:spPr>
              <a:xfrm rot="10800000">
                <a:off x="3544565" y="0"/>
                <a:ext cx="1443026" cy="5634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538" name="Google Shape;2632;p60"/>
              <p:cNvSpPr/>
              <p:nvPr/>
            </p:nvSpPr>
            <p:spPr>
              <a:xfrm rot="10800000">
                <a:off x="0" y="0"/>
                <a:ext cx="3968924" cy="56343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3540" name="ماذا سنتعلم"/>
            <p:cNvSpPr txBox="1"/>
            <p:nvPr/>
          </p:nvSpPr>
          <p:spPr>
            <a:xfrm>
              <a:off x="3904804" y="94971"/>
              <a:ext cx="1073070" cy="271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سنتعلم </a:t>
              </a:r>
            </a:p>
          </p:txBody>
        </p:sp>
      </p:grpSp>
      <p:grpSp>
        <p:nvGrpSpPr>
          <p:cNvPr id="3546" name="تجميع"/>
          <p:cNvGrpSpPr/>
          <p:nvPr/>
        </p:nvGrpSpPr>
        <p:grpSpPr>
          <a:xfrm>
            <a:off x="954233" y="1329671"/>
            <a:ext cx="4992621" cy="564007"/>
            <a:chOff x="-2" y="-1"/>
            <a:chExt cx="4992619" cy="564005"/>
          </a:xfrm>
        </p:grpSpPr>
        <p:grpSp>
          <p:nvGrpSpPr>
            <p:cNvPr id="3544" name="تجميع"/>
            <p:cNvGrpSpPr/>
            <p:nvPr/>
          </p:nvGrpSpPr>
          <p:grpSpPr>
            <a:xfrm>
              <a:off x="-3" y="-2"/>
              <a:ext cx="4992621" cy="564007"/>
              <a:chOff x="0" y="0"/>
              <a:chExt cx="4992619" cy="564005"/>
            </a:xfrm>
          </p:grpSpPr>
          <p:sp>
            <p:nvSpPr>
              <p:cNvPr id="3542" name="Google Shape;2631;p60"/>
              <p:cNvSpPr/>
              <p:nvPr/>
            </p:nvSpPr>
            <p:spPr>
              <a:xfrm rot="10800000">
                <a:off x="3548139" y="0"/>
                <a:ext cx="1444481" cy="564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543" name="Google Shape;2632;p60"/>
              <p:cNvSpPr/>
              <p:nvPr/>
            </p:nvSpPr>
            <p:spPr>
              <a:xfrm rot="10800000">
                <a:off x="0" y="0"/>
                <a:ext cx="3972926" cy="56400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3545" name="ماذا نعرف"/>
            <p:cNvSpPr txBox="1"/>
            <p:nvPr/>
          </p:nvSpPr>
          <p:spPr>
            <a:xfrm>
              <a:off x="3963580" y="103292"/>
              <a:ext cx="898666" cy="27150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19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نعرف</a:t>
              </a:r>
            </a:p>
          </p:txBody>
        </p:sp>
      </p:grpSp>
      <p:sp>
        <p:nvSpPr>
          <p:cNvPr id="3547" name="مستطيل مستدير الزوايا"/>
          <p:cNvSpPr/>
          <p:nvPr/>
        </p:nvSpPr>
        <p:spPr>
          <a:xfrm>
            <a:off x="769140" y="3063494"/>
            <a:ext cx="5639551" cy="672992"/>
          </a:xfrm>
          <a:prstGeom prst="roundRect">
            <a:avLst>
              <a:gd name="adj" fmla="val 28307"/>
            </a:avLst>
          </a:prstGeom>
          <a:solidFill>
            <a:srgbClr val="FFFFFF"/>
          </a:solidFill>
          <a:ln w="25400">
            <a:solidFill>
              <a:schemeClr val="accent6"/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3552" name="تجميع"/>
          <p:cNvGrpSpPr/>
          <p:nvPr/>
        </p:nvGrpSpPr>
        <p:grpSpPr>
          <a:xfrm>
            <a:off x="1023472" y="3076133"/>
            <a:ext cx="5110775" cy="577354"/>
            <a:chOff x="0" y="-1"/>
            <a:chExt cx="5110774" cy="577352"/>
          </a:xfrm>
        </p:grpSpPr>
        <p:grpSp>
          <p:nvGrpSpPr>
            <p:cNvPr id="3550" name="تجميع"/>
            <p:cNvGrpSpPr/>
            <p:nvPr/>
          </p:nvGrpSpPr>
          <p:grpSpPr>
            <a:xfrm>
              <a:off x="-1" y="-2"/>
              <a:ext cx="5110775" cy="577354"/>
              <a:chOff x="0" y="0"/>
              <a:chExt cx="5110774" cy="577352"/>
            </a:xfrm>
          </p:grpSpPr>
          <p:sp>
            <p:nvSpPr>
              <p:cNvPr id="3548" name="Google Shape;2631;p60"/>
              <p:cNvSpPr/>
              <p:nvPr/>
            </p:nvSpPr>
            <p:spPr>
              <a:xfrm rot="10800000">
                <a:off x="3632109" y="0"/>
                <a:ext cx="1478666" cy="57735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0" y="21600"/>
                    </a:lnTo>
                    <a:lnTo>
                      <a:pt x="15248" y="21600"/>
                    </a:lnTo>
                    <a:lnTo>
                      <a:pt x="21600" y="10797"/>
                    </a:lnTo>
                    <a:lnTo>
                      <a:pt x="15248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A5B7C5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549" name="Google Shape;2632;p60"/>
              <p:cNvSpPr/>
              <p:nvPr/>
            </p:nvSpPr>
            <p:spPr>
              <a:xfrm rot="10800000">
                <a:off x="-1" y="0"/>
                <a:ext cx="4066950" cy="5773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2309" y="10797"/>
                    </a:ln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solidFill>
                  <a:srgbClr val="667E92"/>
                </a:solidFill>
                <a:prstDash val="solid"/>
                <a:round/>
              </a:ln>
              <a:effectLst>
                <a:outerShdw sx="100000" sy="100000" kx="0" ky="0" algn="b" rotWithShape="0" blurRad="190500" dist="12700" dir="5400000">
                  <a:srgbClr val="000000">
                    <a:alpha val="75000"/>
                  </a:srgbClr>
                </a:outerShdw>
              </a:effectLst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3551" name="ماذا تعلمنا"/>
            <p:cNvSpPr txBox="1"/>
            <p:nvPr/>
          </p:nvSpPr>
          <p:spPr>
            <a:xfrm>
              <a:off x="4001246" y="97316"/>
              <a:ext cx="1099573" cy="2837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sz="2000">
                  <a:solidFill>
                    <a:srgbClr val="090848"/>
                  </a:solidFill>
                </a:defRPr>
              </a:lvl1pPr>
            </a:lstStyle>
            <a:p>
              <a:pPr rtl="0">
                <a:defRPr/>
              </a:pPr>
              <a:r>
                <a:t>ماذا تعلمنا </a:t>
              </a:r>
            </a:p>
          </p:txBody>
        </p:sp>
      </p:grpSp>
      <p:sp>
        <p:nvSpPr>
          <p:cNvPr id="3553" name="مستطيل مستدير الزوايا"/>
          <p:cNvSpPr/>
          <p:nvPr/>
        </p:nvSpPr>
        <p:spPr>
          <a:xfrm>
            <a:off x="6127836" y="1333110"/>
            <a:ext cx="365661" cy="2375780"/>
          </a:xfrm>
          <a:prstGeom prst="roundRect">
            <a:avLst>
              <a:gd name="adj" fmla="val 46299"/>
            </a:avLst>
          </a:prstGeom>
          <a:solidFill>
            <a:srgbClr val="FEF9D9"/>
          </a:solidFill>
          <a:ln w="12700">
            <a:solidFill>
              <a:srgbClr val="FDEFB2"/>
            </a:solidFill>
            <a:custDash>
              <a:ds d="100000" sp="200000"/>
            </a:custDash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554" name="جدول التعلم"/>
          <p:cNvSpPr txBox="1"/>
          <p:nvPr/>
        </p:nvSpPr>
        <p:spPr>
          <a:xfrm rot="5400000">
            <a:off x="5817111" y="2297525"/>
            <a:ext cx="1086941" cy="2837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000">
                <a:solidFill>
                  <a:srgbClr val="090848"/>
                </a:solidFill>
              </a:defRPr>
            </a:lvl1pPr>
          </a:lstStyle>
          <a:p>
            <a:pPr rtl="0">
              <a:defRPr/>
            </a:pPr>
            <a:r>
              <a:t>جدول التعلم </a:t>
            </a:r>
          </a:p>
        </p:txBody>
      </p:sp>
      <p:pic>
        <p:nvPicPr>
          <p:cNvPr id="3555" name="IMG_1205.jpeg" descr="IMG_1205.jpeg"/>
          <p:cNvPicPr>
            <a:picLocks noChangeAspect="1"/>
          </p:cNvPicPr>
          <p:nvPr/>
        </p:nvPicPr>
        <p:blipFill>
          <a:blip r:embed="rId3">
            <a:extLst/>
          </a:blip>
          <a:srcRect l="20326" t="22192" r="26765" b="28110"/>
          <a:stretch>
            <a:fillRect/>
          </a:stretch>
        </p:blipFill>
        <p:spPr>
          <a:xfrm>
            <a:off x="5570509" y="3403758"/>
            <a:ext cx="1035364" cy="9989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1284" fill="norm" stroke="1" extrusionOk="0">
                <a:moveTo>
                  <a:pt x="12836" y="8"/>
                </a:moveTo>
                <a:cubicBezTo>
                  <a:pt x="12020" y="53"/>
                  <a:pt x="11202" y="284"/>
                  <a:pt x="10336" y="710"/>
                </a:cubicBezTo>
                <a:cubicBezTo>
                  <a:pt x="9555" y="1094"/>
                  <a:pt x="8513" y="1566"/>
                  <a:pt x="8017" y="1750"/>
                </a:cubicBezTo>
                <a:cubicBezTo>
                  <a:pt x="6783" y="2208"/>
                  <a:pt x="5301" y="3404"/>
                  <a:pt x="4284" y="4769"/>
                </a:cubicBezTo>
                <a:cubicBezTo>
                  <a:pt x="3777" y="5449"/>
                  <a:pt x="3307" y="5887"/>
                  <a:pt x="3117" y="5851"/>
                </a:cubicBezTo>
                <a:cubicBezTo>
                  <a:pt x="2942" y="5817"/>
                  <a:pt x="2640" y="5877"/>
                  <a:pt x="2450" y="5987"/>
                </a:cubicBezTo>
                <a:cubicBezTo>
                  <a:pt x="2176" y="6145"/>
                  <a:pt x="1951" y="6016"/>
                  <a:pt x="1373" y="5369"/>
                </a:cubicBezTo>
                <a:cubicBezTo>
                  <a:pt x="878" y="4818"/>
                  <a:pt x="534" y="4596"/>
                  <a:pt x="312" y="4684"/>
                </a:cubicBezTo>
                <a:cubicBezTo>
                  <a:pt x="106" y="4765"/>
                  <a:pt x="5" y="4937"/>
                  <a:pt x="0" y="5141"/>
                </a:cubicBezTo>
                <a:cubicBezTo>
                  <a:pt x="-4" y="5345"/>
                  <a:pt x="97" y="5582"/>
                  <a:pt x="296" y="5809"/>
                </a:cubicBezTo>
                <a:cubicBezTo>
                  <a:pt x="569" y="6119"/>
                  <a:pt x="568" y="6220"/>
                  <a:pt x="296" y="6756"/>
                </a:cubicBezTo>
                <a:cubicBezTo>
                  <a:pt x="-101" y="7542"/>
                  <a:pt x="-92" y="7714"/>
                  <a:pt x="403" y="8363"/>
                </a:cubicBezTo>
                <a:cubicBezTo>
                  <a:pt x="671" y="8714"/>
                  <a:pt x="1013" y="8912"/>
                  <a:pt x="1365" y="8912"/>
                </a:cubicBezTo>
                <a:cubicBezTo>
                  <a:pt x="2199" y="8912"/>
                  <a:pt x="2393" y="9262"/>
                  <a:pt x="2393" y="10773"/>
                </a:cubicBezTo>
                <a:cubicBezTo>
                  <a:pt x="2393" y="14535"/>
                  <a:pt x="4524" y="17939"/>
                  <a:pt x="7919" y="19601"/>
                </a:cubicBezTo>
                <a:cubicBezTo>
                  <a:pt x="9219" y="20238"/>
                  <a:pt x="9695" y="20358"/>
                  <a:pt x="11282" y="20447"/>
                </a:cubicBezTo>
                <a:cubicBezTo>
                  <a:pt x="12739" y="20529"/>
                  <a:pt x="13211" y="20633"/>
                  <a:pt x="13494" y="20937"/>
                </a:cubicBezTo>
                <a:cubicBezTo>
                  <a:pt x="14076" y="21564"/>
                  <a:pt x="14700" y="21337"/>
                  <a:pt x="15237" y="20303"/>
                </a:cubicBezTo>
                <a:cubicBezTo>
                  <a:pt x="15343" y="20100"/>
                  <a:pt x="15927" y="19674"/>
                  <a:pt x="16537" y="19356"/>
                </a:cubicBezTo>
                <a:cubicBezTo>
                  <a:pt x="18683" y="18236"/>
                  <a:pt x="20351" y="16135"/>
                  <a:pt x="21100" y="13597"/>
                </a:cubicBezTo>
                <a:cubicBezTo>
                  <a:pt x="21443" y="12439"/>
                  <a:pt x="21499" y="11812"/>
                  <a:pt x="21421" y="10181"/>
                </a:cubicBezTo>
                <a:cubicBezTo>
                  <a:pt x="21339" y="8458"/>
                  <a:pt x="21219" y="7932"/>
                  <a:pt x="20558" y="6325"/>
                </a:cubicBezTo>
                <a:cubicBezTo>
                  <a:pt x="19134" y="2863"/>
                  <a:pt x="17850" y="1408"/>
                  <a:pt x="15336" y="439"/>
                </a:cubicBezTo>
                <a:cubicBezTo>
                  <a:pt x="14474" y="106"/>
                  <a:pt x="13652" y="-36"/>
                  <a:pt x="12836" y="8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556" name="تمثيل البيانات باستخدام…"/>
          <p:cNvSpPr txBox="1"/>
          <p:nvPr/>
        </p:nvSpPr>
        <p:spPr>
          <a:xfrm>
            <a:off x="997563" y="1298615"/>
            <a:ext cx="3513432" cy="566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sz="1300"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  <a:r>
              <a:t>تمثيل البيانات باستخدام </a:t>
            </a:r>
          </a:p>
          <a:p>
            <a:pPr rtl="0">
              <a:defRPr sz="1300"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  <a:r>
              <a:t>المدرجات التكرارية ، والقطاعات الدائرية ، الصندوق وطرفيه ، الساق والورقة</a:t>
            </a:r>
          </a:p>
        </p:txBody>
      </p:sp>
      <p:sp>
        <p:nvSpPr>
          <p:cNvPr id="3557" name="▪️اختيار طريقة التمثيل المناسبة لمجموعة من البيانات"/>
          <p:cNvSpPr txBox="1"/>
          <p:nvPr/>
        </p:nvSpPr>
        <p:spPr>
          <a:xfrm>
            <a:off x="943800" y="3200533"/>
            <a:ext cx="3942604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▪️اختيار طريقة التمثيل المناسبة لمجموعة من البيانات </a:t>
            </a:r>
          </a:p>
        </p:txBody>
      </p:sp>
      <p:sp>
        <p:nvSpPr>
          <p:cNvPr id="3558" name="▪️اختيار طريقة التمثيل المناسبة لمجموعة من البيانات"/>
          <p:cNvSpPr txBox="1"/>
          <p:nvPr/>
        </p:nvSpPr>
        <p:spPr>
          <a:xfrm>
            <a:off x="909571" y="2292350"/>
            <a:ext cx="3888219" cy="33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▪️اختيار طريقة التمثيل المناسبة لمجموعة من البيانات</a:t>
            </a:r>
          </a:p>
        </p:txBody>
      </p:sp>
      <p:pic>
        <p:nvPicPr>
          <p:cNvPr id="3559" name="IMG_2367.png" descr="IMG_2367.png"/>
          <p:cNvPicPr>
            <a:picLocks noChangeAspect="1"/>
          </p:cNvPicPr>
          <p:nvPr/>
        </p:nvPicPr>
        <p:blipFill>
          <a:blip r:embed="rId4">
            <a:alphaModFix amt="18036"/>
            <a:extLst/>
          </a:blip>
          <a:srcRect l="94325" t="0" r="0" b="0"/>
          <a:stretch>
            <a:fillRect/>
          </a:stretch>
        </p:blipFill>
        <p:spPr>
          <a:xfrm>
            <a:off x="4903003" y="771501"/>
            <a:ext cx="214442" cy="3023474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0" name="IMG_2367.png" descr="IMG_2367.png"/>
          <p:cNvPicPr>
            <a:picLocks noChangeAspect="1"/>
          </p:cNvPicPr>
          <p:nvPr/>
        </p:nvPicPr>
        <p:blipFill>
          <a:blip r:embed="rId4">
            <a:alphaModFix amt="35159"/>
            <a:extLst/>
          </a:blip>
          <a:stretch>
            <a:fillRect/>
          </a:stretch>
        </p:blipFill>
        <p:spPr>
          <a:xfrm>
            <a:off x="1301478" y="992300"/>
            <a:ext cx="3227248" cy="2581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1" name="IMG_3077.jpeg" descr="IMG_3077.jpeg"/>
          <p:cNvPicPr>
            <a:picLocks noChangeAspect="1"/>
          </p:cNvPicPr>
          <p:nvPr/>
        </p:nvPicPr>
        <p:blipFill>
          <a:blip r:embed="rId5">
            <a:extLst/>
          </a:blip>
          <a:srcRect l="2115" t="6233" r="5477" b="0"/>
          <a:stretch>
            <a:fillRect/>
          </a:stretch>
        </p:blipFill>
        <p:spPr>
          <a:xfrm>
            <a:off x="1904071" y="3519008"/>
            <a:ext cx="2713005" cy="13109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589" fill="norm" stroke="1" extrusionOk="0">
                <a:moveTo>
                  <a:pt x="17534" y="1"/>
                </a:moveTo>
                <a:cubicBezTo>
                  <a:pt x="17182" y="13"/>
                  <a:pt x="17096" y="316"/>
                  <a:pt x="17073" y="1609"/>
                </a:cubicBezTo>
                <a:cubicBezTo>
                  <a:pt x="17063" y="2120"/>
                  <a:pt x="17045" y="2569"/>
                  <a:pt x="17032" y="2615"/>
                </a:cubicBezTo>
                <a:cubicBezTo>
                  <a:pt x="17018" y="2660"/>
                  <a:pt x="17028" y="2773"/>
                  <a:pt x="17054" y="2857"/>
                </a:cubicBezTo>
                <a:cubicBezTo>
                  <a:pt x="17090" y="2977"/>
                  <a:pt x="17156" y="3020"/>
                  <a:pt x="17354" y="3060"/>
                </a:cubicBezTo>
                <a:cubicBezTo>
                  <a:pt x="17524" y="3095"/>
                  <a:pt x="17616" y="3149"/>
                  <a:pt x="17629" y="3223"/>
                </a:cubicBezTo>
                <a:cubicBezTo>
                  <a:pt x="17650" y="3335"/>
                  <a:pt x="17535" y="7331"/>
                  <a:pt x="17505" y="7537"/>
                </a:cubicBezTo>
                <a:cubicBezTo>
                  <a:pt x="17493" y="7619"/>
                  <a:pt x="17477" y="7622"/>
                  <a:pt x="17445" y="7556"/>
                </a:cubicBezTo>
                <a:cubicBezTo>
                  <a:pt x="17413" y="7489"/>
                  <a:pt x="17416" y="7068"/>
                  <a:pt x="17449" y="5838"/>
                </a:cubicBezTo>
                <a:cubicBezTo>
                  <a:pt x="17474" y="4940"/>
                  <a:pt x="17503" y="4019"/>
                  <a:pt x="17515" y="3798"/>
                </a:cubicBezTo>
                <a:cubicBezTo>
                  <a:pt x="17535" y="3416"/>
                  <a:pt x="17532" y="3398"/>
                  <a:pt x="17449" y="3387"/>
                </a:cubicBezTo>
                <a:cubicBezTo>
                  <a:pt x="17303" y="3367"/>
                  <a:pt x="17190" y="3346"/>
                  <a:pt x="16871" y="3289"/>
                </a:cubicBezTo>
                <a:cubicBezTo>
                  <a:pt x="16568" y="3234"/>
                  <a:pt x="16564" y="3235"/>
                  <a:pt x="16564" y="3413"/>
                </a:cubicBezTo>
                <a:cubicBezTo>
                  <a:pt x="16564" y="3512"/>
                  <a:pt x="16547" y="4125"/>
                  <a:pt x="16526" y="4779"/>
                </a:cubicBezTo>
                <a:cubicBezTo>
                  <a:pt x="16495" y="5766"/>
                  <a:pt x="16424" y="8282"/>
                  <a:pt x="16403" y="9099"/>
                </a:cubicBezTo>
                <a:cubicBezTo>
                  <a:pt x="16397" y="9350"/>
                  <a:pt x="16310" y="9489"/>
                  <a:pt x="16239" y="9367"/>
                </a:cubicBezTo>
                <a:cubicBezTo>
                  <a:pt x="16203" y="9306"/>
                  <a:pt x="16199" y="9136"/>
                  <a:pt x="16217" y="8700"/>
                </a:cubicBezTo>
                <a:cubicBezTo>
                  <a:pt x="16230" y="8379"/>
                  <a:pt x="16239" y="8017"/>
                  <a:pt x="16239" y="7890"/>
                </a:cubicBezTo>
                <a:cubicBezTo>
                  <a:pt x="16238" y="7763"/>
                  <a:pt x="16254" y="7027"/>
                  <a:pt x="16274" y="6256"/>
                </a:cubicBezTo>
                <a:cubicBezTo>
                  <a:pt x="16317" y="4563"/>
                  <a:pt x="16323" y="4025"/>
                  <a:pt x="16296" y="3968"/>
                </a:cubicBezTo>
                <a:cubicBezTo>
                  <a:pt x="16274" y="3923"/>
                  <a:pt x="15615" y="3761"/>
                  <a:pt x="15449" y="3759"/>
                </a:cubicBezTo>
                <a:cubicBezTo>
                  <a:pt x="15396" y="3759"/>
                  <a:pt x="15305" y="3864"/>
                  <a:pt x="15232" y="4001"/>
                </a:cubicBezTo>
                <a:cubicBezTo>
                  <a:pt x="15110" y="4233"/>
                  <a:pt x="15105" y="4256"/>
                  <a:pt x="15096" y="4870"/>
                </a:cubicBezTo>
                <a:cubicBezTo>
                  <a:pt x="15087" y="5415"/>
                  <a:pt x="15069" y="6320"/>
                  <a:pt x="15033" y="8040"/>
                </a:cubicBezTo>
                <a:lnTo>
                  <a:pt x="15026" y="8426"/>
                </a:lnTo>
                <a:lnTo>
                  <a:pt x="14859" y="8452"/>
                </a:lnTo>
                <a:cubicBezTo>
                  <a:pt x="14733" y="8470"/>
                  <a:pt x="14663" y="8530"/>
                  <a:pt x="14575" y="8707"/>
                </a:cubicBezTo>
                <a:cubicBezTo>
                  <a:pt x="14460" y="8935"/>
                  <a:pt x="14456" y="8939"/>
                  <a:pt x="14417" y="8785"/>
                </a:cubicBezTo>
                <a:cubicBezTo>
                  <a:pt x="14392" y="8689"/>
                  <a:pt x="14383" y="8394"/>
                  <a:pt x="14395" y="8027"/>
                </a:cubicBezTo>
                <a:cubicBezTo>
                  <a:pt x="14424" y="7132"/>
                  <a:pt x="14449" y="5833"/>
                  <a:pt x="14470" y="4204"/>
                </a:cubicBezTo>
                <a:cubicBezTo>
                  <a:pt x="14481" y="3402"/>
                  <a:pt x="14498" y="2378"/>
                  <a:pt x="14508" y="1929"/>
                </a:cubicBezTo>
                <a:lnTo>
                  <a:pt x="14530" y="1119"/>
                </a:lnTo>
                <a:lnTo>
                  <a:pt x="14331" y="1066"/>
                </a:lnTo>
                <a:cubicBezTo>
                  <a:pt x="14223" y="1038"/>
                  <a:pt x="14069" y="1001"/>
                  <a:pt x="13987" y="981"/>
                </a:cubicBezTo>
                <a:cubicBezTo>
                  <a:pt x="13645" y="895"/>
                  <a:pt x="13522" y="929"/>
                  <a:pt x="13394" y="1151"/>
                </a:cubicBezTo>
                <a:cubicBezTo>
                  <a:pt x="13248" y="1405"/>
                  <a:pt x="13217" y="1672"/>
                  <a:pt x="13229" y="2570"/>
                </a:cubicBezTo>
                <a:cubicBezTo>
                  <a:pt x="13238" y="3204"/>
                  <a:pt x="13197" y="4723"/>
                  <a:pt x="13166" y="4923"/>
                </a:cubicBezTo>
                <a:cubicBezTo>
                  <a:pt x="13155" y="4995"/>
                  <a:pt x="13116" y="5011"/>
                  <a:pt x="13043" y="4981"/>
                </a:cubicBezTo>
                <a:cubicBezTo>
                  <a:pt x="12968" y="4949"/>
                  <a:pt x="12909" y="4986"/>
                  <a:pt x="12844" y="5092"/>
                </a:cubicBezTo>
                <a:cubicBezTo>
                  <a:pt x="12646" y="5414"/>
                  <a:pt x="12623" y="5306"/>
                  <a:pt x="12636" y="4106"/>
                </a:cubicBezTo>
                <a:cubicBezTo>
                  <a:pt x="12648" y="2918"/>
                  <a:pt x="12639" y="2459"/>
                  <a:pt x="12604" y="2393"/>
                </a:cubicBezTo>
                <a:cubicBezTo>
                  <a:pt x="12589" y="2366"/>
                  <a:pt x="12374" y="2321"/>
                  <a:pt x="12127" y="2295"/>
                </a:cubicBezTo>
                <a:cubicBezTo>
                  <a:pt x="11680" y="2249"/>
                  <a:pt x="11679" y="2250"/>
                  <a:pt x="11546" y="2458"/>
                </a:cubicBezTo>
                <a:lnTo>
                  <a:pt x="11413" y="2668"/>
                </a:lnTo>
                <a:lnTo>
                  <a:pt x="11410" y="4720"/>
                </a:lnTo>
                <a:cubicBezTo>
                  <a:pt x="11409" y="5847"/>
                  <a:pt x="11398" y="6785"/>
                  <a:pt x="11382" y="6805"/>
                </a:cubicBezTo>
                <a:cubicBezTo>
                  <a:pt x="11366" y="6825"/>
                  <a:pt x="11245" y="6846"/>
                  <a:pt x="11113" y="6857"/>
                </a:cubicBezTo>
                <a:lnTo>
                  <a:pt x="10870" y="6883"/>
                </a:lnTo>
                <a:lnTo>
                  <a:pt x="10854" y="5373"/>
                </a:lnTo>
                <a:cubicBezTo>
                  <a:pt x="10844" y="4546"/>
                  <a:pt x="10827" y="3861"/>
                  <a:pt x="10817" y="3844"/>
                </a:cubicBezTo>
                <a:cubicBezTo>
                  <a:pt x="10753" y="3739"/>
                  <a:pt x="10491" y="3658"/>
                  <a:pt x="10198" y="3661"/>
                </a:cubicBezTo>
                <a:cubicBezTo>
                  <a:pt x="9875" y="3665"/>
                  <a:pt x="9853" y="3681"/>
                  <a:pt x="9717" y="3909"/>
                </a:cubicBezTo>
                <a:lnTo>
                  <a:pt x="9575" y="4145"/>
                </a:lnTo>
                <a:lnTo>
                  <a:pt x="9575" y="5171"/>
                </a:lnTo>
                <a:lnTo>
                  <a:pt x="9575" y="6197"/>
                </a:lnTo>
                <a:lnTo>
                  <a:pt x="9408" y="6197"/>
                </a:lnTo>
                <a:cubicBezTo>
                  <a:pt x="9316" y="6197"/>
                  <a:pt x="9219" y="6227"/>
                  <a:pt x="9193" y="6262"/>
                </a:cubicBezTo>
                <a:cubicBezTo>
                  <a:pt x="9143" y="6329"/>
                  <a:pt x="9124" y="6257"/>
                  <a:pt x="9095" y="5903"/>
                </a:cubicBezTo>
                <a:cubicBezTo>
                  <a:pt x="9068" y="5568"/>
                  <a:pt x="9017" y="5501"/>
                  <a:pt x="8805" y="5491"/>
                </a:cubicBezTo>
                <a:cubicBezTo>
                  <a:pt x="8697" y="5487"/>
                  <a:pt x="8512" y="5459"/>
                  <a:pt x="8394" y="5432"/>
                </a:cubicBezTo>
                <a:cubicBezTo>
                  <a:pt x="8192" y="5384"/>
                  <a:pt x="8171" y="5392"/>
                  <a:pt x="8015" y="5635"/>
                </a:cubicBezTo>
                <a:cubicBezTo>
                  <a:pt x="7834" y="5918"/>
                  <a:pt x="7843" y="5841"/>
                  <a:pt x="7832" y="7275"/>
                </a:cubicBezTo>
                <a:lnTo>
                  <a:pt x="7832" y="7661"/>
                </a:lnTo>
                <a:lnTo>
                  <a:pt x="7681" y="7681"/>
                </a:lnTo>
                <a:cubicBezTo>
                  <a:pt x="7448" y="7716"/>
                  <a:pt x="7431" y="7645"/>
                  <a:pt x="7399" y="6138"/>
                </a:cubicBezTo>
                <a:cubicBezTo>
                  <a:pt x="7384" y="5413"/>
                  <a:pt x="7373" y="4808"/>
                  <a:pt x="7371" y="4798"/>
                </a:cubicBezTo>
                <a:cubicBezTo>
                  <a:pt x="7369" y="4787"/>
                  <a:pt x="7335" y="4779"/>
                  <a:pt x="7295" y="4779"/>
                </a:cubicBezTo>
                <a:cubicBezTo>
                  <a:pt x="7255" y="4779"/>
                  <a:pt x="7208" y="4730"/>
                  <a:pt x="7191" y="4668"/>
                </a:cubicBezTo>
                <a:cubicBezTo>
                  <a:pt x="7168" y="4581"/>
                  <a:pt x="7075" y="4553"/>
                  <a:pt x="6790" y="4543"/>
                </a:cubicBezTo>
                <a:cubicBezTo>
                  <a:pt x="6397" y="4529"/>
                  <a:pt x="6375" y="4538"/>
                  <a:pt x="6184" y="4877"/>
                </a:cubicBezTo>
                <a:lnTo>
                  <a:pt x="6060" y="5092"/>
                </a:lnTo>
                <a:lnTo>
                  <a:pt x="6083" y="6158"/>
                </a:lnTo>
                <a:cubicBezTo>
                  <a:pt x="6105" y="7348"/>
                  <a:pt x="6093" y="7416"/>
                  <a:pt x="5877" y="7373"/>
                </a:cubicBezTo>
                <a:cubicBezTo>
                  <a:pt x="5774" y="7352"/>
                  <a:pt x="5751" y="7317"/>
                  <a:pt x="5741" y="7138"/>
                </a:cubicBezTo>
                <a:cubicBezTo>
                  <a:pt x="5723" y="6804"/>
                  <a:pt x="5607" y="6704"/>
                  <a:pt x="5170" y="6648"/>
                </a:cubicBezTo>
                <a:cubicBezTo>
                  <a:pt x="4742" y="6594"/>
                  <a:pt x="4787" y="6568"/>
                  <a:pt x="4478" y="7099"/>
                </a:cubicBezTo>
                <a:cubicBezTo>
                  <a:pt x="4438" y="7168"/>
                  <a:pt x="4431" y="7360"/>
                  <a:pt x="4447" y="7981"/>
                </a:cubicBezTo>
                <a:lnTo>
                  <a:pt x="4466" y="8772"/>
                </a:lnTo>
                <a:lnTo>
                  <a:pt x="4333" y="8890"/>
                </a:lnTo>
                <a:cubicBezTo>
                  <a:pt x="3990" y="9192"/>
                  <a:pt x="3724" y="9497"/>
                  <a:pt x="3708" y="9609"/>
                </a:cubicBezTo>
                <a:cubicBezTo>
                  <a:pt x="3667" y="9885"/>
                  <a:pt x="3614" y="9989"/>
                  <a:pt x="3164" y="10622"/>
                </a:cubicBezTo>
                <a:cubicBezTo>
                  <a:pt x="2906" y="10986"/>
                  <a:pt x="2665" y="11337"/>
                  <a:pt x="2628" y="11406"/>
                </a:cubicBezTo>
                <a:cubicBezTo>
                  <a:pt x="2591" y="11475"/>
                  <a:pt x="2551" y="11537"/>
                  <a:pt x="2539" y="11537"/>
                </a:cubicBezTo>
                <a:cubicBezTo>
                  <a:pt x="2509" y="11537"/>
                  <a:pt x="1510" y="12898"/>
                  <a:pt x="1390" y="13105"/>
                </a:cubicBezTo>
                <a:cubicBezTo>
                  <a:pt x="1301" y="13256"/>
                  <a:pt x="1299" y="13290"/>
                  <a:pt x="1349" y="13393"/>
                </a:cubicBezTo>
                <a:cubicBezTo>
                  <a:pt x="1399" y="13497"/>
                  <a:pt x="1387" y="13539"/>
                  <a:pt x="1251" y="13766"/>
                </a:cubicBezTo>
                <a:cubicBezTo>
                  <a:pt x="1167" y="13906"/>
                  <a:pt x="1105" y="14064"/>
                  <a:pt x="1115" y="14118"/>
                </a:cubicBezTo>
                <a:cubicBezTo>
                  <a:pt x="1125" y="14172"/>
                  <a:pt x="1104" y="14261"/>
                  <a:pt x="1067" y="14315"/>
                </a:cubicBezTo>
                <a:cubicBezTo>
                  <a:pt x="1030" y="14369"/>
                  <a:pt x="966" y="14551"/>
                  <a:pt x="925" y="14720"/>
                </a:cubicBezTo>
                <a:cubicBezTo>
                  <a:pt x="850" y="15032"/>
                  <a:pt x="839" y="15581"/>
                  <a:pt x="894" y="16334"/>
                </a:cubicBezTo>
                <a:cubicBezTo>
                  <a:pt x="909" y="16545"/>
                  <a:pt x="897" y="16720"/>
                  <a:pt x="856" y="16890"/>
                </a:cubicBezTo>
                <a:cubicBezTo>
                  <a:pt x="818" y="17045"/>
                  <a:pt x="800" y="17273"/>
                  <a:pt x="808" y="17498"/>
                </a:cubicBezTo>
                <a:lnTo>
                  <a:pt x="821" y="17857"/>
                </a:lnTo>
                <a:lnTo>
                  <a:pt x="404" y="18511"/>
                </a:lnTo>
                <a:cubicBezTo>
                  <a:pt x="175" y="18868"/>
                  <a:pt x="-6" y="19171"/>
                  <a:pt x="0" y="19184"/>
                </a:cubicBezTo>
                <a:cubicBezTo>
                  <a:pt x="6" y="19196"/>
                  <a:pt x="145" y="19245"/>
                  <a:pt x="306" y="19288"/>
                </a:cubicBezTo>
                <a:cubicBezTo>
                  <a:pt x="468" y="19332"/>
                  <a:pt x="850" y="19434"/>
                  <a:pt x="1156" y="19517"/>
                </a:cubicBezTo>
                <a:cubicBezTo>
                  <a:pt x="2690" y="19936"/>
                  <a:pt x="4182" y="20327"/>
                  <a:pt x="4661" y="20432"/>
                </a:cubicBezTo>
                <a:cubicBezTo>
                  <a:pt x="5380" y="20590"/>
                  <a:pt x="6138" y="20778"/>
                  <a:pt x="7684" y="21197"/>
                </a:cubicBezTo>
                <a:cubicBezTo>
                  <a:pt x="7969" y="21274"/>
                  <a:pt x="8228" y="21343"/>
                  <a:pt x="8258" y="21347"/>
                </a:cubicBezTo>
                <a:cubicBezTo>
                  <a:pt x="8465" y="21374"/>
                  <a:pt x="8706" y="21467"/>
                  <a:pt x="8723" y="21524"/>
                </a:cubicBezTo>
                <a:cubicBezTo>
                  <a:pt x="8734" y="21561"/>
                  <a:pt x="10617" y="21589"/>
                  <a:pt x="12983" y="21589"/>
                </a:cubicBezTo>
                <a:cubicBezTo>
                  <a:pt x="16594" y="21589"/>
                  <a:pt x="17218" y="21570"/>
                  <a:pt x="17218" y="21478"/>
                </a:cubicBezTo>
                <a:cubicBezTo>
                  <a:pt x="17218" y="21311"/>
                  <a:pt x="17457" y="20586"/>
                  <a:pt x="17496" y="20635"/>
                </a:cubicBezTo>
                <a:cubicBezTo>
                  <a:pt x="17515" y="20659"/>
                  <a:pt x="17527" y="20637"/>
                  <a:pt x="17521" y="20582"/>
                </a:cubicBezTo>
                <a:cubicBezTo>
                  <a:pt x="17510" y="20474"/>
                  <a:pt x="17705" y="20426"/>
                  <a:pt x="17736" y="20530"/>
                </a:cubicBezTo>
                <a:cubicBezTo>
                  <a:pt x="17775" y="20663"/>
                  <a:pt x="17858" y="20577"/>
                  <a:pt x="17869" y="20393"/>
                </a:cubicBezTo>
                <a:cubicBezTo>
                  <a:pt x="17884" y="20151"/>
                  <a:pt x="17941" y="20130"/>
                  <a:pt x="17995" y="20347"/>
                </a:cubicBezTo>
                <a:cubicBezTo>
                  <a:pt x="18034" y="20506"/>
                  <a:pt x="18037" y="20509"/>
                  <a:pt x="18096" y="20373"/>
                </a:cubicBezTo>
                <a:cubicBezTo>
                  <a:pt x="18130" y="20296"/>
                  <a:pt x="18159" y="20212"/>
                  <a:pt x="18159" y="20184"/>
                </a:cubicBezTo>
                <a:cubicBezTo>
                  <a:pt x="18159" y="20073"/>
                  <a:pt x="18573" y="19015"/>
                  <a:pt x="18633" y="18975"/>
                </a:cubicBezTo>
                <a:cubicBezTo>
                  <a:pt x="18667" y="18951"/>
                  <a:pt x="18923" y="18958"/>
                  <a:pt x="19198" y="18988"/>
                </a:cubicBezTo>
                <a:cubicBezTo>
                  <a:pt x="19473" y="19018"/>
                  <a:pt x="20113" y="19044"/>
                  <a:pt x="20619" y="19047"/>
                </a:cubicBezTo>
                <a:cubicBezTo>
                  <a:pt x="21125" y="19050"/>
                  <a:pt x="21554" y="19075"/>
                  <a:pt x="21573" y="19099"/>
                </a:cubicBezTo>
                <a:cubicBezTo>
                  <a:pt x="21594" y="19126"/>
                  <a:pt x="21593" y="19073"/>
                  <a:pt x="21573" y="18962"/>
                </a:cubicBezTo>
                <a:cubicBezTo>
                  <a:pt x="21554" y="18862"/>
                  <a:pt x="21514" y="18470"/>
                  <a:pt x="21481" y="18092"/>
                </a:cubicBezTo>
                <a:cubicBezTo>
                  <a:pt x="21448" y="17715"/>
                  <a:pt x="21397" y="17195"/>
                  <a:pt x="21368" y="16942"/>
                </a:cubicBezTo>
                <a:cubicBezTo>
                  <a:pt x="21338" y="16689"/>
                  <a:pt x="21287" y="16226"/>
                  <a:pt x="21257" y="15909"/>
                </a:cubicBezTo>
                <a:cubicBezTo>
                  <a:pt x="21111" y="14377"/>
                  <a:pt x="21078" y="14030"/>
                  <a:pt x="20960" y="12994"/>
                </a:cubicBezTo>
                <a:cubicBezTo>
                  <a:pt x="20891" y="12382"/>
                  <a:pt x="20824" y="11748"/>
                  <a:pt x="20812" y="11589"/>
                </a:cubicBezTo>
                <a:lnTo>
                  <a:pt x="20790" y="11302"/>
                </a:lnTo>
                <a:lnTo>
                  <a:pt x="20439" y="11295"/>
                </a:lnTo>
                <a:cubicBezTo>
                  <a:pt x="19899" y="11280"/>
                  <a:pt x="19924" y="11327"/>
                  <a:pt x="19956" y="10432"/>
                </a:cubicBezTo>
                <a:cubicBezTo>
                  <a:pt x="19970" y="10048"/>
                  <a:pt x="19985" y="9624"/>
                  <a:pt x="19994" y="9498"/>
                </a:cubicBezTo>
                <a:cubicBezTo>
                  <a:pt x="20036" y="8887"/>
                  <a:pt x="20116" y="7191"/>
                  <a:pt x="20104" y="7151"/>
                </a:cubicBezTo>
                <a:cubicBezTo>
                  <a:pt x="20097" y="7127"/>
                  <a:pt x="20116" y="6803"/>
                  <a:pt x="20146" y="6426"/>
                </a:cubicBezTo>
                <a:cubicBezTo>
                  <a:pt x="20215" y="5583"/>
                  <a:pt x="20248" y="3865"/>
                  <a:pt x="20199" y="3707"/>
                </a:cubicBezTo>
                <a:cubicBezTo>
                  <a:pt x="20151" y="3551"/>
                  <a:pt x="19186" y="3487"/>
                  <a:pt x="19100" y="3635"/>
                </a:cubicBezTo>
                <a:cubicBezTo>
                  <a:pt x="18967" y="3864"/>
                  <a:pt x="18926" y="4204"/>
                  <a:pt x="18892" y="5354"/>
                </a:cubicBezTo>
                <a:cubicBezTo>
                  <a:pt x="18873" y="5987"/>
                  <a:pt x="18857" y="6577"/>
                  <a:pt x="18857" y="6661"/>
                </a:cubicBezTo>
                <a:cubicBezTo>
                  <a:pt x="18857" y="6746"/>
                  <a:pt x="18840" y="7059"/>
                  <a:pt x="18822" y="7354"/>
                </a:cubicBezTo>
                <a:cubicBezTo>
                  <a:pt x="18804" y="7650"/>
                  <a:pt x="18783" y="8280"/>
                  <a:pt x="18772" y="8759"/>
                </a:cubicBezTo>
                <a:cubicBezTo>
                  <a:pt x="18761" y="9239"/>
                  <a:pt x="18743" y="9655"/>
                  <a:pt x="18734" y="9687"/>
                </a:cubicBezTo>
                <a:cubicBezTo>
                  <a:pt x="18705" y="9784"/>
                  <a:pt x="18406" y="9842"/>
                  <a:pt x="18358" y="9759"/>
                </a:cubicBezTo>
                <a:cubicBezTo>
                  <a:pt x="18328" y="9708"/>
                  <a:pt x="18289" y="9706"/>
                  <a:pt x="18241" y="9759"/>
                </a:cubicBezTo>
                <a:cubicBezTo>
                  <a:pt x="18148" y="9862"/>
                  <a:pt x="18030" y="9623"/>
                  <a:pt x="18064" y="9400"/>
                </a:cubicBezTo>
                <a:cubicBezTo>
                  <a:pt x="18086" y="9255"/>
                  <a:pt x="18104" y="8769"/>
                  <a:pt x="18140" y="7197"/>
                </a:cubicBezTo>
                <a:cubicBezTo>
                  <a:pt x="18150" y="6775"/>
                  <a:pt x="18167" y="6186"/>
                  <a:pt x="18181" y="5890"/>
                </a:cubicBezTo>
                <a:cubicBezTo>
                  <a:pt x="18218" y="5093"/>
                  <a:pt x="18222" y="5027"/>
                  <a:pt x="18248" y="4360"/>
                </a:cubicBezTo>
                <a:cubicBezTo>
                  <a:pt x="18262" y="4022"/>
                  <a:pt x="18280" y="3582"/>
                  <a:pt x="18289" y="3380"/>
                </a:cubicBezTo>
                <a:cubicBezTo>
                  <a:pt x="18299" y="3179"/>
                  <a:pt x="18316" y="2710"/>
                  <a:pt x="18326" y="2341"/>
                </a:cubicBezTo>
                <a:cubicBezTo>
                  <a:pt x="18337" y="1973"/>
                  <a:pt x="18353" y="1546"/>
                  <a:pt x="18364" y="1393"/>
                </a:cubicBezTo>
                <a:cubicBezTo>
                  <a:pt x="18403" y="873"/>
                  <a:pt x="18404" y="317"/>
                  <a:pt x="18364" y="204"/>
                </a:cubicBezTo>
                <a:cubicBezTo>
                  <a:pt x="18323" y="87"/>
                  <a:pt x="17921" y="-11"/>
                  <a:pt x="17534" y="1"/>
                </a:cubicBezTo>
                <a:close/>
              </a:path>
            </a:pathLst>
          </a:cu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000"/>
                                        <p:tgtEl>
                                          <p:spTgt spid="3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3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1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>
                                        <p:cTn id="17" dur="3250"/>
                                        <p:tgtEl>
                                          <p:spTgt spid="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552" grpId="2"/>
      <p:bldP build="whole" bldLvl="1" animBg="1" rev="0" advAuto="0" spid="3547" grpId="1"/>
      <p:bldP build="whole" bldLvl="1" animBg="1" rev="0" advAuto="0" spid="3557" grpId="3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5" name="Google Shape;4622;p49"/>
          <p:cNvGrpSpPr/>
          <p:nvPr/>
        </p:nvGrpSpPr>
        <p:grpSpPr>
          <a:xfrm>
            <a:off x="1661037" y="1327124"/>
            <a:ext cx="4610937" cy="1596963"/>
            <a:chOff x="0" y="0"/>
            <a:chExt cx="4610936" cy="1596961"/>
          </a:xfrm>
        </p:grpSpPr>
        <p:sp>
          <p:nvSpPr>
            <p:cNvPr id="3563" name="Google Shape;4622;p49"/>
            <p:cNvSpPr/>
            <p:nvPr/>
          </p:nvSpPr>
          <p:spPr>
            <a:xfrm rot="21451959">
              <a:off x="237956" y="237221"/>
              <a:ext cx="4122995" cy="843377"/>
            </a:xfrm>
            <a:prstGeom prst="rect">
              <a:avLst/>
            </a:prstGeom>
            <a:solidFill>
              <a:srgbClr val="D4E7C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500">
                  <a:solidFill>
                    <a:srgbClr val="000000"/>
                  </a:solidFill>
                </a:defRPr>
              </a:pPr>
            </a:p>
          </p:txBody>
        </p:sp>
        <p:pic>
          <p:nvPicPr>
            <p:cNvPr id="3564" name="Google Shape;4622;p49" descr="Google Shape;4622;p49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 rot="21451959">
              <a:off x="28070" y="97392"/>
              <a:ext cx="4554796" cy="14021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566" name="Google Shape;4623;p49"/>
          <p:cNvSpPr/>
          <p:nvPr/>
        </p:nvSpPr>
        <p:spPr>
          <a:xfrm rot="21189298">
            <a:off x="1514247" y="1484720"/>
            <a:ext cx="620609" cy="36843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3567" name="Google Shape;4624;p49"/>
          <p:cNvSpPr/>
          <p:nvPr/>
        </p:nvSpPr>
        <p:spPr>
          <a:xfrm rot="4554862">
            <a:off x="5731023" y="1340153"/>
            <a:ext cx="662821" cy="3252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500">
                <a:solidFill>
                  <a:srgbClr val="000000"/>
                </a:solidFill>
              </a:defRPr>
            </a:pPr>
          </a:p>
        </p:txBody>
      </p:sp>
      <p:grpSp>
        <p:nvGrpSpPr>
          <p:cNvPr id="3573" name="Google Shape;4629;p49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568" name="Google Shape;4630;p49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69" name="Google Shape;4631;p49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70" name="Google Shape;4632;p49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71" name="Google Shape;4633;p49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72" name="Google Shape;4634;p49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</p:grpSp>
      <p:sp>
        <p:nvSpPr>
          <p:cNvPr id="3574" name="Google Shape;4642;p49"/>
          <p:cNvSpPr/>
          <p:nvPr/>
        </p:nvSpPr>
        <p:spPr>
          <a:xfrm rot="18900000">
            <a:off x="945785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3575" name="Google Shape;4643;p49"/>
          <p:cNvSpPr/>
          <p:nvPr/>
        </p:nvSpPr>
        <p:spPr>
          <a:xfrm rot="8100000">
            <a:off x="8027236" y="642198"/>
            <a:ext cx="170980" cy="170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21600" y="0"/>
                </a:lnTo>
                <a:lnTo>
                  <a:pt x="14400" y="7200"/>
                </a:lnTo>
                <a:lnTo>
                  <a:pt x="7200" y="7200"/>
                </a:lnTo>
                <a:lnTo>
                  <a:pt x="7200" y="144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3576" name="IMG_0523.jpeg" descr="IMG_0523.jpeg"/>
          <p:cNvPicPr>
            <a:picLocks noChangeAspect="1"/>
          </p:cNvPicPr>
          <p:nvPr/>
        </p:nvPicPr>
        <p:blipFill>
          <a:blip r:embed="rId3">
            <a:extLst/>
          </a:blip>
          <a:srcRect l="12014" t="26257" r="10599" b="29558"/>
          <a:stretch>
            <a:fillRect/>
          </a:stretch>
        </p:blipFill>
        <p:spPr>
          <a:xfrm>
            <a:off x="8166427" y="4259003"/>
            <a:ext cx="919804" cy="5259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3" h="21559" fill="norm" stroke="1" extrusionOk="0">
                <a:moveTo>
                  <a:pt x="57" y="3"/>
                </a:moveTo>
                <a:cubicBezTo>
                  <a:pt x="-19" y="85"/>
                  <a:pt x="-19" y="20518"/>
                  <a:pt x="57" y="20518"/>
                </a:cubicBezTo>
                <a:cubicBezTo>
                  <a:pt x="87" y="20518"/>
                  <a:pt x="111" y="20247"/>
                  <a:pt x="113" y="19916"/>
                </a:cubicBezTo>
                <a:cubicBezTo>
                  <a:pt x="118" y="19207"/>
                  <a:pt x="154" y="18868"/>
                  <a:pt x="224" y="18745"/>
                </a:cubicBezTo>
                <a:cubicBezTo>
                  <a:pt x="396" y="18445"/>
                  <a:pt x="2924" y="17830"/>
                  <a:pt x="5218" y="17524"/>
                </a:cubicBezTo>
                <a:cubicBezTo>
                  <a:pt x="6470" y="17358"/>
                  <a:pt x="10354" y="17358"/>
                  <a:pt x="11430" y="17524"/>
                </a:cubicBezTo>
                <a:cubicBezTo>
                  <a:pt x="13567" y="17854"/>
                  <a:pt x="15108" y="18287"/>
                  <a:pt x="17019" y="19086"/>
                </a:cubicBezTo>
                <a:cubicBezTo>
                  <a:pt x="18447" y="19683"/>
                  <a:pt x="20539" y="20813"/>
                  <a:pt x="21269" y="21380"/>
                </a:cubicBezTo>
                <a:cubicBezTo>
                  <a:pt x="21399" y="21481"/>
                  <a:pt x="21528" y="21555"/>
                  <a:pt x="21548" y="21559"/>
                </a:cubicBezTo>
                <a:cubicBezTo>
                  <a:pt x="21581" y="21565"/>
                  <a:pt x="21441" y="21038"/>
                  <a:pt x="20841" y="18745"/>
                </a:cubicBezTo>
                <a:cubicBezTo>
                  <a:pt x="20402" y="17066"/>
                  <a:pt x="19232" y="12158"/>
                  <a:pt x="19232" y="12009"/>
                </a:cubicBezTo>
                <a:cubicBezTo>
                  <a:pt x="19232" y="11934"/>
                  <a:pt x="20565" y="7681"/>
                  <a:pt x="21027" y="6283"/>
                </a:cubicBezTo>
                <a:lnTo>
                  <a:pt x="21148" y="5909"/>
                </a:lnTo>
                <a:lnTo>
                  <a:pt x="20944" y="5762"/>
                </a:lnTo>
                <a:cubicBezTo>
                  <a:pt x="20831" y="5680"/>
                  <a:pt x="20685" y="5546"/>
                  <a:pt x="20618" y="5469"/>
                </a:cubicBezTo>
                <a:lnTo>
                  <a:pt x="20497" y="5339"/>
                </a:lnTo>
                <a:lnTo>
                  <a:pt x="20637" y="4884"/>
                </a:lnTo>
                <a:cubicBezTo>
                  <a:pt x="20715" y="4634"/>
                  <a:pt x="20831" y="4283"/>
                  <a:pt x="20888" y="4119"/>
                </a:cubicBezTo>
                <a:lnTo>
                  <a:pt x="20990" y="3826"/>
                </a:lnTo>
                <a:lnTo>
                  <a:pt x="20227" y="3338"/>
                </a:lnTo>
                <a:cubicBezTo>
                  <a:pt x="18216" y="2051"/>
                  <a:pt x="16130" y="1115"/>
                  <a:pt x="14164" y="621"/>
                </a:cubicBezTo>
                <a:cubicBezTo>
                  <a:pt x="12285" y="149"/>
                  <a:pt x="10903" y="19"/>
                  <a:pt x="8631" y="84"/>
                </a:cubicBezTo>
                <a:cubicBezTo>
                  <a:pt x="6036" y="159"/>
                  <a:pt x="4213" y="486"/>
                  <a:pt x="1396" y="1370"/>
                </a:cubicBezTo>
                <a:cubicBezTo>
                  <a:pt x="787" y="1562"/>
                  <a:pt x="244" y="1694"/>
                  <a:pt x="196" y="1662"/>
                </a:cubicBezTo>
                <a:cubicBezTo>
                  <a:pt x="127" y="1616"/>
                  <a:pt x="113" y="1431"/>
                  <a:pt x="113" y="768"/>
                </a:cubicBezTo>
                <a:cubicBezTo>
                  <a:pt x="113" y="243"/>
                  <a:pt x="92" y="-35"/>
                  <a:pt x="57" y="3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577" name="صفحة…"/>
          <p:cNvSpPr txBox="1"/>
          <p:nvPr/>
        </p:nvSpPr>
        <p:spPr>
          <a:xfrm>
            <a:off x="8217302" y="4260696"/>
            <a:ext cx="453139" cy="425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rtl="0">
              <a:defRPr sz="1500">
                <a:solidFill>
                  <a:srgbClr val="FFFFFF"/>
                </a:solidFill>
              </a:defRPr>
            </a:pPr>
            <a:r>
              <a:t>صفحة</a:t>
            </a:r>
          </a:p>
          <a:p>
            <a:pPr rtl="0">
              <a:defRPr sz="1500">
                <a:solidFill>
                  <a:srgbClr val="FFFFFF"/>
                </a:solidFill>
              </a:defRPr>
            </a:pPr>
            <a:r>
              <a:t>١٣٢</a:t>
            </a:r>
          </a:p>
        </p:txBody>
      </p:sp>
      <p:grpSp>
        <p:nvGrpSpPr>
          <p:cNvPr id="3580" name="Google Shape;4924;p54"/>
          <p:cNvGrpSpPr/>
          <p:nvPr/>
        </p:nvGrpSpPr>
        <p:grpSpPr>
          <a:xfrm>
            <a:off x="1348277" y="3802167"/>
            <a:ext cx="5497309" cy="563824"/>
            <a:chOff x="0" y="0"/>
            <a:chExt cx="5497307" cy="563822"/>
          </a:xfrm>
        </p:grpSpPr>
        <p:sp>
          <p:nvSpPr>
            <p:cNvPr id="3578" name="مستطيل"/>
            <p:cNvSpPr/>
            <p:nvPr/>
          </p:nvSpPr>
          <p:spPr>
            <a:xfrm>
              <a:off x="-1" y="0"/>
              <a:ext cx="5497309" cy="563823"/>
            </a:xfrm>
            <a:prstGeom prst="rect">
              <a:avLst/>
            </a:prstGeom>
            <a:solidFill>
              <a:srgbClr val="FEF9D9">
                <a:alpha val="57533"/>
              </a:srgbClr>
            </a:solidFill>
            <a:ln w="12700" cap="flat">
              <a:solidFill>
                <a:schemeClr val="accent4">
                  <a:satOff val="-24437"/>
                  <a:lumOff val="-14549"/>
                  <a:alpha val="57533"/>
                </a:schemeClr>
              </a:solidFill>
              <a:custDash>
                <a:ds d="100000" sp="200000"/>
              </a:custDash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defTabSz="667512" rtl="0">
                <a:defRPr b="0" sz="1800">
                  <a:solidFill>
                    <a:srgbClr val="526E66"/>
                  </a:solidFill>
                  <a:latin typeface="Spicy Rice"/>
                  <a:ea typeface="Spicy Rice"/>
                  <a:cs typeface="Spicy Rice"/>
                  <a:sym typeface="Spicy Rice"/>
                </a:defRPr>
              </a:pPr>
            </a:p>
          </p:txBody>
        </p:sp>
        <p:sp>
          <p:nvSpPr>
            <p:cNvPr id="3579" name="سُبْحَانَكَ اللَّهُمَّ وَبِحَمْدِكَ، أَشْهَدُ أَنْ لَا إِلَهَ إِلَّا أَنْتَ أَسْتَغْفِرُكَ وَأَتُوبُ إِلَيْكَ"/>
            <p:cNvSpPr txBox="1"/>
            <p:nvPr/>
          </p:nvSpPr>
          <p:spPr>
            <a:xfrm>
              <a:off x="6349" y="6350"/>
              <a:ext cx="5484609" cy="55112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normAutofit fontScale="100000" lnSpcReduction="0"/>
            </a:bodyPr>
            <a:lstStyle>
              <a:lvl1pPr defTabSz="667512">
                <a:defRPr b="0" sz="1800">
                  <a:solidFill>
                    <a:srgbClr val="526E66"/>
                  </a:solidFill>
                  <a:latin typeface="Spicy Rice"/>
                  <a:ea typeface="Spicy Rice"/>
                  <a:cs typeface="Spicy Rice"/>
                  <a:sym typeface="Spicy Rice"/>
                </a:defRPr>
              </a:lvl1pPr>
            </a:lstStyle>
            <a:p>
              <a:pPr rtl="0">
                <a:defRPr/>
              </a:pPr>
              <a:r>
                <a:t>سُبْحَانَكَ اللَّهُمَّ وَبِحَمْدِكَ، أَشْهَدُ أَنْ لَا إِلَهَ إِلَّا أَنْتَ أَسْتَغْفِرُكَ وَأَتُوبُ إِلَيْكَ</a:t>
              </a:r>
            </a:p>
          </p:txBody>
        </p:sp>
      </p:grpSp>
      <p:pic>
        <p:nvPicPr>
          <p:cNvPr id="3581" name="IMG_0512.png" descr="IMG_0512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77103" y="2718113"/>
            <a:ext cx="1391256" cy="862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2" name="IMG_0491.jpeg" descr="IMG_0491.jpeg"/>
          <p:cNvPicPr>
            <a:picLocks noChangeAspect="1"/>
          </p:cNvPicPr>
          <p:nvPr/>
        </p:nvPicPr>
        <p:blipFill>
          <a:blip r:embed="rId5">
            <a:extLst/>
          </a:blip>
          <a:srcRect l="2019" t="2566" r="2028" b="1656"/>
          <a:stretch>
            <a:fillRect/>
          </a:stretch>
        </p:blipFill>
        <p:spPr>
          <a:xfrm>
            <a:off x="3193829" y="2541922"/>
            <a:ext cx="502147" cy="5012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24" h="21543" fill="norm" stroke="1" extrusionOk="0">
                <a:moveTo>
                  <a:pt x="10583" y="0"/>
                </a:moveTo>
                <a:cubicBezTo>
                  <a:pt x="9172" y="32"/>
                  <a:pt x="7635" y="284"/>
                  <a:pt x="6500" y="802"/>
                </a:cubicBezTo>
                <a:cubicBezTo>
                  <a:pt x="6379" y="857"/>
                  <a:pt x="6252" y="902"/>
                  <a:pt x="6228" y="904"/>
                </a:cubicBezTo>
                <a:cubicBezTo>
                  <a:pt x="6204" y="906"/>
                  <a:pt x="6136" y="949"/>
                  <a:pt x="6075" y="989"/>
                </a:cubicBezTo>
                <a:cubicBezTo>
                  <a:pt x="6014" y="1030"/>
                  <a:pt x="5905" y="1088"/>
                  <a:pt x="5820" y="1126"/>
                </a:cubicBezTo>
                <a:cubicBezTo>
                  <a:pt x="5735" y="1164"/>
                  <a:pt x="5577" y="1236"/>
                  <a:pt x="5480" y="1296"/>
                </a:cubicBezTo>
                <a:cubicBezTo>
                  <a:pt x="5382" y="1357"/>
                  <a:pt x="5279" y="1433"/>
                  <a:pt x="5242" y="1450"/>
                </a:cubicBezTo>
                <a:cubicBezTo>
                  <a:pt x="5091" y="1519"/>
                  <a:pt x="4484" y="1927"/>
                  <a:pt x="4068" y="2252"/>
                </a:cubicBezTo>
                <a:cubicBezTo>
                  <a:pt x="3547" y="2657"/>
                  <a:pt x="2686" y="3536"/>
                  <a:pt x="2299" y="4043"/>
                </a:cubicBezTo>
                <a:cubicBezTo>
                  <a:pt x="2151" y="4237"/>
                  <a:pt x="1995" y="4444"/>
                  <a:pt x="1958" y="4486"/>
                </a:cubicBezTo>
                <a:cubicBezTo>
                  <a:pt x="1921" y="4529"/>
                  <a:pt x="1889" y="4576"/>
                  <a:pt x="1890" y="4589"/>
                </a:cubicBezTo>
                <a:cubicBezTo>
                  <a:pt x="1892" y="4603"/>
                  <a:pt x="1823" y="4707"/>
                  <a:pt x="1737" y="4827"/>
                </a:cubicBezTo>
                <a:cubicBezTo>
                  <a:pt x="1650" y="4948"/>
                  <a:pt x="1584" y="5054"/>
                  <a:pt x="1584" y="5066"/>
                </a:cubicBezTo>
                <a:cubicBezTo>
                  <a:pt x="1584" y="5079"/>
                  <a:pt x="1530" y="5168"/>
                  <a:pt x="1465" y="5271"/>
                </a:cubicBezTo>
                <a:cubicBezTo>
                  <a:pt x="1350" y="5451"/>
                  <a:pt x="955" y="6215"/>
                  <a:pt x="955" y="6260"/>
                </a:cubicBezTo>
                <a:cubicBezTo>
                  <a:pt x="955" y="6272"/>
                  <a:pt x="894" y="6415"/>
                  <a:pt x="819" y="6567"/>
                </a:cubicBezTo>
                <a:cubicBezTo>
                  <a:pt x="533" y="7157"/>
                  <a:pt x="253" y="8173"/>
                  <a:pt x="87" y="9245"/>
                </a:cubicBezTo>
                <a:cubicBezTo>
                  <a:pt x="-62" y="10205"/>
                  <a:pt x="-14" y="11832"/>
                  <a:pt x="189" y="12828"/>
                </a:cubicBezTo>
                <a:cubicBezTo>
                  <a:pt x="242" y="13090"/>
                  <a:pt x="252" y="13161"/>
                  <a:pt x="206" y="13237"/>
                </a:cubicBezTo>
                <a:cubicBezTo>
                  <a:pt x="157" y="13317"/>
                  <a:pt x="153" y="13341"/>
                  <a:pt x="240" y="13407"/>
                </a:cubicBezTo>
                <a:cubicBezTo>
                  <a:pt x="346" y="13489"/>
                  <a:pt x="459" y="13789"/>
                  <a:pt x="410" y="13868"/>
                </a:cubicBezTo>
                <a:cubicBezTo>
                  <a:pt x="394" y="13893"/>
                  <a:pt x="409" y="13946"/>
                  <a:pt x="444" y="13987"/>
                </a:cubicBezTo>
                <a:cubicBezTo>
                  <a:pt x="554" y="14118"/>
                  <a:pt x="667" y="14481"/>
                  <a:pt x="614" y="14533"/>
                </a:cubicBezTo>
                <a:cubicBezTo>
                  <a:pt x="581" y="14566"/>
                  <a:pt x="596" y="14599"/>
                  <a:pt x="665" y="14653"/>
                </a:cubicBezTo>
                <a:cubicBezTo>
                  <a:pt x="749" y="14720"/>
                  <a:pt x="958" y="15216"/>
                  <a:pt x="904" y="15216"/>
                </a:cubicBezTo>
                <a:cubicBezTo>
                  <a:pt x="894" y="15216"/>
                  <a:pt x="932" y="15271"/>
                  <a:pt x="989" y="15352"/>
                </a:cubicBezTo>
                <a:cubicBezTo>
                  <a:pt x="1089" y="15492"/>
                  <a:pt x="1098" y="15508"/>
                  <a:pt x="1023" y="15591"/>
                </a:cubicBezTo>
                <a:cubicBezTo>
                  <a:pt x="981" y="15638"/>
                  <a:pt x="956" y="15694"/>
                  <a:pt x="972" y="15710"/>
                </a:cubicBezTo>
                <a:cubicBezTo>
                  <a:pt x="989" y="15726"/>
                  <a:pt x="1039" y="15689"/>
                  <a:pt x="1074" y="15642"/>
                </a:cubicBezTo>
                <a:cubicBezTo>
                  <a:pt x="1133" y="15561"/>
                  <a:pt x="1136" y="15576"/>
                  <a:pt x="1210" y="15744"/>
                </a:cubicBezTo>
                <a:cubicBezTo>
                  <a:pt x="1252" y="15842"/>
                  <a:pt x="1292" y="15920"/>
                  <a:pt x="1295" y="15932"/>
                </a:cubicBezTo>
                <a:cubicBezTo>
                  <a:pt x="1297" y="15944"/>
                  <a:pt x="1380" y="16084"/>
                  <a:pt x="1482" y="16239"/>
                </a:cubicBezTo>
                <a:cubicBezTo>
                  <a:pt x="1583" y="16394"/>
                  <a:pt x="1646" y="16544"/>
                  <a:pt x="1635" y="16563"/>
                </a:cubicBezTo>
                <a:cubicBezTo>
                  <a:pt x="1623" y="16582"/>
                  <a:pt x="1646" y="16599"/>
                  <a:pt x="1686" y="16614"/>
                </a:cubicBezTo>
                <a:cubicBezTo>
                  <a:pt x="1726" y="16629"/>
                  <a:pt x="1752" y="16668"/>
                  <a:pt x="1737" y="16683"/>
                </a:cubicBezTo>
                <a:cubicBezTo>
                  <a:pt x="1722" y="16699"/>
                  <a:pt x="1736" y="16724"/>
                  <a:pt x="1771" y="16751"/>
                </a:cubicBezTo>
                <a:cubicBezTo>
                  <a:pt x="1806" y="16777"/>
                  <a:pt x="1849" y="16833"/>
                  <a:pt x="1856" y="16870"/>
                </a:cubicBezTo>
                <a:cubicBezTo>
                  <a:pt x="1863" y="16907"/>
                  <a:pt x="1899" y="16959"/>
                  <a:pt x="1941" y="16990"/>
                </a:cubicBezTo>
                <a:cubicBezTo>
                  <a:pt x="2057" y="17077"/>
                  <a:pt x="2284" y="17431"/>
                  <a:pt x="2248" y="17467"/>
                </a:cubicBezTo>
                <a:cubicBezTo>
                  <a:pt x="2231" y="17484"/>
                  <a:pt x="2240" y="17492"/>
                  <a:pt x="2265" y="17484"/>
                </a:cubicBezTo>
                <a:cubicBezTo>
                  <a:pt x="2330" y="17464"/>
                  <a:pt x="2577" y="17757"/>
                  <a:pt x="2554" y="17825"/>
                </a:cubicBezTo>
                <a:cubicBezTo>
                  <a:pt x="2543" y="17856"/>
                  <a:pt x="2573" y="17894"/>
                  <a:pt x="2605" y="17894"/>
                </a:cubicBezTo>
                <a:cubicBezTo>
                  <a:pt x="2705" y="17894"/>
                  <a:pt x="3212" y="18416"/>
                  <a:pt x="3183" y="18491"/>
                </a:cubicBezTo>
                <a:cubicBezTo>
                  <a:pt x="3165" y="18540"/>
                  <a:pt x="3169" y="18560"/>
                  <a:pt x="3217" y="18542"/>
                </a:cubicBezTo>
                <a:cubicBezTo>
                  <a:pt x="3303" y="18509"/>
                  <a:pt x="3606" y="18812"/>
                  <a:pt x="3574" y="18900"/>
                </a:cubicBezTo>
                <a:cubicBezTo>
                  <a:pt x="3558" y="18944"/>
                  <a:pt x="3577" y="18951"/>
                  <a:pt x="3642" y="18934"/>
                </a:cubicBezTo>
                <a:cubicBezTo>
                  <a:pt x="3751" y="18905"/>
                  <a:pt x="3965" y="19104"/>
                  <a:pt x="3881" y="19156"/>
                </a:cubicBezTo>
                <a:cubicBezTo>
                  <a:pt x="3794" y="19210"/>
                  <a:pt x="3968" y="19357"/>
                  <a:pt x="4085" y="19327"/>
                </a:cubicBezTo>
                <a:cubicBezTo>
                  <a:pt x="4159" y="19309"/>
                  <a:pt x="4271" y="19363"/>
                  <a:pt x="4527" y="19548"/>
                </a:cubicBezTo>
                <a:cubicBezTo>
                  <a:pt x="4716" y="19685"/>
                  <a:pt x="4856" y="19817"/>
                  <a:pt x="4850" y="19838"/>
                </a:cubicBezTo>
                <a:cubicBezTo>
                  <a:pt x="4844" y="19859"/>
                  <a:pt x="4871" y="19865"/>
                  <a:pt x="4901" y="19855"/>
                </a:cubicBezTo>
                <a:cubicBezTo>
                  <a:pt x="4931" y="19845"/>
                  <a:pt x="5089" y="19918"/>
                  <a:pt x="5259" y="20026"/>
                </a:cubicBezTo>
                <a:cubicBezTo>
                  <a:pt x="5593" y="20237"/>
                  <a:pt x="5830" y="20365"/>
                  <a:pt x="6449" y="20640"/>
                </a:cubicBezTo>
                <a:cubicBezTo>
                  <a:pt x="6830" y="20809"/>
                  <a:pt x="7899" y="21186"/>
                  <a:pt x="8083" y="21220"/>
                </a:cubicBezTo>
                <a:cubicBezTo>
                  <a:pt x="8132" y="21228"/>
                  <a:pt x="8457" y="21292"/>
                  <a:pt x="8797" y="21356"/>
                </a:cubicBezTo>
                <a:cubicBezTo>
                  <a:pt x="9137" y="21420"/>
                  <a:pt x="9604" y="21487"/>
                  <a:pt x="9835" y="21510"/>
                </a:cubicBezTo>
                <a:cubicBezTo>
                  <a:pt x="10771" y="21600"/>
                  <a:pt x="12143" y="21503"/>
                  <a:pt x="13186" y="21271"/>
                </a:cubicBezTo>
                <a:cubicBezTo>
                  <a:pt x="13618" y="21175"/>
                  <a:pt x="14504" y="20910"/>
                  <a:pt x="14717" y="20811"/>
                </a:cubicBezTo>
                <a:cubicBezTo>
                  <a:pt x="15237" y="20570"/>
                  <a:pt x="15541" y="20464"/>
                  <a:pt x="15602" y="20487"/>
                </a:cubicBezTo>
                <a:cubicBezTo>
                  <a:pt x="15647" y="20505"/>
                  <a:pt x="15661" y="20487"/>
                  <a:pt x="15653" y="20452"/>
                </a:cubicBezTo>
                <a:cubicBezTo>
                  <a:pt x="15645" y="20422"/>
                  <a:pt x="15730" y="20342"/>
                  <a:pt x="15840" y="20282"/>
                </a:cubicBezTo>
                <a:cubicBezTo>
                  <a:pt x="15949" y="20221"/>
                  <a:pt x="16159" y="20110"/>
                  <a:pt x="16299" y="20026"/>
                </a:cubicBezTo>
                <a:cubicBezTo>
                  <a:pt x="16439" y="19941"/>
                  <a:pt x="16561" y="19890"/>
                  <a:pt x="16589" y="19907"/>
                </a:cubicBezTo>
                <a:cubicBezTo>
                  <a:pt x="16619" y="19926"/>
                  <a:pt x="16640" y="19917"/>
                  <a:pt x="16623" y="19889"/>
                </a:cubicBezTo>
                <a:cubicBezTo>
                  <a:pt x="16593" y="19841"/>
                  <a:pt x="16804" y="19678"/>
                  <a:pt x="16844" y="19719"/>
                </a:cubicBezTo>
                <a:cubicBezTo>
                  <a:pt x="16857" y="19731"/>
                  <a:pt x="16921" y="19688"/>
                  <a:pt x="16980" y="19617"/>
                </a:cubicBezTo>
                <a:cubicBezTo>
                  <a:pt x="17051" y="19534"/>
                  <a:pt x="17103" y="19496"/>
                  <a:pt x="17150" y="19514"/>
                </a:cubicBezTo>
                <a:cubicBezTo>
                  <a:pt x="17194" y="19531"/>
                  <a:pt x="17219" y="19527"/>
                  <a:pt x="17201" y="19497"/>
                </a:cubicBezTo>
                <a:cubicBezTo>
                  <a:pt x="17174" y="19454"/>
                  <a:pt x="17564" y="19122"/>
                  <a:pt x="17643" y="19122"/>
                </a:cubicBezTo>
                <a:cubicBezTo>
                  <a:pt x="17661" y="19122"/>
                  <a:pt x="17728" y="19054"/>
                  <a:pt x="17796" y="18968"/>
                </a:cubicBezTo>
                <a:cubicBezTo>
                  <a:pt x="17864" y="18882"/>
                  <a:pt x="17929" y="18819"/>
                  <a:pt x="17950" y="18832"/>
                </a:cubicBezTo>
                <a:cubicBezTo>
                  <a:pt x="17970" y="18844"/>
                  <a:pt x="18065" y="18771"/>
                  <a:pt x="18154" y="18661"/>
                </a:cubicBezTo>
                <a:cubicBezTo>
                  <a:pt x="18244" y="18551"/>
                  <a:pt x="18336" y="18478"/>
                  <a:pt x="18358" y="18491"/>
                </a:cubicBezTo>
                <a:cubicBezTo>
                  <a:pt x="18381" y="18505"/>
                  <a:pt x="18419" y="18452"/>
                  <a:pt x="18443" y="18388"/>
                </a:cubicBezTo>
                <a:cubicBezTo>
                  <a:pt x="18470" y="18317"/>
                  <a:pt x="18513" y="18284"/>
                  <a:pt x="18545" y="18303"/>
                </a:cubicBezTo>
                <a:cubicBezTo>
                  <a:pt x="18574" y="18321"/>
                  <a:pt x="18577" y="18329"/>
                  <a:pt x="18562" y="18303"/>
                </a:cubicBezTo>
                <a:cubicBezTo>
                  <a:pt x="18546" y="18278"/>
                  <a:pt x="18672" y="18112"/>
                  <a:pt x="18834" y="17945"/>
                </a:cubicBezTo>
                <a:cubicBezTo>
                  <a:pt x="18996" y="17777"/>
                  <a:pt x="19153" y="17584"/>
                  <a:pt x="19191" y="17518"/>
                </a:cubicBezTo>
                <a:cubicBezTo>
                  <a:pt x="19229" y="17452"/>
                  <a:pt x="19418" y="17189"/>
                  <a:pt x="19600" y="16938"/>
                </a:cubicBezTo>
                <a:cubicBezTo>
                  <a:pt x="19782" y="16688"/>
                  <a:pt x="19941" y="16437"/>
                  <a:pt x="19974" y="16376"/>
                </a:cubicBezTo>
                <a:cubicBezTo>
                  <a:pt x="20006" y="16315"/>
                  <a:pt x="20061" y="16241"/>
                  <a:pt x="20093" y="16205"/>
                </a:cubicBezTo>
                <a:cubicBezTo>
                  <a:pt x="20208" y="16071"/>
                  <a:pt x="20793" y="14764"/>
                  <a:pt x="20961" y="14260"/>
                </a:cubicBezTo>
                <a:cubicBezTo>
                  <a:pt x="21154" y="13681"/>
                  <a:pt x="21367" y="12927"/>
                  <a:pt x="21386" y="12725"/>
                </a:cubicBezTo>
                <a:cubicBezTo>
                  <a:pt x="21422" y="12351"/>
                  <a:pt x="21456" y="12204"/>
                  <a:pt x="21522" y="12128"/>
                </a:cubicBezTo>
                <a:lnTo>
                  <a:pt x="21522" y="10968"/>
                </a:lnTo>
                <a:cubicBezTo>
                  <a:pt x="21538" y="9759"/>
                  <a:pt x="21477" y="9060"/>
                  <a:pt x="21233" y="8102"/>
                </a:cubicBezTo>
                <a:cubicBezTo>
                  <a:pt x="21183" y="7905"/>
                  <a:pt x="21153" y="7731"/>
                  <a:pt x="21165" y="7710"/>
                </a:cubicBezTo>
                <a:cubicBezTo>
                  <a:pt x="21178" y="7690"/>
                  <a:pt x="21148" y="7652"/>
                  <a:pt x="21114" y="7625"/>
                </a:cubicBezTo>
                <a:cubicBezTo>
                  <a:pt x="21081" y="7597"/>
                  <a:pt x="21045" y="7499"/>
                  <a:pt x="21029" y="7420"/>
                </a:cubicBezTo>
                <a:cubicBezTo>
                  <a:pt x="21014" y="7341"/>
                  <a:pt x="20956" y="7142"/>
                  <a:pt x="20893" y="6977"/>
                </a:cubicBezTo>
                <a:cubicBezTo>
                  <a:pt x="20830" y="6811"/>
                  <a:pt x="20778" y="6649"/>
                  <a:pt x="20790" y="6601"/>
                </a:cubicBezTo>
                <a:cubicBezTo>
                  <a:pt x="20804" y="6547"/>
                  <a:pt x="20794" y="6499"/>
                  <a:pt x="20756" y="6499"/>
                </a:cubicBezTo>
                <a:cubicBezTo>
                  <a:pt x="20704" y="6499"/>
                  <a:pt x="20526" y="6179"/>
                  <a:pt x="20501" y="6038"/>
                </a:cubicBezTo>
                <a:cubicBezTo>
                  <a:pt x="20496" y="6010"/>
                  <a:pt x="20475" y="5952"/>
                  <a:pt x="20450" y="5919"/>
                </a:cubicBezTo>
                <a:cubicBezTo>
                  <a:pt x="20425" y="5886"/>
                  <a:pt x="20343" y="5736"/>
                  <a:pt x="20263" y="5578"/>
                </a:cubicBezTo>
                <a:cubicBezTo>
                  <a:pt x="19975" y="5012"/>
                  <a:pt x="19398" y="4182"/>
                  <a:pt x="18987" y="3719"/>
                </a:cubicBezTo>
                <a:cubicBezTo>
                  <a:pt x="18540" y="3215"/>
                  <a:pt x="17448" y="2162"/>
                  <a:pt x="17337" y="2132"/>
                </a:cubicBezTo>
                <a:cubicBezTo>
                  <a:pt x="17262" y="2112"/>
                  <a:pt x="17031" y="1932"/>
                  <a:pt x="17031" y="1893"/>
                </a:cubicBezTo>
                <a:cubicBezTo>
                  <a:pt x="17031" y="1874"/>
                  <a:pt x="17001" y="1859"/>
                  <a:pt x="16963" y="1859"/>
                </a:cubicBezTo>
                <a:cubicBezTo>
                  <a:pt x="16926" y="1859"/>
                  <a:pt x="16892" y="1827"/>
                  <a:pt x="16878" y="1791"/>
                </a:cubicBezTo>
                <a:cubicBezTo>
                  <a:pt x="16864" y="1755"/>
                  <a:pt x="16830" y="1727"/>
                  <a:pt x="16810" y="1740"/>
                </a:cubicBezTo>
                <a:cubicBezTo>
                  <a:pt x="16790" y="1752"/>
                  <a:pt x="16756" y="1761"/>
                  <a:pt x="16742" y="1740"/>
                </a:cubicBezTo>
                <a:cubicBezTo>
                  <a:pt x="16729" y="1718"/>
                  <a:pt x="16552" y="1595"/>
                  <a:pt x="16333" y="1467"/>
                </a:cubicBezTo>
                <a:cubicBezTo>
                  <a:pt x="16114" y="1339"/>
                  <a:pt x="15932" y="1211"/>
                  <a:pt x="15942" y="1194"/>
                </a:cubicBezTo>
                <a:cubicBezTo>
                  <a:pt x="15952" y="1177"/>
                  <a:pt x="15933" y="1163"/>
                  <a:pt x="15891" y="1160"/>
                </a:cubicBezTo>
                <a:cubicBezTo>
                  <a:pt x="15848" y="1157"/>
                  <a:pt x="15669" y="1101"/>
                  <a:pt x="15500" y="1023"/>
                </a:cubicBezTo>
                <a:cubicBezTo>
                  <a:pt x="15332" y="946"/>
                  <a:pt x="15088" y="829"/>
                  <a:pt x="14955" y="768"/>
                </a:cubicBezTo>
                <a:cubicBezTo>
                  <a:pt x="14654" y="629"/>
                  <a:pt x="13545" y="252"/>
                  <a:pt x="13441" y="256"/>
                </a:cubicBezTo>
                <a:cubicBezTo>
                  <a:pt x="13399" y="257"/>
                  <a:pt x="13353" y="245"/>
                  <a:pt x="13339" y="222"/>
                </a:cubicBezTo>
                <a:cubicBezTo>
                  <a:pt x="13325" y="199"/>
                  <a:pt x="13295" y="190"/>
                  <a:pt x="13271" y="205"/>
                </a:cubicBezTo>
                <a:cubicBezTo>
                  <a:pt x="13247" y="219"/>
                  <a:pt x="13179" y="194"/>
                  <a:pt x="13118" y="154"/>
                </a:cubicBezTo>
                <a:cubicBezTo>
                  <a:pt x="13056" y="113"/>
                  <a:pt x="12982" y="89"/>
                  <a:pt x="12948" y="102"/>
                </a:cubicBezTo>
                <a:cubicBezTo>
                  <a:pt x="12913" y="116"/>
                  <a:pt x="12770" y="108"/>
                  <a:pt x="12642" y="85"/>
                </a:cubicBezTo>
                <a:cubicBezTo>
                  <a:pt x="12515" y="62"/>
                  <a:pt x="12358" y="30"/>
                  <a:pt x="12285" y="17"/>
                </a:cubicBezTo>
                <a:cubicBezTo>
                  <a:pt x="12267" y="14"/>
                  <a:pt x="12145" y="5"/>
                  <a:pt x="12097" y="0"/>
                </a:cubicBezTo>
                <a:lnTo>
                  <a:pt x="10583" y="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3583" name="IMG_0329.png" descr="IMG_0329.png"/>
          <p:cNvPicPr>
            <a:picLocks noChangeAspect="1"/>
          </p:cNvPicPr>
          <p:nvPr/>
        </p:nvPicPr>
        <p:blipFill>
          <a:blip r:embed="rId6">
            <a:extLst/>
          </a:blip>
          <a:srcRect l="8915" t="17941" r="8914" b="17941"/>
          <a:stretch>
            <a:fillRect/>
          </a:stretch>
        </p:blipFill>
        <p:spPr>
          <a:xfrm>
            <a:off x="3307367" y="2338304"/>
            <a:ext cx="2070453" cy="1622092"/>
          </a:xfrm>
          <a:prstGeom prst="rect">
            <a:avLst/>
          </a:prstGeom>
          <a:ln w="12700">
            <a:miter lim="400000"/>
          </a:ln>
        </p:spPr>
      </p:pic>
      <p:sp>
        <p:nvSpPr>
          <p:cNvPr id="3584" name="عزيزتي الطالبة…"/>
          <p:cNvSpPr txBox="1"/>
          <p:nvPr/>
        </p:nvSpPr>
        <p:spPr>
          <a:xfrm>
            <a:off x="3743064" y="2785884"/>
            <a:ext cx="1114224" cy="8573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rtl="0">
              <a:defRPr sz="1500"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  <a:r>
              <a:t>عزيزتي الطالبة  </a:t>
            </a:r>
          </a:p>
          <a:p>
            <a:pPr rtl="0">
              <a:defRPr sz="1500"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  <a:r>
              <a:t>يمكنك زيارة قناة عين التعليمية للاستفادة</a:t>
            </a:r>
          </a:p>
        </p:txBody>
      </p:sp>
      <p:pic>
        <p:nvPicPr>
          <p:cNvPr id="3585" name="IMG_0474.png" descr="IMG_0474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265934" y="1445561"/>
            <a:ext cx="1161533" cy="1161533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6" name="IMG_2367.png" descr="IMG_2367.png"/>
          <p:cNvPicPr>
            <a:picLocks noChangeAspect="1"/>
          </p:cNvPicPr>
          <p:nvPr/>
        </p:nvPicPr>
        <p:blipFill>
          <a:blip r:embed="rId8">
            <a:alphaModFix amt="35159"/>
            <a:extLst/>
          </a:blip>
          <a:stretch>
            <a:fillRect/>
          </a:stretch>
        </p:blipFill>
        <p:spPr>
          <a:xfrm>
            <a:off x="3738069" y="2768851"/>
            <a:ext cx="1114294" cy="891435"/>
          </a:xfrm>
          <a:prstGeom prst="rect">
            <a:avLst/>
          </a:prstGeom>
          <a:ln w="12700">
            <a:miter lim="400000"/>
          </a:ln>
        </p:spPr>
      </p:pic>
      <p:sp>
        <p:nvSpPr>
          <p:cNvPr id="3587" name="Google Shape;4625;p49"/>
          <p:cNvSpPr txBox="1"/>
          <p:nvPr>
            <p:ph type="title" idx="4294967295"/>
          </p:nvPr>
        </p:nvSpPr>
        <p:spPr>
          <a:xfrm>
            <a:off x="2360502" y="1741374"/>
            <a:ext cx="3265483" cy="545184"/>
          </a:xfrm>
          <a:prstGeom prst="rect">
            <a:avLst/>
          </a:prstGeom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  <p:txBody>
          <a:bodyPr anchor="ctr"/>
          <a:lstStyle>
            <a:lvl1pPr defTabSz="365759">
              <a:defRPr sz="2200"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الواجب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4" name="Google Shape;5277;p56"/>
          <p:cNvGrpSpPr/>
          <p:nvPr/>
        </p:nvGrpSpPr>
        <p:grpSpPr>
          <a:xfrm>
            <a:off x="8570626" y="4423862"/>
            <a:ext cx="191486" cy="191490"/>
            <a:chOff x="0" y="0"/>
            <a:chExt cx="191484" cy="191488"/>
          </a:xfrm>
        </p:grpSpPr>
        <p:sp>
          <p:nvSpPr>
            <p:cNvPr id="3589" name="Google Shape;5278;p56"/>
            <p:cNvSpPr/>
            <p:nvPr/>
          </p:nvSpPr>
          <p:spPr>
            <a:xfrm>
              <a:off x="136170" y="11266"/>
              <a:ext cx="32998" cy="3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1" h="21600" fill="norm" stroke="1" extrusionOk="0">
                  <a:moveTo>
                    <a:pt x="3126" y="0"/>
                  </a:moveTo>
                  <a:cubicBezTo>
                    <a:pt x="1813" y="0"/>
                    <a:pt x="611" y="780"/>
                    <a:pt x="0" y="2016"/>
                  </a:cubicBezTo>
                  <a:lnTo>
                    <a:pt x="21581" y="21600"/>
                  </a:lnTo>
                  <a:lnTo>
                    <a:pt x="21581" y="3886"/>
                  </a:lnTo>
                  <a:cubicBezTo>
                    <a:pt x="21600" y="1740"/>
                    <a:pt x="19956" y="0"/>
                    <a:pt x="17935" y="0"/>
                  </a:cubicBezTo>
                  <a:cubicBezTo>
                    <a:pt x="17929" y="0"/>
                    <a:pt x="17916" y="0"/>
                    <a:pt x="17903" y="0"/>
                  </a:cubicBezTo>
                  <a:lnTo>
                    <a:pt x="3223" y="0"/>
                  </a:lnTo>
                  <a:cubicBezTo>
                    <a:pt x="3191" y="0"/>
                    <a:pt x="3158" y="0"/>
                    <a:pt x="3126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90" name="Google Shape;5279;p56"/>
            <p:cNvSpPr/>
            <p:nvPr/>
          </p:nvSpPr>
          <p:spPr>
            <a:xfrm>
              <a:off x="74057" y="134649"/>
              <a:ext cx="44878" cy="568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5" y="4263"/>
                  </a:moveTo>
                  <a:cubicBezTo>
                    <a:pt x="15900" y="4263"/>
                    <a:pt x="17110" y="6558"/>
                    <a:pt x="15407" y="7898"/>
                  </a:cubicBezTo>
                  <a:cubicBezTo>
                    <a:pt x="14853" y="8336"/>
                    <a:pt x="14174" y="8529"/>
                    <a:pt x="13509" y="8529"/>
                  </a:cubicBezTo>
                  <a:cubicBezTo>
                    <a:pt x="12122" y="8529"/>
                    <a:pt x="10802" y="7683"/>
                    <a:pt x="10802" y="6400"/>
                  </a:cubicBezTo>
                  <a:cubicBezTo>
                    <a:pt x="10802" y="5218"/>
                    <a:pt x="11998" y="4263"/>
                    <a:pt x="13495" y="4263"/>
                  </a:cubicBezTo>
                  <a:close/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91" name="Google Shape;5280;p56"/>
            <p:cNvSpPr/>
            <p:nvPr/>
          </p:nvSpPr>
          <p:spPr>
            <a:xfrm>
              <a:off x="84886" y="78546"/>
              <a:ext cx="22445" cy="22445"/>
            </a:xfrm>
            <a:prstGeom prst="rect">
              <a:avLst/>
            </a:pr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92" name="Google Shape;5281;p56"/>
            <p:cNvSpPr/>
            <p:nvPr/>
          </p:nvSpPr>
          <p:spPr>
            <a:xfrm>
              <a:off x="-1" y="-1"/>
              <a:ext cx="191486" cy="94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8" h="21600" fill="norm" stroke="1" extrusionOk="0">
                  <a:moveTo>
                    <a:pt x="10714" y="0"/>
                  </a:moveTo>
                  <a:cubicBezTo>
                    <a:pt x="10424" y="0"/>
                    <a:pt x="10134" y="209"/>
                    <a:pt x="9901" y="627"/>
                  </a:cubicBezTo>
                  <a:lnTo>
                    <a:pt x="438" y="17077"/>
                  </a:lnTo>
                  <a:cubicBezTo>
                    <a:pt x="-82" y="17985"/>
                    <a:pt x="-148" y="19586"/>
                    <a:pt x="288" y="20660"/>
                  </a:cubicBezTo>
                  <a:cubicBezTo>
                    <a:pt x="537" y="21273"/>
                    <a:pt x="893" y="21589"/>
                    <a:pt x="1251" y="21589"/>
                  </a:cubicBezTo>
                  <a:cubicBezTo>
                    <a:pt x="1538" y="21589"/>
                    <a:pt x="1825" y="21387"/>
                    <a:pt x="2060" y="20973"/>
                  </a:cubicBezTo>
                  <a:lnTo>
                    <a:pt x="10714" y="5953"/>
                  </a:lnTo>
                  <a:lnTo>
                    <a:pt x="19256" y="20980"/>
                  </a:lnTo>
                  <a:cubicBezTo>
                    <a:pt x="19494" y="21400"/>
                    <a:pt x="19782" y="21600"/>
                    <a:pt x="20068" y="21600"/>
                  </a:cubicBezTo>
                  <a:cubicBezTo>
                    <a:pt x="20492" y="21600"/>
                    <a:pt x="20910" y="21157"/>
                    <a:pt x="21146" y="20331"/>
                  </a:cubicBezTo>
                  <a:cubicBezTo>
                    <a:pt x="21452" y="19259"/>
                    <a:pt x="21342" y="17890"/>
                    <a:pt x="20882" y="17084"/>
                  </a:cubicBezTo>
                  <a:lnTo>
                    <a:pt x="11526" y="627"/>
                  </a:lnTo>
                  <a:cubicBezTo>
                    <a:pt x="11294" y="209"/>
                    <a:pt x="11004" y="0"/>
                    <a:pt x="10714" y="0"/>
                  </a:cubicBez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  <p:sp>
          <p:nvSpPr>
            <p:cNvPr id="3593" name="Google Shape;5282;p56"/>
            <p:cNvSpPr/>
            <p:nvPr/>
          </p:nvSpPr>
          <p:spPr>
            <a:xfrm>
              <a:off x="22155" y="40793"/>
              <a:ext cx="146900" cy="1506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13346" y="3804"/>
                  </a:moveTo>
                  <a:cubicBezTo>
                    <a:pt x="13799" y="3804"/>
                    <a:pt x="14169" y="4164"/>
                    <a:pt x="14169" y="4610"/>
                  </a:cubicBezTo>
                  <a:lnTo>
                    <a:pt x="14169" y="9434"/>
                  </a:lnTo>
                  <a:cubicBezTo>
                    <a:pt x="14169" y="9876"/>
                    <a:pt x="13799" y="10236"/>
                    <a:pt x="13346" y="10236"/>
                  </a:cubicBezTo>
                  <a:lnTo>
                    <a:pt x="8399" y="10236"/>
                  </a:lnTo>
                  <a:cubicBezTo>
                    <a:pt x="7942" y="10236"/>
                    <a:pt x="7572" y="9876"/>
                    <a:pt x="7572" y="9434"/>
                  </a:cubicBezTo>
                  <a:lnTo>
                    <a:pt x="7572" y="4610"/>
                  </a:lnTo>
                  <a:cubicBezTo>
                    <a:pt x="7572" y="4164"/>
                    <a:pt x="7942" y="3804"/>
                    <a:pt x="8399" y="3804"/>
                  </a:cubicBezTo>
                  <a:close/>
                  <a:moveTo>
                    <a:pt x="10871" y="0"/>
                  </a:moveTo>
                  <a:lnTo>
                    <a:pt x="0" y="8959"/>
                  </a:lnTo>
                  <a:lnTo>
                    <a:pt x="0" y="20798"/>
                  </a:lnTo>
                  <a:cubicBezTo>
                    <a:pt x="-4" y="21237"/>
                    <a:pt x="365" y="21600"/>
                    <a:pt x="818" y="21600"/>
                  </a:cubicBezTo>
                  <a:cubicBezTo>
                    <a:pt x="821" y="21600"/>
                    <a:pt x="824" y="21600"/>
                    <a:pt x="827" y="21600"/>
                  </a:cubicBezTo>
                  <a:lnTo>
                    <a:pt x="5924" y="21600"/>
                  </a:lnTo>
                  <a:lnTo>
                    <a:pt x="5924" y="12650"/>
                  </a:lnTo>
                  <a:cubicBezTo>
                    <a:pt x="5924" y="12204"/>
                    <a:pt x="6293" y="11844"/>
                    <a:pt x="6750" y="11844"/>
                  </a:cubicBezTo>
                  <a:lnTo>
                    <a:pt x="14995" y="11844"/>
                  </a:lnTo>
                  <a:cubicBezTo>
                    <a:pt x="15448" y="11844"/>
                    <a:pt x="15817" y="12204"/>
                    <a:pt x="15817" y="12650"/>
                  </a:cubicBezTo>
                  <a:lnTo>
                    <a:pt x="15817" y="21600"/>
                  </a:lnTo>
                  <a:lnTo>
                    <a:pt x="20765" y="21600"/>
                  </a:lnTo>
                  <a:cubicBezTo>
                    <a:pt x="20768" y="21600"/>
                    <a:pt x="20771" y="21600"/>
                    <a:pt x="20772" y="21600"/>
                  </a:cubicBezTo>
                  <a:cubicBezTo>
                    <a:pt x="21227" y="21600"/>
                    <a:pt x="21596" y="21237"/>
                    <a:pt x="21592" y="20798"/>
                  </a:cubicBezTo>
                  <a:lnTo>
                    <a:pt x="21592" y="8959"/>
                  </a:lnTo>
                  <a:lnTo>
                    <a:pt x="10871" y="0"/>
                  </a:lnTo>
                  <a:close/>
                </a:path>
              </a:pathLst>
            </a:custGeom>
            <a:solidFill>
              <a:srgbClr val="0E2A47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435D74"/>
                  </a:solidFill>
                </a:defRPr>
              </a:pPr>
            </a:p>
          </p:txBody>
        </p:sp>
      </p:grpSp>
      <p:pic>
        <p:nvPicPr>
          <p:cNvPr id="3595" name="IMG_1532.jpeg" descr="IMG_1532.jpeg"/>
          <p:cNvPicPr>
            <a:picLocks noChangeAspect="1"/>
          </p:cNvPicPr>
          <p:nvPr/>
        </p:nvPicPr>
        <p:blipFill>
          <a:blip r:embed="rId2">
            <a:alphaModFix amt="28571"/>
            <a:extLst/>
          </a:blip>
          <a:srcRect l="5877" t="1857" r="7771" b="5946"/>
          <a:stretch>
            <a:fillRect/>
          </a:stretch>
        </p:blipFill>
        <p:spPr>
          <a:xfrm>
            <a:off x="3117068" y="4079264"/>
            <a:ext cx="511719" cy="51059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78" h="21516" fill="norm" stroke="1" extrusionOk="0">
                <a:moveTo>
                  <a:pt x="10728" y="0"/>
                </a:moveTo>
                <a:cubicBezTo>
                  <a:pt x="8984" y="3"/>
                  <a:pt x="8704" y="37"/>
                  <a:pt x="7746" y="334"/>
                </a:cubicBezTo>
                <a:cubicBezTo>
                  <a:pt x="3591" y="1618"/>
                  <a:pt x="899" y="4710"/>
                  <a:pt x="150" y="9031"/>
                </a:cubicBezTo>
                <a:cubicBezTo>
                  <a:pt x="56" y="9573"/>
                  <a:pt x="3" y="10120"/>
                  <a:pt x="0" y="10670"/>
                </a:cubicBezTo>
                <a:cubicBezTo>
                  <a:pt x="-11" y="12320"/>
                  <a:pt x="380" y="13983"/>
                  <a:pt x="1166" y="15587"/>
                </a:cubicBezTo>
                <a:cubicBezTo>
                  <a:pt x="2216" y="17730"/>
                  <a:pt x="3767" y="19275"/>
                  <a:pt x="5930" y="20353"/>
                </a:cubicBezTo>
                <a:cubicBezTo>
                  <a:pt x="7154" y="20963"/>
                  <a:pt x="8117" y="21274"/>
                  <a:pt x="9412" y="21457"/>
                </a:cubicBezTo>
                <a:cubicBezTo>
                  <a:pt x="10414" y="21598"/>
                  <a:pt x="12347" y="21475"/>
                  <a:pt x="13393" y="21206"/>
                </a:cubicBezTo>
                <a:cubicBezTo>
                  <a:pt x="17166" y="20235"/>
                  <a:pt x="20058" y="17431"/>
                  <a:pt x="21122" y="13714"/>
                </a:cubicBezTo>
                <a:cubicBezTo>
                  <a:pt x="21456" y="12546"/>
                  <a:pt x="21589" y="10053"/>
                  <a:pt x="21372" y="8830"/>
                </a:cubicBezTo>
                <a:cubicBezTo>
                  <a:pt x="20623" y="4611"/>
                  <a:pt x="17659" y="1394"/>
                  <a:pt x="13443" y="217"/>
                </a:cubicBezTo>
                <a:cubicBezTo>
                  <a:pt x="12837" y="47"/>
                  <a:pt x="12219" y="-2"/>
                  <a:pt x="10728" y="0"/>
                </a:cubicBezTo>
                <a:close/>
              </a:path>
            </a:pathLst>
          </a:custGeom>
          <a:ln w="12700">
            <a:miter lim="400000"/>
          </a:ln>
        </p:spPr>
      </p:pic>
      <p:sp>
        <p:nvSpPr>
          <p:cNvPr id="3596" name="روابط مجموعة رِفعة التعليمية…"/>
          <p:cNvSpPr txBox="1"/>
          <p:nvPr/>
        </p:nvSpPr>
        <p:spPr>
          <a:xfrm>
            <a:off x="2381372" y="1142223"/>
            <a:ext cx="4184349" cy="927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l" rtl="0">
              <a:defRPr sz="3000">
                <a:solidFill>
                  <a:srgbClr val="526E66"/>
                </a:solidFill>
              </a:defRPr>
            </a:pPr>
            <a:r>
              <a:t>روابط مجموعة رِفعة التعليمية</a:t>
            </a:r>
          </a:p>
          <a:p>
            <a:pPr rtl="0">
              <a:defRPr sz="3000">
                <a:solidFill>
                  <a:srgbClr val="526E66"/>
                </a:solidFill>
              </a:defRPr>
            </a:pPr>
            <a:r>
              <a:t>🔻 </a:t>
            </a:r>
          </a:p>
        </p:txBody>
      </p:sp>
      <p:grpSp>
        <p:nvGrpSpPr>
          <p:cNvPr id="3606" name="تجميع"/>
          <p:cNvGrpSpPr/>
          <p:nvPr/>
        </p:nvGrpSpPr>
        <p:grpSpPr>
          <a:xfrm>
            <a:off x="2770410" y="2682477"/>
            <a:ext cx="3949027" cy="2270173"/>
            <a:chOff x="0" y="0"/>
            <a:chExt cx="3949025" cy="2270171"/>
          </a:xfrm>
        </p:grpSpPr>
        <p:grpSp>
          <p:nvGrpSpPr>
            <p:cNvPr id="3599" name="@Maths0120"/>
            <p:cNvGrpSpPr/>
            <p:nvPr/>
          </p:nvGrpSpPr>
          <p:grpSpPr>
            <a:xfrm>
              <a:off x="904648" y="696578"/>
              <a:ext cx="1868588" cy="1270003"/>
              <a:chOff x="0" y="0"/>
              <a:chExt cx="1868586" cy="1270002"/>
            </a:xfrm>
          </p:grpSpPr>
          <p:sp>
            <p:nvSpPr>
              <p:cNvPr id="3597" name="خط"/>
              <p:cNvSpPr/>
              <p:nvPr/>
            </p:nvSpPr>
            <p:spPr>
              <a:xfrm>
                <a:off x="0" y="-1"/>
                <a:ext cx="1270001" cy="1270004"/>
              </a:xfrm>
              <a:prstGeom prst="line">
                <a:avLst/>
              </a:prstGeom>
              <a:solidFill>
                <a:srgbClr val="D3E6CC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8" tIns="45718" rIns="45718" bIns="45718" numCol="1" anchor="t">
                <a:noAutofit/>
              </a:bodyPr>
              <a:lstStyle/>
              <a:p>
                <a:pPr>
                  <a:defRPr>
                    <a:solidFill>
                      <a:schemeClr val="accent6">
                        <a:satOff val="-19776"/>
                        <a:lumOff val="-12627"/>
                      </a:schemeClr>
                    </a:solidFill>
                  </a:defRPr>
                </a:pPr>
              </a:p>
            </p:txBody>
          </p:sp>
          <p:sp>
            <p:nvSpPr>
              <p:cNvPr id="3598" name="@Maths0120"/>
              <p:cNvSpPr txBox="1"/>
              <p:nvPr/>
            </p:nvSpPr>
            <p:spPr>
              <a:xfrm>
                <a:off x="0" y="0"/>
                <a:ext cx="1868587" cy="3456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0" tIns="0" rIns="0" bIns="0" numCol="1" anchor="t">
                <a:spAutoFit/>
              </a:bodyPr>
              <a:lstStyle>
                <a:lvl1pPr algn="l" rtl="0">
                  <a:defRPr sz="2400">
                    <a:blipFill rotWithShape="1">
                      <a:blip r:embed="rId3"/>
                      <a:srcRect l="0" t="0" r="0" b="0"/>
                      <a:tile tx="0" ty="0" sx="100000" sy="100000" flip="none" algn="tl"/>
                    </a:blipFill>
                  </a:defRPr>
                </a:lvl1pPr>
              </a:lstStyle>
              <a:p>
                <a:pPr/>
                <a:r>
                  <a:t>@Maths0120</a:t>
                </a:r>
              </a:p>
            </p:txBody>
          </p:sp>
        </p:grpSp>
        <p:sp>
          <p:nvSpPr>
            <p:cNvPr id="3600" name="Google Shape;632;p19"/>
            <p:cNvSpPr/>
            <p:nvPr/>
          </p:nvSpPr>
          <p:spPr>
            <a:xfrm>
              <a:off x="1037568" y="1897783"/>
              <a:ext cx="1817882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2" tIns="91422" rIns="91422" bIns="91422" numCol="1" anchor="t">
              <a:spAutoFit/>
            </a:bodyPr>
            <a:lstStyle>
              <a:lvl1pPr algn="l" rtl="0">
                <a:defRPr b="0" sz="1800">
                  <a:solidFill>
                    <a:srgbClr val="ECACA7"/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@hasnaa-2</a:t>
              </a:r>
            </a:p>
          </p:txBody>
        </p:sp>
        <p:sp>
          <p:nvSpPr>
            <p:cNvPr id="3601" name="Google Shape;1105;p42"/>
            <p:cNvSpPr/>
            <p:nvPr/>
          </p:nvSpPr>
          <p:spPr>
            <a:xfrm>
              <a:off x="575844" y="2000346"/>
              <a:ext cx="365144" cy="269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ABD6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400">
                  <a:solidFill>
                    <a:srgbClr val="B92D5D"/>
                  </a:solidFill>
                </a:defRPr>
              </a:pPr>
            </a:p>
          </p:txBody>
        </p:sp>
        <p:sp>
          <p:nvSpPr>
            <p:cNvPr id="3602" name="https://linktr.ee/Refa2">
              <a:hlinkClick r:id="rId4" invalidUrl="" action="" tgtFrame="" tooltip="" history="1" highlightClick="0" endSnd="0"/>
            </p:cNvPr>
            <p:cNvSpPr txBox="1"/>
            <p:nvPr/>
          </p:nvSpPr>
          <p:spPr>
            <a:xfrm>
              <a:off x="2115871" y="0"/>
              <a:ext cx="1833155" cy="234566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r" rtl="0">
                <a:defRPr b="0" sz="1400" u="sng">
                  <a:solidFill>
                    <a:srgbClr val="4285F4"/>
                  </a:solidFill>
                  <a:uFill>
                    <a:solidFill>
                      <a:srgbClr val="4285F4"/>
                    </a:solidFill>
                  </a:u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/>
              <a:r>
                <a:t>https://linktr.ee/Refa2</a:t>
              </a:r>
            </a:p>
          </p:txBody>
        </p:sp>
        <p:sp>
          <p:nvSpPr>
            <p:cNvPr id="3603" name="لاتنسوني من دعواتكم الصادقة"/>
            <p:cNvSpPr txBox="1"/>
            <p:nvPr/>
          </p:nvSpPr>
          <p:spPr>
            <a:xfrm>
              <a:off x="0" y="1028845"/>
              <a:ext cx="3480979" cy="3937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l">
                <a:defRPr b="0" sz="2900">
                  <a:blipFill rotWithShape="1">
                    <a:blip r:embed="rId3"/>
                    <a:srcRect l="0" t="0" r="0" b="0"/>
                    <a:tile tx="0" ty="0" sx="100000" sy="100000" flip="none" algn="tl"/>
                  </a:blip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لاتنسوني من دعواتكم الصادقة</a:t>
              </a:r>
            </a:p>
          </p:txBody>
        </p:sp>
        <p:sp>
          <p:nvSpPr>
            <p:cNvPr id="3604" name="https://t.me/hasna_math">
              <a:hlinkClick r:id="rId5" invalidUrl="" action="" tgtFrame="" tooltip="" history="1" highlightClick="0" endSnd="0"/>
            </p:cNvPr>
            <p:cNvSpPr txBox="1"/>
            <p:nvPr/>
          </p:nvSpPr>
          <p:spPr>
            <a:xfrm>
              <a:off x="897835" y="1547450"/>
              <a:ext cx="2057748" cy="19738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 algn="l" rtl="0">
                <a:defRPr sz="1400">
                  <a:solidFill>
                    <a:srgbClr val="B92D5D"/>
                  </a:solidFill>
                </a:defRPr>
              </a:lvl1pPr>
            </a:lstStyle>
            <a:p>
              <a:pPr/>
              <a:r>
                <a:t>https://t.me/hasna_math</a:t>
              </a:r>
            </a:p>
          </p:txBody>
        </p:sp>
        <p:sp>
          <p:nvSpPr>
            <p:cNvPr id="3605" name="Google Shape;1105;p42"/>
            <p:cNvSpPr/>
            <p:nvPr/>
          </p:nvSpPr>
          <p:spPr>
            <a:xfrm>
              <a:off x="457311" y="781775"/>
              <a:ext cx="365144" cy="2698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40" y="0"/>
                  </a:moveTo>
                  <a:cubicBezTo>
                    <a:pt x="12092" y="0"/>
                    <a:pt x="9990" y="3286"/>
                    <a:pt x="10646" y="6679"/>
                  </a:cubicBezTo>
                  <a:cubicBezTo>
                    <a:pt x="6966" y="6464"/>
                    <a:pt x="3680" y="4308"/>
                    <a:pt x="1491" y="1024"/>
                  </a:cubicBezTo>
                  <a:cubicBezTo>
                    <a:pt x="351" y="3448"/>
                    <a:pt x="921" y="6679"/>
                    <a:pt x="2892" y="8295"/>
                  </a:cubicBezTo>
                  <a:cubicBezTo>
                    <a:pt x="2147" y="8240"/>
                    <a:pt x="1491" y="8026"/>
                    <a:pt x="877" y="7595"/>
                  </a:cubicBezTo>
                  <a:cubicBezTo>
                    <a:pt x="833" y="10127"/>
                    <a:pt x="2279" y="12497"/>
                    <a:pt x="4426" y="12982"/>
                  </a:cubicBezTo>
                  <a:cubicBezTo>
                    <a:pt x="4054" y="13112"/>
                    <a:pt x="3651" y="13183"/>
                    <a:pt x="3235" y="13183"/>
                  </a:cubicBezTo>
                  <a:cubicBezTo>
                    <a:pt x="2963" y="13183"/>
                    <a:pt x="2687" y="13153"/>
                    <a:pt x="2410" y="13090"/>
                  </a:cubicBezTo>
                  <a:cubicBezTo>
                    <a:pt x="2980" y="15244"/>
                    <a:pt x="4601" y="16806"/>
                    <a:pt x="6572" y="16860"/>
                  </a:cubicBezTo>
                  <a:cubicBezTo>
                    <a:pt x="4971" y="18417"/>
                    <a:pt x="3054" y="19196"/>
                    <a:pt x="1061" y="19196"/>
                  </a:cubicBezTo>
                  <a:cubicBezTo>
                    <a:pt x="709" y="19196"/>
                    <a:pt x="356" y="19171"/>
                    <a:pt x="0" y="19123"/>
                  </a:cubicBezTo>
                  <a:cubicBezTo>
                    <a:pt x="1973" y="20684"/>
                    <a:pt x="4293" y="21600"/>
                    <a:pt x="6792" y="21600"/>
                  </a:cubicBezTo>
                  <a:cubicBezTo>
                    <a:pt x="15028" y="21600"/>
                    <a:pt x="19672" y="13035"/>
                    <a:pt x="19365" y="5387"/>
                  </a:cubicBezTo>
                  <a:cubicBezTo>
                    <a:pt x="20241" y="4633"/>
                    <a:pt x="20987" y="3662"/>
                    <a:pt x="21600" y="2585"/>
                  </a:cubicBezTo>
                  <a:cubicBezTo>
                    <a:pt x="20767" y="3017"/>
                    <a:pt x="19935" y="3286"/>
                    <a:pt x="19059" y="3448"/>
                  </a:cubicBezTo>
                  <a:cubicBezTo>
                    <a:pt x="19935" y="2747"/>
                    <a:pt x="20636" y="1670"/>
                    <a:pt x="20987" y="431"/>
                  </a:cubicBezTo>
                  <a:cubicBezTo>
                    <a:pt x="20109" y="1024"/>
                    <a:pt x="19190" y="1508"/>
                    <a:pt x="18183" y="1723"/>
                  </a:cubicBezTo>
                  <a:cubicBezTo>
                    <a:pt x="17350" y="699"/>
                    <a:pt x="16211" y="0"/>
                    <a:pt x="14940" y="0"/>
                  </a:cubicBezTo>
                  <a:close/>
                </a:path>
              </a:pathLst>
            </a:custGeom>
            <a:solidFill>
              <a:srgbClr val="ABD6C4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sz="1400">
                  <a:solidFill>
                    <a:srgbClr val="B92D5D"/>
                  </a:solidFill>
                </a:defRPr>
              </a:pPr>
            </a:p>
          </p:txBody>
        </p:sp>
      </p:grpSp>
      <p:pic>
        <p:nvPicPr>
          <p:cNvPr id="3607" name="IMG_1531.png" descr="IMG_1531.png"/>
          <p:cNvPicPr>
            <a:picLocks noChangeAspect="1"/>
          </p:cNvPicPr>
          <p:nvPr/>
        </p:nvPicPr>
        <p:blipFill>
          <a:blip r:embed="rId6">
            <a:extLst/>
          </a:blip>
          <a:srcRect l="30813" t="3020" r="30813" b="47658"/>
          <a:stretch>
            <a:fillRect/>
          </a:stretch>
        </p:blipFill>
        <p:spPr>
          <a:xfrm>
            <a:off x="4165024" y="1764332"/>
            <a:ext cx="691875" cy="892824"/>
          </a:xfrm>
          <a:prstGeom prst="rect">
            <a:avLst/>
          </a:prstGeom>
          <a:ln w="12700">
            <a:miter lim="400000"/>
          </a:ln>
        </p:spPr>
      </p:pic>
      <p:sp>
        <p:nvSpPr>
          <p:cNvPr id="3608" name="لاتنسوني من دعواتكم الصادقة"/>
          <p:cNvSpPr txBox="1"/>
          <p:nvPr/>
        </p:nvSpPr>
        <p:spPr>
          <a:xfrm>
            <a:off x="3736878" y="4455771"/>
            <a:ext cx="1708173" cy="292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algn="l">
              <a:defRPr b="0" sz="2200">
                <a:blipFill rotWithShape="1">
                  <a:blip r:embed="rId3"/>
                  <a:srcRect l="0" t="0" r="0" b="0"/>
                  <a:tile tx="0" ty="0" sx="100000" sy="100000" flip="none" algn="tl"/>
                </a:blipFill>
                <a:latin typeface="Muna Bold"/>
                <a:ea typeface="Muna Bold"/>
                <a:cs typeface="Muna Bold"/>
                <a:sym typeface="Muna Bold"/>
              </a:defRPr>
            </a:lvl1pPr>
          </a:lstStyle>
          <a:p>
            <a:pPr rtl="0">
              <a:defRPr/>
            </a:pPr>
            <a:r>
              <a:t>الحقوق محفوظة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9" name="Google Shape;1045;p38" descr="Google Shape;1045;p38"/>
          <p:cNvPicPr>
            <a:picLocks noChangeAspect="1"/>
          </p:cNvPicPr>
          <p:nvPr/>
        </p:nvPicPr>
        <p:blipFill>
          <a:blip r:embed="rId2">
            <a:alphaModFix amt="77853"/>
            <a:extLst/>
          </a:blip>
          <a:stretch>
            <a:fillRect/>
          </a:stretch>
        </p:blipFill>
        <p:spPr>
          <a:xfrm>
            <a:off x="2230414" y="1618366"/>
            <a:ext cx="4683172" cy="306190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460" name="Google Shape;2844;p32"/>
          <p:cNvSpPr/>
          <p:nvPr/>
        </p:nvSpPr>
        <p:spPr>
          <a:xfrm>
            <a:off x="345668" y="968293"/>
            <a:ext cx="195239" cy="2390039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461" name="Google Shape;900;p13"/>
          <p:cNvSpPr/>
          <p:nvPr/>
        </p:nvSpPr>
        <p:spPr>
          <a:xfrm rot="5400000">
            <a:off x="-740201" y="2090118"/>
            <a:ext cx="2366979" cy="146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5DCDC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2464" name="Google Shape;972;p13"/>
          <p:cNvGrpSpPr/>
          <p:nvPr/>
        </p:nvGrpSpPr>
        <p:grpSpPr>
          <a:xfrm>
            <a:off x="3137169" y="2876351"/>
            <a:ext cx="297898" cy="313805"/>
            <a:chOff x="-14" y="1"/>
            <a:chExt cx="297896" cy="313804"/>
          </a:xfrm>
        </p:grpSpPr>
        <p:sp>
          <p:nvSpPr>
            <p:cNvPr id="2462" name="Google Shape;973;p13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3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467" name="Google Shape;972;p13"/>
          <p:cNvGrpSpPr/>
          <p:nvPr/>
        </p:nvGrpSpPr>
        <p:grpSpPr>
          <a:xfrm>
            <a:off x="7406066" y="2701344"/>
            <a:ext cx="250167" cy="263525"/>
            <a:chOff x="-12" y="1"/>
            <a:chExt cx="250165" cy="263524"/>
          </a:xfrm>
        </p:grpSpPr>
        <p:sp>
          <p:nvSpPr>
            <p:cNvPr id="2465" name="Google Shape;973;p13"/>
            <p:cNvSpPr/>
            <p:nvPr/>
          </p:nvSpPr>
          <p:spPr>
            <a:xfrm>
              <a:off x="-13" y="1"/>
              <a:ext cx="250167" cy="26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6" name="Google Shape;974;p13"/>
            <p:cNvSpPr/>
            <p:nvPr/>
          </p:nvSpPr>
          <p:spPr>
            <a:xfrm>
              <a:off x="98177" y="98212"/>
              <a:ext cx="59585" cy="6157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470" name="Google Shape;972;p13"/>
          <p:cNvGrpSpPr/>
          <p:nvPr/>
        </p:nvGrpSpPr>
        <p:grpSpPr>
          <a:xfrm>
            <a:off x="6763893" y="4062495"/>
            <a:ext cx="297899" cy="313805"/>
            <a:chOff x="-14" y="1"/>
            <a:chExt cx="297897" cy="313804"/>
          </a:xfrm>
        </p:grpSpPr>
        <p:sp>
          <p:nvSpPr>
            <p:cNvPr id="2468" name="Google Shape;973;p13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9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481" name="Google Shape;975;p13"/>
          <p:cNvGrpSpPr/>
          <p:nvPr/>
        </p:nvGrpSpPr>
        <p:grpSpPr>
          <a:xfrm>
            <a:off x="7496347" y="1772965"/>
            <a:ext cx="286702" cy="276838"/>
            <a:chOff x="0" y="0"/>
            <a:chExt cx="286700" cy="276836"/>
          </a:xfrm>
        </p:grpSpPr>
        <p:sp>
          <p:nvSpPr>
            <p:cNvPr id="2471" name="Google Shape;976;p13"/>
            <p:cNvSpPr/>
            <p:nvPr/>
          </p:nvSpPr>
          <p:spPr>
            <a:xfrm>
              <a:off x="42535" y="30210"/>
              <a:ext cx="202246" cy="197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2" name="Google Shape;977;p13"/>
            <p:cNvSpPr/>
            <p:nvPr/>
          </p:nvSpPr>
          <p:spPr>
            <a:xfrm>
              <a:off x="59190" y="30210"/>
              <a:ext cx="188051" cy="20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3" name="Google Shape;978;p13"/>
            <p:cNvSpPr/>
            <p:nvPr/>
          </p:nvSpPr>
          <p:spPr>
            <a:xfrm>
              <a:off x="147254" y="-1"/>
              <a:ext cx="12701" cy="276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4" name="Google Shape;979;p13"/>
            <p:cNvSpPr/>
            <p:nvPr/>
          </p:nvSpPr>
          <p:spPr>
            <a:xfrm>
              <a:off x="-1" y="120345"/>
              <a:ext cx="28052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5" name="Google Shape;980;p13"/>
            <p:cNvSpPr/>
            <p:nvPr/>
          </p:nvSpPr>
          <p:spPr>
            <a:xfrm>
              <a:off x="94935" y="6175"/>
              <a:ext cx="102982" cy="263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6" name="Google Shape;981;p13"/>
            <p:cNvSpPr/>
            <p:nvPr/>
          </p:nvSpPr>
          <p:spPr>
            <a:xfrm>
              <a:off x="22805" y="84480"/>
              <a:ext cx="263896" cy="9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7" name="Google Shape;982;p13"/>
            <p:cNvSpPr/>
            <p:nvPr/>
          </p:nvSpPr>
          <p:spPr>
            <a:xfrm>
              <a:off x="32055" y="77690"/>
              <a:ext cx="253416" cy="11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8" name="Google Shape;983;p13"/>
            <p:cNvSpPr/>
            <p:nvPr/>
          </p:nvSpPr>
          <p:spPr>
            <a:xfrm>
              <a:off x="83840" y="12325"/>
              <a:ext cx="118382" cy="254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9" name="Google Shape;984;p13"/>
            <p:cNvSpPr/>
            <p:nvPr/>
          </p:nvSpPr>
          <p:spPr>
            <a:xfrm>
              <a:off x="90110" y="72166"/>
              <a:ext cx="116336" cy="115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0" name="Google Shape;985;p13"/>
            <p:cNvSpPr/>
            <p:nvPr/>
          </p:nvSpPr>
          <p:spPr>
            <a:xfrm>
              <a:off x="116918" y="98745"/>
              <a:ext cx="62647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492" name="Google Shape;975;p13"/>
          <p:cNvGrpSpPr/>
          <p:nvPr/>
        </p:nvGrpSpPr>
        <p:grpSpPr>
          <a:xfrm>
            <a:off x="2652328" y="1736102"/>
            <a:ext cx="233117" cy="225095"/>
            <a:chOff x="0" y="0"/>
            <a:chExt cx="233115" cy="225093"/>
          </a:xfrm>
        </p:grpSpPr>
        <p:sp>
          <p:nvSpPr>
            <p:cNvPr id="2482" name="Google Shape;976;p13"/>
            <p:cNvSpPr/>
            <p:nvPr/>
          </p:nvSpPr>
          <p:spPr>
            <a:xfrm>
              <a:off x="34585" y="24564"/>
              <a:ext cx="164446" cy="160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3" name="Google Shape;977;p13"/>
            <p:cNvSpPr/>
            <p:nvPr/>
          </p:nvSpPr>
          <p:spPr>
            <a:xfrm>
              <a:off x="48127" y="24564"/>
              <a:ext cx="152904" cy="168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4" name="Google Shape;978;p13"/>
            <p:cNvSpPr/>
            <p:nvPr/>
          </p:nvSpPr>
          <p:spPr>
            <a:xfrm>
              <a:off x="118545" y="0"/>
              <a:ext cx="12701" cy="2250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5" name="Google Shape;979;p13"/>
            <p:cNvSpPr/>
            <p:nvPr/>
          </p:nvSpPr>
          <p:spPr>
            <a:xfrm>
              <a:off x="0" y="96666"/>
              <a:ext cx="22809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6" name="Google Shape;980;p13"/>
            <p:cNvSpPr/>
            <p:nvPr/>
          </p:nvSpPr>
          <p:spPr>
            <a:xfrm>
              <a:off x="77191" y="5021"/>
              <a:ext cx="83735" cy="21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7" name="Google Shape;981;p13"/>
            <p:cNvSpPr/>
            <p:nvPr/>
          </p:nvSpPr>
          <p:spPr>
            <a:xfrm>
              <a:off x="18543" y="68690"/>
              <a:ext cx="214573" cy="75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8" name="Google Shape;982;p13"/>
            <p:cNvSpPr/>
            <p:nvPr/>
          </p:nvSpPr>
          <p:spPr>
            <a:xfrm>
              <a:off x="26064" y="63169"/>
              <a:ext cx="206052" cy="90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9" name="Google Shape;983;p13"/>
            <p:cNvSpPr/>
            <p:nvPr/>
          </p:nvSpPr>
          <p:spPr>
            <a:xfrm>
              <a:off x="68170" y="10022"/>
              <a:ext cx="96256" cy="207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0" name="Google Shape;984;p13"/>
            <p:cNvSpPr/>
            <p:nvPr/>
          </p:nvSpPr>
          <p:spPr>
            <a:xfrm>
              <a:off x="73268" y="58679"/>
              <a:ext cx="94593" cy="9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1" name="Google Shape;985;p13"/>
            <p:cNvSpPr/>
            <p:nvPr/>
          </p:nvSpPr>
          <p:spPr>
            <a:xfrm>
              <a:off x="95065" y="80289"/>
              <a:ext cx="50939" cy="50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503" name="Google Shape;975;p13"/>
          <p:cNvGrpSpPr/>
          <p:nvPr/>
        </p:nvGrpSpPr>
        <p:grpSpPr>
          <a:xfrm>
            <a:off x="2277044" y="4429030"/>
            <a:ext cx="192661" cy="186032"/>
            <a:chOff x="0" y="0"/>
            <a:chExt cx="192660" cy="186030"/>
          </a:xfrm>
        </p:grpSpPr>
        <p:sp>
          <p:nvSpPr>
            <p:cNvPr id="2493" name="Google Shape;976;p13"/>
            <p:cNvSpPr/>
            <p:nvPr/>
          </p:nvSpPr>
          <p:spPr>
            <a:xfrm>
              <a:off x="28583" y="20301"/>
              <a:ext cx="135908" cy="13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4" name="Google Shape;977;p13"/>
            <p:cNvSpPr/>
            <p:nvPr/>
          </p:nvSpPr>
          <p:spPr>
            <a:xfrm>
              <a:off x="39775" y="20301"/>
              <a:ext cx="126369" cy="13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5" name="Google Shape;978;p13"/>
            <p:cNvSpPr/>
            <p:nvPr/>
          </p:nvSpPr>
          <p:spPr>
            <a:xfrm>
              <a:off x="96871" y="-1"/>
              <a:ext cx="12701" cy="186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6" name="Google Shape;979;p13"/>
            <p:cNvSpPr/>
            <p:nvPr/>
          </p:nvSpPr>
          <p:spPr>
            <a:xfrm>
              <a:off x="0" y="78787"/>
              <a:ext cx="18851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7" name="Google Shape;980;p13"/>
            <p:cNvSpPr/>
            <p:nvPr/>
          </p:nvSpPr>
          <p:spPr>
            <a:xfrm>
              <a:off x="63795" y="4149"/>
              <a:ext cx="69203" cy="176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8" name="Google Shape;981;p13"/>
            <p:cNvSpPr/>
            <p:nvPr/>
          </p:nvSpPr>
          <p:spPr>
            <a:xfrm>
              <a:off x="15325" y="56769"/>
              <a:ext cx="177336" cy="6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9" name="Google Shape;982;p13"/>
            <p:cNvSpPr/>
            <p:nvPr/>
          </p:nvSpPr>
          <p:spPr>
            <a:xfrm>
              <a:off x="21541" y="52207"/>
              <a:ext cx="170294" cy="74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0" name="Google Shape;983;p13"/>
            <p:cNvSpPr/>
            <p:nvPr/>
          </p:nvSpPr>
          <p:spPr>
            <a:xfrm>
              <a:off x="56339" y="8282"/>
              <a:ext cx="79552" cy="171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1" name="Google Shape;984;p13"/>
            <p:cNvSpPr/>
            <p:nvPr/>
          </p:nvSpPr>
          <p:spPr>
            <a:xfrm>
              <a:off x="60552" y="48495"/>
              <a:ext cx="78177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2" name="Google Shape;985;p13"/>
            <p:cNvSpPr/>
            <p:nvPr/>
          </p:nvSpPr>
          <p:spPr>
            <a:xfrm>
              <a:off x="78567" y="66355"/>
              <a:ext cx="42098" cy="41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504" name="Google Shape;9382;p64"/>
          <p:cNvSpPr/>
          <p:nvPr/>
        </p:nvSpPr>
        <p:spPr>
          <a:xfrm>
            <a:off x="3413645" y="4432937"/>
            <a:ext cx="59910" cy="59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505" name="Google Shape;1765;p26"/>
          <p:cNvSpPr/>
          <p:nvPr/>
        </p:nvSpPr>
        <p:spPr>
          <a:xfrm rot="126755">
            <a:off x="2249246" y="1171157"/>
            <a:ext cx="4703899" cy="628215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2506" name="Google Shape;1767;p26"/>
          <p:cNvSpPr/>
          <p:nvPr/>
        </p:nvSpPr>
        <p:spPr>
          <a:xfrm rot="4829594">
            <a:off x="6525762" y="1196822"/>
            <a:ext cx="773226" cy="522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2507" name="Google Shape;1766;p26"/>
          <p:cNvSpPr/>
          <p:nvPr/>
        </p:nvSpPr>
        <p:spPr>
          <a:xfrm rot="21464125">
            <a:off x="2086703" y="956742"/>
            <a:ext cx="573202" cy="5040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A7CE9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2508" name="Google Shape;1743;p25"/>
          <p:cNvSpPr txBox="1"/>
          <p:nvPr>
            <p:ph type="body" sz="quarter" idx="1"/>
          </p:nvPr>
        </p:nvSpPr>
        <p:spPr>
          <a:xfrm>
            <a:off x="2884185" y="1128615"/>
            <a:ext cx="3295052" cy="553743"/>
          </a:xfrm>
          <a:prstGeom prst="rect">
            <a:avLst/>
          </a:prstGeom>
        </p:spPr>
        <p:txBody>
          <a:bodyPr/>
          <a:lstStyle>
            <a:lvl1pPr marL="0" indent="0" algn="ctr" defTabSz="649223">
              <a:defRPr sz="2200">
                <a:solidFill>
                  <a:schemeClr val="accent4">
                    <a:satOff val="-24437"/>
                    <a:lumOff val="-14549"/>
                  </a:schemeClr>
                </a:solidFill>
              </a:defRPr>
            </a:lvl1pPr>
          </a:lstStyle>
          <a:p>
            <a:pPr rtl="0">
              <a:defRPr/>
            </a:pPr>
            <a:r>
              <a:t>حل الواجب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0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0" name="Google Shape;1045;p38" descr="Google Shape;1045;p38"/>
          <p:cNvPicPr>
            <a:picLocks noChangeAspect="1"/>
          </p:cNvPicPr>
          <p:nvPr/>
        </p:nvPicPr>
        <p:blipFill>
          <a:blip r:embed="rId2">
            <a:alphaModFix amt="77853"/>
            <a:extLst/>
          </a:blip>
          <a:stretch>
            <a:fillRect/>
          </a:stretch>
        </p:blipFill>
        <p:spPr>
          <a:xfrm>
            <a:off x="1033400" y="1618366"/>
            <a:ext cx="5880186" cy="242948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</p:pic>
      <p:sp>
        <p:nvSpPr>
          <p:cNvPr id="2511" name="Google Shape;2844;p32"/>
          <p:cNvSpPr/>
          <p:nvPr/>
        </p:nvSpPr>
        <p:spPr>
          <a:xfrm>
            <a:off x="345668" y="968293"/>
            <a:ext cx="195239" cy="2390039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512" name="Google Shape;900;p13"/>
          <p:cNvSpPr/>
          <p:nvPr/>
        </p:nvSpPr>
        <p:spPr>
          <a:xfrm rot="5400000">
            <a:off x="-740201" y="2090118"/>
            <a:ext cx="2366979" cy="146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5DCDC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2515" name="Google Shape;972;p13"/>
          <p:cNvGrpSpPr/>
          <p:nvPr/>
        </p:nvGrpSpPr>
        <p:grpSpPr>
          <a:xfrm>
            <a:off x="3137169" y="2876351"/>
            <a:ext cx="297898" cy="313805"/>
            <a:chOff x="-14" y="1"/>
            <a:chExt cx="297896" cy="313804"/>
          </a:xfrm>
        </p:grpSpPr>
        <p:sp>
          <p:nvSpPr>
            <p:cNvPr id="2513" name="Google Shape;973;p13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4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518" name="Google Shape;972;p13"/>
          <p:cNvGrpSpPr/>
          <p:nvPr/>
        </p:nvGrpSpPr>
        <p:grpSpPr>
          <a:xfrm>
            <a:off x="7406066" y="2701344"/>
            <a:ext cx="250167" cy="263525"/>
            <a:chOff x="-12" y="1"/>
            <a:chExt cx="250165" cy="263524"/>
          </a:xfrm>
        </p:grpSpPr>
        <p:sp>
          <p:nvSpPr>
            <p:cNvPr id="2516" name="Google Shape;973;p13"/>
            <p:cNvSpPr/>
            <p:nvPr/>
          </p:nvSpPr>
          <p:spPr>
            <a:xfrm>
              <a:off x="-13" y="1"/>
              <a:ext cx="250167" cy="26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7" name="Google Shape;974;p13"/>
            <p:cNvSpPr/>
            <p:nvPr/>
          </p:nvSpPr>
          <p:spPr>
            <a:xfrm>
              <a:off x="98177" y="98212"/>
              <a:ext cx="59585" cy="6157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521" name="Google Shape;972;p13"/>
          <p:cNvGrpSpPr/>
          <p:nvPr/>
        </p:nvGrpSpPr>
        <p:grpSpPr>
          <a:xfrm>
            <a:off x="6763893" y="4062495"/>
            <a:ext cx="297899" cy="313805"/>
            <a:chOff x="-14" y="1"/>
            <a:chExt cx="297897" cy="313804"/>
          </a:xfrm>
        </p:grpSpPr>
        <p:sp>
          <p:nvSpPr>
            <p:cNvPr id="2519" name="Google Shape;973;p13"/>
            <p:cNvSpPr/>
            <p:nvPr/>
          </p:nvSpPr>
          <p:spPr>
            <a:xfrm>
              <a:off x="-15" y="1"/>
              <a:ext cx="297899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0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532" name="Google Shape;975;p13"/>
          <p:cNvGrpSpPr/>
          <p:nvPr/>
        </p:nvGrpSpPr>
        <p:grpSpPr>
          <a:xfrm>
            <a:off x="7496347" y="1772965"/>
            <a:ext cx="286702" cy="276838"/>
            <a:chOff x="0" y="0"/>
            <a:chExt cx="286700" cy="276836"/>
          </a:xfrm>
        </p:grpSpPr>
        <p:sp>
          <p:nvSpPr>
            <p:cNvPr id="2522" name="Google Shape;976;p13"/>
            <p:cNvSpPr/>
            <p:nvPr/>
          </p:nvSpPr>
          <p:spPr>
            <a:xfrm>
              <a:off x="42535" y="30210"/>
              <a:ext cx="202246" cy="197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3" name="Google Shape;977;p13"/>
            <p:cNvSpPr/>
            <p:nvPr/>
          </p:nvSpPr>
          <p:spPr>
            <a:xfrm>
              <a:off x="59190" y="30210"/>
              <a:ext cx="188051" cy="20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4" name="Google Shape;978;p13"/>
            <p:cNvSpPr/>
            <p:nvPr/>
          </p:nvSpPr>
          <p:spPr>
            <a:xfrm>
              <a:off x="147254" y="-1"/>
              <a:ext cx="12701" cy="276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5" name="Google Shape;979;p13"/>
            <p:cNvSpPr/>
            <p:nvPr/>
          </p:nvSpPr>
          <p:spPr>
            <a:xfrm>
              <a:off x="-1" y="120345"/>
              <a:ext cx="28052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6" name="Google Shape;980;p13"/>
            <p:cNvSpPr/>
            <p:nvPr/>
          </p:nvSpPr>
          <p:spPr>
            <a:xfrm>
              <a:off x="94935" y="6175"/>
              <a:ext cx="102982" cy="263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7" name="Google Shape;981;p13"/>
            <p:cNvSpPr/>
            <p:nvPr/>
          </p:nvSpPr>
          <p:spPr>
            <a:xfrm>
              <a:off x="22805" y="84480"/>
              <a:ext cx="263896" cy="9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8" name="Google Shape;982;p13"/>
            <p:cNvSpPr/>
            <p:nvPr/>
          </p:nvSpPr>
          <p:spPr>
            <a:xfrm>
              <a:off x="32055" y="77690"/>
              <a:ext cx="253416" cy="11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9" name="Google Shape;983;p13"/>
            <p:cNvSpPr/>
            <p:nvPr/>
          </p:nvSpPr>
          <p:spPr>
            <a:xfrm>
              <a:off x="83840" y="12325"/>
              <a:ext cx="118382" cy="254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0" name="Google Shape;984;p13"/>
            <p:cNvSpPr/>
            <p:nvPr/>
          </p:nvSpPr>
          <p:spPr>
            <a:xfrm>
              <a:off x="90110" y="72166"/>
              <a:ext cx="116336" cy="115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1" name="Google Shape;985;p13"/>
            <p:cNvSpPr/>
            <p:nvPr/>
          </p:nvSpPr>
          <p:spPr>
            <a:xfrm>
              <a:off x="116918" y="98745"/>
              <a:ext cx="62647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543" name="Google Shape;975;p13"/>
          <p:cNvGrpSpPr/>
          <p:nvPr/>
        </p:nvGrpSpPr>
        <p:grpSpPr>
          <a:xfrm>
            <a:off x="2652328" y="1736102"/>
            <a:ext cx="233117" cy="225095"/>
            <a:chOff x="0" y="0"/>
            <a:chExt cx="233115" cy="225093"/>
          </a:xfrm>
        </p:grpSpPr>
        <p:sp>
          <p:nvSpPr>
            <p:cNvPr id="2533" name="Google Shape;976;p13"/>
            <p:cNvSpPr/>
            <p:nvPr/>
          </p:nvSpPr>
          <p:spPr>
            <a:xfrm>
              <a:off x="34585" y="24564"/>
              <a:ext cx="164446" cy="160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4" name="Google Shape;977;p13"/>
            <p:cNvSpPr/>
            <p:nvPr/>
          </p:nvSpPr>
          <p:spPr>
            <a:xfrm>
              <a:off x="48127" y="24564"/>
              <a:ext cx="152904" cy="1684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5" name="Google Shape;978;p13"/>
            <p:cNvSpPr/>
            <p:nvPr/>
          </p:nvSpPr>
          <p:spPr>
            <a:xfrm>
              <a:off x="118545" y="0"/>
              <a:ext cx="12701" cy="2250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6" name="Google Shape;979;p13"/>
            <p:cNvSpPr/>
            <p:nvPr/>
          </p:nvSpPr>
          <p:spPr>
            <a:xfrm>
              <a:off x="0" y="96666"/>
              <a:ext cx="22809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7" name="Google Shape;980;p13"/>
            <p:cNvSpPr/>
            <p:nvPr/>
          </p:nvSpPr>
          <p:spPr>
            <a:xfrm>
              <a:off x="77191" y="5021"/>
              <a:ext cx="83735" cy="2140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8" name="Google Shape;981;p13"/>
            <p:cNvSpPr/>
            <p:nvPr/>
          </p:nvSpPr>
          <p:spPr>
            <a:xfrm>
              <a:off x="18543" y="68690"/>
              <a:ext cx="214573" cy="751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9" name="Google Shape;982;p13"/>
            <p:cNvSpPr/>
            <p:nvPr/>
          </p:nvSpPr>
          <p:spPr>
            <a:xfrm>
              <a:off x="26064" y="63169"/>
              <a:ext cx="206052" cy="902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0" name="Google Shape;983;p13"/>
            <p:cNvSpPr/>
            <p:nvPr/>
          </p:nvSpPr>
          <p:spPr>
            <a:xfrm>
              <a:off x="68170" y="10022"/>
              <a:ext cx="96256" cy="207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1" name="Google Shape;984;p13"/>
            <p:cNvSpPr/>
            <p:nvPr/>
          </p:nvSpPr>
          <p:spPr>
            <a:xfrm>
              <a:off x="73268" y="58679"/>
              <a:ext cx="94593" cy="9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2" name="Google Shape;985;p13"/>
            <p:cNvSpPr/>
            <p:nvPr/>
          </p:nvSpPr>
          <p:spPr>
            <a:xfrm>
              <a:off x="95065" y="80289"/>
              <a:ext cx="50939" cy="507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554" name="Google Shape;975;p13"/>
          <p:cNvGrpSpPr/>
          <p:nvPr/>
        </p:nvGrpSpPr>
        <p:grpSpPr>
          <a:xfrm>
            <a:off x="2277044" y="4429030"/>
            <a:ext cx="192661" cy="186032"/>
            <a:chOff x="0" y="0"/>
            <a:chExt cx="192660" cy="186030"/>
          </a:xfrm>
        </p:grpSpPr>
        <p:sp>
          <p:nvSpPr>
            <p:cNvPr id="2544" name="Google Shape;976;p13"/>
            <p:cNvSpPr/>
            <p:nvPr/>
          </p:nvSpPr>
          <p:spPr>
            <a:xfrm>
              <a:off x="28583" y="20301"/>
              <a:ext cx="135908" cy="13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5" name="Google Shape;977;p13"/>
            <p:cNvSpPr/>
            <p:nvPr/>
          </p:nvSpPr>
          <p:spPr>
            <a:xfrm>
              <a:off x="39775" y="20301"/>
              <a:ext cx="126369" cy="13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6" name="Google Shape;978;p13"/>
            <p:cNvSpPr/>
            <p:nvPr/>
          </p:nvSpPr>
          <p:spPr>
            <a:xfrm>
              <a:off x="96871" y="-1"/>
              <a:ext cx="12701" cy="186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7" name="Google Shape;979;p13"/>
            <p:cNvSpPr/>
            <p:nvPr/>
          </p:nvSpPr>
          <p:spPr>
            <a:xfrm>
              <a:off x="0" y="78787"/>
              <a:ext cx="18851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8" name="Google Shape;980;p13"/>
            <p:cNvSpPr/>
            <p:nvPr/>
          </p:nvSpPr>
          <p:spPr>
            <a:xfrm>
              <a:off x="63795" y="4149"/>
              <a:ext cx="69203" cy="176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9" name="Google Shape;981;p13"/>
            <p:cNvSpPr/>
            <p:nvPr/>
          </p:nvSpPr>
          <p:spPr>
            <a:xfrm>
              <a:off x="15325" y="56769"/>
              <a:ext cx="177336" cy="6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0" name="Google Shape;982;p13"/>
            <p:cNvSpPr/>
            <p:nvPr/>
          </p:nvSpPr>
          <p:spPr>
            <a:xfrm>
              <a:off x="21541" y="52207"/>
              <a:ext cx="170294" cy="74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1" name="Google Shape;983;p13"/>
            <p:cNvSpPr/>
            <p:nvPr/>
          </p:nvSpPr>
          <p:spPr>
            <a:xfrm>
              <a:off x="56339" y="8282"/>
              <a:ext cx="79552" cy="171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2" name="Google Shape;984;p13"/>
            <p:cNvSpPr/>
            <p:nvPr/>
          </p:nvSpPr>
          <p:spPr>
            <a:xfrm>
              <a:off x="60552" y="48495"/>
              <a:ext cx="78177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3" name="Google Shape;985;p13"/>
            <p:cNvSpPr/>
            <p:nvPr/>
          </p:nvSpPr>
          <p:spPr>
            <a:xfrm>
              <a:off x="78567" y="66355"/>
              <a:ext cx="42098" cy="41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555" name="Google Shape;1765;p26"/>
          <p:cNvSpPr/>
          <p:nvPr/>
        </p:nvSpPr>
        <p:spPr>
          <a:xfrm rot="126755">
            <a:off x="1030119" y="966054"/>
            <a:ext cx="5971507" cy="797508"/>
          </a:xfrm>
          <a:prstGeom prst="rect">
            <a:avLst/>
          </a:prstGeom>
          <a:solidFill>
            <a:srgbClr val="E0F1F1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2556" name="Google Shape;1767;p26"/>
          <p:cNvSpPr/>
          <p:nvPr/>
        </p:nvSpPr>
        <p:spPr>
          <a:xfrm rot="4829594">
            <a:off x="6525762" y="924674"/>
            <a:ext cx="773226" cy="52214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F1D048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2557" name="Google Shape;1766;p26"/>
          <p:cNvSpPr/>
          <p:nvPr/>
        </p:nvSpPr>
        <p:spPr>
          <a:xfrm rot="21464125">
            <a:off x="785247" y="797617"/>
            <a:ext cx="964624" cy="3895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rgbClr val="A7CE9A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2558" name="Google Shape;1742;p25"/>
          <p:cNvSpPr txBox="1"/>
          <p:nvPr>
            <p:ph type="title"/>
          </p:nvPr>
        </p:nvSpPr>
        <p:spPr>
          <a:xfrm>
            <a:off x="3234888" y="1074646"/>
            <a:ext cx="3030494" cy="821238"/>
          </a:xfrm>
          <a:prstGeom prst="rect">
            <a:avLst/>
          </a:prstGeom>
        </p:spPr>
        <p:txBody>
          <a:bodyPr lIns="121899" tIns="121899" rIns="121899" bIns="121899"/>
          <a:lstStyle/>
          <a:p>
            <a:pPr/>
            <a:r>
              <a:t>شريط الذكريات</a:t>
            </a:r>
          </a:p>
        </p:txBody>
      </p:sp>
      <p:pic>
        <p:nvPicPr>
          <p:cNvPr id="2559" name="IMG_0530.png" descr="IMG_053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93341" y="2533630"/>
            <a:ext cx="2811854" cy="20265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560" name="IMG_0948.png" descr="IMG_0948.png"/>
          <p:cNvPicPr>
            <a:picLocks noChangeAspect="1"/>
          </p:cNvPicPr>
          <p:nvPr/>
        </p:nvPicPr>
        <p:blipFill>
          <a:blip r:embed="rId4">
            <a:extLst/>
          </a:blip>
          <a:srcRect l="14213" t="15552" r="2069" b="7944"/>
          <a:stretch>
            <a:fillRect/>
          </a:stretch>
        </p:blipFill>
        <p:spPr>
          <a:xfrm>
            <a:off x="6614873" y="1186053"/>
            <a:ext cx="1990114" cy="15721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471" fill="norm" stroke="1" extrusionOk="0">
                <a:moveTo>
                  <a:pt x="14271" y="0"/>
                </a:moveTo>
                <a:cubicBezTo>
                  <a:pt x="14209" y="0"/>
                  <a:pt x="14217" y="55"/>
                  <a:pt x="14310" y="206"/>
                </a:cubicBezTo>
                <a:cubicBezTo>
                  <a:pt x="14370" y="304"/>
                  <a:pt x="14377" y="292"/>
                  <a:pt x="14353" y="136"/>
                </a:cubicBezTo>
                <a:cubicBezTo>
                  <a:pt x="14341" y="60"/>
                  <a:pt x="14306" y="0"/>
                  <a:pt x="14271" y="0"/>
                </a:cubicBezTo>
                <a:close/>
                <a:moveTo>
                  <a:pt x="13092" y="168"/>
                </a:moveTo>
                <a:cubicBezTo>
                  <a:pt x="13068" y="168"/>
                  <a:pt x="13016" y="193"/>
                  <a:pt x="12980" y="222"/>
                </a:cubicBezTo>
                <a:cubicBezTo>
                  <a:pt x="12944" y="252"/>
                  <a:pt x="12934" y="276"/>
                  <a:pt x="12958" y="276"/>
                </a:cubicBezTo>
                <a:cubicBezTo>
                  <a:pt x="12983" y="276"/>
                  <a:pt x="13034" y="252"/>
                  <a:pt x="13070" y="222"/>
                </a:cubicBezTo>
                <a:cubicBezTo>
                  <a:pt x="13107" y="193"/>
                  <a:pt x="13116" y="168"/>
                  <a:pt x="13092" y="168"/>
                </a:cubicBezTo>
                <a:close/>
                <a:moveTo>
                  <a:pt x="13440" y="190"/>
                </a:moveTo>
                <a:cubicBezTo>
                  <a:pt x="13425" y="199"/>
                  <a:pt x="13401" y="229"/>
                  <a:pt x="13363" y="287"/>
                </a:cubicBezTo>
                <a:cubicBezTo>
                  <a:pt x="13309" y="371"/>
                  <a:pt x="13221" y="444"/>
                  <a:pt x="13169" y="444"/>
                </a:cubicBezTo>
                <a:cubicBezTo>
                  <a:pt x="13117" y="444"/>
                  <a:pt x="13064" y="468"/>
                  <a:pt x="13049" y="499"/>
                </a:cubicBezTo>
                <a:cubicBezTo>
                  <a:pt x="13033" y="531"/>
                  <a:pt x="13075" y="553"/>
                  <a:pt x="13148" y="553"/>
                </a:cubicBezTo>
                <a:cubicBezTo>
                  <a:pt x="13291" y="553"/>
                  <a:pt x="13464" y="375"/>
                  <a:pt x="13462" y="233"/>
                </a:cubicBezTo>
                <a:cubicBezTo>
                  <a:pt x="13461" y="197"/>
                  <a:pt x="13456" y="181"/>
                  <a:pt x="13440" y="190"/>
                </a:cubicBezTo>
                <a:close/>
                <a:moveTo>
                  <a:pt x="14030" y="222"/>
                </a:moveTo>
                <a:cubicBezTo>
                  <a:pt x="13954" y="222"/>
                  <a:pt x="13989" y="339"/>
                  <a:pt x="14116" y="499"/>
                </a:cubicBezTo>
                <a:cubicBezTo>
                  <a:pt x="14236" y="648"/>
                  <a:pt x="14427" y="732"/>
                  <a:pt x="14366" y="607"/>
                </a:cubicBezTo>
                <a:cubicBezTo>
                  <a:pt x="14351" y="577"/>
                  <a:pt x="14298" y="553"/>
                  <a:pt x="14250" y="553"/>
                </a:cubicBezTo>
                <a:cubicBezTo>
                  <a:pt x="14192" y="553"/>
                  <a:pt x="14146" y="494"/>
                  <a:pt x="14116" y="385"/>
                </a:cubicBezTo>
                <a:cubicBezTo>
                  <a:pt x="14091" y="294"/>
                  <a:pt x="14052" y="222"/>
                  <a:pt x="14030" y="222"/>
                </a:cubicBezTo>
                <a:close/>
                <a:moveTo>
                  <a:pt x="14516" y="282"/>
                </a:moveTo>
                <a:cubicBezTo>
                  <a:pt x="14501" y="281"/>
                  <a:pt x="14485" y="285"/>
                  <a:pt x="14469" y="293"/>
                </a:cubicBezTo>
                <a:cubicBezTo>
                  <a:pt x="14434" y="310"/>
                  <a:pt x="14444" y="323"/>
                  <a:pt x="14495" y="325"/>
                </a:cubicBezTo>
                <a:cubicBezTo>
                  <a:pt x="14541" y="328"/>
                  <a:pt x="14565" y="316"/>
                  <a:pt x="14551" y="298"/>
                </a:cubicBezTo>
                <a:cubicBezTo>
                  <a:pt x="14544" y="289"/>
                  <a:pt x="14532" y="283"/>
                  <a:pt x="14516" y="282"/>
                </a:cubicBezTo>
                <a:close/>
                <a:moveTo>
                  <a:pt x="14942" y="461"/>
                </a:moveTo>
                <a:cubicBezTo>
                  <a:pt x="14784" y="482"/>
                  <a:pt x="14562" y="630"/>
                  <a:pt x="14538" y="726"/>
                </a:cubicBezTo>
                <a:cubicBezTo>
                  <a:pt x="14526" y="776"/>
                  <a:pt x="14478" y="856"/>
                  <a:pt x="14430" y="911"/>
                </a:cubicBezTo>
                <a:cubicBezTo>
                  <a:pt x="14383" y="965"/>
                  <a:pt x="14344" y="1059"/>
                  <a:pt x="14344" y="1117"/>
                </a:cubicBezTo>
                <a:cubicBezTo>
                  <a:pt x="14344" y="1175"/>
                  <a:pt x="14294" y="1303"/>
                  <a:pt x="14232" y="1404"/>
                </a:cubicBezTo>
                <a:cubicBezTo>
                  <a:pt x="14171" y="1505"/>
                  <a:pt x="14115" y="1676"/>
                  <a:pt x="14108" y="1778"/>
                </a:cubicBezTo>
                <a:cubicBezTo>
                  <a:pt x="14100" y="1880"/>
                  <a:pt x="14056" y="2054"/>
                  <a:pt x="14017" y="2168"/>
                </a:cubicBezTo>
                <a:cubicBezTo>
                  <a:pt x="13951" y="2365"/>
                  <a:pt x="13945" y="2373"/>
                  <a:pt x="13828" y="2314"/>
                </a:cubicBezTo>
                <a:cubicBezTo>
                  <a:pt x="13522" y="2162"/>
                  <a:pt x="13212" y="2256"/>
                  <a:pt x="13260" y="2488"/>
                </a:cubicBezTo>
                <a:cubicBezTo>
                  <a:pt x="13288" y="2623"/>
                  <a:pt x="13168" y="2759"/>
                  <a:pt x="13135" y="2629"/>
                </a:cubicBezTo>
                <a:cubicBezTo>
                  <a:pt x="13122" y="2580"/>
                  <a:pt x="13103" y="2501"/>
                  <a:pt x="13092" y="2455"/>
                </a:cubicBezTo>
                <a:cubicBezTo>
                  <a:pt x="13052" y="2297"/>
                  <a:pt x="12974" y="2371"/>
                  <a:pt x="12989" y="2553"/>
                </a:cubicBezTo>
                <a:cubicBezTo>
                  <a:pt x="13002" y="2722"/>
                  <a:pt x="12994" y="2737"/>
                  <a:pt x="12864" y="2737"/>
                </a:cubicBezTo>
                <a:cubicBezTo>
                  <a:pt x="12787" y="2737"/>
                  <a:pt x="12712" y="2749"/>
                  <a:pt x="12696" y="2770"/>
                </a:cubicBezTo>
                <a:cubicBezTo>
                  <a:pt x="12662" y="2812"/>
                  <a:pt x="12235" y="2290"/>
                  <a:pt x="12235" y="2206"/>
                </a:cubicBezTo>
                <a:cubicBezTo>
                  <a:pt x="12235" y="2118"/>
                  <a:pt x="12058" y="1926"/>
                  <a:pt x="12012" y="1962"/>
                </a:cubicBezTo>
                <a:cubicBezTo>
                  <a:pt x="11988" y="1980"/>
                  <a:pt x="11957" y="1955"/>
                  <a:pt x="11943" y="1908"/>
                </a:cubicBezTo>
                <a:cubicBezTo>
                  <a:pt x="11910" y="1800"/>
                  <a:pt x="11839" y="1796"/>
                  <a:pt x="11839" y="1903"/>
                </a:cubicBezTo>
                <a:cubicBezTo>
                  <a:pt x="11839" y="2052"/>
                  <a:pt x="11765" y="2037"/>
                  <a:pt x="11667" y="1870"/>
                </a:cubicBezTo>
                <a:lnTo>
                  <a:pt x="11568" y="1707"/>
                </a:lnTo>
                <a:lnTo>
                  <a:pt x="11689" y="1566"/>
                </a:lnTo>
                <a:cubicBezTo>
                  <a:pt x="11790" y="1449"/>
                  <a:pt x="11801" y="1418"/>
                  <a:pt x="11749" y="1355"/>
                </a:cubicBezTo>
                <a:cubicBezTo>
                  <a:pt x="11620" y="1199"/>
                  <a:pt x="11305" y="1250"/>
                  <a:pt x="11224" y="1442"/>
                </a:cubicBezTo>
                <a:cubicBezTo>
                  <a:pt x="11183" y="1537"/>
                  <a:pt x="11195" y="1577"/>
                  <a:pt x="11293" y="1691"/>
                </a:cubicBezTo>
                <a:cubicBezTo>
                  <a:pt x="11388" y="1802"/>
                  <a:pt x="11401" y="1842"/>
                  <a:pt x="11357" y="1908"/>
                </a:cubicBezTo>
                <a:cubicBezTo>
                  <a:pt x="11328" y="1952"/>
                  <a:pt x="11275" y="1989"/>
                  <a:pt x="11241" y="1989"/>
                </a:cubicBezTo>
                <a:cubicBezTo>
                  <a:pt x="11207" y="1989"/>
                  <a:pt x="11115" y="2097"/>
                  <a:pt x="11039" y="2233"/>
                </a:cubicBezTo>
                <a:cubicBezTo>
                  <a:pt x="10931" y="2425"/>
                  <a:pt x="10890" y="2470"/>
                  <a:pt x="10845" y="2423"/>
                </a:cubicBezTo>
                <a:cubicBezTo>
                  <a:pt x="10774" y="2349"/>
                  <a:pt x="10766" y="2438"/>
                  <a:pt x="10837" y="2526"/>
                </a:cubicBezTo>
                <a:cubicBezTo>
                  <a:pt x="10910" y="2618"/>
                  <a:pt x="10882" y="3522"/>
                  <a:pt x="10802" y="3664"/>
                </a:cubicBezTo>
                <a:cubicBezTo>
                  <a:pt x="10750" y="3759"/>
                  <a:pt x="10691" y="3781"/>
                  <a:pt x="10393" y="3789"/>
                </a:cubicBezTo>
                <a:cubicBezTo>
                  <a:pt x="10103" y="3796"/>
                  <a:pt x="9999" y="3825"/>
                  <a:pt x="9791" y="3957"/>
                </a:cubicBezTo>
                <a:cubicBezTo>
                  <a:pt x="9480" y="4154"/>
                  <a:pt x="9417" y="4257"/>
                  <a:pt x="9528" y="4412"/>
                </a:cubicBezTo>
                <a:cubicBezTo>
                  <a:pt x="9593" y="4502"/>
                  <a:pt x="9598" y="4531"/>
                  <a:pt x="9550" y="4553"/>
                </a:cubicBezTo>
                <a:cubicBezTo>
                  <a:pt x="9516" y="4568"/>
                  <a:pt x="8827" y="4588"/>
                  <a:pt x="8013" y="4596"/>
                </a:cubicBezTo>
                <a:cubicBezTo>
                  <a:pt x="6597" y="4611"/>
                  <a:pt x="6528" y="4618"/>
                  <a:pt x="6412" y="4727"/>
                </a:cubicBezTo>
                <a:cubicBezTo>
                  <a:pt x="6130" y="4991"/>
                  <a:pt x="6109" y="5066"/>
                  <a:pt x="6085" y="6038"/>
                </a:cubicBezTo>
                <a:lnTo>
                  <a:pt x="6059" y="6933"/>
                </a:lnTo>
                <a:lnTo>
                  <a:pt x="5861" y="7166"/>
                </a:lnTo>
                <a:cubicBezTo>
                  <a:pt x="5750" y="7294"/>
                  <a:pt x="5649" y="7386"/>
                  <a:pt x="5633" y="7366"/>
                </a:cubicBezTo>
                <a:cubicBezTo>
                  <a:pt x="5617" y="7346"/>
                  <a:pt x="5603" y="7194"/>
                  <a:pt x="5603" y="7030"/>
                </a:cubicBezTo>
                <a:lnTo>
                  <a:pt x="5603" y="6732"/>
                </a:lnTo>
                <a:lnTo>
                  <a:pt x="5280" y="6754"/>
                </a:lnTo>
                <a:lnTo>
                  <a:pt x="4966" y="6765"/>
                </a:lnTo>
                <a:lnTo>
                  <a:pt x="4953" y="7003"/>
                </a:lnTo>
                <a:cubicBezTo>
                  <a:pt x="4938" y="7266"/>
                  <a:pt x="4872" y="7335"/>
                  <a:pt x="4725" y="7236"/>
                </a:cubicBezTo>
                <a:cubicBezTo>
                  <a:pt x="4657" y="7190"/>
                  <a:pt x="4629" y="7133"/>
                  <a:pt x="4643" y="7041"/>
                </a:cubicBezTo>
                <a:cubicBezTo>
                  <a:pt x="4678" y="6814"/>
                  <a:pt x="4623" y="6778"/>
                  <a:pt x="4213" y="6754"/>
                </a:cubicBezTo>
                <a:cubicBezTo>
                  <a:pt x="3697" y="6723"/>
                  <a:pt x="3523" y="6779"/>
                  <a:pt x="3494" y="6992"/>
                </a:cubicBezTo>
                <a:cubicBezTo>
                  <a:pt x="3473" y="7142"/>
                  <a:pt x="3457" y="7154"/>
                  <a:pt x="3240" y="7187"/>
                </a:cubicBezTo>
                <a:cubicBezTo>
                  <a:pt x="3111" y="7207"/>
                  <a:pt x="2979" y="7256"/>
                  <a:pt x="2952" y="7290"/>
                </a:cubicBezTo>
                <a:cubicBezTo>
                  <a:pt x="2920" y="7330"/>
                  <a:pt x="2888" y="7679"/>
                  <a:pt x="2874" y="8223"/>
                </a:cubicBezTo>
                <a:cubicBezTo>
                  <a:pt x="2854" y="9033"/>
                  <a:pt x="2854" y="9090"/>
                  <a:pt x="2775" y="9090"/>
                </a:cubicBezTo>
                <a:cubicBezTo>
                  <a:pt x="2696" y="9090"/>
                  <a:pt x="2691" y="9045"/>
                  <a:pt x="2698" y="8358"/>
                </a:cubicBezTo>
                <a:cubicBezTo>
                  <a:pt x="2704" y="7702"/>
                  <a:pt x="2696" y="7621"/>
                  <a:pt x="2625" y="7572"/>
                </a:cubicBezTo>
                <a:cubicBezTo>
                  <a:pt x="2401" y="7422"/>
                  <a:pt x="1206" y="7456"/>
                  <a:pt x="787" y="7626"/>
                </a:cubicBezTo>
                <a:lnTo>
                  <a:pt x="649" y="7686"/>
                </a:lnTo>
                <a:lnTo>
                  <a:pt x="619" y="8190"/>
                </a:lnTo>
                <a:cubicBezTo>
                  <a:pt x="606" y="8470"/>
                  <a:pt x="601" y="8774"/>
                  <a:pt x="606" y="8862"/>
                </a:cubicBezTo>
                <a:cubicBezTo>
                  <a:pt x="615" y="9017"/>
                  <a:pt x="606" y="9026"/>
                  <a:pt x="339" y="9101"/>
                </a:cubicBezTo>
                <a:cubicBezTo>
                  <a:pt x="127" y="9161"/>
                  <a:pt x="56" y="9210"/>
                  <a:pt x="21" y="9307"/>
                </a:cubicBezTo>
                <a:cubicBezTo>
                  <a:pt x="-12" y="9397"/>
                  <a:pt x="-7" y="9869"/>
                  <a:pt x="43" y="10944"/>
                </a:cubicBezTo>
                <a:cubicBezTo>
                  <a:pt x="83" y="11775"/>
                  <a:pt x="131" y="12883"/>
                  <a:pt x="154" y="13399"/>
                </a:cubicBezTo>
                <a:cubicBezTo>
                  <a:pt x="178" y="13916"/>
                  <a:pt x="211" y="14509"/>
                  <a:pt x="223" y="14722"/>
                </a:cubicBezTo>
                <a:cubicBezTo>
                  <a:pt x="235" y="14934"/>
                  <a:pt x="267" y="15581"/>
                  <a:pt x="292" y="16158"/>
                </a:cubicBezTo>
                <a:cubicBezTo>
                  <a:pt x="354" y="17596"/>
                  <a:pt x="359" y="17658"/>
                  <a:pt x="477" y="17692"/>
                </a:cubicBezTo>
                <a:cubicBezTo>
                  <a:pt x="1363" y="17945"/>
                  <a:pt x="1492" y="17966"/>
                  <a:pt x="2332" y="17947"/>
                </a:cubicBezTo>
                <a:lnTo>
                  <a:pt x="3171" y="17925"/>
                </a:lnTo>
                <a:lnTo>
                  <a:pt x="3339" y="18098"/>
                </a:lnTo>
                <a:cubicBezTo>
                  <a:pt x="3669" y="18422"/>
                  <a:pt x="4487" y="19084"/>
                  <a:pt x="5164" y="19578"/>
                </a:cubicBezTo>
                <a:cubicBezTo>
                  <a:pt x="6288" y="20400"/>
                  <a:pt x="7088" y="20641"/>
                  <a:pt x="7888" y="20397"/>
                </a:cubicBezTo>
                <a:cubicBezTo>
                  <a:pt x="8937" y="20077"/>
                  <a:pt x="10691" y="19987"/>
                  <a:pt x="11921" y="20191"/>
                </a:cubicBezTo>
                <a:cubicBezTo>
                  <a:pt x="12654" y="20312"/>
                  <a:pt x="13605" y="20553"/>
                  <a:pt x="14529" y="20857"/>
                </a:cubicBezTo>
                <a:cubicBezTo>
                  <a:pt x="15526" y="21186"/>
                  <a:pt x="16194" y="21370"/>
                  <a:pt x="16638" y="21432"/>
                </a:cubicBezTo>
                <a:cubicBezTo>
                  <a:pt x="17834" y="21600"/>
                  <a:pt x="18898" y="21223"/>
                  <a:pt x="19483" y="20424"/>
                </a:cubicBezTo>
                <a:cubicBezTo>
                  <a:pt x="19616" y="20242"/>
                  <a:pt x="20099" y="19628"/>
                  <a:pt x="20559" y="19058"/>
                </a:cubicBezTo>
                <a:cubicBezTo>
                  <a:pt x="21341" y="18089"/>
                  <a:pt x="21399" y="17999"/>
                  <a:pt x="21476" y="17697"/>
                </a:cubicBezTo>
                <a:cubicBezTo>
                  <a:pt x="21534" y="17469"/>
                  <a:pt x="21571" y="17188"/>
                  <a:pt x="21579" y="16906"/>
                </a:cubicBezTo>
                <a:cubicBezTo>
                  <a:pt x="21588" y="16624"/>
                  <a:pt x="21571" y="16345"/>
                  <a:pt x="21527" y="16109"/>
                </a:cubicBezTo>
                <a:cubicBezTo>
                  <a:pt x="21391" y="15380"/>
                  <a:pt x="20951" y="14391"/>
                  <a:pt x="20322" y="13399"/>
                </a:cubicBezTo>
                <a:cubicBezTo>
                  <a:pt x="20186" y="13186"/>
                  <a:pt x="19776" y="12600"/>
                  <a:pt x="19410" y="12098"/>
                </a:cubicBezTo>
                <a:cubicBezTo>
                  <a:pt x="19044" y="11597"/>
                  <a:pt x="18695" y="11106"/>
                  <a:pt x="18631" y="11009"/>
                </a:cubicBezTo>
                <a:cubicBezTo>
                  <a:pt x="18567" y="10912"/>
                  <a:pt x="18392" y="10760"/>
                  <a:pt x="18244" y="10667"/>
                </a:cubicBezTo>
                <a:cubicBezTo>
                  <a:pt x="17945" y="10480"/>
                  <a:pt x="17685" y="10450"/>
                  <a:pt x="17447" y="10575"/>
                </a:cubicBezTo>
                <a:cubicBezTo>
                  <a:pt x="17305" y="10650"/>
                  <a:pt x="17298" y="10645"/>
                  <a:pt x="17073" y="10380"/>
                </a:cubicBezTo>
                <a:cubicBezTo>
                  <a:pt x="16948" y="10232"/>
                  <a:pt x="16845" y="10065"/>
                  <a:pt x="16845" y="10006"/>
                </a:cubicBezTo>
                <a:cubicBezTo>
                  <a:pt x="16845" y="9946"/>
                  <a:pt x="16807" y="9859"/>
                  <a:pt x="16759" y="9816"/>
                </a:cubicBezTo>
                <a:cubicBezTo>
                  <a:pt x="16658" y="9727"/>
                  <a:pt x="16445" y="9229"/>
                  <a:pt x="16479" y="9160"/>
                </a:cubicBezTo>
                <a:cubicBezTo>
                  <a:pt x="16514" y="9090"/>
                  <a:pt x="16612" y="9108"/>
                  <a:pt x="16668" y="9193"/>
                </a:cubicBezTo>
                <a:cubicBezTo>
                  <a:pt x="16735" y="9294"/>
                  <a:pt x="16892" y="9346"/>
                  <a:pt x="16879" y="9263"/>
                </a:cubicBezTo>
                <a:cubicBezTo>
                  <a:pt x="16874" y="9228"/>
                  <a:pt x="16899" y="9199"/>
                  <a:pt x="16935" y="9198"/>
                </a:cubicBezTo>
                <a:cubicBezTo>
                  <a:pt x="16972" y="9198"/>
                  <a:pt x="17028" y="9175"/>
                  <a:pt x="17060" y="9150"/>
                </a:cubicBezTo>
                <a:cubicBezTo>
                  <a:pt x="17106" y="9113"/>
                  <a:pt x="17099" y="9083"/>
                  <a:pt x="17038" y="8998"/>
                </a:cubicBezTo>
                <a:cubicBezTo>
                  <a:pt x="16995" y="8939"/>
                  <a:pt x="16944" y="8900"/>
                  <a:pt x="16918" y="8911"/>
                </a:cubicBezTo>
                <a:cubicBezTo>
                  <a:pt x="16892" y="8922"/>
                  <a:pt x="16810" y="8875"/>
                  <a:pt x="16741" y="8803"/>
                </a:cubicBezTo>
                <a:cubicBezTo>
                  <a:pt x="16594" y="8649"/>
                  <a:pt x="16526" y="8689"/>
                  <a:pt x="16427" y="8987"/>
                </a:cubicBezTo>
                <a:cubicBezTo>
                  <a:pt x="16362" y="9183"/>
                  <a:pt x="16206" y="9243"/>
                  <a:pt x="16160" y="9090"/>
                </a:cubicBezTo>
                <a:cubicBezTo>
                  <a:pt x="16132" y="9000"/>
                  <a:pt x="15884" y="8895"/>
                  <a:pt x="15696" y="8895"/>
                </a:cubicBezTo>
                <a:cubicBezTo>
                  <a:pt x="15607" y="8895"/>
                  <a:pt x="15557" y="8849"/>
                  <a:pt x="15506" y="8727"/>
                </a:cubicBezTo>
                <a:cubicBezTo>
                  <a:pt x="15444" y="8576"/>
                  <a:pt x="15447" y="8548"/>
                  <a:pt x="15515" y="8418"/>
                </a:cubicBezTo>
                <a:cubicBezTo>
                  <a:pt x="15578" y="8296"/>
                  <a:pt x="15581" y="8271"/>
                  <a:pt x="15528" y="8228"/>
                </a:cubicBezTo>
                <a:cubicBezTo>
                  <a:pt x="15494" y="8201"/>
                  <a:pt x="15435" y="8189"/>
                  <a:pt x="15399" y="8206"/>
                </a:cubicBezTo>
                <a:cubicBezTo>
                  <a:pt x="15256" y="8274"/>
                  <a:pt x="15243" y="8256"/>
                  <a:pt x="15257" y="7952"/>
                </a:cubicBezTo>
                <a:cubicBezTo>
                  <a:pt x="15273" y="7600"/>
                  <a:pt x="15235" y="7529"/>
                  <a:pt x="15003" y="7502"/>
                </a:cubicBezTo>
                <a:cubicBezTo>
                  <a:pt x="14902" y="7490"/>
                  <a:pt x="14853" y="7459"/>
                  <a:pt x="14861" y="7410"/>
                </a:cubicBezTo>
                <a:cubicBezTo>
                  <a:pt x="14882" y="7284"/>
                  <a:pt x="14775" y="7170"/>
                  <a:pt x="14667" y="7204"/>
                </a:cubicBezTo>
                <a:cubicBezTo>
                  <a:pt x="14612" y="7221"/>
                  <a:pt x="14555" y="7211"/>
                  <a:pt x="14538" y="7177"/>
                </a:cubicBezTo>
                <a:cubicBezTo>
                  <a:pt x="14517" y="7134"/>
                  <a:pt x="14484" y="7154"/>
                  <a:pt x="14435" y="7236"/>
                </a:cubicBezTo>
                <a:lnTo>
                  <a:pt x="14357" y="7355"/>
                </a:lnTo>
                <a:lnTo>
                  <a:pt x="14280" y="7209"/>
                </a:lnTo>
                <a:cubicBezTo>
                  <a:pt x="14169" y="6997"/>
                  <a:pt x="14221" y="6883"/>
                  <a:pt x="14400" y="6933"/>
                </a:cubicBezTo>
                <a:cubicBezTo>
                  <a:pt x="14687" y="7012"/>
                  <a:pt x="15118" y="7053"/>
                  <a:pt x="15257" y="7014"/>
                </a:cubicBezTo>
                <a:cubicBezTo>
                  <a:pt x="15387" y="6977"/>
                  <a:pt x="15407" y="6992"/>
                  <a:pt x="15528" y="7198"/>
                </a:cubicBezTo>
                <a:cubicBezTo>
                  <a:pt x="15602" y="7325"/>
                  <a:pt x="15704" y="7427"/>
                  <a:pt x="15760" y="7437"/>
                </a:cubicBezTo>
                <a:cubicBezTo>
                  <a:pt x="15815" y="7446"/>
                  <a:pt x="15932" y="7471"/>
                  <a:pt x="16023" y="7491"/>
                </a:cubicBezTo>
                <a:cubicBezTo>
                  <a:pt x="16156" y="7519"/>
                  <a:pt x="16185" y="7507"/>
                  <a:pt x="16165" y="7442"/>
                </a:cubicBezTo>
                <a:cubicBezTo>
                  <a:pt x="16151" y="7398"/>
                  <a:pt x="16171" y="7335"/>
                  <a:pt x="16208" y="7296"/>
                </a:cubicBezTo>
                <a:cubicBezTo>
                  <a:pt x="16245" y="7257"/>
                  <a:pt x="16277" y="7179"/>
                  <a:pt x="16277" y="7122"/>
                </a:cubicBezTo>
                <a:cubicBezTo>
                  <a:pt x="16277" y="7044"/>
                  <a:pt x="16245" y="7014"/>
                  <a:pt x="16148" y="7014"/>
                </a:cubicBezTo>
                <a:cubicBezTo>
                  <a:pt x="15998" y="7014"/>
                  <a:pt x="15973" y="6984"/>
                  <a:pt x="15958" y="6748"/>
                </a:cubicBezTo>
                <a:cubicBezTo>
                  <a:pt x="15946" y="6547"/>
                  <a:pt x="15865" y="6523"/>
                  <a:pt x="15653" y="6662"/>
                </a:cubicBezTo>
                <a:cubicBezTo>
                  <a:pt x="15472" y="6779"/>
                  <a:pt x="15385" y="6678"/>
                  <a:pt x="15549" y="6542"/>
                </a:cubicBezTo>
                <a:cubicBezTo>
                  <a:pt x="15613" y="6490"/>
                  <a:pt x="15653" y="6434"/>
                  <a:pt x="15640" y="6418"/>
                </a:cubicBezTo>
                <a:cubicBezTo>
                  <a:pt x="15607" y="6376"/>
                  <a:pt x="15752" y="6190"/>
                  <a:pt x="15816" y="6190"/>
                </a:cubicBezTo>
                <a:cubicBezTo>
                  <a:pt x="15845" y="6190"/>
                  <a:pt x="15923" y="6135"/>
                  <a:pt x="15988" y="6071"/>
                </a:cubicBezTo>
                <a:cubicBezTo>
                  <a:pt x="16071" y="5989"/>
                  <a:pt x="16093" y="5938"/>
                  <a:pt x="16061" y="5897"/>
                </a:cubicBezTo>
                <a:cubicBezTo>
                  <a:pt x="16029" y="5857"/>
                  <a:pt x="16033" y="5809"/>
                  <a:pt x="16070" y="5751"/>
                </a:cubicBezTo>
                <a:cubicBezTo>
                  <a:pt x="16115" y="5682"/>
                  <a:pt x="16112" y="5675"/>
                  <a:pt x="16057" y="5713"/>
                </a:cubicBezTo>
                <a:cubicBezTo>
                  <a:pt x="16021" y="5739"/>
                  <a:pt x="15927" y="5821"/>
                  <a:pt x="15851" y="5892"/>
                </a:cubicBezTo>
                <a:cubicBezTo>
                  <a:pt x="15729" y="6005"/>
                  <a:pt x="15706" y="6009"/>
                  <a:pt x="15657" y="5935"/>
                </a:cubicBezTo>
                <a:cubicBezTo>
                  <a:pt x="15615" y="5872"/>
                  <a:pt x="15614" y="5837"/>
                  <a:pt x="15653" y="5789"/>
                </a:cubicBezTo>
                <a:cubicBezTo>
                  <a:pt x="15681" y="5754"/>
                  <a:pt x="15704" y="5744"/>
                  <a:pt x="15704" y="5767"/>
                </a:cubicBezTo>
                <a:cubicBezTo>
                  <a:pt x="15704" y="5791"/>
                  <a:pt x="15765" y="5756"/>
                  <a:pt x="15838" y="5691"/>
                </a:cubicBezTo>
                <a:cubicBezTo>
                  <a:pt x="15954" y="5587"/>
                  <a:pt x="16035" y="5413"/>
                  <a:pt x="15928" y="5496"/>
                </a:cubicBezTo>
                <a:cubicBezTo>
                  <a:pt x="15871" y="5541"/>
                  <a:pt x="15795" y="5342"/>
                  <a:pt x="15795" y="5149"/>
                </a:cubicBezTo>
                <a:cubicBezTo>
                  <a:pt x="15795" y="5051"/>
                  <a:pt x="15835" y="4942"/>
                  <a:pt x="15902" y="4862"/>
                </a:cubicBezTo>
                <a:cubicBezTo>
                  <a:pt x="16000" y="4746"/>
                  <a:pt x="16018" y="4741"/>
                  <a:pt x="16087" y="4813"/>
                </a:cubicBezTo>
                <a:cubicBezTo>
                  <a:pt x="16130" y="4858"/>
                  <a:pt x="16222" y="4924"/>
                  <a:pt x="16290" y="4960"/>
                </a:cubicBezTo>
                <a:cubicBezTo>
                  <a:pt x="16405" y="5022"/>
                  <a:pt x="16408" y="5018"/>
                  <a:pt x="16363" y="4911"/>
                </a:cubicBezTo>
                <a:cubicBezTo>
                  <a:pt x="16336" y="4849"/>
                  <a:pt x="16283" y="4783"/>
                  <a:pt x="16242" y="4764"/>
                </a:cubicBezTo>
                <a:cubicBezTo>
                  <a:pt x="16072" y="4688"/>
                  <a:pt x="16049" y="4630"/>
                  <a:pt x="16148" y="4499"/>
                </a:cubicBezTo>
                <a:lnTo>
                  <a:pt x="16242" y="4374"/>
                </a:lnTo>
                <a:lnTo>
                  <a:pt x="16449" y="4564"/>
                </a:lnTo>
                <a:cubicBezTo>
                  <a:pt x="16623" y="4721"/>
                  <a:pt x="16670" y="4736"/>
                  <a:pt x="16711" y="4672"/>
                </a:cubicBezTo>
                <a:cubicBezTo>
                  <a:pt x="16770" y="4584"/>
                  <a:pt x="16717" y="4374"/>
                  <a:pt x="16612" y="4266"/>
                </a:cubicBezTo>
                <a:cubicBezTo>
                  <a:pt x="16576" y="4228"/>
                  <a:pt x="16537" y="4113"/>
                  <a:pt x="16522" y="4011"/>
                </a:cubicBezTo>
                <a:cubicBezTo>
                  <a:pt x="16507" y="3909"/>
                  <a:pt x="16463" y="3806"/>
                  <a:pt x="16427" y="3789"/>
                </a:cubicBezTo>
                <a:cubicBezTo>
                  <a:pt x="16347" y="3750"/>
                  <a:pt x="16349" y="3771"/>
                  <a:pt x="16427" y="4006"/>
                </a:cubicBezTo>
                <a:cubicBezTo>
                  <a:pt x="16481" y="4167"/>
                  <a:pt x="16481" y="4200"/>
                  <a:pt x="16427" y="4255"/>
                </a:cubicBezTo>
                <a:cubicBezTo>
                  <a:pt x="16364" y="4322"/>
                  <a:pt x="16317" y="4228"/>
                  <a:pt x="16251" y="3897"/>
                </a:cubicBezTo>
                <a:cubicBezTo>
                  <a:pt x="16237" y="3825"/>
                  <a:pt x="16183" y="3756"/>
                  <a:pt x="16135" y="3740"/>
                </a:cubicBezTo>
                <a:cubicBezTo>
                  <a:pt x="16086" y="3724"/>
                  <a:pt x="16059" y="3680"/>
                  <a:pt x="16074" y="3648"/>
                </a:cubicBezTo>
                <a:cubicBezTo>
                  <a:pt x="16092" y="3611"/>
                  <a:pt x="16059" y="3588"/>
                  <a:pt x="15980" y="3588"/>
                </a:cubicBezTo>
                <a:cubicBezTo>
                  <a:pt x="15910" y="3588"/>
                  <a:pt x="15835" y="3576"/>
                  <a:pt x="15820" y="3556"/>
                </a:cubicBezTo>
                <a:cubicBezTo>
                  <a:pt x="15771" y="3495"/>
                  <a:pt x="15886" y="3371"/>
                  <a:pt x="15988" y="3371"/>
                </a:cubicBezTo>
                <a:cubicBezTo>
                  <a:pt x="16132" y="3371"/>
                  <a:pt x="16203" y="3259"/>
                  <a:pt x="16113" y="3176"/>
                </a:cubicBezTo>
                <a:cubicBezTo>
                  <a:pt x="16048" y="3116"/>
                  <a:pt x="16051" y="3100"/>
                  <a:pt x="16139" y="3041"/>
                </a:cubicBezTo>
                <a:cubicBezTo>
                  <a:pt x="16192" y="3005"/>
                  <a:pt x="16225" y="2958"/>
                  <a:pt x="16212" y="2932"/>
                </a:cubicBezTo>
                <a:cubicBezTo>
                  <a:pt x="16200" y="2907"/>
                  <a:pt x="16218" y="2852"/>
                  <a:pt x="16255" y="2813"/>
                </a:cubicBezTo>
                <a:cubicBezTo>
                  <a:pt x="16311" y="2755"/>
                  <a:pt x="16337" y="2764"/>
                  <a:pt x="16410" y="2862"/>
                </a:cubicBezTo>
                <a:cubicBezTo>
                  <a:pt x="16527" y="3020"/>
                  <a:pt x="16545" y="3016"/>
                  <a:pt x="16492" y="2824"/>
                </a:cubicBezTo>
                <a:cubicBezTo>
                  <a:pt x="16436" y="2620"/>
                  <a:pt x="16335" y="2568"/>
                  <a:pt x="16203" y="2678"/>
                </a:cubicBezTo>
                <a:cubicBezTo>
                  <a:pt x="16146" y="2725"/>
                  <a:pt x="16097" y="2745"/>
                  <a:pt x="16096" y="2721"/>
                </a:cubicBezTo>
                <a:cubicBezTo>
                  <a:pt x="16095" y="2698"/>
                  <a:pt x="16066" y="2761"/>
                  <a:pt x="16031" y="2862"/>
                </a:cubicBezTo>
                <a:cubicBezTo>
                  <a:pt x="15957" y="3076"/>
                  <a:pt x="15897" y="3057"/>
                  <a:pt x="15868" y="2808"/>
                </a:cubicBezTo>
                <a:cubicBezTo>
                  <a:pt x="15852" y="2669"/>
                  <a:pt x="15872" y="2598"/>
                  <a:pt x="15962" y="2488"/>
                </a:cubicBezTo>
                <a:cubicBezTo>
                  <a:pt x="16100" y="2317"/>
                  <a:pt x="16182" y="2131"/>
                  <a:pt x="16178" y="2000"/>
                </a:cubicBezTo>
                <a:cubicBezTo>
                  <a:pt x="16176" y="1947"/>
                  <a:pt x="16192" y="1855"/>
                  <a:pt x="16212" y="1794"/>
                </a:cubicBezTo>
                <a:cubicBezTo>
                  <a:pt x="16248" y="1685"/>
                  <a:pt x="16250" y="1687"/>
                  <a:pt x="16126" y="1789"/>
                </a:cubicBezTo>
                <a:cubicBezTo>
                  <a:pt x="16023" y="1874"/>
                  <a:pt x="15940" y="1885"/>
                  <a:pt x="15657" y="1865"/>
                </a:cubicBezTo>
                <a:cubicBezTo>
                  <a:pt x="15468" y="1851"/>
                  <a:pt x="15324" y="1860"/>
                  <a:pt x="15334" y="1881"/>
                </a:cubicBezTo>
                <a:cubicBezTo>
                  <a:pt x="15345" y="1902"/>
                  <a:pt x="15314" y="1960"/>
                  <a:pt x="15270" y="2011"/>
                </a:cubicBezTo>
                <a:cubicBezTo>
                  <a:pt x="15207" y="2082"/>
                  <a:pt x="15164" y="2091"/>
                  <a:pt x="15076" y="2049"/>
                </a:cubicBezTo>
                <a:lnTo>
                  <a:pt x="14964" y="1995"/>
                </a:lnTo>
                <a:lnTo>
                  <a:pt x="15033" y="1740"/>
                </a:lnTo>
                <a:cubicBezTo>
                  <a:pt x="15080" y="1568"/>
                  <a:pt x="15085" y="1466"/>
                  <a:pt x="15054" y="1420"/>
                </a:cubicBezTo>
                <a:cubicBezTo>
                  <a:pt x="14985" y="1314"/>
                  <a:pt x="14944" y="761"/>
                  <a:pt x="14994" y="596"/>
                </a:cubicBezTo>
                <a:cubicBezTo>
                  <a:pt x="15025" y="496"/>
                  <a:pt x="15031" y="466"/>
                  <a:pt x="14994" y="461"/>
                </a:cubicBezTo>
                <a:cubicBezTo>
                  <a:pt x="14982" y="459"/>
                  <a:pt x="14963" y="458"/>
                  <a:pt x="14942" y="461"/>
                </a:cubicBezTo>
                <a:close/>
                <a:moveTo>
                  <a:pt x="16212" y="607"/>
                </a:moveTo>
                <a:cubicBezTo>
                  <a:pt x="16098" y="607"/>
                  <a:pt x="16092" y="717"/>
                  <a:pt x="16203" y="856"/>
                </a:cubicBezTo>
                <a:cubicBezTo>
                  <a:pt x="16295" y="972"/>
                  <a:pt x="16496" y="1049"/>
                  <a:pt x="16496" y="970"/>
                </a:cubicBezTo>
                <a:cubicBezTo>
                  <a:pt x="16496" y="958"/>
                  <a:pt x="16506" y="908"/>
                  <a:pt x="16522" y="856"/>
                </a:cubicBezTo>
                <a:cubicBezTo>
                  <a:pt x="16545" y="781"/>
                  <a:pt x="16536" y="767"/>
                  <a:pt x="16462" y="797"/>
                </a:cubicBezTo>
                <a:cubicBezTo>
                  <a:pt x="16395" y="823"/>
                  <a:pt x="16355" y="803"/>
                  <a:pt x="16320" y="721"/>
                </a:cubicBezTo>
                <a:cubicBezTo>
                  <a:pt x="16293" y="659"/>
                  <a:pt x="16246" y="607"/>
                  <a:pt x="16212" y="607"/>
                </a:cubicBezTo>
                <a:close/>
                <a:moveTo>
                  <a:pt x="13660" y="683"/>
                </a:moveTo>
                <a:cubicBezTo>
                  <a:pt x="13653" y="686"/>
                  <a:pt x="13642" y="692"/>
                  <a:pt x="13630" y="705"/>
                </a:cubicBezTo>
                <a:cubicBezTo>
                  <a:pt x="13597" y="739"/>
                  <a:pt x="13546" y="746"/>
                  <a:pt x="13514" y="721"/>
                </a:cubicBezTo>
                <a:cubicBezTo>
                  <a:pt x="13477" y="692"/>
                  <a:pt x="13419" y="726"/>
                  <a:pt x="13350" y="813"/>
                </a:cubicBezTo>
                <a:cubicBezTo>
                  <a:pt x="13270" y="914"/>
                  <a:pt x="13205" y="945"/>
                  <a:pt x="13109" y="927"/>
                </a:cubicBezTo>
                <a:cubicBezTo>
                  <a:pt x="12995" y="906"/>
                  <a:pt x="12986" y="918"/>
                  <a:pt x="13010" y="1019"/>
                </a:cubicBezTo>
                <a:cubicBezTo>
                  <a:pt x="13025" y="1082"/>
                  <a:pt x="13075" y="1182"/>
                  <a:pt x="13122" y="1247"/>
                </a:cubicBezTo>
                <a:cubicBezTo>
                  <a:pt x="13207" y="1364"/>
                  <a:pt x="13202" y="1365"/>
                  <a:pt x="13040" y="1485"/>
                </a:cubicBezTo>
                <a:cubicBezTo>
                  <a:pt x="12858" y="1620"/>
                  <a:pt x="12870" y="1663"/>
                  <a:pt x="13079" y="1686"/>
                </a:cubicBezTo>
                <a:cubicBezTo>
                  <a:pt x="13181" y="1697"/>
                  <a:pt x="13221" y="1726"/>
                  <a:pt x="13217" y="1789"/>
                </a:cubicBezTo>
                <a:cubicBezTo>
                  <a:pt x="13209" y="1903"/>
                  <a:pt x="13238" y="1901"/>
                  <a:pt x="13406" y="1772"/>
                </a:cubicBezTo>
                <a:cubicBezTo>
                  <a:pt x="13512" y="1692"/>
                  <a:pt x="13554" y="1680"/>
                  <a:pt x="13595" y="1729"/>
                </a:cubicBezTo>
                <a:cubicBezTo>
                  <a:pt x="13638" y="1780"/>
                  <a:pt x="13649" y="1762"/>
                  <a:pt x="13630" y="1632"/>
                </a:cubicBezTo>
                <a:cubicBezTo>
                  <a:pt x="13616" y="1535"/>
                  <a:pt x="13627" y="1430"/>
                  <a:pt x="13660" y="1382"/>
                </a:cubicBezTo>
                <a:cubicBezTo>
                  <a:pt x="13691" y="1337"/>
                  <a:pt x="13738" y="1222"/>
                  <a:pt x="13763" y="1127"/>
                </a:cubicBezTo>
                <a:cubicBezTo>
                  <a:pt x="13803" y="980"/>
                  <a:pt x="13800" y="954"/>
                  <a:pt x="13737" y="959"/>
                </a:cubicBezTo>
                <a:cubicBezTo>
                  <a:pt x="13682" y="965"/>
                  <a:pt x="13667" y="925"/>
                  <a:pt x="13677" y="802"/>
                </a:cubicBezTo>
                <a:cubicBezTo>
                  <a:pt x="13686" y="704"/>
                  <a:pt x="13682" y="673"/>
                  <a:pt x="13660" y="683"/>
                </a:cubicBezTo>
                <a:close/>
                <a:moveTo>
                  <a:pt x="15980" y="889"/>
                </a:moveTo>
                <a:cubicBezTo>
                  <a:pt x="15977" y="892"/>
                  <a:pt x="15990" y="917"/>
                  <a:pt x="16018" y="976"/>
                </a:cubicBezTo>
                <a:cubicBezTo>
                  <a:pt x="16050" y="1043"/>
                  <a:pt x="16084" y="1088"/>
                  <a:pt x="16096" y="1073"/>
                </a:cubicBezTo>
                <a:cubicBezTo>
                  <a:pt x="16108" y="1059"/>
                  <a:pt x="16084" y="1006"/>
                  <a:pt x="16040" y="954"/>
                </a:cubicBezTo>
                <a:cubicBezTo>
                  <a:pt x="16002" y="908"/>
                  <a:pt x="15983" y="885"/>
                  <a:pt x="15980" y="889"/>
                </a:cubicBezTo>
                <a:close/>
                <a:moveTo>
                  <a:pt x="16651" y="1290"/>
                </a:moveTo>
                <a:cubicBezTo>
                  <a:pt x="16633" y="1283"/>
                  <a:pt x="16625" y="1312"/>
                  <a:pt x="16625" y="1388"/>
                </a:cubicBezTo>
                <a:cubicBezTo>
                  <a:pt x="16625" y="1465"/>
                  <a:pt x="16642" y="1549"/>
                  <a:pt x="16660" y="1572"/>
                </a:cubicBezTo>
                <a:cubicBezTo>
                  <a:pt x="16678" y="1595"/>
                  <a:pt x="16699" y="1558"/>
                  <a:pt x="16707" y="1491"/>
                </a:cubicBezTo>
                <a:cubicBezTo>
                  <a:pt x="16715" y="1423"/>
                  <a:pt x="16699" y="1339"/>
                  <a:pt x="16673" y="1306"/>
                </a:cubicBezTo>
                <a:cubicBezTo>
                  <a:pt x="16664" y="1296"/>
                  <a:pt x="16657" y="1292"/>
                  <a:pt x="16651" y="1290"/>
                </a:cubicBezTo>
                <a:close/>
                <a:moveTo>
                  <a:pt x="17701" y="1295"/>
                </a:moveTo>
                <a:cubicBezTo>
                  <a:pt x="17659" y="1281"/>
                  <a:pt x="17602" y="1291"/>
                  <a:pt x="17555" y="1344"/>
                </a:cubicBezTo>
                <a:cubicBezTo>
                  <a:pt x="17512" y="1394"/>
                  <a:pt x="17464" y="1419"/>
                  <a:pt x="17447" y="1398"/>
                </a:cubicBezTo>
                <a:cubicBezTo>
                  <a:pt x="17431" y="1378"/>
                  <a:pt x="17417" y="1401"/>
                  <a:pt x="17417" y="1447"/>
                </a:cubicBezTo>
                <a:cubicBezTo>
                  <a:pt x="17417" y="1572"/>
                  <a:pt x="17741" y="1547"/>
                  <a:pt x="17761" y="1420"/>
                </a:cubicBezTo>
                <a:cubicBezTo>
                  <a:pt x="17771" y="1354"/>
                  <a:pt x="17744" y="1310"/>
                  <a:pt x="17701" y="1295"/>
                </a:cubicBezTo>
                <a:close/>
                <a:moveTo>
                  <a:pt x="16948" y="1621"/>
                </a:moveTo>
                <a:cubicBezTo>
                  <a:pt x="16950" y="1633"/>
                  <a:pt x="16963" y="1664"/>
                  <a:pt x="16995" y="1724"/>
                </a:cubicBezTo>
                <a:cubicBezTo>
                  <a:pt x="17038" y="1807"/>
                  <a:pt x="17092" y="1875"/>
                  <a:pt x="17112" y="1875"/>
                </a:cubicBezTo>
                <a:cubicBezTo>
                  <a:pt x="17176" y="1875"/>
                  <a:pt x="17205" y="1768"/>
                  <a:pt x="17163" y="1675"/>
                </a:cubicBezTo>
                <a:cubicBezTo>
                  <a:pt x="17135" y="1610"/>
                  <a:pt x="17113" y="1607"/>
                  <a:pt x="17090" y="1653"/>
                </a:cubicBezTo>
                <a:cubicBezTo>
                  <a:pt x="17066" y="1702"/>
                  <a:pt x="17040" y="1702"/>
                  <a:pt x="16987" y="1648"/>
                </a:cubicBezTo>
                <a:cubicBezTo>
                  <a:pt x="16959" y="1619"/>
                  <a:pt x="16947" y="1609"/>
                  <a:pt x="16948" y="1621"/>
                </a:cubicBezTo>
                <a:close/>
                <a:moveTo>
                  <a:pt x="18558" y="2060"/>
                </a:moveTo>
                <a:cubicBezTo>
                  <a:pt x="18540" y="2066"/>
                  <a:pt x="18520" y="2085"/>
                  <a:pt x="18497" y="2125"/>
                </a:cubicBezTo>
                <a:cubicBezTo>
                  <a:pt x="18446" y="2212"/>
                  <a:pt x="18425" y="2221"/>
                  <a:pt x="18368" y="2163"/>
                </a:cubicBezTo>
                <a:cubicBezTo>
                  <a:pt x="18312" y="2104"/>
                  <a:pt x="18293" y="2110"/>
                  <a:pt x="18252" y="2206"/>
                </a:cubicBezTo>
                <a:cubicBezTo>
                  <a:pt x="18214" y="2295"/>
                  <a:pt x="18217" y="2320"/>
                  <a:pt x="18261" y="2309"/>
                </a:cubicBezTo>
                <a:cubicBezTo>
                  <a:pt x="18296" y="2300"/>
                  <a:pt x="18320" y="2353"/>
                  <a:pt x="18321" y="2450"/>
                </a:cubicBezTo>
                <a:cubicBezTo>
                  <a:pt x="18322" y="2535"/>
                  <a:pt x="18351" y="2628"/>
                  <a:pt x="18386" y="2656"/>
                </a:cubicBezTo>
                <a:cubicBezTo>
                  <a:pt x="18469" y="2722"/>
                  <a:pt x="18503" y="2719"/>
                  <a:pt x="18536" y="2651"/>
                </a:cubicBezTo>
                <a:cubicBezTo>
                  <a:pt x="18552" y="2620"/>
                  <a:pt x="18583" y="2611"/>
                  <a:pt x="18605" y="2629"/>
                </a:cubicBezTo>
                <a:cubicBezTo>
                  <a:pt x="18676" y="2684"/>
                  <a:pt x="18650" y="2584"/>
                  <a:pt x="18575" y="2515"/>
                </a:cubicBezTo>
                <a:cubicBezTo>
                  <a:pt x="18509" y="2454"/>
                  <a:pt x="18512" y="2437"/>
                  <a:pt x="18584" y="2298"/>
                </a:cubicBezTo>
                <a:cubicBezTo>
                  <a:pt x="18642" y="2185"/>
                  <a:pt x="18646" y="2134"/>
                  <a:pt x="18609" y="2087"/>
                </a:cubicBezTo>
                <a:cubicBezTo>
                  <a:pt x="18590" y="2063"/>
                  <a:pt x="18575" y="2053"/>
                  <a:pt x="18558" y="2060"/>
                </a:cubicBezTo>
                <a:close/>
                <a:moveTo>
                  <a:pt x="17503" y="2168"/>
                </a:moveTo>
                <a:cubicBezTo>
                  <a:pt x="17457" y="2170"/>
                  <a:pt x="17417" y="2219"/>
                  <a:pt x="17417" y="2293"/>
                </a:cubicBezTo>
                <a:cubicBezTo>
                  <a:pt x="17417" y="2394"/>
                  <a:pt x="17480" y="2399"/>
                  <a:pt x="17546" y="2298"/>
                </a:cubicBezTo>
                <a:cubicBezTo>
                  <a:pt x="17582" y="2245"/>
                  <a:pt x="17582" y="2209"/>
                  <a:pt x="17551" y="2184"/>
                </a:cubicBezTo>
                <a:cubicBezTo>
                  <a:pt x="17535" y="2172"/>
                  <a:pt x="17519" y="2168"/>
                  <a:pt x="17503" y="2168"/>
                </a:cubicBezTo>
                <a:close/>
                <a:moveTo>
                  <a:pt x="16737" y="2211"/>
                </a:moveTo>
                <a:cubicBezTo>
                  <a:pt x="16713" y="2210"/>
                  <a:pt x="16731" y="2248"/>
                  <a:pt x="16793" y="2358"/>
                </a:cubicBezTo>
                <a:cubicBezTo>
                  <a:pt x="16875" y="2503"/>
                  <a:pt x="16881" y="2541"/>
                  <a:pt x="16828" y="2596"/>
                </a:cubicBezTo>
                <a:cubicBezTo>
                  <a:pt x="16777" y="2649"/>
                  <a:pt x="16749" y="2626"/>
                  <a:pt x="16686" y="2477"/>
                </a:cubicBezTo>
                <a:cubicBezTo>
                  <a:pt x="16625" y="2333"/>
                  <a:pt x="16604" y="2312"/>
                  <a:pt x="16591" y="2390"/>
                </a:cubicBezTo>
                <a:cubicBezTo>
                  <a:pt x="16563" y="2553"/>
                  <a:pt x="16608" y="2630"/>
                  <a:pt x="16806" y="2754"/>
                </a:cubicBezTo>
                <a:cubicBezTo>
                  <a:pt x="16946" y="2841"/>
                  <a:pt x="17008" y="2853"/>
                  <a:pt x="17051" y="2808"/>
                </a:cubicBezTo>
                <a:cubicBezTo>
                  <a:pt x="17113" y="2744"/>
                  <a:pt x="17067" y="2625"/>
                  <a:pt x="16944" y="2526"/>
                </a:cubicBezTo>
                <a:cubicBezTo>
                  <a:pt x="16914" y="2502"/>
                  <a:pt x="16892" y="2433"/>
                  <a:pt x="16892" y="2374"/>
                </a:cubicBezTo>
                <a:cubicBezTo>
                  <a:pt x="16892" y="2315"/>
                  <a:pt x="16881" y="2266"/>
                  <a:pt x="16871" y="2266"/>
                </a:cubicBezTo>
                <a:cubicBezTo>
                  <a:pt x="16861" y="2266"/>
                  <a:pt x="16819" y="2249"/>
                  <a:pt x="16776" y="2228"/>
                </a:cubicBezTo>
                <a:cubicBezTo>
                  <a:pt x="16759" y="2220"/>
                  <a:pt x="16745" y="2212"/>
                  <a:pt x="16737" y="2211"/>
                </a:cubicBezTo>
                <a:close/>
                <a:moveTo>
                  <a:pt x="12799" y="2309"/>
                </a:moveTo>
                <a:lnTo>
                  <a:pt x="12735" y="2428"/>
                </a:lnTo>
                <a:cubicBezTo>
                  <a:pt x="12699" y="2492"/>
                  <a:pt x="12681" y="2566"/>
                  <a:pt x="12696" y="2596"/>
                </a:cubicBezTo>
                <a:cubicBezTo>
                  <a:pt x="12766" y="2739"/>
                  <a:pt x="12874" y="2600"/>
                  <a:pt x="12829" y="2423"/>
                </a:cubicBezTo>
                <a:lnTo>
                  <a:pt x="12799" y="2309"/>
                </a:lnTo>
                <a:close/>
                <a:moveTo>
                  <a:pt x="18807" y="2678"/>
                </a:moveTo>
                <a:cubicBezTo>
                  <a:pt x="18792" y="2677"/>
                  <a:pt x="18774" y="2685"/>
                  <a:pt x="18751" y="2710"/>
                </a:cubicBezTo>
                <a:cubicBezTo>
                  <a:pt x="18716" y="2746"/>
                  <a:pt x="18691" y="2787"/>
                  <a:pt x="18691" y="2802"/>
                </a:cubicBezTo>
                <a:cubicBezTo>
                  <a:pt x="18691" y="2818"/>
                  <a:pt x="18718" y="2804"/>
                  <a:pt x="18751" y="2770"/>
                </a:cubicBezTo>
                <a:cubicBezTo>
                  <a:pt x="18783" y="2736"/>
                  <a:pt x="18826" y="2726"/>
                  <a:pt x="18846" y="2748"/>
                </a:cubicBezTo>
                <a:cubicBezTo>
                  <a:pt x="18866" y="2771"/>
                  <a:pt x="18864" y="2755"/>
                  <a:pt x="18846" y="2716"/>
                </a:cubicBezTo>
                <a:cubicBezTo>
                  <a:pt x="18834" y="2688"/>
                  <a:pt x="18821" y="2679"/>
                  <a:pt x="18807" y="2678"/>
                </a:cubicBezTo>
                <a:close/>
                <a:moveTo>
                  <a:pt x="17977" y="2786"/>
                </a:moveTo>
                <a:cubicBezTo>
                  <a:pt x="17971" y="2775"/>
                  <a:pt x="17957" y="2808"/>
                  <a:pt x="17934" y="2873"/>
                </a:cubicBezTo>
                <a:cubicBezTo>
                  <a:pt x="17862" y="3073"/>
                  <a:pt x="17868" y="3106"/>
                  <a:pt x="17964" y="3274"/>
                </a:cubicBezTo>
                <a:cubicBezTo>
                  <a:pt x="18069" y="3458"/>
                  <a:pt x="18097" y="3471"/>
                  <a:pt x="18024" y="3301"/>
                </a:cubicBezTo>
                <a:cubicBezTo>
                  <a:pt x="17995" y="3233"/>
                  <a:pt x="17978" y="3076"/>
                  <a:pt x="17981" y="2954"/>
                </a:cubicBezTo>
                <a:cubicBezTo>
                  <a:pt x="17984" y="2851"/>
                  <a:pt x="17983" y="2797"/>
                  <a:pt x="17977" y="2786"/>
                </a:cubicBezTo>
                <a:close/>
                <a:moveTo>
                  <a:pt x="18132" y="2835"/>
                </a:moveTo>
                <a:cubicBezTo>
                  <a:pt x="18125" y="2843"/>
                  <a:pt x="18124" y="2883"/>
                  <a:pt x="18123" y="2954"/>
                </a:cubicBezTo>
                <a:cubicBezTo>
                  <a:pt x="18122" y="3073"/>
                  <a:pt x="18134" y="3102"/>
                  <a:pt x="18170" y="3057"/>
                </a:cubicBezTo>
                <a:cubicBezTo>
                  <a:pt x="18204" y="3013"/>
                  <a:pt x="18203" y="2962"/>
                  <a:pt x="18170" y="2889"/>
                </a:cubicBezTo>
                <a:cubicBezTo>
                  <a:pt x="18149" y="2844"/>
                  <a:pt x="18139" y="2826"/>
                  <a:pt x="18132" y="2835"/>
                </a:cubicBezTo>
                <a:close/>
                <a:moveTo>
                  <a:pt x="17645" y="2905"/>
                </a:moveTo>
                <a:cubicBezTo>
                  <a:pt x="17635" y="2909"/>
                  <a:pt x="17623" y="2919"/>
                  <a:pt x="17611" y="2932"/>
                </a:cubicBezTo>
                <a:cubicBezTo>
                  <a:pt x="17577" y="2968"/>
                  <a:pt x="17551" y="2974"/>
                  <a:pt x="17551" y="2949"/>
                </a:cubicBezTo>
                <a:cubicBezTo>
                  <a:pt x="17551" y="2924"/>
                  <a:pt x="17527" y="2935"/>
                  <a:pt x="17499" y="2970"/>
                </a:cubicBezTo>
                <a:cubicBezTo>
                  <a:pt x="17461" y="3018"/>
                  <a:pt x="17464" y="3065"/>
                  <a:pt x="17516" y="3165"/>
                </a:cubicBezTo>
                <a:cubicBezTo>
                  <a:pt x="17564" y="3257"/>
                  <a:pt x="17573" y="3316"/>
                  <a:pt x="17542" y="3355"/>
                </a:cubicBezTo>
                <a:cubicBezTo>
                  <a:pt x="17511" y="3394"/>
                  <a:pt x="17513" y="3449"/>
                  <a:pt x="17546" y="3529"/>
                </a:cubicBezTo>
                <a:cubicBezTo>
                  <a:pt x="17594" y="3640"/>
                  <a:pt x="17618" y="3655"/>
                  <a:pt x="17770" y="3670"/>
                </a:cubicBezTo>
                <a:cubicBezTo>
                  <a:pt x="17817" y="3674"/>
                  <a:pt x="17831" y="3727"/>
                  <a:pt x="17822" y="3848"/>
                </a:cubicBezTo>
                <a:cubicBezTo>
                  <a:pt x="17810" y="4000"/>
                  <a:pt x="17821" y="4016"/>
                  <a:pt x="17921" y="4016"/>
                </a:cubicBezTo>
                <a:cubicBezTo>
                  <a:pt x="17983" y="4016"/>
                  <a:pt x="18044" y="3995"/>
                  <a:pt x="18058" y="3968"/>
                </a:cubicBezTo>
                <a:cubicBezTo>
                  <a:pt x="18071" y="3940"/>
                  <a:pt x="18056" y="3927"/>
                  <a:pt x="18024" y="3935"/>
                </a:cubicBezTo>
                <a:cubicBezTo>
                  <a:pt x="17993" y="3944"/>
                  <a:pt x="17964" y="3892"/>
                  <a:pt x="17955" y="3821"/>
                </a:cubicBezTo>
                <a:cubicBezTo>
                  <a:pt x="17947" y="3751"/>
                  <a:pt x="17890" y="3606"/>
                  <a:pt x="17830" y="3496"/>
                </a:cubicBezTo>
                <a:cubicBezTo>
                  <a:pt x="17766" y="3377"/>
                  <a:pt x="17737" y="3277"/>
                  <a:pt x="17761" y="3247"/>
                </a:cubicBezTo>
                <a:cubicBezTo>
                  <a:pt x="17784" y="3217"/>
                  <a:pt x="17775" y="3128"/>
                  <a:pt x="17736" y="3030"/>
                </a:cubicBezTo>
                <a:cubicBezTo>
                  <a:pt x="17697" y="2931"/>
                  <a:pt x="17676" y="2895"/>
                  <a:pt x="17645" y="2905"/>
                </a:cubicBezTo>
                <a:close/>
                <a:moveTo>
                  <a:pt x="16668" y="2992"/>
                </a:moveTo>
                <a:cubicBezTo>
                  <a:pt x="16653" y="2991"/>
                  <a:pt x="16633" y="2995"/>
                  <a:pt x="16617" y="3003"/>
                </a:cubicBezTo>
                <a:cubicBezTo>
                  <a:pt x="16582" y="3021"/>
                  <a:pt x="16596" y="3033"/>
                  <a:pt x="16647" y="3035"/>
                </a:cubicBezTo>
                <a:cubicBezTo>
                  <a:pt x="16693" y="3038"/>
                  <a:pt x="16717" y="3021"/>
                  <a:pt x="16703" y="3003"/>
                </a:cubicBezTo>
                <a:cubicBezTo>
                  <a:pt x="16696" y="2994"/>
                  <a:pt x="16684" y="2993"/>
                  <a:pt x="16668" y="2992"/>
                </a:cubicBezTo>
                <a:close/>
                <a:moveTo>
                  <a:pt x="18760" y="3122"/>
                </a:moveTo>
                <a:cubicBezTo>
                  <a:pt x="18715" y="3134"/>
                  <a:pt x="18648" y="3212"/>
                  <a:pt x="18648" y="3268"/>
                </a:cubicBezTo>
                <a:cubicBezTo>
                  <a:pt x="18648" y="3295"/>
                  <a:pt x="18688" y="3284"/>
                  <a:pt x="18734" y="3247"/>
                </a:cubicBezTo>
                <a:cubicBezTo>
                  <a:pt x="18781" y="3210"/>
                  <a:pt x="18806" y="3159"/>
                  <a:pt x="18794" y="3133"/>
                </a:cubicBezTo>
                <a:cubicBezTo>
                  <a:pt x="18787" y="3120"/>
                  <a:pt x="18775" y="3118"/>
                  <a:pt x="18760" y="3122"/>
                </a:cubicBezTo>
                <a:close/>
                <a:moveTo>
                  <a:pt x="18377" y="3268"/>
                </a:moveTo>
                <a:cubicBezTo>
                  <a:pt x="18370" y="3263"/>
                  <a:pt x="18356" y="3274"/>
                  <a:pt x="18330" y="3301"/>
                </a:cubicBezTo>
                <a:cubicBezTo>
                  <a:pt x="18295" y="3338"/>
                  <a:pt x="18255" y="3354"/>
                  <a:pt x="18239" y="3334"/>
                </a:cubicBezTo>
                <a:cubicBezTo>
                  <a:pt x="18223" y="3314"/>
                  <a:pt x="18209" y="3319"/>
                  <a:pt x="18209" y="3350"/>
                </a:cubicBezTo>
                <a:cubicBezTo>
                  <a:pt x="18209" y="3380"/>
                  <a:pt x="18223" y="3421"/>
                  <a:pt x="18239" y="3442"/>
                </a:cubicBezTo>
                <a:cubicBezTo>
                  <a:pt x="18289" y="3504"/>
                  <a:pt x="18360" y="3451"/>
                  <a:pt x="18377" y="3339"/>
                </a:cubicBezTo>
                <a:cubicBezTo>
                  <a:pt x="18384" y="3296"/>
                  <a:pt x="18384" y="3274"/>
                  <a:pt x="18377" y="3268"/>
                </a:cubicBezTo>
                <a:close/>
                <a:moveTo>
                  <a:pt x="10604" y="3426"/>
                </a:moveTo>
                <a:cubicBezTo>
                  <a:pt x="10579" y="3426"/>
                  <a:pt x="10572" y="3449"/>
                  <a:pt x="10587" y="3480"/>
                </a:cubicBezTo>
                <a:cubicBezTo>
                  <a:pt x="10602" y="3510"/>
                  <a:pt x="10624" y="3534"/>
                  <a:pt x="10634" y="3534"/>
                </a:cubicBezTo>
                <a:cubicBezTo>
                  <a:pt x="10645" y="3534"/>
                  <a:pt x="10656" y="3510"/>
                  <a:pt x="10656" y="3480"/>
                </a:cubicBezTo>
                <a:cubicBezTo>
                  <a:pt x="10656" y="3449"/>
                  <a:pt x="10630" y="3426"/>
                  <a:pt x="10604" y="3426"/>
                </a:cubicBezTo>
                <a:close/>
                <a:moveTo>
                  <a:pt x="17258" y="3778"/>
                </a:moveTo>
                <a:cubicBezTo>
                  <a:pt x="17147" y="3747"/>
                  <a:pt x="17056" y="3995"/>
                  <a:pt x="17163" y="4130"/>
                </a:cubicBezTo>
                <a:cubicBezTo>
                  <a:pt x="17227" y="4210"/>
                  <a:pt x="17255" y="4220"/>
                  <a:pt x="17219" y="4147"/>
                </a:cubicBezTo>
                <a:cubicBezTo>
                  <a:pt x="17205" y="4117"/>
                  <a:pt x="17231" y="4044"/>
                  <a:pt x="17279" y="3984"/>
                </a:cubicBezTo>
                <a:cubicBezTo>
                  <a:pt x="17353" y="3891"/>
                  <a:pt x="17359" y="3866"/>
                  <a:pt x="17305" y="3810"/>
                </a:cubicBezTo>
                <a:cubicBezTo>
                  <a:pt x="17289" y="3792"/>
                  <a:pt x="17274" y="3782"/>
                  <a:pt x="17258" y="3778"/>
                </a:cubicBezTo>
                <a:close/>
                <a:moveTo>
                  <a:pt x="16858" y="4331"/>
                </a:moveTo>
                <a:cubicBezTo>
                  <a:pt x="16853" y="4337"/>
                  <a:pt x="16850" y="4353"/>
                  <a:pt x="16849" y="4385"/>
                </a:cubicBezTo>
                <a:cubicBezTo>
                  <a:pt x="16847" y="4443"/>
                  <a:pt x="16860" y="4479"/>
                  <a:pt x="16875" y="4461"/>
                </a:cubicBezTo>
                <a:cubicBezTo>
                  <a:pt x="16890" y="4443"/>
                  <a:pt x="16888" y="4392"/>
                  <a:pt x="16875" y="4353"/>
                </a:cubicBezTo>
                <a:cubicBezTo>
                  <a:pt x="16868" y="4330"/>
                  <a:pt x="16862" y="4325"/>
                  <a:pt x="16858" y="4331"/>
                </a:cubicBezTo>
                <a:close/>
                <a:moveTo>
                  <a:pt x="16500" y="5252"/>
                </a:moveTo>
                <a:cubicBezTo>
                  <a:pt x="16495" y="5255"/>
                  <a:pt x="16498" y="5269"/>
                  <a:pt x="16509" y="5301"/>
                </a:cubicBezTo>
                <a:cubicBezTo>
                  <a:pt x="16525" y="5347"/>
                  <a:pt x="16550" y="5432"/>
                  <a:pt x="16565" y="5485"/>
                </a:cubicBezTo>
                <a:cubicBezTo>
                  <a:pt x="16598" y="5601"/>
                  <a:pt x="16622" y="5604"/>
                  <a:pt x="16729" y="5502"/>
                </a:cubicBezTo>
                <a:cubicBezTo>
                  <a:pt x="16822" y="5412"/>
                  <a:pt x="16794" y="5305"/>
                  <a:pt x="16681" y="5328"/>
                </a:cubicBezTo>
                <a:cubicBezTo>
                  <a:pt x="16639" y="5337"/>
                  <a:pt x="16577" y="5319"/>
                  <a:pt x="16543" y="5285"/>
                </a:cubicBezTo>
                <a:cubicBezTo>
                  <a:pt x="16518" y="5260"/>
                  <a:pt x="16505" y="5249"/>
                  <a:pt x="16500" y="5252"/>
                </a:cubicBezTo>
                <a:close/>
                <a:moveTo>
                  <a:pt x="18691" y="5442"/>
                </a:moveTo>
                <a:cubicBezTo>
                  <a:pt x="18675" y="5430"/>
                  <a:pt x="18612" y="5452"/>
                  <a:pt x="18553" y="5491"/>
                </a:cubicBezTo>
                <a:cubicBezTo>
                  <a:pt x="18493" y="5530"/>
                  <a:pt x="18423" y="5551"/>
                  <a:pt x="18394" y="5540"/>
                </a:cubicBezTo>
                <a:cubicBezTo>
                  <a:pt x="18366" y="5528"/>
                  <a:pt x="18307" y="5541"/>
                  <a:pt x="18261" y="5572"/>
                </a:cubicBezTo>
                <a:cubicBezTo>
                  <a:pt x="18202" y="5612"/>
                  <a:pt x="18161" y="5608"/>
                  <a:pt x="18123" y="5561"/>
                </a:cubicBezTo>
                <a:cubicBezTo>
                  <a:pt x="18081" y="5509"/>
                  <a:pt x="18073" y="5513"/>
                  <a:pt x="18084" y="5572"/>
                </a:cubicBezTo>
                <a:cubicBezTo>
                  <a:pt x="18102" y="5665"/>
                  <a:pt x="17861" y="5848"/>
                  <a:pt x="17770" y="5811"/>
                </a:cubicBezTo>
                <a:cubicBezTo>
                  <a:pt x="17730" y="5794"/>
                  <a:pt x="17736" y="5820"/>
                  <a:pt x="17787" y="5870"/>
                </a:cubicBezTo>
                <a:cubicBezTo>
                  <a:pt x="17868" y="5949"/>
                  <a:pt x="17865" y="5952"/>
                  <a:pt x="17727" y="6038"/>
                </a:cubicBezTo>
                <a:cubicBezTo>
                  <a:pt x="17648" y="6088"/>
                  <a:pt x="17563" y="6114"/>
                  <a:pt x="17542" y="6098"/>
                </a:cubicBezTo>
                <a:cubicBezTo>
                  <a:pt x="17521" y="6081"/>
                  <a:pt x="17503" y="6105"/>
                  <a:pt x="17503" y="6147"/>
                </a:cubicBezTo>
                <a:cubicBezTo>
                  <a:pt x="17503" y="6249"/>
                  <a:pt x="17266" y="6530"/>
                  <a:pt x="17224" y="6477"/>
                </a:cubicBezTo>
                <a:cubicBezTo>
                  <a:pt x="17205" y="6454"/>
                  <a:pt x="17204" y="6502"/>
                  <a:pt x="17219" y="6580"/>
                </a:cubicBezTo>
                <a:cubicBezTo>
                  <a:pt x="17250" y="6733"/>
                  <a:pt x="17153" y="6890"/>
                  <a:pt x="17069" y="6824"/>
                </a:cubicBezTo>
                <a:cubicBezTo>
                  <a:pt x="17043" y="6804"/>
                  <a:pt x="17008" y="6822"/>
                  <a:pt x="16995" y="6868"/>
                </a:cubicBezTo>
                <a:cubicBezTo>
                  <a:pt x="16963" y="6971"/>
                  <a:pt x="17115" y="7168"/>
                  <a:pt x="17262" y="7214"/>
                </a:cubicBezTo>
                <a:cubicBezTo>
                  <a:pt x="17428" y="7267"/>
                  <a:pt x="17433" y="7326"/>
                  <a:pt x="17284" y="7437"/>
                </a:cubicBezTo>
                <a:cubicBezTo>
                  <a:pt x="17158" y="7530"/>
                  <a:pt x="17159" y="7537"/>
                  <a:pt x="17245" y="7578"/>
                </a:cubicBezTo>
                <a:cubicBezTo>
                  <a:pt x="17351" y="7627"/>
                  <a:pt x="17319" y="7735"/>
                  <a:pt x="17198" y="7735"/>
                </a:cubicBezTo>
                <a:cubicBezTo>
                  <a:pt x="17088" y="7735"/>
                  <a:pt x="17044" y="7838"/>
                  <a:pt x="17133" y="7881"/>
                </a:cubicBezTo>
                <a:cubicBezTo>
                  <a:pt x="17176" y="7902"/>
                  <a:pt x="17226" y="7873"/>
                  <a:pt x="17262" y="7811"/>
                </a:cubicBezTo>
                <a:cubicBezTo>
                  <a:pt x="17320" y="7713"/>
                  <a:pt x="17326" y="7713"/>
                  <a:pt x="17378" y="7870"/>
                </a:cubicBezTo>
                <a:cubicBezTo>
                  <a:pt x="17407" y="7961"/>
                  <a:pt x="17427" y="8076"/>
                  <a:pt x="17421" y="8120"/>
                </a:cubicBezTo>
                <a:cubicBezTo>
                  <a:pt x="17412" y="8185"/>
                  <a:pt x="17423" y="8185"/>
                  <a:pt x="17477" y="8130"/>
                </a:cubicBezTo>
                <a:cubicBezTo>
                  <a:pt x="17521" y="8083"/>
                  <a:pt x="17553" y="8080"/>
                  <a:pt x="17572" y="8120"/>
                </a:cubicBezTo>
                <a:cubicBezTo>
                  <a:pt x="17588" y="8152"/>
                  <a:pt x="17639" y="8174"/>
                  <a:pt x="17688" y="8174"/>
                </a:cubicBezTo>
                <a:cubicBezTo>
                  <a:pt x="17741" y="8174"/>
                  <a:pt x="17787" y="8222"/>
                  <a:pt x="17800" y="8288"/>
                </a:cubicBezTo>
                <a:cubicBezTo>
                  <a:pt x="17818" y="8373"/>
                  <a:pt x="17838" y="8382"/>
                  <a:pt x="17882" y="8336"/>
                </a:cubicBezTo>
                <a:cubicBezTo>
                  <a:pt x="17947" y="8269"/>
                  <a:pt x="18119" y="8356"/>
                  <a:pt x="18119" y="8456"/>
                </a:cubicBezTo>
                <a:cubicBezTo>
                  <a:pt x="18119" y="8487"/>
                  <a:pt x="18144" y="8496"/>
                  <a:pt x="18175" y="8472"/>
                </a:cubicBezTo>
                <a:cubicBezTo>
                  <a:pt x="18205" y="8448"/>
                  <a:pt x="18274" y="8436"/>
                  <a:pt x="18330" y="8445"/>
                </a:cubicBezTo>
                <a:cubicBezTo>
                  <a:pt x="18385" y="8454"/>
                  <a:pt x="18461" y="8430"/>
                  <a:pt x="18493" y="8396"/>
                </a:cubicBezTo>
                <a:cubicBezTo>
                  <a:pt x="18565" y="8321"/>
                  <a:pt x="18626" y="8413"/>
                  <a:pt x="18588" y="8537"/>
                </a:cubicBezTo>
                <a:cubicBezTo>
                  <a:pt x="18569" y="8600"/>
                  <a:pt x="18580" y="8607"/>
                  <a:pt x="18648" y="8564"/>
                </a:cubicBezTo>
                <a:cubicBezTo>
                  <a:pt x="18696" y="8534"/>
                  <a:pt x="18773" y="8485"/>
                  <a:pt x="18820" y="8456"/>
                </a:cubicBezTo>
                <a:cubicBezTo>
                  <a:pt x="18877" y="8420"/>
                  <a:pt x="18917" y="8418"/>
                  <a:pt x="18936" y="8456"/>
                </a:cubicBezTo>
                <a:cubicBezTo>
                  <a:pt x="18955" y="8495"/>
                  <a:pt x="18981" y="8495"/>
                  <a:pt x="19018" y="8456"/>
                </a:cubicBezTo>
                <a:cubicBezTo>
                  <a:pt x="19049" y="8424"/>
                  <a:pt x="19084" y="8414"/>
                  <a:pt x="19100" y="8434"/>
                </a:cubicBezTo>
                <a:cubicBezTo>
                  <a:pt x="19171" y="8523"/>
                  <a:pt x="19123" y="8289"/>
                  <a:pt x="19044" y="8163"/>
                </a:cubicBezTo>
                <a:cubicBezTo>
                  <a:pt x="18996" y="8086"/>
                  <a:pt x="18954" y="8004"/>
                  <a:pt x="18954" y="7984"/>
                </a:cubicBezTo>
                <a:cubicBezTo>
                  <a:pt x="18954" y="7964"/>
                  <a:pt x="18900" y="7855"/>
                  <a:pt x="18833" y="7746"/>
                </a:cubicBezTo>
                <a:cubicBezTo>
                  <a:pt x="18752" y="7611"/>
                  <a:pt x="18606" y="7489"/>
                  <a:pt x="18386" y="7361"/>
                </a:cubicBezTo>
                <a:cubicBezTo>
                  <a:pt x="18085" y="7186"/>
                  <a:pt x="18064" y="7160"/>
                  <a:pt x="18140" y="7090"/>
                </a:cubicBezTo>
                <a:cubicBezTo>
                  <a:pt x="18186" y="7048"/>
                  <a:pt x="18207" y="7014"/>
                  <a:pt x="18188" y="7014"/>
                </a:cubicBezTo>
                <a:cubicBezTo>
                  <a:pt x="18168" y="7014"/>
                  <a:pt x="18228" y="6910"/>
                  <a:pt x="18321" y="6781"/>
                </a:cubicBezTo>
                <a:cubicBezTo>
                  <a:pt x="18414" y="6652"/>
                  <a:pt x="18507" y="6556"/>
                  <a:pt x="18528" y="6564"/>
                </a:cubicBezTo>
                <a:cubicBezTo>
                  <a:pt x="18548" y="6572"/>
                  <a:pt x="18554" y="6555"/>
                  <a:pt x="18540" y="6526"/>
                </a:cubicBezTo>
                <a:cubicBezTo>
                  <a:pt x="18526" y="6498"/>
                  <a:pt x="18533" y="6407"/>
                  <a:pt x="18558" y="6326"/>
                </a:cubicBezTo>
                <a:cubicBezTo>
                  <a:pt x="18629" y="6091"/>
                  <a:pt x="18723" y="5467"/>
                  <a:pt x="18691" y="5442"/>
                </a:cubicBezTo>
                <a:close/>
                <a:moveTo>
                  <a:pt x="16023" y="8011"/>
                </a:moveTo>
                <a:lnTo>
                  <a:pt x="16006" y="8228"/>
                </a:lnTo>
                <a:cubicBezTo>
                  <a:pt x="15984" y="8513"/>
                  <a:pt x="16002" y="8584"/>
                  <a:pt x="16079" y="8505"/>
                </a:cubicBezTo>
                <a:cubicBezTo>
                  <a:pt x="16123" y="8458"/>
                  <a:pt x="16149" y="8472"/>
                  <a:pt x="16186" y="8559"/>
                </a:cubicBezTo>
                <a:cubicBezTo>
                  <a:pt x="16240" y="8686"/>
                  <a:pt x="16240" y="8687"/>
                  <a:pt x="16337" y="8640"/>
                </a:cubicBezTo>
                <a:cubicBezTo>
                  <a:pt x="16375" y="8622"/>
                  <a:pt x="16406" y="8569"/>
                  <a:pt x="16406" y="8526"/>
                </a:cubicBezTo>
                <a:cubicBezTo>
                  <a:pt x="16406" y="8483"/>
                  <a:pt x="16435" y="8435"/>
                  <a:pt x="16470" y="8418"/>
                </a:cubicBezTo>
                <a:cubicBezTo>
                  <a:pt x="16506" y="8401"/>
                  <a:pt x="16535" y="8330"/>
                  <a:pt x="16531" y="8261"/>
                </a:cubicBezTo>
                <a:cubicBezTo>
                  <a:pt x="16524" y="8163"/>
                  <a:pt x="16497" y="8136"/>
                  <a:pt x="16419" y="8147"/>
                </a:cubicBezTo>
                <a:cubicBezTo>
                  <a:pt x="16363" y="8155"/>
                  <a:pt x="16304" y="8177"/>
                  <a:pt x="16290" y="8196"/>
                </a:cubicBezTo>
                <a:cubicBezTo>
                  <a:pt x="16275" y="8214"/>
                  <a:pt x="16210" y="8179"/>
                  <a:pt x="16143" y="8120"/>
                </a:cubicBezTo>
                <a:lnTo>
                  <a:pt x="16023" y="8011"/>
                </a:lnTo>
                <a:close/>
                <a:moveTo>
                  <a:pt x="17267" y="8488"/>
                </a:moveTo>
                <a:cubicBezTo>
                  <a:pt x="17232" y="8471"/>
                  <a:pt x="17194" y="8497"/>
                  <a:pt x="17180" y="8542"/>
                </a:cubicBezTo>
                <a:cubicBezTo>
                  <a:pt x="17166" y="8588"/>
                  <a:pt x="17136" y="8610"/>
                  <a:pt x="17112" y="8591"/>
                </a:cubicBezTo>
                <a:cubicBezTo>
                  <a:pt x="17049" y="8542"/>
                  <a:pt x="17057" y="8804"/>
                  <a:pt x="17120" y="8884"/>
                </a:cubicBezTo>
                <a:cubicBezTo>
                  <a:pt x="17149" y="8920"/>
                  <a:pt x="17181" y="8949"/>
                  <a:pt x="17193" y="8949"/>
                </a:cubicBezTo>
                <a:cubicBezTo>
                  <a:pt x="17204" y="8949"/>
                  <a:pt x="17201" y="8931"/>
                  <a:pt x="17185" y="8911"/>
                </a:cubicBezTo>
                <a:cubicBezTo>
                  <a:pt x="17169" y="8891"/>
                  <a:pt x="17188" y="8831"/>
                  <a:pt x="17228" y="8776"/>
                </a:cubicBezTo>
                <a:cubicBezTo>
                  <a:pt x="17268" y="8720"/>
                  <a:pt x="17285" y="8673"/>
                  <a:pt x="17267" y="8673"/>
                </a:cubicBezTo>
                <a:cubicBezTo>
                  <a:pt x="17248" y="8673"/>
                  <a:pt x="17251" y="8639"/>
                  <a:pt x="17279" y="8597"/>
                </a:cubicBezTo>
                <a:cubicBezTo>
                  <a:pt x="17317" y="8538"/>
                  <a:pt x="17315" y="8512"/>
                  <a:pt x="17267" y="8488"/>
                </a:cubicBezTo>
                <a:close/>
                <a:moveTo>
                  <a:pt x="16539" y="10304"/>
                </a:moveTo>
                <a:cubicBezTo>
                  <a:pt x="16694" y="10310"/>
                  <a:pt x="16802" y="10373"/>
                  <a:pt x="16802" y="10478"/>
                </a:cubicBezTo>
                <a:cubicBezTo>
                  <a:pt x="16802" y="10530"/>
                  <a:pt x="16863" y="10650"/>
                  <a:pt x="16935" y="10743"/>
                </a:cubicBezTo>
                <a:cubicBezTo>
                  <a:pt x="17056" y="10900"/>
                  <a:pt x="17063" y="10928"/>
                  <a:pt x="17021" y="11117"/>
                </a:cubicBezTo>
                <a:cubicBezTo>
                  <a:pt x="16925" y="11554"/>
                  <a:pt x="17048" y="11831"/>
                  <a:pt x="17899" y="13047"/>
                </a:cubicBezTo>
                <a:cubicBezTo>
                  <a:pt x="18982" y="14591"/>
                  <a:pt x="19297" y="15095"/>
                  <a:pt x="19724" y="15990"/>
                </a:cubicBezTo>
                <a:cubicBezTo>
                  <a:pt x="20187" y="16959"/>
                  <a:pt x="20348" y="17832"/>
                  <a:pt x="20210" y="18575"/>
                </a:cubicBezTo>
                <a:cubicBezTo>
                  <a:pt x="20127" y="19017"/>
                  <a:pt x="19940" y="19554"/>
                  <a:pt x="19754" y="19871"/>
                </a:cubicBezTo>
                <a:cubicBezTo>
                  <a:pt x="19642" y="20062"/>
                  <a:pt x="19580" y="20108"/>
                  <a:pt x="19393" y="20158"/>
                </a:cubicBezTo>
                <a:cubicBezTo>
                  <a:pt x="19269" y="20192"/>
                  <a:pt x="18996" y="20219"/>
                  <a:pt x="18786" y="20218"/>
                </a:cubicBezTo>
                <a:cubicBezTo>
                  <a:pt x="18210" y="20214"/>
                  <a:pt x="17914" y="20104"/>
                  <a:pt x="16061" y="19226"/>
                </a:cubicBezTo>
                <a:cubicBezTo>
                  <a:pt x="14963" y="18706"/>
                  <a:pt x="14100" y="18452"/>
                  <a:pt x="13135" y="18364"/>
                </a:cubicBezTo>
                <a:cubicBezTo>
                  <a:pt x="12754" y="18329"/>
                  <a:pt x="11860" y="18434"/>
                  <a:pt x="11362" y="18570"/>
                </a:cubicBezTo>
                <a:cubicBezTo>
                  <a:pt x="11255" y="18599"/>
                  <a:pt x="11150" y="18600"/>
                  <a:pt x="11129" y="18575"/>
                </a:cubicBezTo>
                <a:cubicBezTo>
                  <a:pt x="11109" y="18549"/>
                  <a:pt x="11183" y="18376"/>
                  <a:pt x="11293" y="18191"/>
                </a:cubicBezTo>
                <a:lnTo>
                  <a:pt x="11491" y="17855"/>
                </a:lnTo>
                <a:lnTo>
                  <a:pt x="12554" y="17849"/>
                </a:lnTo>
                <a:cubicBezTo>
                  <a:pt x="14245" y="17841"/>
                  <a:pt x="14831" y="17797"/>
                  <a:pt x="15377" y="17643"/>
                </a:cubicBezTo>
                <a:cubicBezTo>
                  <a:pt x="15643" y="17568"/>
                  <a:pt x="15888" y="17487"/>
                  <a:pt x="15924" y="17459"/>
                </a:cubicBezTo>
                <a:cubicBezTo>
                  <a:pt x="15979" y="17416"/>
                  <a:pt x="15996" y="16936"/>
                  <a:pt x="16044" y="14353"/>
                </a:cubicBezTo>
                <a:cubicBezTo>
                  <a:pt x="16076" y="12673"/>
                  <a:pt x="16117" y="11088"/>
                  <a:pt x="16135" y="10830"/>
                </a:cubicBezTo>
                <a:lnTo>
                  <a:pt x="16165" y="10358"/>
                </a:lnTo>
                <a:lnTo>
                  <a:pt x="16371" y="10315"/>
                </a:lnTo>
                <a:cubicBezTo>
                  <a:pt x="16431" y="10302"/>
                  <a:pt x="16488" y="10302"/>
                  <a:pt x="16539" y="10304"/>
                </a:cubicBezTo>
                <a:close/>
              </a:path>
            </a:pathLst>
          </a:custGeom>
          <a:ln w="12700">
            <a:miter lim="400000"/>
          </a:ln>
        </p:spPr>
      </p:pic>
      <p:grpSp>
        <p:nvGrpSpPr>
          <p:cNvPr id="2565" name="تجميع"/>
          <p:cNvGrpSpPr/>
          <p:nvPr/>
        </p:nvGrpSpPr>
        <p:grpSpPr>
          <a:xfrm>
            <a:off x="5766976" y="1899846"/>
            <a:ext cx="852521" cy="716151"/>
            <a:chOff x="-1" y="-1"/>
            <a:chExt cx="852520" cy="716149"/>
          </a:xfrm>
        </p:grpSpPr>
        <p:grpSp>
          <p:nvGrpSpPr>
            <p:cNvPr id="2563" name="تجميع"/>
            <p:cNvGrpSpPr/>
            <p:nvPr/>
          </p:nvGrpSpPr>
          <p:grpSpPr>
            <a:xfrm>
              <a:off x="-2" y="-2"/>
              <a:ext cx="852522" cy="716151"/>
              <a:chOff x="0" y="0"/>
              <a:chExt cx="852520" cy="716149"/>
            </a:xfrm>
          </p:grpSpPr>
          <p:sp>
            <p:nvSpPr>
              <p:cNvPr id="2561" name="شريط فيلم"/>
              <p:cNvSpPr/>
              <p:nvPr/>
            </p:nvSpPr>
            <p:spPr>
              <a:xfrm>
                <a:off x="-1" y="0"/>
                <a:ext cx="852522" cy="7161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chemeClr val="accent6">
                    <a:lumOff val="18431"/>
                  </a:schemeClr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62" name="مستطيل"/>
              <p:cNvSpPr/>
              <p:nvPr/>
            </p:nvSpPr>
            <p:spPr>
              <a:xfrm>
                <a:off x="54428" y="162298"/>
                <a:ext cx="749290" cy="38888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564" name="المدرجات التكرارية"/>
            <p:cNvSpPr txBox="1"/>
            <p:nvPr/>
          </p:nvSpPr>
          <p:spPr>
            <a:xfrm>
              <a:off x="195037" y="214650"/>
              <a:ext cx="463116" cy="26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l">
                <a:lnSpc>
                  <a:spcPct val="80000"/>
                </a:lnSpc>
                <a:defRPr sz="800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المدرجات التكرارية </a:t>
              </a:r>
            </a:p>
          </p:txBody>
        </p:sp>
      </p:grpSp>
      <p:grpSp>
        <p:nvGrpSpPr>
          <p:cNvPr id="2569" name="تجميع"/>
          <p:cNvGrpSpPr/>
          <p:nvPr/>
        </p:nvGrpSpPr>
        <p:grpSpPr>
          <a:xfrm>
            <a:off x="4121001" y="1911382"/>
            <a:ext cx="885942" cy="691371"/>
            <a:chOff x="0" y="0"/>
            <a:chExt cx="885941" cy="691370"/>
          </a:xfrm>
        </p:grpSpPr>
        <p:sp>
          <p:nvSpPr>
            <p:cNvPr id="2566" name="شريط فيلم"/>
            <p:cNvSpPr/>
            <p:nvPr/>
          </p:nvSpPr>
          <p:spPr>
            <a:xfrm>
              <a:off x="-1" y="-1"/>
              <a:ext cx="823023" cy="6913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chemeClr val="accent6">
                  <a:lumOff val="18431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7" name="مستطيل"/>
            <p:cNvSpPr/>
            <p:nvPr/>
          </p:nvSpPr>
          <p:spPr>
            <a:xfrm>
              <a:off x="6550" y="159261"/>
              <a:ext cx="763926" cy="3754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8" name="مقاييس النزعة المركزية"/>
            <p:cNvSpPr txBox="1"/>
            <p:nvPr/>
          </p:nvSpPr>
          <p:spPr>
            <a:xfrm>
              <a:off x="8876" y="200257"/>
              <a:ext cx="877066" cy="2733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ct val="80000"/>
                </a:lnSpc>
                <a:defRPr sz="900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مقاييس النزعة المركزية</a:t>
              </a:r>
            </a:p>
          </p:txBody>
        </p:sp>
      </p:grpSp>
      <p:sp>
        <p:nvSpPr>
          <p:cNvPr id="2570" name="دائرة"/>
          <p:cNvSpPr/>
          <p:nvPr/>
        </p:nvSpPr>
        <p:spPr>
          <a:xfrm>
            <a:off x="7162596" y="2066964"/>
            <a:ext cx="449503" cy="449503"/>
          </a:xfrm>
          <a:prstGeom prst="ellipse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2575" name="تجميع"/>
          <p:cNvGrpSpPr/>
          <p:nvPr/>
        </p:nvGrpSpPr>
        <p:grpSpPr>
          <a:xfrm>
            <a:off x="4932218" y="1911382"/>
            <a:ext cx="825058" cy="693080"/>
            <a:chOff x="-1" y="0"/>
            <a:chExt cx="825057" cy="693079"/>
          </a:xfrm>
        </p:grpSpPr>
        <p:grpSp>
          <p:nvGrpSpPr>
            <p:cNvPr id="2573" name="تجميع"/>
            <p:cNvGrpSpPr/>
            <p:nvPr/>
          </p:nvGrpSpPr>
          <p:grpSpPr>
            <a:xfrm>
              <a:off x="-2" y="-1"/>
              <a:ext cx="825059" cy="693080"/>
              <a:chOff x="0" y="0"/>
              <a:chExt cx="825057" cy="693079"/>
            </a:xfrm>
          </p:grpSpPr>
          <p:sp>
            <p:nvSpPr>
              <p:cNvPr id="2571" name="شريط فيلم"/>
              <p:cNvSpPr/>
              <p:nvPr/>
            </p:nvSpPr>
            <p:spPr>
              <a:xfrm>
                <a:off x="-1" y="-1"/>
                <a:ext cx="825059" cy="6930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57" y="0"/>
                    </a:moveTo>
                    <a:cubicBezTo>
                      <a:pt x="249" y="0"/>
                      <a:pt x="0" y="296"/>
                      <a:pt x="0" y="663"/>
                    </a:cubicBezTo>
                    <a:lnTo>
                      <a:pt x="0" y="20939"/>
                    </a:lnTo>
                    <a:cubicBezTo>
                      <a:pt x="0" y="21306"/>
                      <a:pt x="249" y="21600"/>
                      <a:pt x="557" y="21600"/>
                    </a:cubicBezTo>
                    <a:lnTo>
                      <a:pt x="21045" y="21600"/>
                    </a:lnTo>
                    <a:cubicBezTo>
                      <a:pt x="21353" y="21600"/>
                      <a:pt x="21600" y="21306"/>
                      <a:pt x="21600" y="20939"/>
                    </a:cubicBezTo>
                    <a:lnTo>
                      <a:pt x="21600" y="657"/>
                    </a:lnTo>
                    <a:cubicBezTo>
                      <a:pt x="21600" y="297"/>
                      <a:pt x="21353" y="0"/>
                      <a:pt x="21045" y="0"/>
                    </a:cubicBezTo>
                    <a:lnTo>
                      <a:pt x="557" y="0"/>
                    </a:lnTo>
                    <a:close/>
                    <a:moveTo>
                      <a:pt x="1733" y="1317"/>
                    </a:moveTo>
                    <a:lnTo>
                      <a:pt x="3352" y="1317"/>
                    </a:lnTo>
                    <a:lnTo>
                      <a:pt x="3352" y="3246"/>
                    </a:lnTo>
                    <a:lnTo>
                      <a:pt x="1733" y="3246"/>
                    </a:lnTo>
                    <a:lnTo>
                      <a:pt x="1733" y="1317"/>
                    </a:lnTo>
                    <a:close/>
                    <a:moveTo>
                      <a:pt x="5863" y="1317"/>
                    </a:moveTo>
                    <a:lnTo>
                      <a:pt x="7482" y="1317"/>
                    </a:lnTo>
                    <a:lnTo>
                      <a:pt x="7482" y="3246"/>
                    </a:lnTo>
                    <a:lnTo>
                      <a:pt x="5863" y="3246"/>
                    </a:lnTo>
                    <a:lnTo>
                      <a:pt x="5863" y="1317"/>
                    </a:lnTo>
                    <a:close/>
                    <a:moveTo>
                      <a:pt x="9993" y="1317"/>
                    </a:moveTo>
                    <a:lnTo>
                      <a:pt x="11612" y="1317"/>
                    </a:lnTo>
                    <a:lnTo>
                      <a:pt x="11612" y="3246"/>
                    </a:lnTo>
                    <a:lnTo>
                      <a:pt x="9993" y="3246"/>
                    </a:lnTo>
                    <a:lnTo>
                      <a:pt x="9993" y="1317"/>
                    </a:lnTo>
                    <a:close/>
                    <a:moveTo>
                      <a:pt x="14123" y="1317"/>
                    </a:moveTo>
                    <a:lnTo>
                      <a:pt x="15742" y="1317"/>
                    </a:lnTo>
                    <a:lnTo>
                      <a:pt x="15742" y="3246"/>
                    </a:lnTo>
                    <a:lnTo>
                      <a:pt x="14123" y="3246"/>
                    </a:lnTo>
                    <a:lnTo>
                      <a:pt x="14123" y="1317"/>
                    </a:lnTo>
                    <a:close/>
                    <a:moveTo>
                      <a:pt x="18253" y="1317"/>
                    </a:moveTo>
                    <a:lnTo>
                      <a:pt x="19872" y="1317"/>
                    </a:lnTo>
                    <a:lnTo>
                      <a:pt x="19872" y="3246"/>
                    </a:lnTo>
                    <a:lnTo>
                      <a:pt x="18253" y="3246"/>
                    </a:lnTo>
                    <a:lnTo>
                      <a:pt x="18253" y="1317"/>
                    </a:lnTo>
                    <a:close/>
                    <a:moveTo>
                      <a:pt x="1733" y="4563"/>
                    </a:moveTo>
                    <a:lnTo>
                      <a:pt x="19872" y="4563"/>
                    </a:lnTo>
                    <a:lnTo>
                      <a:pt x="19872" y="17031"/>
                    </a:lnTo>
                    <a:lnTo>
                      <a:pt x="1733" y="17031"/>
                    </a:lnTo>
                    <a:lnTo>
                      <a:pt x="1733" y="4563"/>
                    </a:lnTo>
                    <a:close/>
                    <a:moveTo>
                      <a:pt x="1733" y="18348"/>
                    </a:moveTo>
                    <a:lnTo>
                      <a:pt x="3352" y="18348"/>
                    </a:lnTo>
                    <a:lnTo>
                      <a:pt x="3352" y="20276"/>
                    </a:lnTo>
                    <a:lnTo>
                      <a:pt x="1733" y="20276"/>
                    </a:lnTo>
                    <a:lnTo>
                      <a:pt x="1733" y="18348"/>
                    </a:lnTo>
                    <a:close/>
                    <a:moveTo>
                      <a:pt x="5863" y="18348"/>
                    </a:moveTo>
                    <a:lnTo>
                      <a:pt x="7482" y="18348"/>
                    </a:lnTo>
                    <a:lnTo>
                      <a:pt x="7482" y="20276"/>
                    </a:lnTo>
                    <a:lnTo>
                      <a:pt x="5863" y="20276"/>
                    </a:lnTo>
                    <a:lnTo>
                      <a:pt x="5863" y="18348"/>
                    </a:lnTo>
                    <a:close/>
                    <a:moveTo>
                      <a:pt x="9993" y="18348"/>
                    </a:moveTo>
                    <a:lnTo>
                      <a:pt x="11612" y="18348"/>
                    </a:lnTo>
                    <a:lnTo>
                      <a:pt x="11612" y="20276"/>
                    </a:lnTo>
                    <a:lnTo>
                      <a:pt x="9993" y="20276"/>
                    </a:lnTo>
                    <a:lnTo>
                      <a:pt x="9993" y="18348"/>
                    </a:lnTo>
                    <a:close/>
                    <a:moveTo>
                      <a:pt x="14123" y="18348"/>
                    </a:moveTo>
                    <a:lnTo>
                      <a:pt x="15742" y="18348"/>
                    </a:lnTo>
                    <a:lnTo>
                      <a:pt x="15742" y="20276"/>
                    </a:lnTo>
                    <a:lnTo>
                      <a:pt x="14123" y="20276"/>
                    </a:lnTo>
                    <a:lnTo>
                      <a:pt x="14123" y="18348"/>
                    </a:lnTo>
                    <a:close/>
                    <a:moveTo>
                      <a:pt x="18253" y="18348"/>
                    </a:moveTo>
                    <a:lnTo>
                      <a:pt x="19872" y="18348"/>
                    </a:lnTo>
                    <a:lnTo>
                      <a:pt x="19872" y="20276"/>
                    </a:lnTo>
                    <a:lnTo>
                      <a:pt x="18253" y="20276"/>
                    </a:lnTo>
                    <a:lnTo>
                      <a:pt x="18253" y="18348"/>
                    </a:lnTo>
                    <a:close/>
                  </a:path>
                </a:pathLst>
              </a:custGeom>
              <a:solidFill>
                <a:srgbClr val="FFFFFF"/>
              </a:solidFill>
              <a:ln w="25400" cap="flat">
                <a:solidFill>
                  <a:schemeClr val="accent6">
                    <a:lumOff val="18431"/>
                  </a:schemeClr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72" name="مستطيل"/>
              <p:cNvSpPr/>
              <p:nvPr/>
            </p:nvSpPr>
            <p:spPr>
              <a:xfrm>
                <a:off x="59339" y="151663"/>
                <a:ext cx="715765" cy="389752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t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574" name="القطاعات الدائرية"/>
            <p:cNvSpPr txBox="1"/>
            <p:nvPr/>
          </p:nvSpPr>
          <p:spPr>
            <a:xfrm>
              <a:off x="133028" y="207735"/>
              <a:ext cx="448198" cy="2877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ct val="80000"/>
                </a:lnSpc>
                <a:defRPr sz="900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القطاعات الدائرية </a:t>
              </a:r>
            </a:p>
          </p:txBody>
        </p:sp>
      </p:grpSp>
      <p:grpSp>
        <p:nvGrpSpPr>
          <p:cNvPr id="2579" name="تجميع"/>
          <p:cNvGrpSpPr/>
          <p:nvPr/>
        </p:nvGrpSpPr>
        <p:grpSpPr>
          <a:xfrm>
            <a:off x="3301050" y="1911382"/>
            <a:ext cx="829089" cy="693079"/>
            <a:chOff x="0" y="0"/>
            <a:chExt cx="829088" cy="693077"/>
          </a:xfrm>
        </p:grpSpPr>
        <p:sp>
          <p:nvSpPr>
            <p:cNvPr id="2576" name="شريط فيلم"/>
            <p:cNvSpPr/>
            <p:nvPr/>
          </p:nvSpPr>
          <p:spPr>
            <a:xfrm>
              <a:off x="0" y="-1"/>
              <a:ext cx="825055" cy="6930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chemeClr val="accent6">
                  <a:lumOff val="18431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7" name="مستطيل"/>
            <p:cNvSpPr/>
            <p:nvPr/>
          </p:nvSpPr>
          <p:spPr>
            <a:xfrm>
              <a:off x="6567" y="159655"/>
              <a:ext cx="765812" cy="37635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8" name="مقاييس التشتت"/>
            <p:cNvSpPr txBox="1"/>
            <p:nvPr/>
          </p:nvSpPr>
          <p:spPr>
            <a:xfrm>
              <a:off x="55983" y="208937"/>
              <a:ext cx="773106" cy="1512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ct val="80000"/>
                </a:lnSpc>
                <a:defRPr sz="900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مقاييس التشتت </a:t>
              </a:r>
            </a:p>
          </p:txBody>
        </p:sp>
      </p:grpSp>
      <p:grpSp>
        <p:nvGrpSpPr>
          <p:cNvPr id="2583" name="تجميع"/>
          <p:cNvGrpSpPr/>
          <p:nvPr/>
        </p:nvGrpSpPr>
        <p:grpSpPr>
          <a:xfrm>
            <a:off x="2481093" y="1911382"/>
            <a:ext cx="810544" cy="680888"/>
            <a:chOff x="0" y="0"/>
            <a:chExt cx="810543" cy="680887"/>
          </a:xfrm>
        </p:grpSpPr>
        <p:sp>
          <p:nvSpPr>
            <p:cNvPr id="2580" name="شريط فيلم"/>
            <p:cNvSpPr/>
            <p:nvPr/>
          </p:nvSpPr>
          <p:spPr>
            <a:xfrm>
              <a:off x="-1" y="-1"/>
              <a:ext cx="810544" cy="680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chemeClr val="accent6">
                  <a:lumOff val="18431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1" name="مستطيل"/>
            <p:cNvSpPr/>
            <p:nvPr/>
          </p:nvSpPr>
          <p:spPr>
            <a:xfrm>
              <a:off x="6452" y="156846"/>
              <a:ext cx="752342" cy="36973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2" name="التمثيل بالصندوق وطرفيه"/>
            <p:cNvSpPr txBox="1"/>
            <p:nvPr/>
          </p:nvSpPr>
          <p:spPr>
            <a:xfrm>
              <a:off x="39667" y="141142"/>
              <a:ext cx="731208" cy="4098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ct val="80000"/>
                </a:lnSpc>
                <a:defRPr sz="900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التمثيل بالصندوق وطرفيه</a:t>
              </a:r>
            </a:p>
          </p:txBody>
        </p:sp>
      </p:grpSp>
      <p:grpSp>
        <p:nvGrpSpPr>
          <p:cNvPr id="2587" name="تجميع"/>
          <p:cNvGrpSpPr/>
          <p:nvPr/>
        </p:nvGrpSpPr>
        <p:grpSpPr>
          <a:xfrm>
            <a:off x="1659161" y="1911382"/>
            <a:ext cx="810544" cy="680888"/>
            <a:chOff x="0" y="0"/>
            <a:chExt cx="810543" cy="680887"/>
          </a:xfrm>
        </p:grpSpPr>
        <p:sp>
          <p:nvSpPr>
            <p:cNvPr id="2584" name="شريط فيلم"/>
            <p:cNvSpPr/>
            <p:nvPr/>
          </p:nvSpPr>
          <p:spPr>
            <a:xfrm>
              <a:off x="-1" y="-1"/>
              <a:ext cx="810544" cy="6808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557" y="0"/>
                  </a:moveTo>
                  <a:cubicBezTo>
                    <a:pt x="249" y="0"/>
                    <a:pt x="0" y="296"/>
                    <a:pt x="0" y="663"/>
                  </a:cubicBezTo>
                  <a:lnTo>
                    <a:pt x="0" y="20939"/>
                  </a:lnTo>
                  <a:cubicBezTo>
                    <a:pt x="0" y="21306"/>
                    <a:pt x="249" y="21600"/>
                    <a:pt x="557" y="21600"/>
                  </a:cubicBezTo>
                  <a:lnTo>
                    <a:pt x="21045" y="21600"/>
                  </a:lnTo>
                  <a:cubicBezTo>
                    <a:pt x="21353" y="21600"/>
                    <a:pt x="21600" y="21306"/>
                    <a:pt x="21600" y="20939"/>
                  </a:cubicBezTo>
                  <a:lnTo>
                    <a:pt x="21600" y="657"/>
                  </a:lnTo>
                  <a:cubicBezTo>
                    <a:pt x="21600" y="297"/>
                    <a:pt x="21353" y="0"/>
                    <a:pt x="21045" y="0"/>
                  </a:cubicBezTo>
                  <a:lnTo>
                    <a:pt x="557" y="0"/>
                  </a:lnTo>
                  <a:close/>
                  <a:moveTo>
                    <a:pt x="1733" y="1317"/>
                  </a:moveTo>
                  <a:lnTo>
                    <a:pt x="3352" y="1317"/>
                  </a:lnTo>
                  <a:lnTo>
                    <a:pt x="3352" y="3246"/>
                  </a:lnTo>
                  <a:lnTo>
                    <a:pt x="1733" y="3246"/>
                  </a:lnTo>
                  <a:lnTo>
                    <a:pt x="1733" y="1317"/>
                  </a:lnTo>
                  <a:close/>
                  <a:moveTo>
                    <a:pt x="5863" y="1317"/>
                  </a:moveTo>
                  <a:lnTo>
                    <a:pt x="7482" y="1317"/>
                  </a:lnTo>
                  <a:lnTo>
                    <a:pt x="7482" y="3246"/>
                  </a:lnTo>
                  <a:lnTo>
                    <a:pt x="5863" y="3246"/>
                  </a:lnTo>
                  <a:lnTo>
                    <a:pt x="5863" y="1317"/>
                  </a:lnTo>
                  <a:close/>
                  <a:moveTo>
                    <a:pt x="9993" y="1317"/>
                  </a:moveTo>
                  <a:lnTo>
                    <a:pt x="11612" y="1317"/>
                  </a:lnTo>
                  <a:lnTo>
                    <a:pt x="11612" y="3246"/>
                  </a:lnTo>
                  <a:lnTo>
                    <a:pt x="9993" y="3246"/>
                  </a:lnTo>
                  <a:lnTo>
                    <a:pt x="9993" y="1317"/>
                  </a:lnTo>
                  <a:close/>
                  <a:moveTo>
                    <a:pt x="14123" y="1317"/>
                  </a:moveTo>
                  <a:lnTo>
                    <a:pt x="15742" y="1317"/>
                  </a:lnTo>
                  <a:lnTo>
                    <a:pt x="15742" y="3246"/>
                  </a:lnTo>
                  <a:lnTo>
                    <a:pt x="14123" y="3246"/>
                  </a:lnTo>
                  <a:lnTo>
                    <a:pt x="14123" y="1317"/>
                  </a:lnTo>
                  <a:close/>
                  <a:moveTo>
                    <a:pt x="18253" y="1317"/>
                  </a:moveTo>
                  <a:lnTo>
                    <a:pt x="19872" y="1317"/>
                  </a:lnTo>
                  <a:lnTo>
                    <a:pt x="19872" y="3246"/>
                  </a:lnTo>
                  <a:lnTo>
                    <a:pt x="18253" y="3246"/>
                  </a:lnTo>
                  <a:lnTo>
                    <a:pt x="18253" y="1317"/>
                  </a:lnTo>
                  <a:close/>
                  <a:moveTo>
                    <a:pt x="1733" y="4563"/>
                  </a:moveTo>
                  <a:lnTo>
                    <a:pt x="19872" y="4563"/>
                  </a:lnTo>
                  <a:lnTo>
                    <a:pt x="19872" y="17031"/>
                  </a:lnTo>
                  <a:lnTo>
                    <a:pt x="1733" y="17031"/>
                  </a:lnTo>
                  <a:lnTo>
                    <a:pt x="1733" y="4563"/>
                  </a:lnTo>
                  <a:close/>
                  <a:moveTo>
                    <a:pt x="1733" y="18348"/>
                  </a:moveTo>
                  <a:lnTo>
                    <a:pt x="3352" y="18348"/>
                  </a:lnTo>
                  <a:lnTo>
                    <a:pt x="3352" y="20276"/>
                  </a:lnTo>
                  <a:lnTo>
                    <a:pt x="1733" y="20276"/>
                  </a:lnTo>
                  <a:lnTo>
                    <a:pt x="1733" y="18348"/>
                  </a:lnTo>
                  <a:close/>
                  <a:moveTo>
                    <a:pt x="5863" y="18348"/>
                  </a:moveTo>
                  <a:lnTo>
                    <a:pt x="7482" y="18348"/>
                  </a:lnTo>
                  <a:lnTo>
                    <a:pt x="7482" y="20276"/>
                  </a:lnTo>
                  <a:lnTo>
                    <a:pt x="5863" y="20276"/>
                  </a:lnTo>
                  <a:lnTo>
                    <a:pt x="5863" y="18348"/>
                  </a:lnTo>
                  <a:close/>
                  <a:moveTo>
                    <a:pt x="9993" y="18348"/>
                  </a:moveTo>
                  <a:lnTo>
                    <a:pt x="11612" y="18348"/>
                  </a:lnTo>
                  <a:lnTo>
                    <a:pt x="11612" y="20276"/>
                  </a:lnTo>
                  <a:lnTo>
                    <a:pt x="9993" y="20276"/>
                  </a:lnTo>
                  <a:lnTo>
                    <a:pt x="9993" y="18348"/>
                  </a:lnTo>
                  <a:close/>
                  <a:moveTo>
                    <a:pt x="14123" y="18348"/>
                  </a:moveTo>
                  <a:lnTo>
                    <a:pt x="15742" y="18348"/>
                  </a:lnTo>
                  <a:lnTo>
                    <a:pt x="15742" y="20276"/>
                  </a:lnTo>
                  <a:lnTo>
                    <a:pt x="14123" y="20276"/>
                  </a:lnTo>
                  <a:lnTo>
                    <a:pt x="14123" y="18348"/>
                  </a:lnTo>
                  <a:close/>
                  <a:moveTo>
                    <a:pt x="18253" y="18348"/>
                  </a:moveTo>
                  <a:lnTo>
                    <a:pt x="19872" y="18348"/>
                  </a:lnTo>
                  <a:lnTo>
                    <a:pt x="19872" y="20276"/>
                  </a:lnTo>
                  <a:lnTo>
                    <a:pt x="18253" y="20276"/>
                  </a:lnTo>
                  <a:lnTo>
                    <a:pt x="18253" y="18348"/>
                  </a:lnTo>
                  <a:close/>
                </a:path>
              </a:pathLst>
            </a:custGeom>
            <a:solidFill>
              <a:srgbClr val="FFFFFF"/>
            </a:solidFill>
            <a:ln w="25400" cap="flat">
              <a:solidFill>
                <a:schemeClr val="accent6">
                  <a:lumOff val="18431"/>
                </a:schemeClr>
              </a:solidFill>
              <a:prstDash val="solid"/>
              <a:round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5" name="مستطيل"/>
            <p:cNvSpPr/>
            <p:nvPr/>
          </p:nvSpPr>
          <p:spPr>
            <a:xfrm>
              <a:off x="6452" y="156846"/>
              <a:ext cx="752342" cy="36973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t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6" name="التمثيل بالساق والورقة"/>
            <p:cNvSpPr txBox="1"/>
            <p:nvPr/>
          </p:nvSpPr>
          <p:spPr>
            <a:xfrm>
              <a:off x="39667" y="141142"/>
              <a:ext cx="731208" cy="27339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lnSpc>
                  <a:spcPct val="80000"/>
                </a:lnSpc>
                <a:defRPr sz="900">
                  <a:solidFill>
                    <a:schemeClr val="accent6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التمثيل بالساق والورقة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7" dur="1500"/>
                                        <p:tgtEl>
                                          <p:spTgt spid="2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Class="entr" nodeType="after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1" dur="2000"/>
                                        <p:tgtEl>
                                          <p:spTgt spid="2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Class="entr" nodeType="after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5" dur="1000"/>
                                        <p:tgtEl>
                                          <p:spTgt spid="2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Class="entr" nodeType="afterEffect" presetSubtype="2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9" dur="2000"/>
                                        <p:tgtEl>
                                          <p:spTgt spid="2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Class="entr" nodeType="afterEffect" presetSubtype="2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3" dur="2000"/>
                                        <p:tgtEl>
                                          <p:spTgt spid="2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Class="entr" nodeType="afterEffect" presetSubtype="2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27" dur="2000"/>
                                        <p:tgtEl>
                                          <p:spTgt spid="2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Class="entr" nodeType="afterEffect" presetSubtype="2" presetID="22" grpId="7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2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31" dur="2000"/>
                                        <p:tgtEl>
                                          <p:spTgt spid="2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83" grpId="6"/>
      <p:bldP build="whole" bldLvl="1" animBg="1" rev="0" advAuto="0" spid="2570" grpId="1"/>
      <p:bldP build="whole" bldLvl="1" animBg="1" rev="0" advAuto="0" spid="2569" grpId="4"/>
      <p:bldP build="whole" bldLvl="1" animBg="1" rev="0" advAuto="0" spid="2587" grpId="7"/>
      <p:bldP build="whole" bldLvl="1" animBg="1" rev="0" advAuto="0" spid="2565" grpId="2"/>
      <p:bldP build="whole" bldLvl="1" animBg="1" rev="0" advAuto="0" spid="2575" grpId="3"/>
      <p:bldP build="whole" bldLvl="1" animBg="1" rev="0" advAuto="0" spid="2579" grpId="5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9" name="Google Shape;2844;p32"/>
          <p:cNvSpPr/>
          <p:nvPr/>
        </p:nvSpPr>
        <p:spPr>
          <a:xfrm>
            <a:off x="345668" y="968293"/>
            <a:ext cx="195239" cy="2390039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590" name="Google Shape;900;p13"/>
          <p:cNvSpPr/>
          <p:nvPr/>
        </p:nvSpPr>
        <p:spPr>
          <a:xfrm rot="5400000">
            <a:off x="-740201" y="2090118"/>
            <a:ext cx="2366979" cy="146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5DCDC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2593" name="Google Shape;972;p13"/>
          <p:cNvGrpSpPr/>
          <p:nvPr/>
        </p:nvGrpSpPr>
        <p:grpSpPr>
          <a:xfrm>
            <a:off x="3294643" y="4062495"/>
            <a:ext cx="297897" cy="313805"/>
            <a:chOff x="-14" y="1"/>
            <a:chExt cx="297896" cy="313804"/>
          </a:xfrm>
        </p:grpSpPr>
        <p:sp>
          <p:nvSpPr>
            <p:cNvPr id="2591" name="Google Shape;973;p13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2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596" name="Google Shape;972;p13"/>
          <p:cNvGrpSpPr/>
          <p:nvPr/>
        </p:nvGrpSpPr>
        <p:grpSpPr>
          <a:xfrm>
            <a:off x="7487268" y="2631233"/>
            <a:ext cx="304840" cy="321119"/>
            <a:chOff x="-14" y="1"/>
            <a:chExt cx="304838" cy="321118"/>
          </a:xfrm>
        </p:grpSpPr>
        <p:sp>
          <p:nvSpPr>
            <p:cNvPr id="2594" name="Google Shape;973;p13"/>
            <p:cNvSpPr/>
            <p:nvPr/>
          </p:nvSpPr>
          <p:spPr>
            <a:xfrm>
              <a:off x="-15" y="1"/>
              <a:ext cx="304840" cy="3211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5" name="Google Shape;974;p13"/>
            <p:cNvSpPr/>
            <p:nvPr/>
          </p:nvSpPr>
          <p:spPr>
            <a:xfrm>
              <a:off x="119634" y="119677"/>
              <a:ext cx="72605" cy="7503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599" name="Google Shape;972;p13"/>
          <p:cNvGrpSpPr/>
          <p:nvPr/>
        </p:nvGrpSpPr>
        <p:grpSpPr>
          <a:xfrm>
            <a:off x="3882696" y="2907711"/>
            <a:ext cx="238358" cy="251086"/>
            <a:chOff x="-11" y="1"/>
            <a:chExt cx="238357" cy="251085"/>
          </a:xfrm>
        </p:grpSpPr>
        <p:sp>
          <p:nvSpPr>
            <p:cNvPr id="2597" name="Google Shape;973;p13"/>
            <p:cNvSpPr/>
            <p:nvPr/>
          </p:nvSpPr>
          <p:spPr>
            <a:xfrm>
              <a:off x="-12" y="1"/>
              <a:ext cx="238358" cy="2510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8" name="Google Shape;974;p13"/>
            <p:cNvSpPr/>
            <p:nvPr/>
          </p:nvSpPr>
          <p:spPr>
            <a:xfrm>
              <a:off x="93543" y="93576"/>
              <a:ext cx="56771" cy="5867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610" name="Google Shape;975;p13"/>
          <p:cNvGrpSpPr/>
          <p:nvPr/>
        </p:nvGrpSpPr>
        <p:grpSpPr>
          <a:xfrm>
            <a:off x="6046813" y="4016478"/>
            <a:ext cx="286702" cy="276837"/>
            <a:chOff x="0" y="0"/>
            <a:chExt cx="286700" cy="276836"/>
          </a:xfrm>
        </p:grpSpPr>
        <p:sp>
          <p:nvSpPr>
            <p:cNvPr id="2600" name="Google Shape;976;p13"/>
            <p:cNvSpPr/>
            <p:nvPr/>
          </p:nvSpPr>
          <p:spPr>
            <a:xfrm>
              <a:off x="42535" y="30210"/>
              <a:ext cx="202246" cy="197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1" name="Google Shape;977;p13"/>
            <p:cNvSpPr/>
            <p:nvPr/>
          </p:nvSpPr>
          <p:spPr>
            <a:xfrm>
              <a:off x="59190" y="30210"/>
              <a:ext cx="188051" cy="20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2" name="Google Shape;978;p13"/>
            <p:cNvSpPr/>
            <p:nvPr/>
          </p:nvSpPr>
          <p:spPr>
            <a:xfrm>
              <a:off x="147254" y="-1"/>
              <a:ext cx="12701" cy="276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3" name="Google Shape;979;p13"/>
            <p:cNvSpPr/>
            <p:nvPr/>
          </p:nvSpPr>
          <p:spPr>
            <a:xfrm>
              <a:off x="-1" y="120345"/>
              <a:ext cx="28052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4" name="Google Shape;980;p13"/>
            <p:cNvSpPr/>
            <p:nvPr/>
          </p:nvSpPr>
          <p:spPr>
            <a:xfrm>
              <a:off x="94935" y="6175"/>
              <a:ext cx="102982" cy="263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5" name="Google Shape;981;p13"/>
            <p:cNvSpPr/>
            <p:nvPr/>
          </p:nvSpPr>
          <p:spPr>
            <a:xfrm>
              <a:off x="22805" y="84480"/>
              <a:ext cx="263896" cy="9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6" name="Google Shape;982;p13"/>
            <p:cNvSpPr/>
            <p:nvPr/>
          </p:nvSpPr>
          <p:spPr>
            <a:xfrm>
              <a:off x="32055" y="77690"/>
              <a:ext cx="253416" cy="11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7" name="Google Shape;983;p13"/>
            <p:cNvSpPr/>
            <p:nvPr/>
          </p:nvSpPr>
          <p:spPr>
            <a:xfrm>
              <a:off x="83840" y="12325"/>
              <a:ext cx="118382" cy="254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8" name="Google Shape;984;p13"/>
            <p:cNvSpPr/>
            <p:nvPr/>
          </p:nvSpPr>
          <p:spPr>
            <a:xfrm>
              <a:off x="90110" y="72166"/>
              <a:ext cx="116336" cy="115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9" name="Google Shape;985;p13"/>
            <p:cNvSpPr/>
            <p:nvPr/>
          </p:nvSpPr>
          <p:spPr>
            <a:xfrm>
              <a:off x="116918" y="98745"/>
              <a:ext cx="62647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621" name="Google Shape;975;p13"/>
          <p:cNvGrpSpPr/>
          <p:nvPr/>
        </p:nvGrpSpPr>
        <p:grpSpPr>
          <a:xfrm>
            <a:off x="2632735" y="2501115"/>
            <a:ext cx="233116" cy="225093"/>
            <a:chOff x="0" y="1"/>
            <a:chExt cx="233114" cy="225092"/>
          </a:xfrm>
        </p:grpSpPr>
        <p:sp>
          <p:nvSpPr>
            <p:cNvPr id="2611" name="Google Shape;976;p13"/>
            <p:cNvSpPr/>
            <p:nvPr/>
          </p:nvSpPr>
          <p:spPr>
            <a:xfrm>
              <a:off x="34585" y="24564"/>
              <a:ext cx="164445" cy="160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2" name="Google Shape;977;p13"/>
            <p:cNvSpPr/>
            <p:nvPr/>
          </p:nvSpPr>
          <p:spPr>
            <a:xfrm>
              <a:off x="48127" y="24564"/>
              <a:ext cx="152903" cy="168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3" name="Google Shape;978;p13"/>
            <p:cNvSpPr/>
            <p:nvPr/>
          </p:nvSpPr>
          <p:spPr>
            <a:xfrm>
              <a:off x="118545" y="1"/>
              <a:ext cx="12701" cy="225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4" name="Google Shape;979;p13"/>
            <p:cNvSpPr/>
            <p:nvPr/>
          </p:nvSpPr>
          <p:spPr>
            <a:xfrm>
              <a:off x="-1" y="96665"/>
              <a:ext cx="22809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5" name="Google Shape;980;p13"/>
            <p:cNvSpPr/>
            <p:nvPr/>
          </p:nvSpPr>
          <p:spPr>
            <a:xfrm>
              <a:off x="77191" y="5021"/>
              <a:ext cx="83734" cy="214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6" name="Google Shape;981;p13"/>
            <p:cNvSpPr/>
            <p:nvPr/>
          </p:nvSpPr>
          <p:spPr>
            <a:xfrm>
              <a:off x="18543" y="68690"/>
              <a:ext cx="214572" cy="75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7" name="Google Shape;982;p13"/>
            <p:cNvSpPr/>
            <p:nvPr/>
          </p:nvSpPr>
          <p:spPr>
            <a:xfrm>
              <a:off x="26064" y="63169"/>
              <a:ext cx="206051" cy="90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8" name="Google Shape;983;p13"/>
            <p:cNvSpPr/>
            <p:nvPr/>
          </p:nvSpPr>
          <p:spPr>
            <a:xfrm>
              <a:off x="68170" y="10022"/>
              <a:ext cx="96255" cy="207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9" name="Google Shape;984;p13"/>
            <p:cNvSpPr/>
            <p:nvPr/>
          </p:nvSpPr>
          <p:spPr>
            <a:xfrm>
              <a:off x="73267" y="58678"/>
              <a:ext cx="94593" cy="9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0" name="Google Shape;985;p13"/>
            <p:cNvSpPr/>
            <p:nvPr/>
          </p:nvSpPr>
          <p:spPr>
            <a:xfrm>
              <a:off x="95065" y="80289"/>
              <a:ext cx="50938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632" name="Google Shape;975;p13"/>
          <p:cNvGrpSpPr/>
          <p:nvPr/>
        </p:nvGrpSpPr>
        <p:grpSpPr>
          <a:xfrm>
            <a:off x="2277044" y="4429030"/>
            <a:ext cx="192661" cy="186032"/>
            <a:chOff x="0" y="0"/>
            <a:chExt cx="192660" cy="186030"/>
          </a:xfrm>
        </p:grpSpPr>
        <p:sp>
          <p:nvSpPr>
            <p:cNvPr id="2622" name="Google Shape;976;p13"/>
            <p:cNvSpPr/>
            <p:nvPr/>
          </p:nvSpPr>
          <p:spPr>
            <a:xfrm>
              <a:off x="28583" y="20301"/>
              <a:ext cx="135908" cy="13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3" name="Google Shape;977;p13"/>
            <p:cNvSpPr/>
            <p:nvPr/>
          </p:nvSpPr>
          <p:spPr>
            <a:xfrm>
              <a:off x="39775" y="20301"/>
              <a:ext cx="126369" cy="13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4" name="Google Shape;978;p13"/>
            <p:cNvSpPr/>
            <p:nvPr/>
          </p:nvSpPr>
          <p:spPr>
            <a:xfrm>
              <a:off x="96871" y="-1"/>
              <a:ext cx="12701" cy="186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5" name="Google Shape;979;p13"/>
            <p:cNvSpPr/>
            <p:nvPr/>
          </p:nvSpPr>
          <p:spPr>
            <a:xfrm>
              <a:off x="0" y="78787"/>
              <a:ext cx="18851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6" name="Google Shape;980;p13"/>
            <p:cNvSpPr/>
            <p:nvPr/>
          </p:nvSpPr>
          <p:spPr>
            <a:xfrm>
              <a:off x="63795" y="4149"/>
              <a:ext cx="69203" cy="176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7" name="Google Shape;981;p13"/>
            <p:cNvSpPr/>
            <p:nvPr/>
          </p:nvSpPr>
          <p:spPr>
            <a:xfrm>
              <a:off x="15325" y="56769"/>
              <a:ext cx="177336" cy="6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8" name="Google Shape;982;p13"/>
            <p:cNvSpPr/>
            <p:nvPr/>
          </p:nvSpPr>
          <p:spPr>
            <a:xfrm>
              <a:off x="21541" y="52207"/>
              <a:ext cx="170294" cy="74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9" name="Google Shape;983;p13"/>
            <p:cNvSpPr/>
            <p:nvPr/>
          </p:nvSpPr>
          <p:spPr>
            <a:xfrm>
              <a:off x="56339" y="8282"/>
              <a:ext cx="79552" cy="171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0" name="Google Shape;984;p13"/>
            <p:cNvSpPr/>
            <p:nvPr/>
          </p:nvSpPr>
          <p:spPr>
            <a:xfrm>
              <a:off x="60552" y="48495"/>
              <a:ext cx="78177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1" name="Google Shape;985;p13"/>
            <p:cNvSpPr/>
            <p:nvPr/>
          </p:nvSpPr>
          <p:spPr>
            <a:xfrm>
              <a:off x="78567" y="66355"/>
              <a:ext cx="42098" cy="41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633" name="Google Shape;9382;p64"/>
          <p:cNvSpPr/>
          <p:nvPr/>
        </p:nvSpPr>
        <p:spPr>
          <a:xfrm>
            <a:off x="3413645" y="4432937"/>
            <a:ext cx="59910" cy="59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634" name="Google Shape;4238;p45"/>
          <p:cNvSpPr/>
          <p:nvPr/>
        </p:nvSpPr>
        <p:spPr>
          <a:xfrm rot="599">
            <a:off x="2018918" y="983224"/>
            <a:ext cx="5341402" cy="654640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2635" name="Google Shape;4324;p45"/>
          <p:cNvSpPr/>
          <p:nvPr/>
        </p:nvSpPr>
        <p:spPr>
          <a:xfrm rot="2153969">
            <a:off x="4303710" y="729911"/>
            <a:ext cx="971437" cy="5502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2636" name="Google Shape;1742;p25"/>
          <p:cNvSpPr txBox="1"/>
          <p:nvPr>
            <p:ph type="title"/>
          </p:nvPr>
        </p:nvSpPr>
        <p:spPr>
          <a:xfrm>
            <a:off x="2503235" y="982759"/>
            <a:ext cx="4384750" cy="747641"/>
          </a:xfrm>
          <a:prstGeom prst="rect">
            <a:avLst/>
          </a:prstGeom>
        </p:spPr>
        <p:txBody>
          <a:bodyPr lIns="121899" tIns="121899" rIns="121899" bIns="121899"/>
          <a:lstStyle/>
          <a:p>
            <a:pPr/>
            <a:r>
              <a:t>اختار بطاقة  </a:t>
            </a:r>
          </a:p>
        </p:txBody>
      </p:sp>
      <p:pic>
        <p:nvPicPr>
          <p:cNvPr id="2637" name="IMG_2031.jpeg" descr="IMG_2031.jpeg">
            <a:hlinkClick r:id="rId2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663" t="59449" r="75153" b="20309"/>
          <a:stretch>
            <a:fillRect/>
          </a:stretch>
        </p:blipFill>
        <p:spPr>
          <a:xfrm>
            <a:off x="2502914" y="3442561"/>
            <a:ext cx="1478400" cy="104107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8" name="IMG_2031.jpeg" descr="IMG_2031.jpeg">
            <a:hlinkClick r:id="rId4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663" t="79562" r="74323" b="0"/>
          <a:stretch>
            <a:fillRect/>
          </a:stretch>
        </p:blipFill>
        <p:spPr>
          <a:xfrm>
            <a:off x="4339116" y="2595876"/>
            <a:ext cx="1529108" cy="1051217"/>
          </a:xfrm>
          <a:prstGeom prst="rect">
            <a:avLst/>
          </a:prstGeom>
          <a:ln w="12700">
            <a:miter lim="400000"/>
          </a:ln>
        </p:spPr>
      </p:pic>
      <p:pic>
        <p:nvPicPr>
          <p:cNvPr id="2639" name="IMG_2031.jpeg" descr="IMG_2031.jpeg">
            <a:hlinkClick r:id="rId5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3">
            <a:extLst/>
          </a:blip>
          <a:srcRect l="50399" t="58940" r="25465" b="20366"/>
          <a:stretch>
            <a:fillRect/>
          </a:stretch>
        </p:blipFill>
        <p:spPr>
          <a:xfrm>
            <a:off x="6013858" y="1762408"/>
            <a:ext cx="1475415" cy="10643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0" name="Picture 8" descr="Picture 8"/>
          <p:cNvPicPr>
            <a:picLocks noChangeAspect="0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481963" y="1036403"/>
            <a:ext cx="595794" cy="5818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653" name="تجميع">
            <a:hlinkClick r:id="rId7" invalidUrl="" action="ppaction://hlinksldjump" tgtFrame="" tooltip="" history="1" highlightClick="0" endSnd="0"/>
          </p:cNvPr>
          <p:cNvGrpSpPr/>
          <p:nvPr/>
        </p:nvGrpSpPr>
        <p:grpSpPr>
          <a:xfrm>
            <a:off x="985151" y="4260696"/>
            <a:ext cx="935053" cy="330201"/>
            <a:chOff x="0" y="0"/>
            <a:chExt cx="935052" cy="330200"/>
          </a:xfrm>
        </p:grpSpPr>
        <p:grpSp>
          <p:nvGrpSpPr>
            <p:cNvPr id="2651" name="Google Shape;975;p13"/>
            <p:cNvGrpSpPr/>
            <p:nvPr/>
          </p:nvGrpSpPr>
          <p:grpSpPr>
            <a:xfrm>
              <a:off x="708607" y="36659"/>
              <a:ext cx="226446" cy="218656"/>
              <a:chOff x="0" y="0"/>
              <a:chExt cx="226444" cy="218655"/>
            </a:xfrm>
          </p:grpSpPr>
          <p:sp>
            <p:nvSpPr>
              <p:cNvPr id="2641" name="Google Shape;976;p13"/>
              <p:cNvSpPr/>
              <p:nvPr/>
            </p:nvSpPr>
            <p:spPr>
              <a:xfrm>
                <a:off x="33595" y="23861"/>
                <a:ext cx="159741" cy="15583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5147" y="8031"/>
                      <a:pt x="7375" y="14377"/>
                      <a:pt x="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642" name="Google Shape;977;p13"/>
              <p:cNvSpPr/>
              <p:nvPr/>
            </p:nvSpPr>
            <p:spPr>
              <a:xfrm>
                <a:off x="46750" y="23861"/>
                <a:ext cx="148529" cy="16362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3965" y="4694"/>
                      <a:pt x="8924" y="8744"/>
                      <a:pt x="13386" y="13051"/>
                    </a:cubicBezTo>
                    <a:cubicBezTo>
                      <a:pt x="17138" y="16650"/>
                      <a:pt x="17777" y="17937"/>
                      <a:pt x="2160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643" name="Google Shape;978;p13"/>
              <p:cNvSpPr/>
              <p:nvPr/>
            </p:nvSpPr>
            <p:spPr>
              <a:xfrm>
                <a:off x="114971" y="0"/>
                <a:ext cx="12701" cy="218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3062" h="21600" fill="norm" stroke="1" extrusionOk="0">
                    <a:moveTo>
                      <a:pt x="7606" y="0"/>
                    </a:moveTo>
                    <a:cubicBezTo>
                      <a:pt x="3803" y="4810"/>
                      <a:pt x="21600" y="9620"/>
                      <a:pt x="7606" y="14337"/>
                    </a:cubicBezTo>
                    <a:cubicBezTo>
                      <a:pt x="1268" y="16886"/>
                      <a:pt x="0" y="19099"/>
                      <a:pt x="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644" name="Google Shape;979;p13"/>
              <p:cNvSpPr/>
              <p:nvPr/>
            </p:nvSpPr>
            <p:spPr>
              <a:xfrm>
                <a:off x="-1" y="93718"/>
                <a:ext cx="221569" cy="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19065" fill="norm" stroke="1" extrusionOk="0">
                    <a:moveTo>
                      <a:pt x="21600" y="19065"/>
                    </a:moveTo>
                    <a:cubicBezTo>
                      <a:pt x="14195" y="-2535"/>
                      <a:pt x="7359" y="7657"/>
                      <a:pt x="0" y="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645" name="Google Shape;980;p13"/>
              <p:cNvSpPr/>
              <p:nvPr/>
            </p:nvSpPr>
            <p:spPr>
              <a:xfrm>
                <a:off x="74982" y="4877"/>
                <a:ext cx="81339" cy="20793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9185" y="6879"/>
                      <a:pt x="14618" y="14214"/>
                      <a:pt x="2160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646" name="Google Shape;981;p13"/>
              <p:cNvSpPr/>
              <p:nvPr/>
            </p:nvSpPr>
            <p:spPr>
              <a:xfrm>
                <a:off x="18012" y="66724"/>
                <a:ext cx="208433" cy="7304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21600"/>
                    </a:moveTo>
                    <a:cubicBezTo>
                      <a:pt x="4492" y="18290"/>
                      <a:pt x="8781" y="12527"/>
                      <a:pt x="13121" y="7918"/>
                    </a:cubicBezTo>
                    <a:cubicBezTo>
                      <a:pt x="16806" y="4028"/>
                      <a:pt x="17915" y="3884"/>
                      <a:pt x="21600" y="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647" name="Google Shape;982;p13"/>
              <p:cNvSpPr/>
              <p:nvPr/>
            </p:nvSpPr>
            <p:spPr>
              <a:xfrm>
                <a:off x="25318" y="61361"/>
                <a:ext cx="200156" cy="87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cubicBezTo>
                      <a:pt x="4783" y="4918"/>
                      <a:pt x="9881" y="8040"/>
                      <a:pt x="14399" y="13920"/>
                    </a:cubicBezTo>
                    <a:cubicBezTo>
                      <a:pt x="16869" y="16922"/>
                      <a:pt x="19077" y="19201"/>
                      <a:pt x="2160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648" name="Google Shape;983;p13"/>
              <p:cNvSpPr/>
              <p:nvPr/>
            </p:nvSpPr>
            <p:spPr>
              <a:xfrm>
                <a:off x="66219" y="9735"/>
                <a:ext cx="93502" cy="20112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21600" y="0"/>
                    </a:moveTo>
                    <a:cubicBezTo>
                      <a:pt x="12941" y="7166"/>
                      <a:pt x="7424" y="14278"/>
                      <a:pt x="0" y="21600"/>
                    </a:cubicBezTo>
                  </a:path>
                </a:pathLst>
              </a:custGeom>
              <a:noFill/>
              <a:ln w="29450" cap="rnd">
                <a:solidFill>
                  <a:schemeClr val="accent3"/>
                </a:solidFill>
                <a:prstDash val="solid"/>
                <a:round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649" name="Google Shape;984;p13"/>
              <p:cNvSpPr/>
              <p:nvPr/>
            </p:nvSpPr>
            <p:spPr>
              <a:xfrm>
                <a:off x="71171" y="56999"/>
                <a:ext cx="91886" cy="9146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32" h="19136" fill="norm" stroke="1" extrusionOk="0">
                    <a:moveTo>
                      <a:pt x="18538" y="6210"/>
                    </a:moveTo>
                    <a:cubicBezTo>
                      <a:pt x="20367" y="11202"/>
                      <a:pt x="17830" y="16707"/>
                      <a:pt x="12862" y="18540"/>
                    </a:cubicBezTo>
                    <a:cubicBezTo>
                      <a:pt x="7995" y="20374"/>
                      <a:pt x="2521" y="17825"/>
                      <a:pt x="592" y="12934"/>
                    </a:cubicBezTo>
                    <a:cubicBezTo>
                      <a:pt x="-1233" y="7942"/>
                      <a:pt x="1304" y="2441"/>
                      <a:pt x="6272" y="608"/>
                    </a:cubicBezTo>
                    <a:cubicBezTo>
                      <a:pt x="11139" y="-1226"/>
                      <a:pt x="16613" y="1217"/>
                      <a:pt x="18538" y="6210"/>
                    </a:cubicBezTo>
                    <a:close/>
                  </a:path>
                </a:pathLst>
              </a:custGeom>
              <a:solidFill>
                <a:schemeClr val="accent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650" name="Google Shape;985;p13"/>
              <p:cNvSpPr/>
              <p:nvPr/>
            </p:nvSpPr>
            <p:spPr>
              <a:xfrm>
                <a:off x="92345" y="77992"/>
                <a:ext cx="49481" cy="4929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085" h="19179" fill="norm" stroke="1" extrusionOk="0">
                    <a:moveTo>
                      <a:pt x="18477" y="6222"/>
                    </a:moveTo>
                    <a:cubicBezTo>
                      <a:pt x="20351" y="11152"/>
                      <a:pt x="17728" y="16837"/>
                      <a:pt x="12841" y="18538"/>
                    </a:cubicBezTo>
                    <a:cubicBezTo>
                      <a:pt x="7955" y="20436"/>
                      <a:pt x="2513" y="17971"/>
                      <a:pt x="632" y="13042"/>
                    </a:cubicBezTo>
                    <a:cubicBezTo>
                      <a:pt x="-1249" y="7931"/>
                      <a:pt x="1194" y="2435"/>
                      <a:pt x="6268" y="537"/>
                    </a:cubicBezTo>
                    <a:cubicBezTo>
                      <a:pt x="11147" y="-1164"/>
                      <a:pt x="16596" y="1293"/>
                      <a:pt x="18477" y="6222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652" name="النهاية"/>
            <p:cNvSpPr txBox="1"/>
            <p:nvPr/>
          </p:nvSpPr>
          <p:spPr>
            <a:xfrm>
              <a:off x="0" y="0"/>
              <a:ext cx="750981" cy="3302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>
                <a:defRPr b="0" sz="2500">
                  <a:solidFill>
                    <a:schemeClr val="accent6">
                      <a:satOff val="-19776"/>
                      <a:lumOff val="-12627"/>
                    </a:schemeClr>
                  </a:solidFill>
                  <a:latin typeface="Muna Bold"/>
                  <a:ea typeface="Muna Bold"/>
                  <a:cs typeface="Muna Bold"/>
                  <a:sym typeface="Muna Bold"/>
                </a:defRPr>
              </a:lvl1pPr>
            </a:lstStyle>
            <a:p>
              <a:pPr rtl="0">
                <a:defRPr/>
              </a:pPr>
              <a:r>
                <a:t>النهاية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5" name="Google Shape;2844;p32"/>
          <p:cNvSpPr/>
          <p:nvPr/>
        </p:nvSpPr>
        <p:spPr>
          <a:xfrm>
            <a:off x="345668" y="968293"/>
            <a:ext cx="195239" cy="2390039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656" name="Google Shape;900;p13"/>
          <p:cNvSpPr/>
          <p:nvPr/>
        </p:nvSpPr>
        <p:spPr>
          <a:xfrm rot="5400000">
            <a:off x="-740201" y="2090118"/>
            <a:ext cx="2366979" cy="146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5DCDC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2659" name="Google Shape;972;p13"/>
          <p:cNvGrpSpPr/>
          <p:nvPr/>
        </p:nvGrpSpPr>
        <p:grpSpPr>
          <a:xfrm>
            <a:off x="3294643" y="4062495"/>
            <a:ext cx="297897" cy="313805"/>
            <a:chOff x="-14" y="1"/>
            <a:chExt cx="297896" cy="313804"/>
          </a:xfrm>
        </p:grpSpPr>
        <p:sp>
          <p:nvSpPr>
            <p:cNvPr id="2657" name="Google Shape;973;p13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8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662" name="Google Shape;972;p13"/>
          <p:cNvGrpSpPr/>
          <p:nvPr/>
        </p:nvGrpSpPr>
        <p:grpSpPr>
          <a:xfrm>
            <a:off x="4957660" y="2315425"/>
            <a:ext cx="297898" cy="313806"/>
            <a:chOff x="-14" y="1"/>
            <a:chExt cx="297896" cy="313805"/>
          </a:xfrm>
        </p:grpSpPr>
        <p:sp>
          <p:nvSpPr>
            <p:cNvPr id="2660" name="Google Shape;973;p13"/>
            <p:cNvSpPr/>
            <p:nvPr/>
          </p:nvSpPr>
          <p:spPr>
            <a:xfrm>
              <a:off x="-15" y="1"/>
              <a:ext cx="297898" cy="31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1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673" name="Google Shape;975;p13"/>
          <p:cNvGrpSpPr/>
          <p:nvPr/>
        </p:nvGrpSpPr>
        <p:grpSpPr>
          <a:xfrm>
            <a:off x="7496347" y="1772965"/>
            <a:ext cx="286702" cy="276838"/>
            <a:chOff x="0" y="0"/>
            <a:chExt cx="286700" cy="276836"/>
          </a:xfrm>
        </p:grpSpPr>
        <p:sp>
          <p:nvSpPr>
            <p:cNvPr id="2663" name="Google Shape;976;p13"/>
            <p:cNvSpPr/>
            <p:nvPr/>
          </p:nvSpPr>
          <p:spPr>
            <a:xfrm>
              <a:off x="42535" y="30210"/>
              <a:ext cx="202246" cy="197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4" name="Google Shape;977;p13"/>
            <p:cNvSpPr/>
            <p:nvPr/>
          </p:nvSpPr>
          <p:spPr>
            <a:xfrm>
              <a:off x="59190" y="30210"/>
              <a:ext cx="188051" cy="20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5" name="Google Shape;978;p13"/>
            <p:cNvSpPr/>
            <p:nvPr/>
          </p:nvSpPr>
          <p:spPr>
            <a:xfrm>
              <a:off x="147254" y="-1"/>
              <a:ext cx="12701" cy="276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6" name="Google Shape;979;p13"/>
            <p:cNvSpPr/>
            <p:nvPr/>
          </p:nvSpPr>
          <p:spPr>
            <a:xfrm>
              <a:off x="-1" y="120345"/>
              <a:ext cx="28052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7" name="Google Shape;980;p13"/>
            <p:cNvSpPr/>
            <p:nvPr/>
          </p:nvSpPr>
          <p:spPr>
            <a:xfrm>
              <a:off x="94935" y="6175"/>
              <a:ext cx="102982" cy="263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8" name="Google Shape;981;p13"/>
            <p:cNvSpPr/>
            <p:nvPr/>
          </p:nvSpPr>
          <p:spPr>
            <a:xfrm>
              <a:off x="22805" y="84480"/>
              <a:ext cx="263896" cy="9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9" name="Google Shape;982;p13"/>
            <p:cNvSpPr/>
            <p:nvPr/>
          </p:nvSpPr>
          <p:spPr>
            <a:xfrm>
              <a:off x="32055" y="77690"/>
              <a:ext cx="253416" cy="11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0" name="Google Shape;983;p13"/>
            <p:cNvSpPr/>
            <p:nvPr/>
          </p:nvSpPr>
          <p:spPr>
            <a:xfrm>
              <a:off x="83840" y="12325"/>
              <a:ext cx="118382" cy="254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1" name="Google Shape;984;p13"/>
            <p:cNvSpPr/>
            <p:nvPr/>
          </p:nvSpPr>
          <p:spPr>
            <a:xfrm>
              <a:off x="90110" y="72166"/>
              <a:ext cx="116336" cy="115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2" name="Google Shape;985;p13"/>
            <p:cNvSpPr/>
            <p:nvPr/>
          </p:nvSpPr>
          <p:spPr>
            <a:xfrm>
              <a:off x="116918" y="98745"/>
              <a:ext cx="62647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684" name="Google Shape;975;p13"/>
          <p:cNvGrpSpPr/>
          <p:nvPr/>
        </p:nvGrpSpPr>
        <p:grpSpPr>
          <a:xfrm>
            <a:off x="2632735" y="2501115"/>
            <a:ext cx="233116" cy="225093"/>
            <a:chOff x="0" y="1"/>
            <a:chExt cx="233114" cy="225092"/>
          </a:xfrm>
        </p:grpSpPr>
        <p:sp>
          <p:nvSpPr>
            <p:cNvPr id="2674" name="Google Shape;976;p13"/>
            <p:cNvSpPr/>
            <p:nvPr/>
          </p:nvSpPr>
          <p:spPr>
            <a:xfrm>
              <a:off x="34585" y="24564"/>
              <a:ext cx="164445" cy="160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5" name="Google Shape;977;p13"/>
            <p:cNvSpPr/>
            <p:nvPr/>
          </p:nvSpPr>
          <p:spPr>
            <a:xfrm>
              <a:off x="48127" y="24564"/>
              <a:ext cx="152903" cy="168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6" name="Google Shape;978;p13"/>
            <p:cNvSpPr/>
            <p:nvPr/>
          </p:nvSpPr>
          <p:spPr>
            <a:xfrm>
              <a:off x="118545" y="1"/>
              <a:ext cx="12701" cy="225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7" name="Google Shape;979;p13"/>
            <p:cNvSpPr/>
            <p:nvPr/>
          </p:nvSpPr>
          <p:spPr>
            <a:xfrm>
              <a:off x="-1" y="96665"/>
              <a:ext cx="22809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8" name="Google Shape;980;p13"/>
            <p:cNvSpPr/>
            <p:nvPr/>
          </p:nvSpPr>
          <p:spPr>
            <a:xfrm>
              <a:off x="77191" y="5021"/>
              <a:ext cx="83734" cy="214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9" name="Google Shape;981;p13"/>
            <p:cNvSpPr/>
            <p:nvPr/>
          </p:nvSpPr>
          <p:spPr>
            <a:xfrm>
              <a:off x="18543" y="68690"/>
              <a:ext cx="214572" cy="75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0" name="Google Shape;982;p13"/>
            <p:cNvSpPr/>
            <p:nvPr/>
          </p:nvSpPr>
          <p:spPr>
            <a:xfrm>
              <a:off x="26064" y="63169"/>
              <a:ext cx="206051" cy="90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1" name="Google Shape;983;p13"/>
            <p:cNvSpPr/>
            <p:nvPr/>
          </p:nvSpPr>
          <p:spPr>
            <a:xfrm>
              <a:off x="68170" y="10022"/>
              <a:ext cx="96255" cy="207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2" name="Google Shape;984;p13"/>
            <p:cNvSpPr/>
            <p:nvPr/>
          </p:nvSpPr>
          <p:spPr>
            <a:xfrm>
              <a:off x="73267" y="58678"/>
              <a:ext cx="94593" cy="9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3" name="Google Shape;985;p13"/>
            <p:cNvSpPr/>
            <p:nvPr/>
          </p:nvSpPr>
          <p:spPr>
            <a:xfrm>
              <a:off x="95065" y="80289"/>
              <a:ext cx="50938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695" name="Google Shape;975;p13"/>
          <p:cNvGrpSpPr/>
          <p:nvPr/>
        </p:nvGrpSpPr>
        <p:grpSpPr>
          <a:xfrm>
            <a:off x="2277044" y="4429030"/>
            <a:ext cx="192661" cy="186032"/>
            <a:chOff x="0" y="0"/>
            <a:chExt cx="192660" cy="186030"/>
          </a:xfrm>
        </p:grpSpPr>
        <p:sp>
          <p:nvSpPr>
            <p:cNvPr id="2685" name="Google Shape;976;p13"/>
            <p:cNvSpPr/>
            <p:nvPr/>
          </p:nvSpPr>
          <p:spPr>
            <a:xfrm>
              <a:off x="28583" y="20301"/>
              <a:ext cx="135908" cy="13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6" name="Google Shape;977;p13"/>
            <p:cNvSpPr/>
            <p:nvPr/>
          </p:nvSpPr>
          <p:spPr>
            <a:xfrm>
              <a:off x="39775" y="20301"/>
              <a:ext cx="126369" cy="13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7" name="Google Shape;978;p13"/>
            <p:cNvSpPr/>
            <p:nvPr/>
          </p:nvSpPr>
          <p:spPr>
            <a:xfrm>
              <a:off x="96871" y="-1"/>
              <a:ext cx="12701" cy="186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8" name="Google Shape;979;p13"/>
            <p:cNvSpPr/>
            <p:nvPr/>
          </p:nvSpPr>
          <p:spPr>
            <a:xfrm>
              <a:off x="0" y="78787"/>
              <a:ext cx="18851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9" name="Google Shape;980;p13"/>
            <p:cNvSpPr/>
            <p:nvPr/>
          </p:nvSpPr>
          <p:spPr>
            <a:xfrm>
              <a:off x="63795" y="4149"/>
              <a:ext cx="69203" cy="176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0" name="Google Shape;981;p13"/>
            <p:cNvSpPr/>
            <p:nvPr/>
          </p:nvSpPr>
          <p:spPr>
            <a:xfrm>
              <a:off x="15325" y="56769"/>
              <a:ext cx="177336" cy="6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1" name="Google Shape;982;p13"/>
            <p:cNvSpPr/>
            <p:nvPr/>
          </p:nvSpPr>
          <p:spPr>
            <a:xfrm>
              <a:off x="21541" y="52207"/>
              <a:ext cx="170294" cy="74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2" name="Google Shape;983;p13"/>
            <p:cNvSpPr/>
            <p:nvPr/>
          </p:nvSpPr>
          <p:spPr>
            <a:xfrm>
              <a:off x="56339" y="8282"/>
              <a:ext cx="79552" cy="171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3" name="Google Shape;984;p13"/>
            <p:cNvSpPr/>
            <p:nvPr/>
          </p:nvSpPr>
          <p:spPr>
            <a:xfrm>
              <a:off x="60552" y="48495"/>
              <a:ext cx="78177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4" name="Google Shape;985;p13"/>
            <p:cNvSpPr/>
            <p:nvPr/>
          </p:nvSpPr>
          <p:spPr>
            <a:xfrm>
              <a:off x="78567" y="66355"/>
              <a:ext cx="42098" cy="41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696" name="Google Shape;9382;p64"/>
          <p:cNvSpPr/>
          <p:nvPr/>
        </p:nvSpPr>
        <p:spPr>
          <a:xfrm>
            <a:off x="3413645" y="4432937"/>
            <a:ext cx="59910" cy="59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2697" name="IMG_2031.jpeg" descr="IMG_2031.jpeg"/>
          <p:cNvPicPr>
            <a:picLocks noChangeAspect="1"/>
          </p:cNvPicPr>
          <p:nvPr/>
        </p:nvPicPr>
        <p:blipFill>
          <a:blip r:embed="rId2">
            <a:extLst/>
          </a:blip>
          <a:srcRect l="50399" t="58940" r="25464" b="20366"/>
          <a:stretch>
            <a:fillRect/>
          </a:stretch>
        </p:blipFill>
        <p:spPr>
          <a:xfrm>
            <a:off x="1461521" y="665979"/>
            <a:ext cx="1475414" cy="1064351"/>
          </a:xfrm>
          <a:prstGeom prst="rect">
            <a:avLst/>
          </a:prstGeom>
          <a:ln w="12700">
            <a:miter lim="400000"/>
          </a:ln>
        </p:spPr>
      </p:pic>
      <p:sp>
        <p:nvSpPr>
          <p:cNvPr id="2698" name="Google Shape;4238;p45"/>
          <p:cNvSpPr/>
          <p:nvPr/>
        </p:nvSpPr>
        <p:spPr>
          <a:xfrm rot="599">
            <a:off x="2818366" y="1570797"/>
            <a:ext cx="4577058" cy="1599842"/>
          </a:xfrm>
          <a:prstGeom prst="rect">
            <a:avLst/>
          </a:prstGeom>
          <a:solidFill>
            <a:srgbClr val="CAEEDE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2699" name="Google Shape;4324;p45"/>
          <p:cNvSpPr/>
          <p:nvPr/>
        </p:nvSpPr>
        <p:spPr>
          <a:xfrm rot="2153969">
            <a:off x="4322010" y="1127018"/>
            <a:ext cx="1088222" cy="940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2700" name="Google Shape;196;p31"/>
          <p:cNvSpPr/>
          <p:nvPr/>
        </p:nvSpPr>
        <p:spPr>
          <a:xfrm>
            <a:off x="5710240" y="625222"/>
            <a:ext cx="885685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600" fill="norm" stroke="1" extrusionOk="0">
                <a:moveTo>
                  <a:pt x="16813" y="2435"/>
                </a:moveTo>
                <a:cubicBezTo>
                  <a:pt x="17593" y="4174"/>
                  <a:pt x="18362" y="5922"/>
                  <a:pt x="19139" y="7662"/>
                </a:cubicBezTo>
                <a:cubicBezTo>
                  <a:pt x="19408" y="8264"/>
                  <a:pt x="19677" y="8866"/>
                  <a:pt x="19946" y="9468"/>
                </a:cubicBezTo>
                <a:cubicBezTo>
                  <a:pt x="19085" y="8699"/>
                  <a:pt x="18150" y="8033"/>
                  <a:pt x="17218" y="7429"/>
                </a:cubicBezTo>
                <a:cubicBezTo>
                  <a:pt x="16424" y="6915"/>
                  <a:pt x="15496" y="6251"/>
                  <a:pt x="14593" y="5978"/>
                </a:cubicBezTo>
                <a:cubicBezTo>
                  <a:pt x="15306" y="4772"/>
                  <a:pt x="16046" y="3590"/>
                  <a:pt x="16813" y="2435"/>
                </a:cubicBezTo>
                <a:close/>
                <a:moveTo>
                  <a:pt x="16110" y="878"/>
                </a:moveTo>
                <a:cubicBezTo>
                  <a:pt x="16275" y="1239"/>
                  <a:pt x="16437" y="1602"/>
                  <a:pt x="16600" y="1964"/>
                </a:cubicBezTo>
                <a:cubicBezTo>
                  <a:pt x="16575" y="1980"/>
                  <a:pt x="16552" y="2003"/>
                  <a:pt x="16534" y="2031"/>
                </a:cubicBezTo>
                <a:cubicBezTo>
                  <a:pt x="15586" y="3450"/>
                  <a:pt x="14678" y="4910"/>
                  <a:pt x="13810" y="6410"/>
                </a:cubicBezTo>
                <a:cubicBezTo>
                  <a:pt x="13355" y="7202"/>
                  <a:pt x="12915" y="8006"/>
                  <a:pt x="12489" y="8823"/>
                </a:cubicBezTo>
                <a:cubicBezTo>
                  <a:pt x="12212" y="9353"/>
                  <a:pt x="11999" y="9935"/>
                  <a:pt x="11480" y="10122"/>
                </a:cubicBezTo>
                <a:cubicBezTo>
                  <a:pt x="11090" y="10261"/>
                  <a:pt x="10635" y="10275"/>
                  <a:pt x="10235" y="10345"/>
                </a:cubicBezTo>
                <a:cubicBezTo>
                  <a:pt x="8533" y="10644"/>
                  <a:pt x="6827" y="10919"/>
                  <a:pt x="5114" y="11086"/>
                </a:cubicBezTo>
                <a:cubicBezTo>
                  <a:pt x="3679" y="11225"/>
                  <a:pt x="2252" y="11201"/>
                  <a:pt x="818" y="11223"/>
                </a:cubicBezTo>
                <a:cubicBezTo>
                  <a:pt x="845" y="11132"/>
                  <a:pt x="855" y="11032"/>
                  <a:pt x="834" y="10947"/>
                </a:cubicBezTo>
                <a:cubicBezTo>
                  <a:pt x="824" y="10906"/>
                  <a:pt x="813" y="10864"/>
                  <a:pt x="802" y="10823"/>
                </a:cubicBezTo>
                <a:cubicBezTo>
                  <a:pt x="794" y="10791"/>
                  <a:pt x="784" y="10759"/>
                  <a:pt x="771" y="10730"/>
                </a:cubicBezTo>
                <a:cubicBezTo>
                  <a:pt x="5910" y="7513"/>
                  <a:pt x="10967" y="4089"/>
                  <a:pt x="16110" y="878"/>
                </a:cubicBezTo>
                <a:close/>
                <a:moveTo>
                  <a:pt x="14440" y="6233"/>
                </a:moveTo>
                <a:cubicBezTo>
                  <a:pt x="15331" y="6897"/>
                  <a:pt x="16387" y="7315"/>
                  <a:pt x="17294" y="7940"/>
                </a:cubicBezTo>
                <a:cubicBezTo>
                  <a:pt x="18313" y="8643"/>
                  <a:pt x="19250" y="9468"/>
                  <a:pt x="20208" y="10287"/>
                </a:cubicBezTo>
                <a:cubicBezTo>
                  <a:pt x="20206" y="10300"/>
                  <a:pt x="20206" y="10314"/>
                  <a:pt x="20203" y="10328"/>
                </a:cubicBezTo>
                <a:cubicBezTo>
                  <a:pt x="20130" y="10655"/>
                  <a:pt x="19842" y="10730"/>
                  <a:pt x="19617" y="10881"/>
                </a:cubicBezTo>
                <a:cubicBezTo>
                  <a:pt x="18617" y="11546"/>
                  <a:pt x="17621" y="12219"/>
                  <a:pt x="16624" y="12888"/>
                </a:cubicBezTo>
                <a:lnTo>
                  <a:pt x="5537" y="20335"/>
                </a:lnTo>
                <a:cubicBezTo>
                  <a:pt x="5724" y="18920"/>
                  <a:pt x="5693" y="17396"/>
                  <a:pt x="5841" y="15984"/>
                </a:cubicBezTo>
                <a:cubicBezTo>
                  <a:pt x="6000" y="14471"/>
                  <a:pt x="6315" y="12960"/>
                  <a:pt x="6436" y="11440"/>
                </a:cubicBezTo>
                <a:cubicBezTo>
                  <a:pt x="7894" y="11246"/>
                  <a:pt x="9342" y="10973"/>
                  <a:pt x="10741" y="10740"/>
                </a:cubicBezTo>
                <a:cubicBezTo>
                  <a:pt x="11234" y="10659"/>
                  <a:pt x="11793" y="10666"/>
                  <a:pt x="12183" y="10229"/>
                </a:cubicBezTo>
                <a:cubicBezTo>
                  <a:pt x="12693" y="9658"/>
                  <a:pt x="13025" y="8727"/>
                  <a:pt x="13415" y="8024"/>
                </a:cubicBezTo>
                <a:cubicBezTo>
                  <a:pt x="13751" y="7420"/>
                  <a:pt x="14094" y="6825"/>
                  <a:pt x="14440" y="6233"/>
                </a:cubicBezTo>
                <a:close/>
                <a:moveTo>
                  <a:pt x="6231" y="11466"/>
                </a:moveTo>
                <a:cubicBezTo>
                  <a:pt x="5834" y="12932"/>
                  <a:pt x="5691" y="14581"/>
                  <a:pt x="5523" y="16096"/>
                </a:cubicBezTo>
                <a:cubicBezTo>
                  <a:pt x="5370" y="17479"/>
                  <a:pt x="5110" y="19053"/>
                  <a:pt x="5183" y="20475"/>
                </a:cubicBezTo>
                <a:cubicBezTo>
                  <a:pt x="4376" y="19071"/>
                  <a:pt x="3607" y="17635"/>
                  <a:pt x="2889" y="16153"/>
                </a:cubicBezTo>
                <a:cubicBezTo>
                  <a:pt x="2494" y="15337"/>
                  <a:pt x="2113" y="14510"/>
                  <a:pt x="1747" y="13673"/>
                </a:cubicBezTo>
                <a:cubicBezTo>
                  <a:pt x="1565" y="13255"/>
                  <a:pt x="1385" y="12833"/>
                  <a:pt x="1210" y="12409"/>
                </a:cubicBezTo>
                <a:cubicBezTo>
                  <a:pt x="1142" y="12247"/>
                  <a:pt x="940" y="11872"/>
                  <a:pt x="815" y="11540"/>
                </a:cubicBezTo>
                <a:cubicBezTo>
                  <a:pt x="1547" y="11648"/>
                  <a:pt x="2289" y="11694"/>
                  <a:pt x="3037" y="11694"/>
                </a:cubicBezTo>
                <a:cubicBezTo>
                  <a:pt x="4096" y="11694"/>
                  <a:pt x="5166" y="11602"/>
                  <a:pt x="6231" y="11466"/>
                </a:cubicBezTo>
                <a:close/>
                <a:moveTo>
                  <a:pt x="16236" y="0"/>
                </a:moveTo>
                <a:cubicBezTo>
                  <a:pt x="16183" y="0"/>
                  <a:pt x="16128" y="15"/>
                  <a:pt x="16079" y="46"/>
                </a:cubicBezTo>
                <a:cubicBezTo>
                  <a:pt x="10794" y="3275"/>
                  <a:pt x="5485" y="6566"/>
                  <a:pt x="421" y="10322"/>
                </a:cubicBezTo>
                <a:cubicBezTo>
                  <a:pt x="363" y="10365"/>
                  <a:pt x="331" y="10425"/>
                  <a:pt x="319" y="10487"/>
                </a:cubicBezTo>
                <a:cubicBezTo>
                  <a:pt x="216" y="10507"/>
                  <a:pt x="115" y="10573"/>
                  <a:pt x="74" y="10695"/>
                </a:cubicBezTo>
                <a:cubicBezTo>
                  <a:pt x="-171" y="11426"/>
                  <a:pt x="245" y="12063"/>
                  <a:pt x="513" y="12716"/>
                </a:cubicBezTo>
                <a:cubicBezTo>
                  <a:pt x="928" y="13725"/>
                  <a:pt x="1364" y="14718"/>
                  <a:pt x="1821" y="15697"/>
                </a:cubicBezTo>
                <a:cubicBezTo>
                  <a:pt x="2734" y="17656"/>
                  <a:pt x="3732" y="19546"/>
                  <a:pt x="4800" y="21374"/>
                </a:cubicBezTo>
                <a:cubicBezTo>
                  <a:pt x="4882" y="21515"/>
                  <a:pt x="4995" y="21600"/>
                  <a:pt x="5119" y="21600"/>
                </a:cubicBezTo>
                <a:cubicBezTo>
                  <a:pt x="5177" y="21600"/>
                  <a:pt x="5238" y="21581"/>
                  <a:pt x="5299" y="21540"/>
                </a:cubicBezTo>
                <a:lnTo>
                  <a:pt x="18216" y="12863"/>
                </a:lnTo>
                <a:cubicBezTo>
                  <a:pt x="18715" y="12529"/>
                  <a:pt x="19213" y="12194"/>
                  <a:pt x="19712" y="11860"/>
                </a:cubicBezTo>
                <a:cubicBezTo>
                  <a:pt x="20072" y="11616"/>
                  <a:pt x="20574" y="11389"/>
                  <a:pt x="20847" y="10989"/>
                </a:cubicBezTo>
                <a:cubicBezTo>
                  <a:pt x="21429" y="10140"/>
                  <a:pt x="20442" y="8774"/>
                  <a:pt x="20107" y="8044"/>
                </a:cubicBezTo>
                <a:cubicBezTo>
                  <a:pt x="18905" y="5420"/>
                  <a:pt x="17678" y="2816"/>
                  <a:pt x="16492" y="183"/>
                </a:cubicBezTo>
                <a:cubicBezTo>
                  <a:pt x="16435" y="58"/>
                  <a:pt x="16338" y="0"/>
                  <a:pt x="16236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701" name="اجيبي على مايلي"/>
          <p:cNvSpPr txBox="1"/>
          <p:nvPr/>
        </p:nvSpPr>
        <p:spPr>
          <a:xfrm>
            <a:off x="4032055" y="938156"/>
            <a:ext cx="1693988" cy="3333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defRPr>
                <a:solidFill>
                  <a:schemeClr val="accent6">
                    <a:satOff val="-19776"/>
                    <a:lumOff val="-12627"/>
                  </a:schemeClr>
                </a:solidFill>
              </a:defRPr>
            </a:lvl1pPr>
          </a:lstStyle>
          <a:p>
            <a:pPr rtl="0">
              <a:defRPr/>
            </a:pPr>
            <a:r>
              <a:t>اجيبي على مايلي </a:t>
            </a:r>
          </a:p>
        </p:txBody>
      </p:sp>
      <p:grpSp>
        <p:nvGrpSpPr>
          <p:cNvPr id="2709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3370350" y="4252438"/>
            <a:ext cx="2403303" cy="513288"/>
            <a:chOff x="0" y="0"/>
            <a:chExt cx="2403301" cy="513287"/>
          </a:xfrm>
        </p:grpSpPr>
        <p:sp>
          <p:nvSpPr>
            <p:cNvPr id="2702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>
                <a:defRPr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2708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2703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704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705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706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707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grpSp>
        <p:nvGrpSpPr>
          <p:cNvPr id="2712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6851793" y="3825901"/>
            <a:ext cx="1055570" cy="786998"/>
            <a:chOff x="29" y="0"/>
            <a:chExt cx="1055569" cy="786996"/>
          </a:xfrm>
        </p:grpSpPr>
        <p:sp>
          <p:nvSpPr>
            <p:cNvPr id="2710" name="Google Shape;196;p31"/>
            <p:cNvSpPr/>
            <p:nvPr/>
          </p:nvSpPr>
          <p:spPr>
            <a:xfrm>
              <a:off x="29" y="-1"/>
              <a:ext cx="1055571" cy="786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1" name="✅"/>
            <p:cNvSpPr txBox="1"/>
            <p:nvPr/>
          </p:nvSpPr>
          <p:spPr>
            <a:xfrm>
              <a:off x="356350" y="170983"/>
              <a:ext cx="34290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2500">
                  <a:solidFill>
                    <a:schemeClr val="accent6">
                      <a:satOff val="-19776"/>
                      <a:lumOff val="-12627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✅</a:t>
              </a:r>
            </a:p>
          </p:txBody>
        </p:sp>
      </p:grpSp>
      <p:grpSp>
        <p:nvGrpSpPr>
          <p:cNvPr id="2715" name="تجميع">
            <a:hlinkClick r:id="rId5" invalidUrl="" action="ppaction://hlinksldjump" tgtFrame="" tooltip="" history="1" highlightClick="0" endSnd="0"/>
          </p:cNvPr>
          <p:cNvGrpSpPr/>
          <p:nvPr/>
        </p:nvGrpSpPr>
        <p:grpSpPr>
          <a:xfrm>
            <a:off x="959994" y="3903187"/>
            <a:ext cx="1197477" cy="791323"/>
            <a:chOff x="33" y="-1"/>
            <a:chExt cx="1197475" cy="791322"/>
          </a:xfrm>
        </p:grpSpPr>
        <p:sp>
          <p:nvSpPr>
            <p:cNvPr id="2713" name="Google Shape;196;p31"/>
            <p:cNvSpPr/>
            <p:nvPr/>
          </p:nvSpPr>
          <p:spPr>
            <a:xfrm>
              <a:off x="33" y="-2"/>
              <a:ext cx="1197477" cy="791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4" name="❎"/>
            <p:cNvSpPr txBox="1"/>
            <p:nvPr/>
          </p:nvSpPr>
          <p:spPr>
            <a:xfrm>
              <a:off x="403972" y="123504"/>
              <a:ext cx="389567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2500">
                  <a:solidFill>
                    <a:schemeClr val="accent6">
                      <a:satOff val="-19776"/>
                      <a:lumOff val="-12627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❎</a:t>
              </a:r>
            </a:p>
          </p:txBody>
        </p:sp>
      </p:grpSp>
      <p:sp>
        <p:nvSpPr>
          <p:cNvPr id="2716" name="اوجد المتوسط الحسابي للبيانات"/>
          <p:cNvSpPr txBox="1"/>
          <p:nvPr/>
        </p:nvSpPr>
        <p:spPr>
          <a:xfrm>
            <a:off x="2873836" y="1933990"/>
            <a:ext cx="4184607" cy="37061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500">
                <a:solidFill>
                  <a:srgbClr val="011D57"/>
                </a:solidFill>
              </a:defRPr>
            </a:lvl1pPr>
          </a:lstStyle>
          <a:p>
            <a:pPr rtl="0">
              <a:defRPr/>
            </a:pPr>
            <a:r>
              <a:t>اوجد المتوسط الحسابي للبيانات </a:t>
            </a:r>
          </a:p>
        </p:txBody>
      </p:sp>
      <p:pic>
        <p:nvPicPr>
          <p:cNvPr id="2717" name="IMG_3308.png" descr="IMG_3308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868091" y="2370716"/>
            <a:ext cx="871055" cy="12688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8" name="IMG_3310.png" descr="IMG_331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602997" y="2371797"/>
            <a:ext cx="1030746" cy="1289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2719" name="IMG_3309.png" descr="IMG_3309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4457108" y="2380013"/>
            <a:ext cx="1018063" cy="1272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0" name="IMG_3310.png" descr="IMG_331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5276239" y="2370577"/>
            <a:ext cx="1032696" cy="1291449"/>
          </a:xfrm>
          <a:prstGeom prst="rect">
            <a:avLst/>
          </a:prstGeom>
          <a:ln w="12700">
            <a:miter lim="400000"/>
          </a:ln>
        </p:spPr>
      </p:pic>
      <p:pic>
        <p:nvPicPr>
          <p:cNvPr id="2721" name="IMG_3311.png" descr="IMG_3311.pn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6066328" y="2378000"/>
            <a:ext cx="1048410" cy="131051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24" name="Google Shape;972;p13"/>
          <p:cNvGrpSpPr/>
          <p:nvPr/>
        </p:nvGrpSpPr>
        <p:grpSpPr>
          <a:xfrm>
            <a:off x="6898209" y="1707339"/>
            <a:ext cx="323192" cy="340452"/>
            <a:chOff x="-15" y="1"/>
            <a:chExt cx="323191" cy="340450"/>
          </a:xfrm>
        </p:grpSpPr>
        <p:sp>
          <p:nvSpPr>
            <p:cNvPr id="2722" name="Google Shape;973;p13"/>
            <p:cNvSpPr/>
            <p:nvPr/>
          </p:nvSpPr>
          <p:spPr>
            <a:xfrm>
              <a:off x="-16" y="1"/>
              <a:ext cx="323192" cy="3404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3" name="Google Shape;974;p13"/>
            <p:cNvSpPr/>
            <p:nvPr/>
          </p:nvSpPr>
          <p:spPr>
            <a:xfrm>
              <a:off x="126836" y="126882"/>
              <a:ext cx="76977" cy="79553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6" name="Google Shape;2844;p32"/>
          <p:cNvSpPr/>
          <p:nvPr/>
        </p:nvSpPr>
        <p:spPr>
          <a:xfrm>
            <a:off x="345668" y="968293"/>
            <a:ext cx="195239" cy="2390039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727" name="Google Shape;900;p13"/>
          <p:cNvSpPr/>
          <p:nvPr/>
        </p:nvSpPr>
        <p:spPr>
          <a:xfrm rot="5400000">
            <a:off x="-740201" y="2090118"/>
            <a:ext cx="2366979" cy="146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5DCDC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2730" name="Google Shape;972;p13"/>
          <p:cNvGrpSpPr/>
          <p:nvPr/>
        </p:nvGrpSpPr>
        <p:grpSpPr>
          <a:xfrm>
            <a:off x="3294643" y="4062495"/>
            <a:ext cx="297897" cy="313805"/>
            <a:chOff x="-14" y="1"/>
            <a:chExt cx="297896" cy="313804"/>
          </a:xfrm>
        </p:grpSpPr>
        <p:sp>
          <p:nvSpPr>
            <p:cNvPr id="2728" name="Google Shape;973;p13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9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733" name="Google Shape;972;p13"/>
          <p:cNvGrpSpPr/>
          <p:nvPr/>
        </p:nvGrpSpPr>
        <p:grpSpPr>
          <a:xfrm>
            <a:off x="4957660" y="2315425"/>
            <a:ext cx="297898" cy="313806"/>
            <a:chOff x="-14" y="1"/>
            <a:chExt cx="297896" cy="313805"/>
          </a:xfrm>
        </p:grpSpPr>
        <p:sp>
          <p:nvSpPr>
            <p:cNvPr id="2731" name="Google Shape;973;p13"/>
            <p:cNvSpPr/>
            <p:nvPr/>
          </p:nvSpPr>
          <p:spPr>
            <a:xfrm>
              <a:off x="-15" y="1"/>
              <a:ext cx="297898" cy="31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2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744" name="Google Shape;975;p13"/>
          <p:cNvGrpSpPr/>
          <p:nvPr/>
        </p:nvGrpSpPr>
        <p:grpSpPr>
          <a:xfrm>
            <a:off x="7496347" y="1772965"/>
            <a:ext cx="286702" cy="276838"/>
            <a:chOff x="0" y="0"/>
            <a:chExt cx="286700" cy="276836"/>
          </a:xfrm>
        </p:grpSpPr>
        <p:sp>
          <p:nvSpPr>
            <p:cNvPr id="2734" name="Google Shape;976;p13"/>
            <p:cNvSpPr/>
            <p:nvPr/>
          </p:nvSpPr>
          <p:spPr>
            <a:xfrm>
              <a:off x="42535" y="30210"/>
              <a:ext cx="202246" cy="197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5" name="Google Shape;977;p13"/>
            <p:cNvSpPr/>
            <p:nvPr/>
          </p:nvSpPr>
          <p:spPr>
            <a:xfrm>
              <a:off x="59190" y="30210"/>
              <a:ext cx="188051" cy="20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6" name="Google Shape;978;p13"/>
            <p:cNvSpPr/>
            <p:nvPr/>
          </p:nvSpPr>
          <p:spPr>
            <a:xfrm>
              <a:off x="147254" y="-1"/>
              <a:ext cx="12701" cy="276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7" name="Google Shape;979;p13"/>
            <p:cNvSpPr/>
            <p:nvPr/>
          </p:nvSpPr>
          <p:spPr>
            <a:xfrm>
              <a:off x="-1" y="120345"/>
              <a:ext cx="28052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8" name="Google Shape;980;p13"/>
            <p:cNvSpPr/>
            <p:nvPr/>
          </p:nvSpPr>
          <p:spPr>
            <a:xfrm>
              <a:off x="94935" y="6175"/>
              <a:ext cx="102982" cy="263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9" name="Google Shape;981;p13"/>
            <p:cNvSpPr/>
            <p:nvPr/>
          </p:nvSpPr>
          <p:spPr>
            <a:xfrm>
              <a:off x="22805" y="84480"/>
              <a:ext cx="263896" cy="9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0" name="Google Shape;982;p13"/>
            <p:cNvSpPr/>
            <p:nvPr/>
          </p:nvSpPr>
          <p:spPr>
            <a:xfrm>
              <a:off x="32055" y="77690"/>
              <a:ext cx="253416" cy="11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1" name="Google Shape;983;p13"/>
            <p:cNvSpPr/>
            <p:nvPr/>
          </p:nvSpPr>
          <p:spPr>
            <a:xfrm>
              <a:off x="83840" y="12325"/>
              <a:ext cx="118382" cy="254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2" name="Google Shape;984;p13"/>
            <p:cNvSpPr/>
            <p:nvPr/>
          </p:nvSpPr>
          <p:spPr>
            <a:xfrm>
              <a:off x="90110" y="72166"/>
              <a:ext cx="116336" cy="115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3" name="Google Shape;985;p13"/>
            <p:cNvSpPr/>
            <p:nvPr/>
          </p:nvSpPr>
          <p:spPr>
            <a:xfrm>
              <a:off x="116918" y="98745"/>
              <a:ext cx="62647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755" name="Google Shape;975;p13"/>
          <p:cNvGrpSpPr/>
          <p:nvPr/>
        </p:nvGrpSpPr>
        <p:grpSpPr>
          <a:xfrm>
            <a:off x="2632735" y="2501115"/>
            <a:ext cx="233116" cy="225093"/>
            <a:chOff x="0" y="1"/>
            <a:chExt cx="233114" cy="225092"/>
          </a:xfrm>
        </p:grpSpPr>
        <p:sp>
          <p:nvSpPr>
            <p:cNvPr id="2745" name="Google Shape;976;p13"/>
            <p:cNvSpPr/>
            <p:nvPr/>
          </p:nvSpPr>
          <p:spPr>
            <a:xfrm>
              <a:off x="34585" y="24564"/>
              <a:ext cx="164445" cy="160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6" name="Google Shape;977;p13"/>
            <p:cNvSpPr/>
            <p:nvPr/>
          </p:nvSpPr>
          <p:spPr>
            <a:xfrm>
              <a:off x="48127" y="24564"/>
              <a:ext cx="152903" cy="168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7" name="Google Shape;978;p13"/>
            <p:cNvSpPr/>
            <p:nvPr/>
          </p:nvSpPr>
          <p:spPr>
            <a:xfrm>
              <a:off x="118545" y="1"/>
              <a:ext cx="12701" cy="225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8" name="Google Shape;979;p13"/>
            <p:cNvSpPr/>
            <p:nvPr/>
          </p:nvSpPr>
          <p:spPr>
            <a:xfrm>
              <a:off x="-1" y="96665"/>
              <a:ext cx="22809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9" name="Google Shape;980;p13"/>
            <p:cNvSpPr/>
            <p:nvPr/>
          </p:nvSpPr>
          <p:spPr>
            <a:xfrm>
              <a:off x="77191" y="5021"/>
              <a:ext cx="83734" cy="214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0" name="Google Shape;981;p13"/>
            <p:cNvSpPr/>
            <p:nvPr/>
          </p:nvSpPr>
          <p:spPr>
            <a:xfrm>
              <a:off x="18543" y="68690"/>
              <a:ext cx="214572" cy="75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1" name="Google Shape;982;p13"/>
            <p:cNvSpPr/>
            <p:nvPr/>
          </p:nvSpPr>
          <p:spPr>
            <a:xfrm>
              <a:off x="26064" y="63169"/>
              <a:ext cx="206051" cy="90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2" name="Google Shape;983;p13"/>
            <p:cNvSpPr/>
            <p:nvPr/>
          </p:nvSpPr>
          <p:spPr>
            <a:xfrm>
              <a:off x="68170" y="10022"/>
              <a:ext cx="96255" cy="207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3" name="Google Shape;984;p13"/>
            <p:cNvSpPr/>
            <p:nvPr/>
          </p:nvSpPr>
          <p:spPr>
            <a:xfrm>
              <a:off x="73267" y="58678"/>
              <a:ext cx="94593" cy="9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4" name="Google Shape;985;p13"/>
            <p:cNvSpPr/>
            <p:nvPr/>
          </p:nvSpPr>
          <p:spPr>
            <a:xfrm>
              <a:off x="95065" y="80289"/>
              <a:ext cx="50938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766" name="Google Shape;975;p13"/>
          <p:cNvGrpSpPr/>
          <p:nvPr/>
        </p:nvGrpSpPr>
        <p:grpSpPr>
          <a:xfrm>
            <a:off x="2277044" y="4429030"/>
            <a:ext cx="192661" cy="186032"/>
            <a:chOff x="0" y="0"/>
            <a:chExt cx="192660" cy="186030"/>
          </a:xfrm>
        </p:grpSpPr>
        <p:sp>
          <p:nvSpPr>
            <p:cNvPr id="2756" name="Google Shape;976;p13"/>
            <p:cNvSpPr/>
            <p:nvPr/>
          </p:nvSpPr>
          <p:spPr>
            <a:xfrm>
              <a:off x="28583" y="20301"/>
              <a:ext cx="135908" cy="13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7" name="Google Shape;977;p13"/>
            <p:cNvSpPr/>
            <p:nvPr/>
          </p:nvSpPr>
          <p:spPr>
            <a:xfrm>
              <a:off x="39775" y="20301"/>
              <a:ext cx="126369" cy="13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8" name="Google Shape;978;p13"/>
            <p:cNvSpPr/>
            <p:nvPr/>
          </p:nvSpPr>
          <p:spPr>
            <a:xfrm>
              <a:off x="96871" y="-1"/>
              <a:ext cx="12701" cy="186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9" name="Google Shape;979;p13"/>
            <p:cNvSpPr/>
            <p:nvPr/>
          </p:nvSpPr>
          <p:spPr>
            <a:xfrm>
              <a:off x="0" y="78787"/>
              <a:ext cx="18851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0" name="Google Shape;980;p13"/>
            <p:cNvSpPr/>
            <p:nvPr/>
          </p:nvSpPr>
          <p:spPr>
            <a:xfrm>
              <a:off x="63795" y="4149"/>
              <a:ext cx="69203" cy="176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1" name="Google Shape;981;p13"/>
            <p:cNvSpPr/>
            <p:nvPr/>
          </p:nvSpPr>
          <p:spPr>
            <a:xfrm>
              <a:off x="15325" y="56769"/>
              <a:ext cx="177336" cy="6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2" name="Google Shape;982;p13"/>
            <p:cNvSpPr/>
            <p:nvPr/>
          </p:nvSpPr>
          <p:spPr>
            <a:xfrm>
              <a:off x="21541" y="52207"/>
              <a:ext cx="170294" cy="74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3" name="Google Shape;983;p13"/>
            <p:cNvSpPr/>
            <p:nvPr/>
          </p:nvSpPr>
          <p:spPr>
            <a:xfrm>
              <a:off x="56339" y="8282"/>
              <a:ext cx="79552" cy="171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4" name="Google Shape;984;p13"/>
            <p:cNvSpPr/>
            <p:nvPr/>
          </p:nvSpPr>
          <p:spPr>
            <a:xfrm>
              <a:off x="60552" y="48495"/>
              <a:ext cx="78177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5" name="Google Shape;985;p13"/>
            <p:cNvSpPr/>
            <p:nvPr/>
          </p:nvSpPr>
          <p:spPr>
            <a:xfrm>
              <a:off x="78567" y="66355"/>
              <a:ext cx="42098" cy="41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767" name="Google Shape;9382;p64"/>
          <p:cNvSpPr/>
          <p:nvPr/>
        </p:nvSpPr>
        <p:spPr>
          <a:xfrm>
            <a:off x="3413645" y="4432937"/>
            <a:ext cx="59910" cy="59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768" name="Google Shape;4238;p45"/>
          <p:cNvSpPr/>
          <p:nvPr/>
        </p:nvSpPr>
        <p:spPr>
          <a:xfrm rot="599">
            <a:off x="3088189" y="1609808"/>
            <a:ext cx="3442430" cy="1521596"/>
          </a:xfrm>
          <a:prstGeom prst="rect">
            <a:avLst/>
          </a:prstGeom>
          <a:solidFill>
            <a:srgbClr val="FEF9D9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500">
                <a:solidFill>
                  <a:srgbClr val="000000"/>
                </a:solidFill>
              </a:defRPr>
            </a:pPr>
          </a:p>
        </p:txBody>
      </p:sp>
      <p:grpSp>
        <p:nvGrpSpPr>
          <p:cNvPr id="2771" name="Google Shape;4327;p45"/>
          <p:cNvGrpSpPr/>
          <p:nvPr/>
        </p:nvGrpSpPr>
        <p:grpSpPr>
          <a:xfrm>
            <a:off x="4926305" y="3328258"/>
            <a:ext cx="2014562" cy="582179"/>
            <a:chOff x="0" y="0"/>
            <a:chExt cx="2014560" cy="582178"/>
          </a:xfrm>
        </p:grpSpPr>
        <p:sp>
          <p:nvSpPr>
            <p:cNvPr id="2769" name="مستطيل"/>
            <p:cNvSpPr/>
            <p:nvPr/>
          </p:nvSpPr>
          <p:spPr>
            <a:xfrm>
              <a:off x="134479" y="0"/>
              <a:ext cx="1579806" cy="582179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</a:p>
          </p:txBody>
        </p:sp>
        <p:sp>
          <p:nvSpPr>
            <p:cNvPr id="2770" name="صح"/>
            <p:cNvSpPr txBox="1"/>
            <p:nvPr/>
          </p:nvSpPr>
          <p:spPr>
            <a:xfrm>
              <a:off x="0" y="39089"/>
              <a:ext cx="2014561" cy="5040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>
              <a:lvl1pPr>
                <a:defRPr sz="2000">
                  <a:solidFill>
                    <a:schemeClr val="accent6">
                      <a:satOff val="-19776"/>
                      <a:lumOff val="-12627"/>
                    </a:schemeClr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</a:lstStyle>
            <a:p>
              <a:pPr rtl="0">
                <a:defRPr/>
              </a:pPr>
              <a:r>
                <a:t>صح</a:t>
              </a:r>
            </a:p>
          </p:txBody>
        </p:sp>
      </p:grpSp>
      <p:sp>
        <p:nvSpPr>
          <p:cNvPr id="2772" name="Google Shape;196;p31"/>
          <p:cNvSpPr/>
          <p:nvPr/>
        </p:nvSpPr>
        <p:spPr>
          <a:xfrm>
            <a:off x="5972124" y="653231"/>
            <a:ext cx="885684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600" fill="norm" stroke="1" extrusionOk="0">
                <a:moveTo>
                  <a:pt x="16813" y="2435"/>
                </a:moveTo>
                <a:cubicBezTo>
                  <a:pt x="17593" y="4174"/>
                  <a:pt x="18362" y="5922"/>
                  <a:pt x="19139" y="7662"/>
                </a:cubicBezTo>
                <a:cubicBezTo>
                  <a:pt x="19408" y="8264"/>
                  <a:pt x="19677" y="8866"/>
                  <a:pt x="19946" y="9468"/>
                </a:cubicBezTo>
                <a:cubicBezTo>
                  <a:pt x="19085" y="8699"/>
                  <a:pt x="18150" y="8033"/>
                  <a:pt x="17218" y="7429"/>
                </a:cubicBezTo>
                <a:cubicBezTo>
                  <a:pt x="16424" y="6915"/>
                  <a:pt x="15496" y="6251"/>
                  <a:pt x="14593" y="5978"/>
                </a:cubicBezTo>
                <a:cubicBezTo>
                  <a:pt x="15306" y="4772"/>
                  <a:pt x="16046" y="3590"/>
                  <a:pt x="16813" y="2435"/>
                </a:cubicBezTo>
                <a:close/>
                <a:moveTo>
                  <a:pt x="16110" y="878"/>
                </a:moveTo>
                <a:cubicBezTo>
                  <a:pt x="16275" y="1239"/>
                  <a:pt x="16437" y="1602"/>
                  <a:pt x="16600" y="1964"/>
                </a:cubicBezTo>
                <a:cubicBezTo>
                  <a:pt x="16575" y="1980"/>
                  <a:pt x="16552" y="2003"/>
                  <a:pt x="16534" y="2031"/>
                </a:cubicBezTo>
                <a:cubicBezTo>
                  <a:pt x="15586" y="3450"/>
                  <a:pt x="14678" y="4910"/>
                  <a:pt x="13810" y="6410"/>
                </a:cubicBezTo>
                <a:cubicBezTo>
                  <a:pt x="13355" y="7202"/>
                  <a:pt x="12915" y="8006"/>
                  <a:pt x="12489" y="8823"/>
                </a:cubicBezTo>
                <a:cubicBezTo>
                  <a:pt x="12212" y="9353"/>
                  <a:pt x="11999" y="9935"/>
                  <a:pt x="11480" y="10122"/>
                </a:cubicBezTo>
                <a:cubicBezTo>
                  <a:pt x="11090" y="10261"/>
                  <a:pt x="10635" y="10275"/>
                  <a:pt x="10235" y="10345"/>
                </a:cubicBezTo>
                <a:cubicBezTo>
                  <a:pt x="8533" y="10644"/>
                  <a:pt x="6827" y="10919"/>
                  <a:pt x="5114" y="11086"/>
                </a:cubicBezTo>
                <a:cubicBezTo>
                  <a:pt x="3679" y="11225"/>
                  <a:pt x="2252" y="11201"/>
                  <a:pt x="818" y="11223"/>
                </a:cubicBezTo>
                <a:cubicBezTo>
                  <a:pt x="845" y="11132"/>
                  <a:pt x="855" y="11032"/>
                  <a:pt x="834" y="10947"/>
                </a:cubicBezTo>
                <a:cubicBezTo>
                  <a:pt x="824" y="10906"/>
                  <a:pt x="813" y="10864"/>
                  <a:pt x="802" y="10823"/>
                </a:cubicBezTo>
                <a:cubicBezTo>
                  <a:pt x="794" y="10791"/>
                  <a:pt x="784" y="10759"/>
                  <a:pt x="771" y="10730"/>
                </a:cubicBezTo>
                <a:cubicBezTo>
                  <a:pt x="5910" y="7513"/>
                  <a:pt x="10967" y="4089"/>
                  <a:pt x="16110" y="878"/>
                </a:cubicBezTo>
                <a:close/>
                <a:moveTo>
                  <a:pt x="14440" y="6233"/>
                </a:moveTo>
                <a:cubicBezTo>
                  <a:pt x="15331" y="6897"/>
                  <a:pt x="16387" y="7315"/>
                  <a:pt x="17294" y="7940"/>
                </a:cubicBezTo>
                <a:cubicBezTo>
                  <a:pt x="18313" y="8643"/>
                  <a:pt x="19250" y="9468"/>
                  <a:pt x="20208" y="10287"/>
                </a:cubicBezTo>
                <a:cubicBezTo>
                  <a:pt x="20206" y="10300"/>
                  <a:pt x="20206" y="10314"/>
                  <a:pt x="20203" y="10328"/>
                </a:cubicBezTo>
                <a:cubicBezTo>
                  <a:pt x="20130" y="10655"/>
                  <a:pt x="19842" y="10730"/>
                  <a:pt x="19617" y="10881"/>
                </a:cubicBezTo>
                <a:cubicBezTo>
                  <a:pt x="18617" y="11546"/>
                  <a:pt x="17621" y="12219"/>
                  <a:pt x="16624" y="12888"/>
                </a:cubicBezTo>
                <a:lnTo>
                  <a:pt x="5537" y="20335"/>
                </a:lnTo>
                <a:cubicBezTo>
                  <a:pt x="5724" y="18920"/>
                  <a:pt x="5693" y="17396"/>
                  <a:pt x="5841" y="15984"/>
                </a:cubicBezTo>
                <a:cubicBezTo>
                  <a:pt x="6000" y="14471"/>
                  <a:pt x="6315" y="12960"/>
                  <a:pt x="6436" y="11440"/>
                </a:cubicBezTo>
                <a:cubicBezTo>
                  <a:pt x="7894" y="11246"/>
                  <a:pt x="9342" y="10973"/>
                  <a:pt x="10741" y="10740"/>
                </a:cubicBezTo>
                <a:cubicBezTo>
                  <a:pt x="11234" y="10659"/>
                  <a:pt x="11793" y="10666"/>
                  <a:pt x="12183" y="10229"/>
                </a:cubicBezTo>
                <a:cubicBezTo>
                  <a:pt x="12693" y="9658"/>
                  <a:pt x="13025" y="8727"/>
                  <a:pt x="13415" y="8024"/>
                </a:cubicBezTo>
                <a:cubicBezTo>
                  <a:pt x="13751" y="7420"/>
                  <a:pt x="14094" y="6825"/>
                  <a:pt x="14440" y="6233"/>
                </a:cubicBezTo>
                <a:close/>
                <a:moveTo>
                  <a:pt x="6231" y="11466"/>
                </a:moveTo>
                <a:cubicBezTo>
                  <a:pt x="5834" y="12932"/>
                  <a:pt x="5691" y="14581"/>
                  <a:pt x="5523" y="16096"/>
                </a:cubicBezTo>
                <a:cubicBezTo>
                  <a:pt x="5370" y="17479"/>
                  <a:pt x="5110" y="19053"/>
                  <a:pt x="5183" y="20475"/>
                </a:cubicBezTo>
                <a:cubicBezTo>
                  <a:pt x="4376" y="19071"/>
                  <a:pt x="3607" y="17635"/>
                  <a:pt x="2889" y="16153"/>
                </a:cubicBezTo>
                <a:cubicBezTo>
                  <a:pt x="2494" y="15337"/>
                  <a:pt x="2113" y="14510"/>
                  <a:pt x="1747" y="13673"/>
                </a:cubicBezTo>
                <a:cubicBezTo>
                  <a:pt x="1565" y="13255"/>
                  <a:pt x="1385" y="12833"/>
                  <a:pt x="1210" y="12409"/>
                </a:cubicBezTo>
                <a:cubicBezTo>
                  <a:pt x="1142" y="12247"/>
                  <a:pt x="940" y="11872"/>
                  <a:pt x="815" y="11540"/>
                </a:cubicBezTo>
                <a:cubicBezTo>
                  <a:pt x="1547" y="11648"/>
                  <a:pt x="2289" y="11694"/>
                  <a:pt x="3037" y="11694"/>
                </a:cubicBezTo>
                <a:cubicBezTo>
                  <a:pt x="4096" y="11694"/>
                  <a:pt x="5166" y="11602"/>
                  <a:pt x="6231" y="11466"/>
                </a:cubicBezTo>
                <a:close/>
                <a:moveTo>
                  <a:pt x="16236" y="0"/>
                </a:moveTo>
                <a:cubicBezTo>
                  <a:pt x="16183" y="0"/>
                  <a:pt x="16128" y="15"/>
                  <a:pt x="16079" y="46"/>
                </a:cubicBezTo>
                <a:cubicBezTo>
                  <a:pt x="10794" y="3275"/>
                  <a:pt x="5485" y="6566"/>
                  <a:pt x="421" y="10322"/>
                </a:cubicBezTo>
                <a:cubicBezTo>
                  <a:pt x="363" y="10365"/>
                  <a:pt x="331" y="10425"/>
                  <a:pt x="319" y="10487"/>
                </a:cubicBezTo>
                <a:cubicBezTo>
                  <a:pt x="216" y="10507"/>
                  <a:pt x="115" y="10573"/>
                  <a:pt x="74" y="10695"/>
                </a:cubicBezTo>
                <a:cubicBezTo>
                  <a:pt x="-171" y="11426"/>
                  <a:pt x="245" y="12063"/>
                  <a:pt x="513" y="12716"/>
                </a:cubicBezTo>
                <a:cubicBezTo>
                  <a:pt x="928" y="13725"/>
                  <a:pt x="1364" y="14718"/>
                  <a:pt x="1821" y="15697"/>
                </a:cubicBezTo>
                <a:cubicBezTo>
                  <a:pt x="2734" y="17656"/>
                  <a:pt x="3732" y="19546"/>
                  <a:pt x="4800" y="21374"/>
                </a:cubicBezTo>
                <a:cubicBezTo>
                  <a:pt x="4882" y="21515"/>
                  <a:pt x="4995" y="21600"/>
                  <a:pt x="5119" y="21600"/>
                </a:cubicBezTo>
                <a:cubicBezTo>
                  <a:pt x="5177" y="21600"/>
                  <a:pt x="5238" y="21581"/>
                  <a:pt x="5299" y="21540"/>
                </a:cubicBezTo>
                <a:lnTo>
                  <a:pt x="18216" y="12863"/>
                </a:lnTo>
                <a:cubicBezTo>
                  <a:pt x="18715" y="12529"/>
                  <a:pt x="19213" y="12194"/>
                  <a:pt x="19712" y="11860"/>
                </a:cubicBezTo>
                <a:cubicBezTo>
                  <a:pt x="20072" y="11616"/>
                  <a:pt x="20574" y="11389"/>
                  <a:pt x="20847" y="10989"/>
                </a:cubicBezTo>
                <a:cubicBezTo>
                  <a:pt x="21429" y="10140"/>
                  <a:pt x="20442" y="8774"/>
                  <a:pt x="20107" y="8044"/>
                </a:cubicBezTo>
                <a:cubicBezTo>
                  <a:pt x="18905" y="5420"/>
                  <a:pt x="17678" y="2816"/>
                  <a:pt x="16492" y="183"/>
                </a:cubicBezTo>
                <a:cubicBezTo>
                  <a:pt x="16435" y="58"/>
                  <a:pt x="16338" y="0"/>
                  <a:pt x="16236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773" name="ارسل السؤال لغيرك"/>
          <p:cNvSpPr txBox="1"/>
          <p:nvPr/>
        </p:nvSpPr>
        <p:spPr>
          <a:xfrm>
            <a:off x="3317560" y="802080"/>
            <a:ext cx="2713802" cy="4676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80000"/>
              </a:lnSpc>
              <a:defRPr sz="2800">
                <a:solidFill>
                  <a:srgbClr val="668A80"/>
                </a:solidFill>
                <a:latin typeface="Jua"/>
                <a:ea typeface="Jua"/>
                <a:cs typeface="Jua"/>
                <a:sym typeface="Jua"/>
              </a:defRPr>
            </a:lvl1pPr>
          </a:lstStyle>
          <a:p>
            <a:pPr rtl="0">
              <a:defRPr/>
            </a:pPr>
            <a:r>
              <a:t>ارسل السؤال لغيرك</a:t>
            </a:r>
          </a:p>
        </p:txBody>
      </p:sp>
      <p:grpSp>
        <p:nvGrpSpPr>
          <p:cNvPr id="2781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3370350" y="4252438"/>
            <a:ext cx="2403303" cy="513288"/>
            <a:chOff x="0" y="0"/>
            <a:chExt cx="2403301" cy="513287"/>
          </a:xfrm>
        </p:grpSpPr>
        <p:sp>
          <p:nvSpPr>
            <p:cNvPr id="2774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>
                <a:defRPr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2780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2775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776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777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778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779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sp>
        <p:nvSpPr>
          <p:cNvPr id="2782" name="الرسم"/>
          <p:cNvSpPr/>
          <p:nvPr/>
        </p:nvSpPr>
        <p:spPr>
          <a:xfrm flipH="1" flipV="1">
            <a:off x="1031207" y="3780819"/>
            <a:ext cx="12701" cy="1278"/>
          </a:xfrm>
          <a:prstGeom prst="line">
            <a:avLst/>
          </a:prstGeom>
          <a:ln w="12700" cap="rnd">
            <a:solidFill>
              <a:srgbClr val="F93343"/>
            </a:solidFill>
          </a:ln>
        </p:spPr>
        <p:txBody>
          <a:bodyPr lIns="45718" tIns="45718" rIns="45718" bIns="45718"/>
          <a:lstStyle/>
          <a:p>
            <a:pPr>
              <a:defRPr>
                <a:solidFill>
                  <a:schemeClr val="accent6">
                    <a:satOff val="-19776"/>
                    <a:lumOff val="-12627"/>
                  </a:schemeClr>
                </a:solidFill>
              </a:defRPr>
            </a:pPr>
          </a:p>
        </p:txBody>
      </p:sp>
      <p:sp>
        <p:nvSpPr>
          <p:cNvPr id="2783" name="Google Shape;4324;p45"/>
          <p:cNvSpPr/>
          <p:nvPr/>
        </p:nvSpPr>
        <p:spPr>
          <a:xfrm rot="2153969">
            <a:off x="4398658" y="1439147"/>
            <a:ext cx="502067" cy="3758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500">
                <a:solidFill>
                  <a:srgbClr val="000000"/>
                </a:solidFill>
              </a:defRPr>
            </a:pPr>
          </a:p>
        </p:txBody>
      </p:sp>
      <p:sp>
        <p:nvSpPr>
          <p:cNvPr id="2784" name="الربيع الاعلى  للبيانات = ٤٠٠"/>
          <p:cNvSpPr txBox="1"/>
          <p:nvPr/>
        </p:nvSpPr>
        <p:spPr>
          <a:xfrm>
            <a:off x="3087736" y="2606487"/>
            <a:ext cx="3443335" cy="370614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2500">
                <a:solidFill>
                  <a:srgbClr val="011D57"/>
                </a:solidFill>
              </a:defRPr>
            </a:lvl1pPr>
          </a:lstStyle>
          <a:p>
            <a:pPr rtl="0">
              <a:defRPr/>
            </a:pPr>
            <a:r>
              <a:t>الربيع الاعلى  للبيانات = ٤٠٠</a:t>
            </a:r>
          </a:p>
        </p:txBody>
      </p:sp>
      <p:grpSp>
        <p:nvGrpSpPr>
          <p:cNvPr id="2787" name="تجميع">
            <a:hlinkClick r:id="rId3" invalidUrl="" action="ppaction://hlinksldjump" tgtFrame="" tooltip="" history="1" highlightClick="0" endSnd="0"/>
          </p:cNvPr>
          <p:cNvGrpSpPr/>
          <p:nvPr/>
        </p:nvGrpSpPr>
        <p:grpSpPr>
          <a:xfrm>
            <a:off x="6674325" y="4059131"/>
            <a:ext cx="1055571" cy="786997"/>
            <a:chOff x="29" y="0"/>
            <a:chExt cx="1055569" cy="786996"/>
          </a:xfrm>
        </p:grpSpPr>
        <p:sp>
          <p:nvSpPr>
            <p:cNvPr id="2785" name="Google Shape;196;p31"/>
            <p:cNvSpPr/>
            <p:nvPr/>
          </p:nvSpPr>
          <p:spPr>
            <a:xfrm>
              <a:off x="29" y="-1"/>
              <a:ext cx="1055571" cy="786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190500" dist="12700" dir="5400000">
                <a:srgbClr val="000000">
                  <a:alpha val="75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6" name="✅"/>
            <p:cNvSpPr txBox="1"/>
            <p:nvPr/>
          </p:nvSpPr>
          <p:spPr>
            <a:xfrm>
              <a:off x="356350" y="170983"/>
              <a:ext cx="342902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2500">
                  <a:solidFill>
                    <a:schemeClr val="accent6">
                      <a:satOff val="-19776"/>
                      <a:lumOff val="-12627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✅</a:t>
              </a:r>
            </a:p>
          </p:txBody>
        </p:sp>
      </p:grpSp>
      <p:grpSp>
        <p:nvGrpSpPr>
          <p:cNvPr id="2790" name="تجميع">
            <a:hlinkClick r:id="rId4" invalidUrl="" action="ppaction://hlinksldjump" tgtFrame="" tooltip="" history="1" highlightClick="0" endSnd="0"/>
          </p:cNvPr>
          <p:cNvGrpSpPr/>
          <p:nvPr/>
        </p:nvGrpSpPr>
        <p:grpSpPr>
          <a:xfrm>
            <a:off x="878858" y="4059131"/>
            <a:ext cx="1197477" cy="791323"/>
            <a:chOff x="33" y="-1"/>
            <a:chExt cx="1197475" cy="791322"/>
          </a:xfrm>
        </p:grpSpPr>
        <p:sp>
          <p:nvSpPr>
            <p:cNvPr id="2788" name="Google Shape;196;p31"/>
            <p:cNvSpPr/>
            <p:nvPr/>
          </p:nvSpPr>
          <p:spPr>
            <a:xfrm>
              <a:off x="33" y="-2"/>
              <a:ext cx="1197477" cy="7913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7" h="21600" fill="norm" stroke="1" extrusionOk="0">
                  <a:moveTo>
                    <a:pt x="16813" y="2435"/>
                  </a:moveTo>
                  <a:cubicBezTo>
                    <a:pt x="17593" y="4174"/>
                    <a:pt x="18362" y="5922"/>
                    <a:pt x="19139" y="7662"/>
                  </a:cubicBezTo>
                  <a:cubicBezTo>
                    <a:pt x="19408" y="8264"/>
                    <a:pt x="19677" y="8866"/>
                    <a:pt x="19946" y="9468"/>
                  </a:cubicBezTo>
                  <a:cubicBezTo>
                    <a:pt x="19085" y="8699"/>
                    <a:pt x="18150" y="8033"/>
                    <a:pt x="17218" y="7429"/>
                  </a:cubicBezTo>
                  <a:cubicBezTo>
                    <a:pt x="16424" y="6915"/>
                    <a:pt x="15496" y="6251"/>
                    <a:pt x="14593" y="5978"/>
                  </a:cubicBezTo>
                  <a:cubicBezTo>
                    <a:pt x="15306" y="4772"/>
                    <a:pt x="16046" y="3590"/>
                    <a:pt x="16813" y="2435"/>
                  </a:cubicBezTo>
                  <a:close/>
                  <a:moveTo>
                    <a:pt x="16110" y="878"/>
                  </a:moveTo>
                  <a:cubicBezTo>
                    <a:pt x="16275" y="1239"/>
                    <a:pt x="16437" y="1602"/>
                    <a:pt x="16600" y="1964"/>
                  </a:cubicBezTo>
                  <a:cubicBezTo>
                    <a:pt x="16575" y="1980"/>
                    <a:pt x="16552" y="2003"/>
                    <a:pt x="16534" y="2031"/>
                  </a:cubicBezTo>
                  <a:cubicBezTo>
                    <a:pt x="15586" y="3450"/>
                    <a:pt x="14678" y="4910"/>
                    <a:pt x="13810" y="6410"/>
                  </a:cubicBezTo>
                  <a:cubicBezTo>
                    <a:pt x="13355" y="7202"/>
                    <a:pt x="12915" y="8006"/>
                    <a:pt x="12489" y="8823"/>
                  </a:cubicBezTo>
                  <a:cubicBezTo>
                    <a:pt x="12212" y="9353"/>
                    <a:pt x="11999" y="9935"/>
                    <a:pt x="11480" y="10122"/>
                  </a:cubicBezTo>
                  <a:cubicBezTo>
                    <a:pt x="11090" y="10261"/>
                    <a:pt x="10635" y="10275"/>
                    <a:pt x="10235" y="10345"/>
                  </a:cubicBezTo>
                  <a:cubicBezTo>
                    <a:pt x="8533" y="10644"/>
                    <a:pt x="6827" y="10919"/>
                    <a:pt x="5114" y="11086"/>
                  </a:cubicBezTo>
                  <a:cubicBezTo>
                    <a:pt x="3679" y="11225"/>
                    <a:pt x="2252" y="11201"/>
                    <a:pt x="818" y="11223"/>
                  </a:cubicBezTo>
                  <a:cubicBezTo>
                    <a:pt x="845" y="11132"/>
                    <a:pt x="855" y="11032"/>
                    <a:pt x="834" y="10947"/>
                  </a:cubicBezTo>
                  <a:cubicBezTo>
                    <a:pt x="824" y="10906"/>
                    <a:pt x="813" y="10864"/>
                    <a:pt x="802" y="10823"/>
                  </a:cubicBezTo>
                  <a:cubicBezTo>
                    <a:pt x="794" y="10791"/>
                    <a:pt x="784" y="10759"/>
                    <a:pt x="771" y="10730"/>
                  </a:cubicBezTo>
                  <a:cubicBezTo>
                    <a:pt x="5910" y="7513"/>
                    <a:pt x="10967" y="4089"/>
                    <a:pt x="16110" y="878"/>
                  </a:cubicBezTo>
                  <a:close/>
                  <a:moveTo>
                    <a:pt x="14440" y="6233"/>
                  </a:moveTo>
                  <a:cubicBezTo>
                    <a:pt x="15331" y="6897"/>
                    <a:pt x="16387" y="7315"/>
                    <a:pt x="17294" y="7940"/>
                  </a:cubicBezTo>
                  <a:cubicBezTo>
                    <a:pt x="18313" y="8643"/>
                    <a:pt x="19250" y="9468"/>
                    <a:pt x="20208" y="10287"/>
                  </a:cubicBezTo>
                  <a:cubicBezTo>
                    <a:pt x="20206" y="10300"/>
                    <a:pt x="20206" y="10314"/>
                    <a:pt x="20203" y="10328"/>
                  </a:cubicBezTo>
                  <a:cubicBezTo>
                    <a:pt x="20130" y="10655"/>
                    <a:pt x="19842" y="10730"/>
                    <a:pt x="19617" y="10881"/>
                  </a:cubicBezTo>
                  <a:cubicBezTo>
                    <a:pt x="18617" y="11546"/>
                    <a:pt x="17621" y="12219"/>
                    <a:pt x="16624" y="12888"/>
                  </a:cubicBezTo>
                  <a:lnTo>
                    <a:pt x="5537" y="20335"/>
                  </a:lnTo>
                  <a:cubicBezTo>
                    <a:pt x="5724" y="18920"/>
                    <a:pt x="5693" y="17396"/>
                    <a:pt x="5841" y="15984"/>
                  </a:cubicBezTo>
                  <a:cubicBezTo>
                    <a:pt x="6000" y="14471"/>
                    <a:pt x="6315" y="12960"/>
                    <a:pt x="6436" y="11440"/>
                  </a:cubicBezTo>
                  <a:cubicBezTo>
                    <a:pt x="7894" y="11246"/>
                    <a:pt x="9342" y="10973"/>
                    <a:pt x="10741" y="10740"/>
                  </a:cubicBezTo>
                  <a:cubicBezTo>
                    <a:pt x="11234" y="10659"/>
                    <a:pt x="11793" y="10666"/>
                    <a:pt x="12183" y="10229"/>
                  </a:cubicBezTo>
                  <a:cubicBezTo>
                    <a:pt x="12693" y="9658"/>
                    <a:pt x="13025" y="8727"/>
                    <a:pt x="13415" y="8024"/>
                  </a:cubicBezTo>
                  <a:cubicBezTo>
                    <a:pt x="13751" y="7420"/>
                    <a:pt x="14094" y="6825"/>
                    <a:pt x="14440" y="6233"/>
                  </a:cubicBezTo>
                  <a:close/>
                  <a:moveTo>
                    <a:pt x="6231" y="11466"/>
                  </a:moveTo>
                  <a:cubicBezTo>
                    <a:pt x="5834" y="12932"/>
                    <a:pt x="5691" y="14581"/>
                    <a:pt x="5523" y="16096"/>
                  </a:cubicBezTo>
                  <a:cubicBezTo>
                    <a:pt x="5370" y="17479"/>
                    <a:pt x="5110" y="19053"/>
                    <a:pt x="5183" y="20475"/>
                  </a:cubicBezTo>
                  <a:cubicBezTo>
                    <a:pt x="4376" y="19071"/>
                    <a:pt x="3607" y="17635"/>
                    <a:pt x="2889" y="16153"/>
                  </a:cubicBezTo>
                  <a:cubicBezTo>
                    <a:pt x="2494" y="15337"/>
                    <a:pt x="2113" y="14510"/>
                    <a:pt x="1747" y="13673"/>
                  </a:cubicBezTo>
                  <a:cubicBezTo>
                    <a:pt x="1565" y="13255"/>
                    <a:pt x="1385" y="12833"/>
                    <a:pt x="1210" y="12409"/>
                  </a:cubicBezTo>
                  <a:cubicBezTo>
                    <a:pt x="1142" y="12247"/>
                    <a:pt x="940" y="11872"/>
                    <a:pt x="815" y="11540"/>
                  </a:cubicBezTo>
                  <a:cubicBezTo>
                    <a:pt x="1547" y="11648"/>
                    <a:pt x="2289" y="11694"/>
                    <a:pt x="3037" y="11694"/>
                  </a:cubicBezTo>
                  <a:cubicBezTo>
                    <a:pt x="4096" y="11694"/>
                    <a:pt x="5166" y="11602"/>
                    <a:pt x="6231" y="11466"/>
                  </a:cubicBezTo>
                  <a:close/>
                  <a:moveTo>
                    <a:pt x="16236" y="0"/>
                  </a:moveTo>
                  <a:cubicBezTo>
                    <a:pt x="16183" y="0"/>
                    <a:pt x="16128" y="15"/>
                    <a:pt x="16079" y="46"/>
                  </a:cubicBezTo>
                  <a:cubicBezTo>
                    <a:pt x="10794" y="3275"/>
                    <a:pt x="5485" y="6566"/>
                    <a:pt x="421" y="10322"/>
                  </a:cubicBezTo>
                  <a:cubicBezTo>
                    <a:pt x="363" y="10365"/>
                    <a:pt x="331" y="10425"/>
                    <a:pt x="319" y="10487"/>
                  </a:cubicBezTo>
                  <a:cubicBezTo>
                    <a:pt x="216" y="10507"/>
                    <a:pt x="115" y="10573"/>
                    <a:pt x="74" y="10695"/>
                  </a:cubicBezTo>
                  <a:cubicBezTo>
                    <a:pt x="-171" y="11426"/>
                    <a:pt x="245" y="12063"/>
                    <a:pt x="513" y="12716"/>
                  </a:cubicBezTo>
                  <a:cubicBezTo>
                    <a:pt x="928" y="13725"/>
                    <a:pt x="1364" y="14718"/>
                    <a:pt x="1821" y="15697"/>
                  </a:cubicBezTo>
                  <a:cubicBezTo>
                    <a:pt x="2734" y="17656"/>
                    <a:pt x="3732" y="19546"/>
                    <a:pt x="4800" y="21374"/>
                  </a:cubicBezTo>
                  <a:cubicBezTo>
                    <a:pt x="4882" y="21515"/>
                    <a:pt x="4995" y="21600"/>
                    <a:pt x="5119" y="21600"/>
                  </a:cubicBezTo>
                  <a:cubicBezTo>
                    <a:pt x="5177" y="21600"/>
                    <a:pt x="5238" y="21581"/>
                    <a:pt x="5299" y="21540"/>
                  </a:cubicBezTo>
                  <a:lnTo>
                    <a:pt x="18216" y="12863"/>
                  </a:lnTo>
                  <a:cubicBezTo>
                    <a:pt x="18715" y="12529"/>
                    <a:pt x="19213" y="12194"/>
                    <a:pt x="19712" y="11860"/>
                  </a:cubicBezTo>
                  <a:cubicBezTo>
                    <a:pt x="20072" y="11616"/>
                    <a:pt x="20574" y="11389"/>
                    <a:pt x="20847" y="10989"/>
                  </a:cubicBezTo>
                  <a:cubicBezTo>
                    <a:pt x="21429" y="10140"/>
                    <a:pt x="20442" y="8774"/>
                    <a:pt x="20107" y="8044"/>
                  </a:cubicBezTo>
                  <a:cubicBezTo>
                    <a:pt x="18905" y="5420"/>
                    <a:pt x="17678" y="2816"/>
                    <a:pt x="16492" y="183"/>
                  </a:cubicBezTo>
                  <a:cubicBezTo>
                    <a:pt x="16435" y="58"/>
                    <a:pt x="16338" y="0"/>
                    <a:pt x="16236" y="0"/>
                  </a:cubicBezTo>
                  <a:close/>
                </a:path>
              </a:pathLst>
            </a:custGeom>
            <a:solidFill>
              <a:srgbClr val="595959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9" name="❎"/>
            <p:cNvSpPr txBox="1"/>
            <p:nvPr/>
          </p:nvSpPr>
          <p:spPr>
            <a:xfrm>
              <a:off x="403972" y="123504"/>
              <a:ext cx="389567" cy="4191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numCol="1" anchor="t">
              <a:spAutoFit/>
            </a:bodyPr>
            <a:lstStyle>
              <a:lvl1pPr algn="r">
                <a:defRPr sz="2500">
                  <a:solidFill>
                    <a:schemeClr val="accent6">
                      <a:satOff val="-19776"/>
                      <a:lumOff val="-12627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❎</a:t>
              </a:r>
            </a:p>
          </p:txBody>
        </p:sp>
      </p:grpSp>
      <p:grpSp>
        <p:nvGrpSpPr>
          <p:cNvPr id="2793" name="Google Shape;4327;p45"/>
          <p:cNvGrpSpPr/>
          <p:nvPr/>
        </p:nvGrpSpPr>
        <p:grpSpPr>
          <a:xfrm>
            <a:off x="2836896" y="3291588"/>
            <a:ext cx="1855361" cy="605185"/>
            <a:chOff x="0" y="0"/>
            <a:chExt cx="1855360" cy="605183"/>
          </a:xfrm>
        </p:grpSpPr>
        <p:sp>
          <p:nvSpPr>
            <p:cNvPr id="2791" name="مستطيل"/>
            <p:cNvSpPr/>
            <p:nvPr/>
          </p:nvSpPr>
          <p:spPr>
            <a:xfrm>
              <a:off x="139794" y="0"/>
              <a:ext cx="1642239" cy="605184"/>
            </a:xfrm>
            <a:prstGeom prst="rect">
              <a:avLst/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rtl="0">
                <a:defRPr b="0" sz="1400">
                  <a:solidFill>
                    <a:srgbClr val="000000"/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pPr>
            </a:p>
          </p:txBody>
        </p:sp>
        <p:sp>
          <p:nvSpPr>
            <p:cNvPr id="2792" name="خطا"/>
            <p:cNvSpPr txBox="1"/>
            <p:nvPr/>
          </p:nvSpPr>
          <p:spPr>
            <a:xfrm>
              <a:off x="0" y="50593"/>
              <a:ext cx="1855361" cy="504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ctr">
              <a:spAutoFit/>
            </a:bodyPr>
            <a:lstStyle>
              <a:lvl1pPr>
                <a:defRPr sz="2000">
                  <a:solidFill>
                    <a:schemeClr val="accent6">
                      <a:satOff val="-19776"/>
                      <a:lumOff val="-12627"/>
                    </a:schemeClr>
                  </a:solidFill>
                  <a:latin typeface="Quicksand Medium"/>
                  <a:ea typeface="Quicksand Medium"/>
                  <a:cs typeface="Quicksand Medium"/>
                  <a:sym typeface="Quicksand Medium"/>
                </a:defRPr>
              </a:lvl1pPr>
            </a:lstStyle>
            <a:p>
              <a:pPr rtl="0">
                <a:defRPr/>
              </a:pPr>
              <a:r>
                <a:t>خطا</a:t>
              </a:r>
            </a:p>
          </p:txBody>
        </p:sp>
      </p:grpSp>
      <p:grpSp>
        <p:nvGrpSpPr>
          <p:cNvPr id="2796" name="Google Shape;972;p13"/>
          <p:cNvGrpSpPr/>
          <p:nvPr/>
        </p:nvGrpSpPr>
        <p:grpSpPr>
          <a:xfrm>
            <a:off x="6374171" y="2872845"/>
            <a:ext cx="397725" cy="418966"/>
            <a:chOff x="-18" y="1"/>
            <a:chExt cx="397724" cy="418964"/>
          </a:xfrm>
        </p:grpSpPr>
        <p:sp>
          <p:nvSpPr>
            <p:cNvPr id="2794" name="Google Shape;973;p13"/>
            <p:cNvSpPr/>
            <p:nvPr/>
          </p:nvSpPr>
          <p:spPr>
            <a:xfrm>
              <a:off x="-19" y="1"/>
              <a:ext cx="397725" cy="418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5" name="Google Shape;974;p13"/>
            <p:cNvSpPr/>
            <p:nvPr/>
          </p:nvSpPr>
          <p:spPr>
            <a:xfrm>
              <a:off x="156087" y="156143"/>
              <a:ext cx="94729" cy="9789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797" name="IMG_3384.png" descr="IMG_3384.png"/>
          <p:cNvPicPr>
            <a:picLocks noChangeAspect="1"/>
          </p:cNvPicPr>
          <p:nvPr/>
        </p:nvPicPr>
        <p:blipFill>
          <a:blip r:embed="rId5">
            <a:extLst/>
          </a:blip>
          <a:srcRect l="31277" t="43229" r="40399" b="49295"/>
          <a:stretch>
            <a:fillRect/>
          </a:stretch>
        </p:blipFill>
        <p:spPr>
          <a:xfrm>
            <a:off x="3187772" y="1898338"/>
            <a:ext cx="3243246" cy="642002"/>
          </a:xfrm>
          <a:prstGeom prst="rect">
            <a:avLst/>
          </a:prstGeom>
          <a:ln w="12700">
            <a:solidFill>
              <a:schemeClr val="accent5">
                <a:satOff val="-42531"/>
                <a:lumOff val="-13843"/>
              </a:schemeClr>
            </a:solidFill>
            <a:miter lim="400000"/>
          </a:ln>
        </p:spPr>
      </p:pic>
      <p:pic>
        <p:nvPicPr>
          <p:cNvPr id="2798" name="IMG_2031.jpeg" descr="IMG_2031.jpeg"/>
          <p:cNvPicPr>
            <a:picLocks noChangeAspect="1"/>
          </p:cNvPicPr>
          <p:nvPr/>
        </p:nvPicPr>
        <p:blipFill>
          <a:blip r:embed="rId6">
            <a:extLst/>
          </a:blip>
          <a:srcRect l="0" t="58266" r="74987" b="20210"/>
          <a:stretch>
            <a:fillRect/>
          </a:stretch>
        </p:blipFill>
        <p:spPr>
          <a:xfrm>
            <a:off x="1409223" y="658466"/>
            <a:ext cx="1529109" cy="11069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0" name="Google Shape;2844;p32"/>
          <p:cNvSpPr/>
          <p:nvPr/>
        </p:nvSpPr>
        <p:spPr>
          <a:xfrm>
            <a:off x="345668" y="968293"/>
            <a:ext cx="195239" cy="2390039"/>
          </a:xfrm>
          <a:prstGeom prst="roundRect">
            <a:avLst>
              <a:gd name="adj" fmla="val 0"/>
            </a:avLst>
          </a:prstGeom>
          <a:solidFill>
            <a:srgbClr val="D4E7C7">
              <a:alpha val="51141"/>
            </a:srgbClr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801" name="Google Shape;900;p13"/>
          <p:cNvSpPr/>
          <p:nvPr/>
        </p:nvSpPr>
        <p:spPr>
          <a:xfrm rot="5400000">
            <a:off x="-740201" y="2090118"/>
            <a:ext cx="2366979" cy="1463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21600"/>
                </a:moveTo>
                <a:lnTo>
                  <a:pt x="0" y="0"/>
                </a:lnTo>
                <a:lnTo>
                  <a:pt x="21600" y="0"/>
                </a:lnTo>
                <a:lnTo>
                  <a:pt x="19982" y="11058"/>
                </a:lnTo>
                <a:lnTo>
                  <a:pt x="21600" y="21600"/>
                </a:lnTo>
                <a:close/>
              </a:path>
            </a:pathLst>
          </a:custGeom>
          <a:solidFill>
            <a:srgbClr val="F5DCDC"/>
          </a:solidFill>
          <a:ln w="12700">
            <a:miter lim="400000"/>
          </a:ln>
          <a:effectLst>
            <a:outerShdw sx="100000" sy="100000" kx="0" ky="0" algn="b" rotWithShape="0" blurRad="190500" dist="12700" dir="5400000">
              <a:srgbClr val="000000">
                <a:alpha val="75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2804" name="Google Shape;972;p13"/>
          <p:cNvGrpSpPr/>
          <p:nvPr/>
        </p:nvGrpSpPr>
        <p:grpSpPr>
          <a:xfrm>
            <a:off x="3294643" y="4062495"/>
            <a:ext cx="297897" cy="313805"/>
            <a:chOff x="-14" y="1"/>
            <a:chExt cx="297896" cy="313804"/>
          </a:xfrm>
        </p:grpSpPr>
        <p:sp>
          <p:nvSpPr>
            <p:cNvPr id="2802" name="Google Shape;973;p13"/>
            <p:cNvSpPr/>
            <p:nvPr/>
          </p:nvSpPr>
          <p:spPr>
            <a:xfrm>
              <a:off x="-15" y="1"/>
              <a:ext cx="297898" cy="31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3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807" name="Google Shape;972;p13"/>
          <p:cNvGrpSpPr/>
          <p:nvPr/>
        </p:nvGrpSpPr>
        <p:grpSpPr>
          <a:xfrm>
            <a:off x="7406066" y="2701344"/>
            <a:ext cx="250167" cy="263525"/>
            <a:chOff x="-12" y="1"/>
            <a:chExt cx="250165" cy="263524"/>
          </a:xfrm>
        </p:grpSpPr>
        <p:sp>
          <p:nvSpPr>
            <p:cNvPr id="2805" name="Google Shape;973;p13"/>
            <p:cNvSpPr/>
            <p:nvPr/>
          </p:nvSpPr>
          <p:spPr>
            <a:xfrm>
              <a:off x="-13" y="1"/>
              <a:ext cx="250167" cy="263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6" name="Google Shape;974;p13"/>
            <p:cNvSpPr/>
            <p:nvPr/>
          </p:nvSpPr>
          <p:spPr>
            <a:xfrm>
              <a:off x="98177" y="98212"/>
              <a:ext cx="59585" cy="61579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810" name="Google Shape;972;p13"/>
          <p:cNvGrpSpPr/>
          <p:nvPr/>
        </p:nvGrpSpPr>
        <p:grpSpPr>
          <a:xfrm>
            <a:off x="4957660" y="2315425"/>
            <a:ext cx="297898" cy="313806"/>
            <a:chOff x="-14" y="1"/>
            <a:chExt cx="297896" cy="313805"/>
          </a:xfrm>
        </p:grpSpPr>
        <p:sp>
          <p:nvSpPr>
            <p:cNvPr id="2808" name="Google Shape;973;p13"/>
            <p:cNvSpPr/>
            <p:nvPr/>
          </p:nvSpPr>
          <p:spPr>
            <a:xfrm>
              <a:off x="-15" y="1"/>
              <a:ext cx="297898" cy="313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484" h="17010" fill="norm" stroke="1" extrusionOk="0">
                  <a:moveTo>
                    <a:pt x="5258" y="5694"/>
                  </a:moveTo>
                  <a:cubicBezTo>
                    <a:pt x="2699" y="-1030"/>
                    <a:pt x="9706" y="-2592"/>
                    <a:pt x="8518" y="5356"/>
                  </a:cubicBezTo>
                  <a:cubicBezTo>
                    <a:pt x="11626" y="-1234"/>
                    <a:pt x="17202" y="6510"/>
                    <a:pt x="10011" y="8276"/>
                  </a:cubicBezTo>
                  <a:cubicBezTo>
                    <a:pt x="18907" y="10314"/>
                    <a:pt x="12357" y="17921"/>
                    <a:pt x="8976" y="10925"/>
                  </a:cubicBezTo>
                  <a:cubicBezTo>
                    <a:pt x="10925" y="18940"/>
                    <a:pt x="4528" y="19008"/>
                    <a:pt x="5898" y="11299"/>
                  </a:cubicBezTo>
                  <a:cubicBezTo>
                    <a:pt x="2973" y="18498"/>
                    <a:pt x="-2693" y="13065"/>
                    <a:pt x="3887" y="9056"/>
                  </a:cubicBezTo>
                  <a:cubicBezTo>
                    <a:pt x="-2359" y="9056"/>
                    <a:pt x="-470" y="159"/>
                    <a:pt x="5258" y="5694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9" name="Google Shape;974;p13"/>
            <p:cNvSpPr/>
            <p:nvPr/>
          </p:nvSpPr>
          <p:spPr>
            <a:xfrm>
              <a:off x="116909" y="116951"/>
              <a:ext cx="70953" cy="73327"/>
            </a:xfrm>
            <a:prstGeom prst="ellipse">
              <a:avLst/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821" name="Google Shape;975;p13"/>
          <p:cNvGrpSpPr/>
          <p:nvPr/>
        </p:nvGrpSpPr>
        <p:grpSpPr>
          <a:xfrm>
            <a:off x="7496347" y="1772965"/>
            <a:ext cx="286702" cy="276838"/>
            <a:chOff x="0" y="0"/>
            <a:chExt cx="286700" cy="276836"/>
          </a:xfrm>
        </p:grpSpPr>
        <p:sp>
          <p:nvSpPr>
            <p:cNvPr id="2811" name="Google Shape;976;p13"/>
            <p:cNvSpPr/>
            <p:nvPr/>
          </p:nvSpPr>
          <p:spPr>
            <a:xfrm>
              <a:off x="42535" y="30210"/>
              <a:ext cx="202246" cy="1973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2" name="Google Shape;977;p13"/>
            <p:cNvSpPr/>
            <p:nvPr/>
          </p:nvSpPr>
          <p:spPr>
            <a:xfrm>
              <a:off x="59190" y="30210"/>
              <a:ext cx="188051" cy="20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3" name="Google Shape;978;p13"/>
            <p:cNvSpPr/>
            <p:nvPr/>
          </p:nvSpPr>
          <p:spPr>
            <a:xfrm>
              <a:off x="147254" y="-1"/>
              <a:ext cx="12701" cy="276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4" name="Google Shape;979;p13"/>
            <p:cNvSpPr/>
            <p:nvPr/>
          </p:nvSpPr>
          <p:spPr>
            <a:xfrm>
              <a:off x="-1" y="120345"/>
              <a:ext cx="280527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5" name="Google Shape;980;p13"/>
            <p:cNvSpPr/>
            <p:nvPr/>
          </p:nvSpPr>
          <p:spPr>
            <a:xfrm>
              <a:off x="94935" y="6175"/>
              <a:ext cx="102982" cy="263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6" name="Google Shape;981;p13"/>
            <p:cNvSpPr/>
            <p:nvPr/>
          </p:nvSpPr>
          <p:spPr>
            <a:xfrm>
              <a:off x="22805" y="84480"/>
              <a:ext cx="263896" cy="924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7" name="Google Shape;982;p13"/>
            <p:cNvSpPr/>
            <p:nvPr/>
          </p:nvSpPr>
          <p:spPr>
            <a:xfrm>
              <a:off x="32055" y="77690"/>
              <a:ext cx="253416" cy="1109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8" name="Google Shape;983;p13"/>
            <p:cNvSpPr/>
            <p:nvPr/>
          </p:nvSpPr>
          <p:spPr>
            <a:xfrm>
              <a:off x="83840" y="12325"/>
              <a:ext cx="118382" cy="2546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9" name="Google Shape;984;p13"/>
            <p:cNvSpPr/>
            <p:nvPr/>
          </p:nvSpPr>
          <p:spPr>
            <a:xfrm>
              <a:off x="90110" y="72166"/>
              <a:ext cx="116336" cy="115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0" name="Google Shape;985;p13"/>
            <p:cNvSpPr/>
            <p:nvPr/>
          </p:nvSpPr>
          <p:spPr>
            <a:xfrm>
              <a:off x="116918" y="98745"/>
              <a:ext cx="62647" cy="624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832" name="Google Shape;975;p13"/>
          <p:cNvGrpSpPr/>
          <p:nvPr/>
        </p:nvGrpSpPr>
        <p:grpSpPr>
          <a:xfrm>
            <a:off x="2632735" y="2501115"/>
            <a:ext cx="233116" cy="225093"/>
            <a:chOff x="0" y="1"/>
            <a:chExt cx="233114" cy="225092"/>
          </a:xfrm>
        </p:grpSpPr>
        <p:sp>
          <p:nvSpPr>
            <p:cNvPr id="2822" name="Google Shape;976;p13"/>
            <p:cNvSpPr/>
            <p:nvPr/>
          </p:nvSpPr>
          <p:spPr>
            <a:xfrm>
              <a:off x="34585" y="24564"/>
              <a:ext cx="164445" cy="1604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3" name="Google Shape;977;p13"/>
            <p:cNvSpPr/>
            <p:nvPr/>
          </p:nvSpPr>
          <p:spPr>
            <a:xfrm>
              <a:off x="48127" y="24564"/>
              <a:ext cx="152903" cy="1684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4" name="Google Shape;978;p13"/>
            <p:cNvSpPr/>
            <p:nvPr/>
          </p:nvSpPr>
          <p:spPr>
            <a:xfrm>
              <a:off x="118545" y="1"/>
              <a:ext cx="12701" cy="225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5" name="Google Shape;979;p13"/>
            <p:cNvSpPr/>
            <p:nvPr/>
          </p:nvSpPr>
          <p:spPr>
            <a:xfrm>
              <a:off x="-1" y="96665"/>
              <a:ext cx="228095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6" name="Google Shape;980;p13"/>
            <p:cNvSpPr/>
            <p:nvPr/>
          </p:nvSpPr>
          <p:spPr>
            <a:xfrm>
              <a:off x="77191" y="5021"/>
              <a:ext cx="83734" cy="2140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7" name="Google Shape;981;p13"/>
            <p:cNvSpPr/>
            <p:nvPr/>
          </p:nvSpPr>
          <p:spPr>
            <a:xfrm>
              <a:off x="18543" y="68690"/>
              <a:ext cx="214572" cy="751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8" name="Google Shape;982;p13"/>
            <p:cNvSpPr/>
            <p:nvPr/>
          </p:nvSpPr>
          <p:spPr>
            <a:xfrm>
              <a:off x="26064" y="63169"/>
              <a:ext cx="206051" cy="90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9" name="Google Shape;983;p13"/>
            <p:cNvSpPr/>
            <p:nvPr/>
          </p:nvSpPr>
          <p:spPr>
            <a:xfrm>
              <a:off x="68170" y="10022"/>
              <a:ext cx="96255" cy="207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0" name="Google Shape;984;p13"/>
            <p:cNvSpPr/>
            <p:nvPr/>
          </p:nvSpPr>
          <p:spPr>
            <a:xfrm>
              <a:off x="73267" y="58678"/>
              <a:ext cx="94593" cy="941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1" name="Google Shape;985;p13"/>
            <p:cNvSpPr/>
            <p:nvPr/>
          </p:nvSpPr>
          <p:spPr>
            <a:xfrm>
              <a:off x="95065" y="80289"/>
              <a:ext cx="50938" cy="507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843" name="Google Shape;975;p13"/>
          <p:cNvGrpSpPr/>
          <p:nvPr/>
        </p:nvGrpSpPr>
        <p:grpSpPr>
          <a:xfrm>
            <a:off x="2277044" y="4429030"/>
            <a:ext cx="192661" cy="186032"/>
            <a:chOff x="0" y="0"/>
            <a:chExt cx="192660" cy="186030"/>
          </a:xfrm>
        </p:grpSpPr>
        <p:sp>
          <p:nvSpPr>
            <p:cNvPr id="2833" name="Google Shape;976;p13"/>
            <p:cNvSpPr/>
            <p:nvPr/>
          </p:nvSpPr>
          <p:spPr>
            <a:xfrm>
              <a:off x="28583" y="20301"/>
              <a:ext cx="135908" cy="132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147" y="8031"/>
                    <a:pt x="7375" y="14377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4" name="Google Shape;977;p13"/>
            <p:cNvSpPr/>
            <p:nvPr/>
          </p:nvSpPr>
          <p:spPr>
            <a:xfrm>
              <a:off x="39775" y="20301"/>
              <a:ext cx="126369" cy="139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3965" y="4694"/>
                    <a:pt x="8924" y="8744"/>
                    <a:pt x="13386" y="13051"/>
                  </a:cubicBezTo>
                  <a:cubicBezTo>
                    <a:pt x="17138" y="16650"/>
                    <a:pt x="17777" y="17937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5" name="Google Shape;978;p13"/>
            <p:cNvSpPr/>
            <p:nvPr/>
          </p:nvSpPr>
          <p:spPr>
            <a:xfrm>
              <a:off x="96871" y="-1"/>
              <a:ext cx="12701" cy="1860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3062" h="21600" fill="norm" stroke="1" extrusionOk="0">
                  <a:moveTo>
                    <a:pt x="7606" y="0"/>
                  </a:moveTo>
                  <a:cubicBezTo>
                    <a:pt x="3803" y="4810"/>
                    <a:pt x="21600" y="9620"/>
                    <a:pt x="7606" y="14337"/>
                  </a:cubicBezTo>
                  <a:cubicBezTo>
                    <a:pt x="1268" y="16886"/>
                    <a:pt x="0" y="19099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6" name="Google Shape;979;p13"/>
            <p:cNvSpPr/>
            <p:nvPr/>
          </p:nvSpPr>
          <p:spPr>
            <a:xfrm>
              <a:off x="0" y="78787"/>
              <a:ext cx="188511" cy="1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9065" fill="norm" stroke="1" extrusionOk="0">
                  <a:moveTo>
                    <a:pt x="21600" y="19065"/>
                  </a:moveTo>
                  <a:cubicBezTo>
                    <a:pt x="14195" y="-2535"/>
                    <a:pt x="7359" y="7657"/>
                    <a:pt x="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7" name="Google Shape;980;p13"/>
            <p:cNvSpPr/>
            <p:nvPr/>
          </p:nvSpPr>
          <p:spPr>
            <a:xfrm>
              <a:off x="63795" y="4149"/>
              <a:ext cx="69203" cy="176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9185" y="6879"/>
                    <a:pt x="14618" y="14214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8" name="Google Shape;981;p13"/>
            <p:cNvSpPr/>
            <p:nvPr/>
          </p:nvSpPr>
          <p:spPr>
            <a:xfrm>
              <a:off x="15325" y="56769"/>
              <a:ext cx="177336" cy="62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21600"/>
                  </a:moveTo>
                  <a:cubicBezTo>
                    <a:pt x="4492" y="18290"/>
                    <a:pt x="8781" y="12527"/>
                    <a:pt x="13121" y="7918"/>
                  </a:cubicBezTo>
                  <a:cubicBezTo>
                    <a:pt x="16806" y="4028"/>
                    <a:pt x="17915" y="3884"/>
                    <a:pt x="21600" y="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9" name="Google Shape;982;p13"/>
            <p:cNvSpPr/>
            <p:nvPr/>
          </p:nvSpPr>
          <p:spPr>
            <a:xfrm>
              <a:off x="21541" y="52207"/>
              <a:ext cx="170294" cy="74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4783" y="4918"/>
                    <a:pt x="9881" y="8040"/>
                    <a:pt x="14399" y="13920"/>
                  </a:cubicBezTo>
                  <a:cubicBezTo>
                    <a:pt x="16869" y="16922"/>
                    <a:pt x="19077" y="19201"/>
                    <a:pt x="2160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0" name="Google Shape;983;p13"/>
            <p:cNvSpPr/>
            <p:nvPr/>
          </p:nvSpPr>
          <p:spPr>
            <a:xfrm>
              <a:off x="56339" y="8282"/>
              <a:ext cx="79552" cy="1711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2941" y="7166"/>
                    <a:pt x="7424" y="14278"/>
                    <a:pt x="0" y="21600"/>
                  </a:cubicBezTo>
                </a:path>
              </a:pathLst>
            </a:custGeom>
            <a:noFill/>
            <a:ln w="29450" cap="rnd">
              <a:solidFill>
                <a:schemeClr val="accent3"/>
              </a:solidFill>
              <a:prstDash val="solid"/>
              <a:round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1" name="Google Shape;984;p13"/>
            <p:cNvSpPr/>
            <p:nvPr/>
          </p:nvSpPr>
          <p:spPr>
            <a:xfrm>
              <a:off x="60552" y="48495"/>
              <a:ext cx="78177" cy="778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32" h="19136" fill="norm" stroke="1" extrusionOk="0">
                  <a:moveTo>
                    <a:pt x="18538" y="6210"/>
                  </a:moveTo>
                  <a:cubicBezTo>
                    <a:pt x="20367" y="11202"/>
                    <a:pt x="17830" y="16707"/>
                    <a:pt x="12862" y="18540"/>
                  </a:cubicBezTo>
                  <a:cubicBezTo>
                    <a:pt x="7995" y="20374"/>
                    <a:pt x="2521" y="17825"/>
                    <a:pt x="592" y="12934"/>
                  </a:cubicBezTo>
                  <a:cubicBezTo>
                    <a:pt x="-1233" y="7942"/>
                    <a:pt x="1304" y="2441"/>
                    <a:pt x="6272" y="608"/>
                  </a:cubicBezTo>
                  <a:cubicBezTo>
                    <a:pt x="11139" y="-1226"/>
                    <a:pt x="16613" y="1217"/>
                    <a:pt x="18538" y="6210"/>
                  </a:cubicBezTo>
                  <a:close/>
                </a:path>
              </a:pathLst>
            </a:cu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2" name="Google Shape;985;p13"/>
            <p:cNvSpPr/>
            <p:nvPr/>
          </p:nvSpPr>
          <p:spPr>
            <a:xfrm>
              <a:off x="78567" y="66355"/>
              <a:ext cx="42098" cy="419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85" h="19179" fill="norm" stroke="1" extrusionOk="0">
                  <a:moveTo>
                    <a:pt x="18477" y="6222"/>
                  </a:moveTo>
                  <a:cubicBezTo>
                    <a:pt x="20351" y="11152"/>
                    <a:pt x="17728" y="16837"/>
                    <a:pt x="12841" y="18538"/>
                  </a:cubicBezTo>
                  <a:cubicBezTo>
                    <a:pt x="7955" y="20436"/>
                    <a:pt x="2513" y="17971"/>
                    <a:pt x="632" y="13042"/>
                  </a:cubicBezTo>
                  <a:cubicBezTo>
                    <a:pt x="-1249" y="7931"/>
                    <a:pt x="1194" y="2435"/>
                    <a:pt x="6268" y="537"/>
                  </a:cubicBezTo>
                  <a:cubicBezTo>
                    <a:pt x="11147" y="-1164"/>
                    <a:pt x="16596" y="1293"/>
                    <a:pt x="18477" y="6222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844" name="Google Shape;9382;p64"/>
          <p:cNvSpPr/>
          <p:nvPr/>
        </p:nvSpPr>
        <p:spPr>
          <a:xfrm>
            <a:off x="3413645" y="4432937"/>
            <a:ext cx="59910" cy="599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600" y="0"/>
                </a:moveTo>
                <a:cubicBezTo>
                  <a:pt x="21572" y="28"/>
                  <a:pt x="21534" y="39"/>
                  <a:pt x="21506" y="66"/>
                </a:cubicBezTo>
                <a:lnTo>
                  <a:pt x="0" y="21572"/>
                </a:lnTo>
                <a:lnTo>
                  <a:pt x="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667E92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sp>
        <p:nvSpPr>
          <p:cNvPr id="2845" name="Google Shape;4324;p45"/>
          <p:cNvSpPr/>
          <p:nvPr/>
        </p:nvSpPr>
        <p:spPr>
          <a:xfrm rot="2153969">
            <a:off x="4322010" y="1127018"/>
            <a:ext cx="1088222" cy="9404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7737" y="0"/>
                </a:moveTo>
                <a:lnTo>
                  <a:pt x="0" y="14813"/>
                </a:lnTo>
                <a:cubicBezTo>
                  <a:pt x="0" y="14813"/>
                  <a:pt x="933" y="14813"/>
                  <a:pt x="1287" y="15356"/>
                </a:cubicBezTo>
                <a:cubicBezTo>
                  <a:pt x="1609" y="15938"/>
                  <a:pt x="1320" y="16791"/>
                  <a:pt x="1320" y="16791"/>
                </a:cubicBezTo>
                <a:cubicBezTo>
                  <a:pt x="1320" y="16791"/>
                  <a:pt x="2253" y="16791"/>
                  <a:pt x="2607" y="17372"/>
                </a:cubicBezTo>
                <a:cubicBezTo>
                  <a:pt x="2961" y="17993"/>
                  <a:pt x="2672" y="19351"/>
                  <a:pt x="2672" y="19351"/>
                </a:cubicBezTo>
                <a:cubicBezTo>
                  <a:pt x="2672" y="19351"/>
                  <a:pt x="3702" y="19506"/>
                  <a:pt x="3927" y="19893"/>
                </a:cubicBezTo>
                <a:cubicBezTo>
                  <a:pt x="4152" y="20281"/>
                  <a:pt x="4024" y="21600"/>
                  <a:pt x="4024" y="21600"/>
                </a:cubicBezTo>
                <a:lnTo>
                  <a:pt x="21600" y="6941"/>
                </a:lnTo>
                <a:cubicBezTo>
                  <a:pt x="19958" y="6747"/>
                  <a:pt x="20248" y="4692"/>
                  <a:pt x="20248" y="4692"/>
                </a:cubicBezTo>
                <a:cubicBezTo>
                  <a:pt x="20248" y="4692"/>
                  <a:pt x="19507" y="4343"/>
                  <a:pt x="19121" y="3916"/>
                </a:cubicBezTo>
                <a:cubicBezTo>
                  <a:pt x="18767" y="3489"/>
                  <a:pt x="19024" y="2210"/>
                  <a:pt x="19024" y="2210"/>
                </a:cubicBezTo>
                <a:cubicBezTo>
                  <a:pt x="19024" y="2210"/>
                  <a:pt x="18027" y="2171"/>
                  <a:pt x="17705" y="1667"/>
                </a:cubicBezTo>
                <a:cubicBezTo>
                  <a:pt x="17415" y="1163"/>
                  <a:pt x="17737" y="0"/>
                  <a:pt x="17737" y="0"/>
                </a:cubicBezTo>
                <a:close/>
              </a:path>
            </a:pathLst>
          </a:cu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63500" dist="25400" dir="5400000">
              <a:srgbClr val="000000">
                <a:alpha val="50000"/>
              </a:srgbClr>
            </a:outerShdw>
          </a:effectLst>
        </p:spPr>
        <p:txBody>
          <a:bodyPr lIns="0" tIns="0" rIns="0" bIns="0" anchor="ctr"/>
          <a:lstStyle/>
          <a:p>
            <a:pPr algn="l" rtl="0">
              <a:defRPr b="0" sz="500">
                <a:solidFill>
                  <a:srgbClr val="000000"/>
                </a:solidFill>
              </a:defRPr>
            </a:pPr>
          </a:p>
        </p:txBody>
      </p:sp>
      <p:grpSp>
        <p:nvGrpSpPr>
          <p:cNvPr id="2848" name="تجميع"/>
          <p:cNvGrpSpPr/>
          <p:nvPr/>
        </p:nvGrpSpPr>
        <p:grpSpPr>
          <a:xfrm>
            <a:off x="3145355" y="1573285"/>
            <a:ext cx="3441524" cy="1273801"/>
            <a:chOff x="0" y="0"/>
            <a:chExt cx="3441523" cy="1273800"/>
          </a:xfrm>
        </p:grpSpPr>
        <p:sp>
          <p:nvSpPr>
            <p:cNvPr id="2846" name="Google Shape;4238;p45"/>
            <p:cNvSpPr/>
            <p:nvPr/>
          </p:nvSpPr>
          <p:spPr>
            <a:xfrm rot="599">
              <a:off x="110" y="298"/>
              <a:ext cx="3441303" cy="1273203"/>
            </a:xfrm>
            <a:prstGeom prst="rect">
              <a:avLst/>
            </a:prstGeom>
            <a:solidFill>
              <a:srgbClr val="F5DCDC"/>
            </a:solidFill>
            <a:ln w="12700" cap="flat">
              <a:noFill/>
              <a:miter lim="400000"/>
            </a:ln>
            <a:effectLst>
              <a:outerShdw sx="100000" sy="100000" kx="0" ky="0" algn="b" rotWithShape="0" blurRad="63500" dist="25400" dir="5400000">
                <a:srgbClr val="000000">
                  <a:alpha val="50000"/>
                </a:srgbClr>
              </a:outerShdw>
            </a:effectLst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5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7" name="تحصل على درجة"/>
            <p:cNvSpPr txBox="1"/>
            <p:nvPr/>
          </p:nvSpPr>
          <p:spPr>
            <a:xfrm>
              <a:off x="890944" y="476369"/>
              <a:ext cx="1659633" cy="32106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0" tIns="0" rIns="0" bIns="0" numCol="1" anchor="t">
              <a:spAutoFit/>
            </a:bodyPr>
            <a:lstStyle>
              <a:lvl1pPr>
                <a:defRPr sz="2200">
                  <a:solidFill>
                    <a:srgbClr val="004D65"/>
                  </a:solidFill>
                </a:defRPr>
              </a:lvl1pPr>
            </a:lstStyle>
            <a:p>
              <a:pPr rtl="0">
                <a:defRPr/>
              </a:pPr>
              <a:r>
                <a:t>تحصل على درجة </a:t>
              </a:r>
            </a:p>
          </p:txBody>
        </p:sp>
      </p:grpSp>
      <p:sp>
        <p:nvSpPr>
          <p:cNvPr id="2849" name="Google Shape;196;p31"/>
          <p:cNvSpPr/>
          <p:nvPr/>
        </p:nvSpPr>
        <p:spPr>
          <a:xfrm>
            <a:off x="5710240" y="625222"/>
            <a:ext cx="885685" cy="765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27" h="21600" fill="norm" stroke="1" extrusionOk="0">
                <a:moveTo>
                  <a:pt x="16813" y="2435"/>
                </a:moveTo>
                <a:cubicBezTo>
                  <a:pt x="17593" y="4174"/>
                  <a:pt x="18362" y="5922"/>
                  <a:pt x="19139" y="7662"/>
                </a:cubicBezTo>
                <a:cubicBezTo>
                  <a:pt x="19408" y="8264"/>
                  <a:pt x="19677" y="8866"/>
                  <a:pt x="19946" y="9468"/>
                </a:cubicBezTo>
                <a:cubicBezTo>
                  <a:pt x="19085" y="8699"/>
                  <a:pt x="18150" y="8033"/>
                  <a:pt x="17218" y="7429"/>
                </a:cubicBezTo>
                <a:cubicBezTo>
                  <a:pt x="16424" y="6915"/>
                  <a:pt x="15496" y="6251"/>
                  <a:pt x="14593" y="5978"/>
                </a:cubicBezTo>
                <a:cubicBezTo>
                  <a:pt x="15306" y="4772"/>
                  <a:pt x="16046" y="3590"/>
                  <a:pt x="16813" y="2435"/>
                </a:cubicBezTo>
                <a:close/>
                <a:moveTo>
                  <a:pt x="16110" y="878"/>
                </a:moveTo>
                <a:cubicBezTo>
                  <a:pt x="16275" y="1239"/>
                  <a:pt x="16437" y="1602"/>
                  <a:pt x="16600" y="1964"/>
                </a:cubicBezTo>
                <a:cubicBezTo>
                  <a:pt x="16575" y="1980"/>
                  <a:pt x="16552" y="2003"/>
                  <a:pt x="16534" y="2031"/>
                </a:cubicBezTo>
                <a:cubicBezTo>
                  <a:pt x="15586" y="3450"/>
                  <a:pt x="14678" y="4910"/>
                  <a:pt x="13810" y="6410"/>
                </a:cubicBezTo>
                <a:cubicBezTo>
                  <a:pt x="13355" y="7202"/>
                  <a:pt x="12915" y="8006"/>
                  <a:pt x="12489" y="8823"/>
                </a:cubicBezTo>
                <a:cubicBezTo>
                  <a:pt x="12212" y="9353"/>
                  <a:pt x="11999" y="9935"/>
                  <a:pt x="11480" y="10122"/>
                </a:cubicBezTo>
                <a:cubicBezTo>
                  <a:pt x="11090" y="10261"/>
                  <a:pt x="10635" y="10275"/>
                  <a:pt x="10235" y="10345"/>
                </a:cubicBezTo>
                <a:cubicBezTo>
                  <a:pt x="8533" y="10644"/>
                  <a:pt x="6827" y="10919"/>
                  <a:pt x="5114" y="11086"/>
                </a:cubicBezTo>
                <a:cubicBezTo>
                  <a:pt x="3679" y="11225"/>
                  <a:pt x="2252" y="11201"/>
                  <a:pt x="818" y="11223"/>
                </a:cubicBezTo>
                <a:cubicBezTo>
                  <a:pt x="845" y="11132"/>
                  <a:pt x="855" y="11032"/>
                  <a:pt x="834" y="10947"/>
                </a:cubicBezTo>
                <a:cubicBezTo>
                  <a:pt x="824" y="10906"/>
                  <a:pt x="813" y="10864"/>
                  <a:pt x="802" y="10823"/>
                </a:cubicBezTo>
                <a:cubicBezTo>
                  <a:pt x="794" y="10791"/>
                  <a:pt x="784" y="10759"/>
                  <a:pt x="771" y="10730"/>
                </a:cubicBezTo>
                <a:cubicBezTo>
                  <a:pt x="5910" y="7513"/>
                  <a:pt x="10967" y="4089"/>
                  <a:pt x="16110" y="878"/>
                </a:cubicBezTo>
                <a:close/>
                <a:moveTo>
                  <a:pt x="14440" y="6233"/>
                </a:moveTo>
                <a:cubicBezTo>
                  <a:pt x="15331" y="6897"/>
                  <a:pt x="16387" y="7315"/>
                  <a:pt x="17294" y="7940"/>
                </a:cubicBezTo>
                <a:cubicBezTo>
                  <a:pt x="18313" y="8643"/>
                  <a:pt x="19250" y="9468"/>
                  <a:pt x="20208" y="10287"/>
                </a:cubicBezTo>
                <a:cubicBezTo>
                  <a:pt x="20206" y="10300"/>
                  <a:pt x="20206" y="10314"/>
                  <a:pt x="20203" y="10328"/>
                </a:cubicBezTo>
                <a:cubicBezTo>
                  <a:pt x="20130" y="10655"/>
                  <a:pt x="19842" y="10730"/>
                  <a:pt x="19617" y="10881"/>
                </a:cubicBezTo>
                <a:cubicBezTo>
                  <a:pt x="18617" y="11546"/>
                  <a:pt x="17621" y="12219"/>
                  <a:pt x="16624" y="12888"/>
                </a:cubicBezTo>
                <a:lnTo>
                  <a:pt x="5537" y="20335"/>
                </a:lnTo>
                <a:cubicBezTo>
                  <a:pt x="5724" y="18920"/>
                  <a:pt x="5693" y="17396"/>
                  <a:pt x="5841" y="15984"/>
                </a:cubicBezTo>
                <a:cubicBezTo>
                  <a:pt x="6000" y="14471"/>
                  <a:pt x="6315" y="12960"/>
                  <a:pt x="6436" y="11440"/>
                </a:cubicBezTo>
                <a:cubicBezTo>
                  <a:pt x="7894" y="11246"/>
                  <a:pt x="9342" y="10973"/>
                  <a:pt x="10741" y="10740"/>
                </a:cubicBezTo>
                <a:cubicBezTo>
                  <a:pt x="11234" y="10659"/>
                  <a:pt x="11793" y="10666"/>
                  <a:pt x="12183" y="10229"/>
                </a:cubicBezTo>
                <a:cubicBezTo>
                  <a:pt x="12693" y="9658"/>
                  <a:pt x="13025" y="8727"/>
                  <a:pt x="13415" y="8024"/>
                </a:cubicBezTo>
                <a:cubicBezTo>
                  <a:pt x="13751" y="7420"/>
                  <a:pt x="14094" y="6825"/>
                  <a:pt x="14440" y="6233"/>
                </a:cubicBezTo>
                <a:close/>
                <a:moveTo>
                  <a:pt x="6231" y="11466"/>
                </a:moveTo>
                <a:cubicBezTo>
                  <a:pt x="5834" y="12932"/>
                  <a:pt x="5691" y="14581"/>
                  <a:pt x="5523" y="16096"/>
                </a:cubicBezTo>
                <a:cubicBezTo>
                  <a:pt x="5370" y="17479"/>
                  <a:pt x="5110" y="19053"/>
                  <a:pt x="5183" y="20475"/>
                </a:cubicBezTo>
                <a:cubicBezTo>
                  <a:pt x="4376" y="19071"/>
                  <a:pt x="3607" y="17635"/>
                  <a:pt x="2889" y="16153"/>
                </a:cubicBezTo>
                <a:cubicBezTo>
                  <a:pt x="2494" y="15337"/>
                  <a:pt x="2113" y="14510"/>
                  <a:pt x="1747" y="13673"/>
                </a:cubicBezTo>
                <a:cubicBezTo>
                  <a:pt x="1565" y="13255"/>
                  <a:pt x="1385" y="12833"/>
                  <a:pt x="1210" y="12409"/>
                </a:cubicBezTo>
                <a:cubicBezTo>
                  <a:pt x="1142" y="12247"/>
                  <a:pt x="940" y="11872"/>
                  <a:pt x="815" y="11540"/>
                </a:cubicBezTo>
                <a:cubicBezTo>
                  <a:pt x="1547" y="11648"/>
                  <a:pt x="2289" y="11694"/>
                  <a:pt x="3037" y="11694"/>
                </a:cubicBezTo>
                <a:cubicBezTo>
                  <a:pt x="4096" y="11694"/>
                  <a:pt x="5166" y="11602"/>
                  <a:pt x="6231" y="11466"/>
                </a:cubicBezTo>
                <a:close/>
                <a:moveTo>
                  <a:pt x="16236" y="0"/>
                </a:moveTo>
                <a:cubicBezTo>
                  <a:pt x="16183" y="0"/>
                  <a:pt x="16128" y="15"/>
                  <a:pt x="16079" y="46"/>
                </a:cubicBezTo>
                <a:cubicBezTo>
                  <a:pt x="10794" y="3275"/>
                  <a:pt x="5485" y="6566"/>
                  <a:pt x="421" y="10322"/>
                </a:cubicBezTo>
                <a:cubicBezTo>
                  <a:pt x="363" y="10365"/>
                  <a:pt x="331" y="10425"/>
                  <a:pt x="319" y="10487"/>
                </a:cubicBezTo>
                <a:cubicBezTo>
                  <a:pt x="216" y="10507"/>
                  <a:pt x="115" y="10573"/>
                  <a:pt x="74" y="10695"/>
                </a:cubicBezTo>
                <a:cubicBezTo>
                  <a:pt x="-171" y="11426"/>
                  <a:pt x="245" y="12063"/>
                  <a:pt x="513" y="12716"/>
                </a:cubicBezTo>
                <a:cubicBezTo>
                  <a:pt x="928" y="13725"/>
                  <a:pt x="1364" y="14718"/>
                  <a:pt x="1821" y="15697"/>
                </a:cubicBezTo>
                <a:cubicBezTo>
                  <a:pt x="2734" y="17656"/>
                  <a:pt x="3732" y="19546"/>
                  <a:pt x="4800" y="21374"/>
                </a:cubicBezTo>
                <a:cubicBezTo>
                  <a:pt x="4882" y="21515"/>
                  <a:pt x="4995" y="21600"/>
                  <a:pt x="5119" y="21600"/>
                </a:cubicBezTo>
                <a:cubicBezTo>
                  <a:pt x="5177" y="21600"/>
                  <a:pt x="5238" y="21581"/>
                  <a:pt x="5299" y="21540"/>
                </a:cubicBezTo>
                <a:lnTo>
                  <a:pt x="18216" y="12863"/>
                </a:lnTo>
                <a:cubicBezTo>
                  <a:pt x="18715" y="12529"/>
                  <a:pt x="19213" y="12194"/>
                  <a:pt x="19712" y="11860"/>
                </a:cubicBezTo>
                <a:cubicBezTo>
                  <a:pt x="20072" y="11616"/>
                  <a:pt x="20574" y="11389"/>
                  <a:pt x="20847" y="10989"/>
                </a:cubicBezTo>
                <a:cubicBezTo>
                  <a:pt x="21429" y="10140"/>
                  <a:pt x="20442" y="8774"/>
                  <a:pt x="20107" y="8044"/>
                </a:cubicBezTo>
                <a:cubicBezTo>
                  <a:pt x="18905" y="5420"/>
                  <a:pt x="17678" y="2816"/>
                  <a:pt x="16492" y="183"/>
                </a:cubicBezTo>
                <a:cubicBezTo>
                  <a:pt x="16435" y="58"/>
                  <a:pt x="16338" y="0"/>
                  <a:pt x="16236" y="0"/>
                </a:cubicBezTo>
                <a:close/>
              </a:path>
            </a:pathLst>
          </a:custGeom>
          <a:solidFill>
            <a:srgbClr val="595959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grpSp>
        <p:nvGrpSpPr>
          <p:cNvPr id="2857" name="تجميع">
            <a:hlinkClick r:id="rId2" invalidUrl="" action="ppaction://hlinksldjump" tgtFrame="" tooltip="" history="1" highlightClick="0" endSnd="0"/>
          </p:cNvPr>
          <p:cNvGrpSpPr/>
          <p:nvPr/>
        </p:nvGrpSpPr>
        <p:grpSpPr>
          <a:xfrm>
            <a:off x="3370350" y="4252438"/>
            <a:ext cx="2403303" cy="513288"/>
            <a:chOff x="0" y="0"/>
            <a:chExt cx="2403301" cy="513287"/>
          </a:xfrm>
        </p:grpSpPr>
        <p:sp>
          <p:nvSpPr>
            <p:cNvPr id="2850" name="Google Shape;4329;p45"/>
            <p:cNvSpPr txBox="1"/>
            <p:nvPr/>
          </p:nvSpPr>
          <p:spPr>
            <a:xfrm>
              <a:off x="0" y="-1"/>
              <a:ext cx="2403302" cy="51328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23" tIns="91423" rIns="91423" bIns="91423" numCol="1" anchor="t">
              <a:spAutoFit/>
            </a:bodyPr>
            <a:lstStyle>
              <a:lvl1pPr>
                <a:defRPr sz="2000">
                  <a:solidFill>
                    <a:srgbClr val="F1D048"/>
                  </a:solidFill>
                  <a:latin typeface="Jua"/>
                  <a:ea typeface="Jua"/>
                  <a:cs typeface="Jua"/>
                  <a:sym typeface="Jua"/>
                </a:defRPr>
              </a:lvl1pPr>
            </a:lstStyle>
            <a:p>
              <a:pPr rtl="0">
                <a:defRPr/>
              </a:pPr>
              <a:r>
                <a:t>عودة </a:t>
              </a:r>
            </a:p>
          </p:txBody>
        </p:sp>
        <p:grpSp>
          <p:nvGrpSpPr>
            <p:cNvPr id="2856" name="Google Shape;4240;p45"/>
            <p:cNvGrpSpPr/>
            <p:nvPr/>
          </p:nvGrpSpPr>
          <p:grpSpPr>
            <a:xfrm>
              <a:off x="388062" y="83754"/>
              <a:ext cx="366823" cy="366830"/>
              <a:chOff x="-1" y="0"/>
              <a:chExt cx="366822" cy="366829"/>
            </a:xfrm>
          </p:grpSpPr>
          <p:sp>
            <p:nvSpPr>
              <p:cNvPr id="2851" name="Google Shape;4241;p45"/>
              <p:cNvSpPr/>
              <p:nvPr/>
            </p:nvSpPr>
            <p:spPr>
              <a:xfrm>
                <a:off x="260860" y="21582"/>
                <a:ext cx="63210" cy="595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81" h="21600" fill="norm" stroke="1" extrusionOk="0">
                    <a:moveTo>
                      <a:pt x="3126" y="0"/>
                    </a:moveTo>
                    <a:cubicBezTo>
                      <a:pt x="1813" y="0"/>
                      <a:pt x="611" y="780"/>
                      <a:pt x="0" y="2016"/>
                    </a:cubicBezTo>
                    <a:lnTo>
                      <a:pt x="21581" y="21600"/>
                    </a:lnTo>
                    <a:lnTo>
                      <a:pt x="21581" y="3886"/>
                    </a:lnTo>
                    <a:cubicBezTo>
                      <a:pt x="21600" y="1740"/>
                      <a:pt x="19956" y="0"/>
                      <a:pt x="17935" y="0"/>
                    </a:cubicBezTo>
                    <a:cubicBezTo>
                      <a:pt x="17929" y="0"/>
                      <a:pt x="17916" y="0"/>
                      <a:pt x="17903" y="0"/>
                    </a:cubicBezTo>
                    <a:lnTo>
                      <a:pt x="3223" y="0"/>
                    </a:lnTo>
                    <a:cubicBezTo>
                      <a:pt x="3191" y="0"/>
                      <a:pt x="3158" y="0"/>
                      <a:pt x="3126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852" name="Google Shape;4242;p45"/>
              <p:cNvSpPr/>
              <p:nvPr/>
            </p:nvSpPr>
            <p:spPr>
              <a:xfrm>
                <a:off x="141869" y="257944"/>
                <a:ext cx="85972" cy="108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3495" y="4263"/>
                    </a:moveTo>
                    <a:cubicBezTo>
                      <a:pt x="15900" y="4263"/>
                      <a:pt x="17110" y="6558"/>
                      <a:pt x="15407" y="7898"/>
                    </a:cubicBezTo>
                    <a:cubicBezTo>
                      <a:pt x="14853" y="8336"/>
                      <a:pt x="14174" y="8529"/>
                      <a:pt x="13509" y="8529"/>
                    </a:cubicBezTo>
                    <a:cubicBezTo>
                      <a:pt x="12122" y="8529"/>
                      <a:pt x="10802" y="7683"/>
                      <a:pt x="10802" y="6400"/>
                    </a:cubicBezTo>
                    <a:cubicBezTo>
                      <a:pt x="10802" y="5218"/>
                      <a:pt x="11998" y="4263"/>
                      <a:pt x="13495" y="4263"/>
                    </a:cubicBezTo>
                    <a:close/>
                    <a:moveTo>
                      <a:pt x="0" y="0"/>
                    </a:moveTo>
                    <a:lnTo>
                      <a:pt x="0" y="21600"/>
                    </a:lnTo>
                    <a:lnTo>
                      <a:pt x="216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853" name="Google Shape;4243;p45"/>
              <p:cNvSpPr/>
              <p:nvPr/>
            </p:nvSpPr>
            <p:spPr>
              <a:xfrm>
                <a:off x="162614" y="150468"/>
                <a:ext cx="42996" cy="42996"/>
              </a:xfrm>
              <a:prstGeom prst="rect">
                <a:avLst/>
              </a:pr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854" name="Google Shape;4244;p45"/>
              <p:cNvSpPr/>
              <p:nvPr/>
            </p:nvSpPr>
            <p:spPr>
              <a:xfrm>
                <a:off x="-2" y="0"/>
                <a:ext cx="366824" cy="1810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18" h="21600" fill="norm" stroke="1" extrusionOk="0">
                    <a:moveTo>
                      <a:pt x="10714" y="0"/>
                    </a:moveTo>
                    <a:cubicBezTo>
                      <a:pt x="10424" y="0"/>
                      <a:pt x="10134" y="209"/>
                      <a:pt x="9901" y="627"/>
                    </a:cubicBezTo>
                    <a:lnTo>
                      <a:pt x="438" y="17077"/>
                    </a:lnTo>
                    <a:cubicBezTo>
                      <a:pt x="-82" y="17985"/>
                      <a:pt x="-148" y="19586"/>
                      <a:pt x="288" y="20660"/>
                    </a:cubicBezTo>
                    <a:cubicBezTo>
                      <a:pt x="537" y="21273"/>
                      <a:pt x="893" y="21589"/>
                      <a:pt x="1251" y="21589"/>
                    </a:cubicBezTo>
                    <a:cubicBezTo>
                      <a:pt x="1538" y="21589"/>
                      <a:pt x="1825" y="21387"/>
                      <a:pt x="2060" y="20973"/>
                    </a:cubicBezTo>
                    <a:lnTo>
                      <a:pt x="10714" y="5953"/>
                    </a:lnTo>
                    <a:lnTo>
                      <a:pt x="19256" y="20980"/>
                    </a:lnTo>
                    <a:cubicBezTo>
                      <a:pt x="19494" y="21400"/>
                      <a:pt x="19782" y="21600"/>
                      <a:pt x="20068" y="21600"/>
                    </a:cubicBezTo>
                    <a:cubicBezTo>
                      <a:pt x="20492" y="21600"/>
                      <a:pt x="20910" y="21157"/>
                      <a:pt x="21146" y="20331"/>
                    </a:cubicBezTo>
                    <a:cubicBezTo>
                      <a:pt x="21452" y="19259"/>
                      <a:pt x="21342" y="17890"/>
                      <a:pt x="20882" y="17084"/>
                    </a:cubicBezTo>
                    <a:lnTo>
                      <a:pt x="11526" y="627"/>
                    </a:lnTo>
                    <a:cubicBezTo>
                      <a:pt x="11294" y="209"/>
                      <a:pt x="11004" y="0"/>
                      <a:pt x="10714" y="0"/>
                    </a:cubicBez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  <p:sp>
            <p:nvSpPr>
              <p:cNvPr id="2855" name="Google Shape;4245;p45"/>
              <p:cNvSpPr/>
              <p:nvPr/>
            </p:nvSpPr>
            <p:spPr>
              <a:xfrm>
                <a:off x="42443" y="78146"/>
                <a:ext cx="281411" cy="28868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2" h="21600" fill="norm" stroke="1" extrusionOk="0">
                    <a:moveTo>
                      <a:pt x="13346" y="3804"/>
                    </a:moveTo>
                    <a:cubicBezTo>
                      <a:pt x="13799" y="3804"/>
                      <a:pt x="14169" y="4164"/>
                      <a:pt x="14169" y="4610"/>
                    </a:cubicBezTo>
                    <a:lnTo>
                      <a:pt x="14169" y="9434"/>
                    </a:lnTo>
                    <a:cubicBezTo>
                      <a:pt x="14169" y="9876"/>
                      <a:pt x="13799" y="10236"/>
                      <a:pt x="13346" y="10236"/>
                    </a:cubicBezTo>
                    <a:lnTo>
                      <a:pt x="8399" y="10236"/>
                    </a:lnTo>
                    <a:cubicBezTo>
                      <a:pt x="7942" y="10236"/>
                      <a:pt x="7572" y="9876"/>
                      <a:pt x="7572" y="9434"/>
                    </a:cubicBezTo>
                    <a:lnTo>
                      <a:pt x="7572" y="4610"/>
                    </a:lnTo>
                    <a:cubicBezTo>
                      <a:pt x="7572" y="4164"/>
                      <a:pt x="7942" y="3804"/>
                      <a:pt x="8399" y="3804"/>
                    </a:cubicBezTo>
                    <a:close/>
                    <a:moveTo>
                      <a:pt x="10871" y="0"/>
                    </a:moveTo>
                    <a:lnTo>
                      <a:pt x="0" y="8959"/>
                    </a:lnTo>
                    <a:lnTo>
                      <a:pt x="0" y="20798"/>
                    </a:lnTo>
                    <a:cubicBezTo>
                      <a:pt x="-4" y="21237"/>
                      <a:pt x="365" y="21600"/>
                      <a:pt x="818" y="21600"/>
                    </a:cubicBezTo>
                    <a:cubicBezTo>
                      <a:pt x="821" y="21600"/>
                      <a:pt x="824" y="21600"/>
                      <a:pt x="827" y="21600"/>
                    </a:cubicBezTo>
                    <a:lnTo>
                      <a:pt x="5924" y="21600"/>
                    </a:lnTo>
                    <a:lnTo>
                      <a:pt x="5924" y="12650"/>
                    </a:lnTo>
                    <a:cubicBezTo>
                      <a:pt x="5924" y="12204"/>
                      <a:pt x="6293" y="11844"/>
                      <a:pt x="6750" y="11844"/>
                    </a:cubicBezTo>
                    <a:lnTo>
                      <a:pt x="14995" y="11844"/>
                    </a:lnTo>
                    <a:cubicBezTo>
                      <a:pt x="15448" y="11844"/>
                      <a:pt x="15817" y="12204"/>
                      <a:pt x="15817" y="12650"/>
                    </a:cubicBezTo>
                    <a:lnTo>
                      <a:pt x="15817" y="21600"/>
                    </a:lnTo>
                    <a:lnTo>
                      <a:pt x="20765" y="21600"/>
                    </a:lnTo>
                    <a:cubicBezTo>
                      <a:pt x="20768" y="21600"/>
                      <a:pt x="20771" y="21600"/>
                      <a:pt x="20772" y="21600"/>
                    </a:cubicBezTo>
                    <a:cubicBezTo>
                      <a:pt x="21227" y="21600"/>
                      <a:pt x="21596" y="21237"/>
                      <a:pt x="21592" y="20798"/>
                    </a:cubicBezTo>
                    <a:lnTo>
                      <a:pt x="21592" y="8959"/>
                    </a:lnTo>
                    <a:lnTo>
                      <a:pt x="10871" y="0"/>
                    </a:lnTo>
                    <a:close/>
                  </a:path>
                </a:pathLst>
              </a:custGeom>
              <a:solidFill>
                <a:srgbClr val="0E2A47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algn="l" rtl="0">
                  <a:defRPr b="0" sz="1400">
                    <a:solidFill>
                      <a:srgbClr val="435D74"/>
                    </a:solidFill>
                  </a:defRPr>
                </a:pPr>
              </a:p>
            </p:txBody>
          </p:sp>
        </p:grpSp>
      </p:grpSp>
      <p:grpSp>
        <p:nvGrpSpPr>
          <p:cNvPr id="2868" name="Google Shape;6544;p64"/>
          <p:cNvGrpSpPr/>
          <p:nvPr/>
        </p:nvGrpSpPr>
        <p:grpSpPr>
          <a:xfrm>
            <a:off x="3176357" y="1975362"/>
            <a:ext cx="938825" cy="801918"/>
            <a:chOff x="5" y="0"/>
            <a:chExt cx="938823" cy="801917"/>
          </a:xfrm>
        </p:grpSpPr>
        <p:sp>
          <p:nvSpPr>
            <p:cNvPr id="2858" name="Google Shape;6556;p64"/>
            <p:cNvSpPr/>
            <p:nvPr/>
          </p:nvSpPr>
          <p:spPr>
            <a:xfrm>
              <a:off x="530787" y="725"/>
              <a:ext cx="408043" cy="4462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3" h="21600" fill="norm" stroke="1" extrusionOk="0">
                  <a:moveTo>
                    <a:pt x="14709" y="0"/>
                  </a:moveTo>
                  <a:cubicBezTo>
                    <a:pt x="13674" y="0"/>
                    <a:pt x="12744" y="177"/>
                    <a:pt x="11954" y="408"/>
                  </a:cubicBezTo>
                  <a:cubicBezTo>
                    <a:pt x="11113" y="657"/>
                    <a:pt x="10308" y="994"/>
                    <a:pt x="9553" y="1414"/>
                  </a:cubicBezTo>
                  <a:cubicBezTo>
                    <a:pt x="8934" y="1755"/>
                    <a:pt x="8479" y="2088"/>
                    <a:pt x="8154" y="2324"/>
                  </a:cubicBezTo>
                  <a:lnTo>
                    <a:pt x="7744" y="2650"/>
                  </a:lnTo>
                  <a:lnTo>
                    <a:pt x="9072" y="4115"/>
                  </a:lnTo>
                  <a:lnTo>
                    <a:pt x="9498" y="3804"/>
                  </a:lnTo>
                  <a:cubicBezTo>
                    <a:pt x="9740" y="3649"/>
                    <a:pt x="10110" y="3395"/>
                    <a:pt x="10643" y="3131"/>
                  </a:cubicBezTo>
                  <a:cubicBezTo>
                    <a:pt x="11167" y="2869"/>
                    <a:pt x="11823" y="2577"/>
                    <a:pt x="12606" y="2369"/>
                  </a:cubicBezTo>
                  <a:cubicBezTo>
                    <a:pt x="13188" y="2212"/>
                    <a:pt x="13844" y="2106"/>
                    <a:pt x="14525" y="2106"/>
                  </a:cubicBezTo>
                  <a:cubicBezTo>
                    <a:pt x="14753" y="2106"/>
                    <a:pt x="14983" y="2118"/>
                    <a:pt x="15214" y="2144"/>
                  </a:cubicBezTo>
                  <a:cubicBezTo>
                    <a:pt x="15665" y="2181"/>
                    <a:pt x="16159" y="2327"/>
                    <a:pt x="16548" y="2483"/>
                  </a:cubicBezTo>
                  <a:cubicBezTo>
                    <a:pt x="16680" y="2545"/>
                    <a:pt x="16837" y="2608"/>
                    <a:pt x="16952" y="2666"/>
                  </a:cubicBezTo>
                  <a:cubicBezTo>
                    <a:pt x="17036" y="2722"/>
                    <a:pt x="17118" y="2776"/>
                    <a:pt x="17207" y="2824"/>
                  </a:cubicBezTo>
                  <a:cubicBezTo>
                    <a:pt x="17380" y="2944"/>
                    <a:pt x="17602" y="3081"/>
                    <a:pt x="17765" y="3252"/>
                  </a:cubicBezTo>
                  <a:cubicBezTo>
                    <a:pt x="18490" y="3889"/>
                    <a:pt x="18968" y="4868"/>
                    <a:pt x="19073" y="5916"/>
                  </a:cubicBezTo>
                  <a:cubicBezTo>
                    <a:pt x="19126" y="6439"/>
                    <a:pt x="19087" y="6985"/>
                    <a:pt x="18933" y="7500"/>
                  </a:cubicBezTo>
                  <a:cubicBezTo>
                    <a:pt x="18853" y="7757"/>
                    <a:pt x="18761" y="8014"/>
                    <a:pt x="18632" y="8254"/>
                  </a:cubicBezTo>
                  <a:lnTo>
                    <a:pt x="18587" y="8345"/>
                  </a:lnTo>
                  <a:cubicBezTo>
                    <a:pt x="18587" y="8345"/>
                    <a:pt x="18570" y="8378"/>
                    <a:pt x="18571" y="8378"/>
                  </a:cubicBezTo>
                  <a:cubicBezTo>
                    <a:pt x="18572" y="8378"/>
                    <a:pt x="18574" y="8374"/>
                    <a:pt x="18581" y="8364"/>
                  </a:cubicBezTo>
                  <a:lnTo>
                    <a:pt x="18548" y="8419"/>
                  </a:lnTo>
                  <a:lnTo>
                    <a:pt x="18413" y="8641"/>
                  </a:lnTo>
                  <a:cubicBezTo>
                    <a:pt x="18322" y="8784"/>
                    <a:pt x="18262" y="8864"/>
                    <a:pt x="18176" y="8987"/>
                  </a:cubicBezTo>
                  <a:cubicBezTo>
                    <a:pt x="17467" y="9937"/>
                    <a:pt x="16417" y="10737"/>
                    <a:pt x="15233" y="11379"/>
                  </a:cubicBezTo>
                  <a:cubicBezTo>
                    <a:pt x="14049" y="12017"/>
                    <a:pt x="12687" y="12502"/>
                    <a:pt x="11321" y="12926"/>
                  </a:cubicBezTo>
                  <a:cubicBezTo>
                    <a:pt x="9947" y="13351"/>
                    <a:pt x="8542" y="13715"/>
                    <a:pt x="7167" y="14108"/>
                  </a:cubicBezTo>
                  <a:cubicBezTo>
                    <a:pt x="5888" y="14489"/>
                    <a:pt x="4483" y="14733"/>
                    <a:pt x="3123" y="15333"/>
                  </a:cubicBezTo>
                  <a:cubicBezTo>
                    <a:pt x="2435" y="15630"/>
                    <a:pt x="1776" y="16051"/>
                    <a:pt x="1258" y="16541"/>
                  </a:cubicBezTo>
                  <a:cubicBezTo>
                    <a:pt x="733" y="17033"/>
                    <a:pt x="271" y="17638"/>
                    <a:pt x="84" y="18391"/>
                  </a:cubicBezTo>
                  <a:cubicBezTo>
                    <a:pt x="-12" y="18760"/>
                    <a:pt x="-32" y="19164"/>
                    <a:pt x="55" y="19539"/>
                  </a:cubicBezTo>
                  <a:cubicBezTo>
                    <a:pt x="136" y="19921"/>
                    <a:pt x="273" y="20238"/>
                    <a:pt x="540" y="20579"/>
                  </a:cubicBezTo>
                  <a:cubicBezTo>
                    <a:pt x="1043" y="21175"/>
                    <a:pt x="1704" y="21450"/>
                    <a:pt x="2318" y="21558"/>
                  </a:cubicBezTo>
                  <a:cubicBezTo>
                    <a:pt x="2492" y="21586"/>
                    <a:pt x="2664" y="21600"/>
                    <a:pt x="2831" y="21600"/>
                  </a:cubicBezTo>
                  <a:cubicBezTo>
                    <a:pt x="3270" y="21600"/>
                    <a:pt x="3681" y="21507"/>
                    <a:pt x="4038" y="21334"/>
                  </a:cubicBezTo>
                  <a:cubicBezTo>
                    <a:pt x="4280" y="21220"/>
                    <a:pt x="4493" y="21062"/>
                    <a:pt x="4665" y="20868"/>
                  </a:cubicBezTo>
                  <a:cubicBezTo>
                    <a:pt x="4837" y="20687"/>
                    <a:pt x="4955" y="20376"/>
                    <a:pt x="4967" y="20198"/>
                  </a:cubicBezTo>
                  <a:cubicBezTo>
                    <a:pt x="5011" y="19802"/>
                    <a:pt x="4930" y="19486"/>
                    <a:pt x="4799" y="19225"/>
                  </a:cubicBezTo>
                  <a:cubicBezTo>
                    <a:pt x="4673" y="18967"/>
                    <a:pt x="4488" y="18757"/>
                    <a:pt x="4276" y="18673"/>
                  </a:cubicBezTo>
                  <a:cubicBezTo>
                    <a:pt x="4168" y="18628"/>
                    <a:pt x="4070" y="18612"/>
                    <a:pt x="3988" y="18612"/>
                  </a:cubicBezTo>
                  <a:cubicBezTo>
                    <a:pt x="3912" y="18612"/>
                    <a:pt x="3849" y="18625"/>
                    <a:pt x="3805" y="18639"/>
                  </a:cubicBezTo>
                  <a:lnTo>
                    <a:pt x="3668" y="18695"/>
                  </a:lnTo>
                  <a:cubicBezTo>
                    <a:pt x="3651" y="18710"/>
                    <a:pt x="3925" y="18673"/>
                    <a:pt x="4093" y="18897"/>
                  </a:cubicBezTo>
                  <a:cubicBezTo>
                    <a:pt x="4251" y="19092"/>
                    <a:pt x="4275" y="19574"/>
                    <a:pt x="4058" y="19994"/>
                  </a:cubicBezTo>
                  <a:cubicBezTo>
                    <a:pt x="4001" y="20162"/>
                    <a:pt x="3696" y="20291"/>
                    <a:pt x="3347" y="20291"/>
                  </a:cubicBezTo>
                  <a:cubicBezTo>
                    <a:pt x="3150" y="20291"/>
                    <a:pt x="2939" y="20249"/>
                    <a:pt x="2750" y="20151"/>
                  </a:cubicBezTo>
                  <a:cubicBezTo>
                    <a:pt x="2483" y="20031"/>
                    <a:pt x="2253" y="19802"/>
                    <a:pt x="2184" y="19601"/>
                  </a:cubicBezTo>
                  <a:cubicBezTo>
                    <a:pt x="2153" y="19494"/>
                    <a:pt x="2139" y="19385"/>
                    <a:pt x="2142" y="19275"/>
                  </a:cubicBezTo>
                  <a:cubicBezTo>
                    <a:pt x="2140" y="19158"/>
                    <a:pt x="2175" y="19041"/>
                    <a:pt x="2223" y="18910"/>
                  </a:cubicBezTo>
                  <a:cubicBezTo>
                    <a:pt x="2420" y="18381"/>
                    <a:pt x="3166" y="17629"/>
                    <a:pt x="4116" y="17251"/>
                  </a:cubicBezTo>
                  <a:cubicBezTo>
                    <a:pt x="5111" y="16813"/>
                    <a:pt x="6430" y="16577"/>
                    <a:pt x="7855" y="16180"/>
                  </a:cubicBezTo>
                  <a:cubicBezTo>
                    <a:pt x="9195" y="15811"/>
                    <a:pt x="10620" y="15459"/>
                    <a:pt x="12076" y="15025"/>
                  </a:cubicBezTo>
                  <a:cubicBezTo>
                    <a:pt x="13535" y="14586"/>
                    <a:pt x="15026" y="14087"/>
                    <a:pt x="16467" y="13332"/>
                  </a:cubicBezTo>
                  <a:cubicBezTo>
                    <a:pt x="17898" y="12589"/>
                    <a:pt x="19240" y="11568"/>
                    <a:pt x="20211" y="10249"/>
                  </a:cubicBezTo>
                  <a:cubicBezTo>
                    <a:pt x="20329" y="10085"/>
                    <a:pt x="20469" y="9877"/>
                    <a:pt x="20562" y="9724"/>
                  </a:cubicBezTo>
                  <a:lnTo>
                    <a:pt x="20696" y="9500"/>
                  </a:lnTo>
                  <a:lnTo>
                    <a:pt x="20728" y="9445"/>
                  </a:lnTo>
                  <a:lnTo>
                    <a:pt x="20780" y="9346"/>
                  </a:lnTo>
                  <a:lnTo>
                    <a:pt x="20848" y="9205"/>
                  </a:lnTo>
                  <a:cubicBezTo>
                    <a:pt x="21042" y="8834"/>
                    <a:pt x="21181" y="8448"/>
                    <a:pt x="21296" y="8060"/>
                  </a:cubicBezTo>
                  <a:cubicBezTo>
                    <a:pt x="21518" y="7279"/>
                    <a:pt x="21568" y="6479"/>
                    <a:pt x="21486" y="5710"/>
                  </a:cubicBezTo>
                  <a:cubicBezTo>
                    <a:pt x="21317" y="4171"/>
                    <a:pt x="20601" y="2710"/>
                    <a:pt x="19442" y="1690"/>
                  </a:cubicBezTo>
                  <a:cubicBezTo>
                    <a:pt x="19305" y="1558"/>
                    <a:pt x="19157" y="1436"/>
                    <a:pt x="18997" y="1327"/>
                  </a:cubicBezTo>
                  <a:cubicBezTo>
                    <a:pt x="18835" y="1215"/>
                    <a:pt x="18707" y="1100"/>
                    <a:pt x="18517" y="999"/>
                  </a:cubicBezTo>
                  <a:cubicBezTo>
                    <a:pt x="18337" y="895"/>
                    <a:pt x="18153" y="797"/>
                    <a:pt x="17973" y="701"/>
                  </a:cubicBezTo>
                  <a:cubicBezTo>
                    <a:pt x="17815" y="628"/>
                    <a:pt x="17685" y="581"/>
                    <a:pt x="17541" y="520"/>
                  </a:cubicBezTo>
                  <a:cubicBezTo>
                    <a:pt x="16806" y="237"/>
                    <a:pt x="16145" y="88"/>
                    <a:pt x="15466" y="32"/>
                  </a:cubicBezTo>
                  <a:cubicBezTo>
                    <a:pt x="15208" y="10"/>
                    <a:pt x="14956" y="0"/>
                    <a:pt x="14709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9" name="Google Shape;6557;p64"/>
            <p:cNvSpPr/>
            <p:nvPr/>
          </p:nvSpPr>
          <p:spPr>
            <a:xfrm>
              <a:off x="545106" y="15951"/>
              <a:ext cx="377551" cy="4212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62" h="21600" fill="norm" stroke="1" extrusionOk="0">
                  <a:moveTo>
                    <a:pt x="3125" y="19023"/>
                  </a:moveTo>
                  <a:cubicBezTo>
                    <a:pt x="3125" y="19024"/>
                    <a:pt x="3125" y="19025"/>
                    <a:pt x="3126" y="19025"/>
                  </a:cubicBezTo>
                  <a:cubicBezTo>
                    <a:pt x="3125" y="19024"/>
                    <a:pt x="3125" y="19024"/>
                    <a:pt x="3125" y="19023"/>
                  </a:cubicBezTo>
                  <a:close/>
                  <a:moveTo>
                    <a:pt x="3126" y="19025"/>
                  </a:moveTo>
                  <a:cubicBezTo>
                    <a:pt x="3127" y="19026"/>
                    <a:pt x="3128" y="19026"/>
                    <a:pt x="3130" y="19026"/>
                  </a:cubicBezTo>
                  <a:cubicBezTo>
                    <a:pt x="3130" y="19026"/>
                    <a:pt x="3130" y="19026"/>
                    <a:pt x="3132" y="19026"/>
                  </a:cubicBezTo>
                  <a:cubicBezTo>
                    <a:pt x="3131" y="19026"/>
                    <a:pt x="3131" y="19026"/>
                    <a:pt x="3131" y="19026"/>
                  </a:cubicBezTo>
                  <a:cubicBezTo>
                    <a:pt x="3129" y="19026"/>
                    <a:pt x="3128" y="19026"/>
                    <a:pt x="3126" y="19025"/>
                  </a:cubicBezTo>
                  <a:close/>
                  <a:moveTo>
                    <a:pt x="14897" y="0"/>
                  </a:moveTo>
                  <a:cubicBezTo>
                    <a:pt x="13922" y="0"/>
                    <a:pt x="13027" y="162"/>
                    <a:pt x="12256" y="380"/>
                  </a:cubicBezTo>
                  <a:cubicBezTo>
                    <a:pt x="11414" y="620"/>
                    <a:pt x="10606" y="948"/>
                    <a:pt x="9847" y="1354"/>
                  </a:cubicBezTo>
                  <a:cubicBezTo>
                    <a:pt x="9214" y="1685"/>
                    <a:pt x="8757" y="2009"/>
                    <a:pt x="8440" y="2228"/>
                  </a:cubicBezTo>
                  <a:lnTo>
                    <a:pt x="7994" y="2567"/>
                  </a:lnTo>
                  <a:lnTo>
                    <a:pt x="8423" y="3038"/>
                  </a:lnTo>
                  <a:lnTo>
                    <a:pt x="8874" y="2701"/>
                  </a:lnTo>
                  <a:cubicBezTo>
                    <a:pt x="9164" y="2507"/>
                    <a:pt x="9592" y="2206"/>
                    <a:pt x="10196" y="1898"/>
                  </a:cubicBezTo>
                  <a:cubicBezTo>
                    <a:pt x="10912" y="1522"/>
                    <a:pt x="11674" y="1222"/>
                    <a:pt x="12466" y="1002"/>
                  </a:cubicBezTo>
                  <a:cubicBezTo>
                    <a:pt x="13169" y="808"/>
                    <a:pt x="13975" y="672"/>
                    <a:pt x="14833" y="672"/>
                  </a:cubicBezTo>
                  <a:cubicBezTo>
                    <a:pt x="15085" y="672"/>
                    <a:pt x="15343" y="684"/>
                    <a:pt x="15603" y="709"/>
                  </a:cubicBezTo>
                  <a:cubicBezTo>
                    <a:pt x="16174" y="756"/>
                    <a:pt x="16766" y="910"/>
                    <a:pt x="17313" y="1125"/>
                  </a:cubicBezTo>
                  <a:cubicBezTo>
                    <a:pt x="17457" y="1188"/>
                    <a:pt x="17615" y="1250"/>
                    <a:pt x="17755" y="1318"/>
                  </a:cubicBezTo>
                  <a:lnTo>
                    <a:pt x="18138" y="1536"/>
                  </a:lnTo>
                  <a:cubicBezTo>
                    <a:pt x="18384" y="1700"/>
                    <a:pt x="18656" y="1869"/>
                    <a:pt x="18875" y="2086"/>
                  </a:cubicBezTo>
                  <a:cubicBezTo>
                    <a:pt x="19816" y="2901"/>
                    <a:pt x="20421" y="4116"/>
                    <a:pt x="20561" y="5409"/>
                  </a:cubicBezTo>
                  <a:cubicBezTo>
                    <a:pt x="20718" y="6713"/>
                    <a:pt x="20325" y="8073"/>
                    <a:pt x="19461" y="9213"/>
                  </a:cubicBezTo>
                  <a:cubicBezTo>
                    <a:pt x="18604" y="10360"/>
                    <a:pt x="17370" y="11295"/>
                    <a:pt x="16002" y="12010"/>
                  </a:cubicBezTo>
                  <a:cubicBezTo>
                    <a:pt x="14633" y="12728"/>
                    <a:pt x="13121" y="13245"/>
                    <a:pt x="11621" y="13700"/>
                  </a:cubicBezTo>
                  <a:cubicBezTo>
                    <a:pt x="10116" y="14152"/>
                    <a:pt x="8600" y="14531"/>
                    <a:pt x="7138" y="14936"/>
                  </a:cubicBezTo>
                  <a:cubicBezTo>
                    <a:pt x="5710" y="15345"/>
                    <a:pt x="4238" y="15599"/>
                    <a:pt x="2912" y="16172"/>
                  </a:cubicBezTo>
                  <a:cubicBezTo>
                    <a:pt x="2249" y="16453"/>
                    <a:pt x="1641" y="16836"/>
                    <a:pt x="1150" y="17289"/>
                  </a:cubicBezTo>
                  <a:cubicBezTo>
                    <a:pt x="657" y="17738"/>
                    <a:pt x="257" y="18280"/>
                    <a:pt x="83" y="18893"/>
                  </a:cubicBezTo>
                  <a:cubicBezTo>
                    <a:pt x="-97" y="19507"/>
                    <a:pt x="21" y="20159"/>
                    <a:pt x="386" y="20657"/>
                  </a:cubicBezTo>
                  <a:cubicBezTo>
                    <a:pt x="763" y="21143"/>
                    <a:pt x="1312" y="21417"/>
                    <a:pt x="1840" y="21534"/>
                  </a:cubicBezTo>
                  <a:cubicBezTo>
                    <a:pt x="2041" y="21579"/>
                    <a:pt x="2242" y="21600"/>
                    <a:pt x="2437" y="21600"/>
                  </a:cubicBezTo>
                  <a:cubicBezTo>
                    <a:pt x="2763" y="21600"/>
                    <a:pt x="3074" y="21541"/>
                    <a:pt x="3348" y="21429"/>
                  </a:cubicBezTo>
                  <a:cubicBezTo>
                    <a:pt x="3559" y="21344"/>
                    <a:pt x="3749" y="21220"/>
                    <a:pt x="3906" y="21066"/>
                  </a:cubicBezTo>
                  <a:cubicBezTo>
                    <a:pt x="4057" y="20918"/>
                    <a:pt x="4142" y="20704"/>
                    <a:pt x="4178" y="20539"/>
                  </a:cubicBezTo>
                  <a:cubicBezTo>
                    <a:pt x="4313" y="19856"/>
                    <a:pt x="4056" y="19291"/>
                    <a:pt x="3709" y="19082"/>
                  </a:cubicBezTo>
                  <a:cubicBezTo>
                    <a:pt x="3567" y="19009"/>
                    <a:pt x="3446" y="18987"/>
                    <a:pt x="3352" y="18987"/>
                  </a:cubicBezTo>
                  <a:cubicBezTo>
                    <a:pt x="3230" y="18987"/>
                    <a:pt x="3153" y="19024"/>
                    <a:pt x="3132" y="19026"/>
                  </a:cubicBezTo>
                  <a:cubicBezTo>
                    <a:pt x="3148" y="19026"/>
                    <a:pt x="3194" y="19016"/>
                    <a:pt x="3259" y="19016"/>
                  </a:cubicBezTo>
                  <a:cubicBezTo>
                    <a:pt x="3358" y="19016"/>
                    <a:pt x="3501" y="19039"/>
                    <a:pt x="3651" y="19154"/>
                  </a:cubicBezTo>
                  <a:cubicBezTo>
                    <a:pt x="3914" y="19364"/>
                    <a:pt x="4059" y="19902"/>
                    <a:pt x="3886" y="20475"/>
                  </a:cubicBezTo>
                  <a:cubicBezTo>
                    <a:pt x="3794" y="20897"/>
                    <a:pt x="3221" y="21180"/>
                    <a:pt x="2591" y="21180"/>
                  </a:cubicBezTo>
                  <a:cubicBezTo>
                    <a:pt x="2389" y="21180"/>
                    <a:pt x="2180" y="21151"/>
                    <a:pt x="1978" y="21088"/>
                  </a:cubicBezTo>
                  <a:cubicBezTo>
                    <a:pt x="1562" y="20963"/>
                    <a:pt x="1155" y="20704"/>
                    <a:pt x="918" y="20344"/>
                  </a:cubicBezTo>
                  <a:cubicBezTo>
                    <a:pt x="686" y="19995"/>
                    <a:pt x="630" y="19504"/>
                    <a:pt x="775" y="19058"/>
                  </a:cubicBezTo>
                  <a:cubicBezTo>
                    <a:pt x="1079" y="18141"/>
                    <a:pt x="2056" y="17281"/>
                    <a:pt x="3234" y="16782"/>
                  </a:cubicBezTo>
                  <a:cubicBezTo>
                    <a:pt x="4438" y="16256"/>
                    <a:pt x="5885" y="16003"/>
                    <a:pt x="7357" y="15585"/>
                  </a:cubicBezTo>
                  <a:cubicBezTo>
                    <a:pt x="8807" y="15185"/>
                    <a:pt x="10327" y="14806"/>
                    <a:pt x="11858" y="14348"/>
                  </a:cubicBezTo>
                  <a:cubicBezTo>
                    <a:pt x="13387" y="13886"/>
                    <a:pt x="14937" y="13361"/>
                    <a:pt x="16382" y="12605"/>
                  </a:cubicBezTo>
                  <a:cubicBezTo>
                    <a:pt x="17822" y="11854"/>
                    <a:pt x="19150" y="10858"/>
                    <a:pt x="20093" y="9600"/>
                  </a:cubicBezTo>
                  <a:cubicBezTo>
                    <a:pt x="21045" y="8353"/>
                    <a:pt x="21503" y="6791"/>
                    <a:pt x="21323" y="5344"/>
                  </a:cubicBezTo>
                  <a:cubicBezTo>
                    <a:pt x="21170" y="3897"/>
                    <a:pt x="20495" y="2528"/>
                    <a:pt x="19414" y="1589"/>
                  </a:cubicBezTo>
                  <a:cubicBezTo>
                    <a:pt x="19161" y="1339"/>
                    <a:pt x="18861" y="1147"/>
                    <a:pt x="18561" y="951"/>
                  </a:cubicBezTo>
                  <a:lnTo>
                    <a:pt x="18086" y="689"/>
                  </a:lnTo>
                  <a:cubicBezTo>
                    <a:pt x="17932" y="616"/>
                    <a:pt x="17783" y="560"/>
                    <a:pt x="17632" y="497"/>
                  </a:cubicBezTo>
                  <a:cubicBezTo>
                    <a:pt x="16974" y="242"/>
                    <a:pt x="16328" y="87"/>
                    <a:pt x="15684" y="35"/>
                  </a:cubicBezTo>
                  <a:cubicBezTo>
                    <a:pt x="15417" y="11"/>
                    <a:pt x="15154" y="0"/>
                    <a:pt x="14897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0" name="Google Shape;6558;p64"/>
            <p:cNvSpPr/>
            <p:nvPr/>
          </p:nvSpPr>
          <p:spPr>
            <a:xfrm>
              <a:off x="5" y="8000"/>
              <a:ext cx="413561" cy="4413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5" h="21600" fill="norm" stroke="1" extrusionOk="0">
                  <a:moveTo>
                    <a:pt x="6758" y="0"/>
                  </a:moveTo>
                  <a:cubicBezTo>
                    <a:pt x="6458" y="0"/>
                    <a:pt x="6149" y="16"/>
                    <a:pt x="5833" y="49"/>
                  </a:cubicBezTo>
                  <a:cubicBezTo>
                    <a:pt x="5161" y="117"/>
                    <a:pt x="4513" y="283"/>
                    <a:pt x="3794" y="583"/>
                  </a:cubicBezTo>
                  <a:cubicBezTo>
                    <a:pt x="3654" y="648"/>
                    <a:pt x="3529" y="697"/>
                    <a:pt x="3372" y="775"/>
                  </a:cubicBezTo>
                  <a:cubicBezTo>
                    <a:pt x="3196" y="875"/>
                    <a:pt x="3018" y="977"/>
                    <a:pt x="2842" y="1087"/>
                  </a:cubicBezTo>
                  <a:cubicBezTo>
                    <a:pt x="2656" y="1193"/>
                    <a:pt x="2534" y="1313"/>
                    <a:pt x="2376" y="1429"/>
                  </a:cubicBezTo>
                  <a:cubicBezTo>
                    <a:pt x="2221" y="1542"/>
                    <a:pt x="2076" y="1667"/>
                    <a:pt x="1946" y="1805"/>
                  </a:cubicBezTo>
                  <a:cubicBezTo>
                    <a:pt x="825" y="2858"/>
                    <a:pt x="154" y="4350"/>
                    <a:pt x="23" y="5907"/>
                  </a:cubicBezTo>
                  <a:cubicBezTo>
                    <a:pt x="-41" y="6688"/>
                    <a:pt x="28" y="7496"/>
                    <a:pt x="264" y="8278"/>
                  </a:cubicBezTo>
                  <a:cubicBezTo>
                    <a:pt x="387" y="8669"/>
                    <a:pt x="532" y="9057"/>
                    <a:pt x="732" y="9430"/>
                  </a:cubicBezTo>
                  <a:lnTo>
                    <a:pt x="802" y="9569"/>
                  </a:lnTo>
                  <a:lnTo>
                    <a:pt x="855" y="9668"/>
                  </a:lnTo>
                  <a:lnTo>
                    <a:pt x="890" y="9724"/>
                  </a:lnTo>
                  <a:lnTo>
                    <a:pt x="1024" y="9947"/>
                  </a:lnTo>
                  <a:cubicBezTo>
                    <a:pt x="1121" y="10100"/>
                    <a:pt x="1264" y="10307"/>
                    <a:pt x="1385" y="10470"/>
                  </a:cubicBezTo>
                  <a:cubicBezTo>
                    <a:pt x="2372" y="11784"/>
                    <a:pt x="3719" y="12790"/>
                    <a:pt x="5148" y="13511"/>
                  </a:cubicBezTo>
                  <a:cubicBezTo>
                    <a:pt x="6587" y="14247"/>
                    <a:pt x="8070" y="14721"/>
                    <a:pt x="9519" y="15138"/>
                  </a:cubicBezTo>
                  <a:cubicBezTo>
                    <a:pt x="10967" y="15547"/>
                    <a:pt x="12379" y="15874"/>
                    <a:pt x="13710" y="16221"/>
                  </a:cubicBezTo>
                  <a:cubicBezTo>
                    <a:pt x="15125" y="16594"/>
                    <a:pt x="16432" y="16806"/>
                    <a:pt x="17425" y="17230"/>
                  </a:cubicBezTo>
                  <a:cubicBezTo>
                    <a:pt x="18369" y="17594"/>
                    <a:pt x="19122" y="18338"/>
                    <a:pt x="19329" y="18868"/>
                  </a:cubicBezTo>
                  <a:cubicBezTo>
                    <a:pt x="19379" y="19001"/>
                    <a:pt x="19417" y="19118"/>
                    <a:pt x="19417" y="19236"/>
                  </a:cubicBezTo>
                  <a:cubicBezTo>
                    <a:pt x="19423" y="19347"/>
                    <a:pt x="19410" y="19458"/>
                    <a:pt x="19383" y="19566"/>
                  </a:cubicBezTo>
                  <a:cubicBezTo>
                    <a:pt x="19320" y="19772"/>
                    <a:pt x="19099" y="20007"/>
                    <a:pt x="18839" y="20133"/>
                  </a:cubicBezTo>
                  <a:cubicBezTo>
                    <a:pt x="18645" y="20242"/>
                    <a:pt x="18426" y="20287"/>
                    <a:pt x="18224" y="20287"/>
                  </a:cubicBezTo>
                  <a:cubicBezTo>
                    <a:pt x="17891" y="20287"/>
                    <a:pt x="17603" y="20165"/>
                    <a:pt x="17543" y="20000"/>
                  </a:cubicBezTo>
                  <a:cubicBezTo>
                    <a:pt x="17322" y="19582"/>
                    <a:pt x="17333" y="19095"/>
                    <a:pt x="17484" y="18892"/>
                  </a:cubicBezTo>
                  <a:cubicBezTo>
                    <a:pt x="17645" y="18662"/>
                    <a:pt x="17915" y="18695"/>
                    <a:pt x="17897" y="18679"/>
                  </a:cubicBezTo>
                  <a:lnTo>
                    <a:pt x="17762" y="18626"/>
                  </a:lnTo>
                  <a:cubicBezTo>
                    <a:pt x="17720" y="18613"/>
                    <a:pt x="17662" y="18602"/>
                    <a:pt x="17593" y="18602"/>
                  </a:cubicBezTo>
                  <a:cubicBezTo>
                    <a:pt x="17509" y="18602"/>
                    <a:pt x="17409" y="18619"/>
                    <a:pt x="17297" y="18671"/>
                  </a:cubicBezTo>
                  <a:cubicBezTo>
                    <a:pt x="17090" y="18760"/>
                    <a:pt x="16914" y="18975"/>
                    <a:pt x="16794" y="19237"/>
                  </a:cubicBezTo>
                  <a:cubicBezTo>
                    <a:pt x="16671" y="19504"/>
                    <a:pt x="16600" y="19825"/>
                    <a:pt x="16652" y="20225"/>
                  </a:cubicBezTo>
                  <a:cubicBezTo>
                    <a:pt x="16668" y="20405"/>
                    <a:pt x="16791" y="20716"/>
                    <a:pt x="16964" y="20897"/>
                  </a:cubicBezTo>
                  <a:cubicBezTo>
                    <a:pt x="17138" y="21089"/>
                    <a:pt x="17352" y="21245"/>
                    <a:pt x="17593" y="21355"/>
                  </a:cubicBezTo>
                  <a:cubicBezTo>
                    <a:pt x="17934" y="21514"/>
                    <a:pt x="18320" y="21600"/>
                    <a:pt x="18730" y="21600"/>
                  </a:cubicBezTo>
                  <a:cubicBezTo>
                    <a:pt x="18915" y="21600"/>
                    <a:pt x="19104" y="21583"/>
                    <a:pt x="19296" y="21547"/>
                  </a:cubicBezTo>
                  <a:cubicBezTo>
                    <a:pt x="19900" y="21425"/>
                    <a:pt x="20545" y="21135"/>
                    <a:pt x="21027" y="20521"/>
                  </a:cubicBezTo>
                  <a:cubicBezTo>
                    <a:pt x="21284" y="20170"/>
                    <a:pt x="21410" y="19848"/>
                    <a:pt x="21482" y="19461"/>
                  </a:cubicBezTo>
                  <a:cubicBezTo>
                    <a:pt x="21559" y="19078"/>
                    <a:pt x="21530" y="18672"/>
                    <a:pt x="21427" y="18300"/>
                  </a:cubicBezTo>
                  <a:cubicBezTo>
                    <a:pt x="21225" y="17543"/>
                    <a:pt x="20756" y="16940"/>
                    <a:pt x="20228" y="16455"/>
                  </a:cubicBezTo>
                  <a:cubicBezTo>
                    <a:pt x="19705" y="15967"/>
                    <a:pt x="19046" y="15556"/>
                    <a:pt x="18360" y="15269"/>
                  </a:cubicBezTo>
                  <a:cubicBezTo>
                    <a:pt x="17003" y="14691"/>
                    <a:pt x="15614" y="14471"/>
                    <a:pt x="14342" y="14111"/>
                  </a:cubicBezTo>
                  <a:cubicBezTo>
                    <a:pt x="12975" y="13741"/>
                    <a:pt x="11582" y="13402"/>
                    <a:pt x="10217" y="12999"/>
                  </a:cubicBezTo>
                  <a:cubicBezTo>
                    <a:pt x="8860" y="12597"/>
                    <a:pt x="7504" y="12136"/>
                    <a:pt x="6323" y="11513"/>
                  </a:cubicBezTo>
                  <a:cubicBezTo>
                    <a:pt x="5137" y="10887"/>
                    <a:pt x="4086" y="10098"/>
                    <a:pt x="3363" y="9151"/>
                  </a:cubicBezTo>
                  <a:cubicBezTo>
                    <a:pt x="3276" y="9030"/>
                    <a:pt x="3214" y="8952"/>
                    <a:pt x="3123" y="8809"/>
                  </a:cubicBezTo>
                  <a:lnTo>
                    <a:pt x="2984" y="8586"/>
                  </a:lnTo>
                  <a:lnTo>
                    <a:pt x="2956" y="8542"/>
                  </a:lnTo>
                  <a:cubicBezTo>
                    <a:pt x="2958" y="8545"/>
                    <a:pt x="2959" y="8546"/>
                    <a:pt x="2959" y="8546"/>
                  </a:cubicBezTo>
                  <a:cubicBezTo>
                    <a:pt x="2961" y="8546"/>
                    <a:pt x="2943" y="8512"/>
                    <a:pt x="2943" y="8512"/>
                  </a:cubicBezTo>
                  <a:lnTo>
                    <a:pt x="2897" y="8420"/>
                  </a:lnTo>
                  <a:cubicBezTo>
                    <a:pt x="2764" y="8181"/>
                    <a:pt x="2667" y="7924"/>
                    <a:pt x="2583" y="7666"/>
                  </a:cubicBezTo>
                  <a:cubicBezTo>
                    <a:pt x="2417" y="7147"/>
                    <a:pt x="2368" y="6597"/>
                    <a:pt x="2408" y="6067"/>
                  </a:cubicBezTo>
                  <a:cubicBezTo>
                    <a:pt x="2488" y="5006"/>
                    <a:pt x="2937" y="4008"/>
                    <a:pt x="3638" y="3347"/>
                  </a:cubicBezTo>
                  <a:cubicBezTo>
                    <a:pt x="3794" y="3173"/>
                    <a:pt x="4011" y="3029"/>
                    <a:pt x="4178" y="2905"/>
                  </a:cubicBezTo>
                  <a:cubicBezTo>
                    <a:pt x="4264" y="2853"/>
                    <a:pt x="4345" y="2798"/>
                    <a:pt x="4424" y="2740"/>
                  </a:cubicBezTo>
                  <a:cubicBezTo>
                    <a:pt x="4538" y="2678"/>
                    <a:pt x="4692" y="2611"/>
                    <a:pt x="4820" y="2547"/>
                  </a:cubicBezTo>
                  <a:cubicBezTo>
                    <a:pt x="5199" y="2380"/>
                    <a:pt x="5683" y="2224"/>
                    <a:pt x="6129" y="2176"/>
                  </a:cubicBezTo>
                  <a:cubicBezTo>
                    <a:pt x="6398" y="2140"/>
                    <a:pt x="6668" y="2124"/>
                    <a:pt x="6934" y="2124"/>
                  </a:cubicBezTo>
                  <a:cubicBezTo>
                    <a:pt x="7560" y="2124"/>
                    <a:pt x="8165" y="2215"/>
                    <a:pt x="8706" y="2354"/>
                  </a:cubicBezTo>
                  <a:cubicBezTo>
                    <a:pt x="9482" y="2549"/>
                    <a:pt x="10137" y="2830"/>
                    <a:pt x="10660" y="3084"/>
                  </a:cubicBezTo>
                  <a:cubicBezTo>
                    <a:pt x="11190" y="3340"/>
                    <a:pt x="11561" y="3590"/>
                    <a:pt x="11806" y="3743"/>
                  </a:cubicBezTo>
                  <a:lnTo>
                    <a:pt x="12232" y="4048"/>
                  </a:lnTo>
                  <a:lnTo>
                    <a:pt x="13509" y="2543"/>
                  </a:lnTo>
                  <a:lnTo>
                    <a:pt x="13096" y="2220"/>
                  </a:lnTo>
                  <a:cubicBezTo>
                    <a:pt x="12770" y="1989"/>
                    <a:pt x="12315" y="1660"/>
                    <a:pt x="11697" y="1329"/>
                  </a:cubicBezTo>
                  <a:cubicBezTo>
                    <a:pt x="10942" y="919"/>
                    <a:pt x="10140" y="593"/>
                    <a:pt x="9306" y="360"/>
                  </a:cubicBezTo>
                  <a:cubicBezTo>
                    <a:pt x="8566" y="155"/>
                    <a:pt x="7707" y="0"/>
                    <a:pt x="6758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1" name="Google Shape;6559;p64"/>
            <p:cNvSpPr/>
            <p:nvPr/>
          </p:nvSpPr>
          <p:spPr>
            <a:xfrm>
              <a:off x="16155" y="23201"/>
              <a:ext cx="383158" cy="416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6" h="21600" fill="norm" stroke="1" extrusionOk="0">
                  <a:moveTo>
                    <a:pt x="18292" y="19006"/>
                  </a:moveTo>
                  <a:cubicBezTo>
                    <a:pt x="18292" y="19007"/>
                    <a:pt x="18292" y="19008"/>
                    <a:pt x="18292" y="19009"/>
                  </a:cubicBezTo>
                  <a:cubicBezTo>
                    <a:pt x="18292" y="19008"/>
                    <a:pt x="18292" y="19007"/>
                    <a:pt x="18292" y="19006"/>
                  </a:cubicBezTo>
                  <a:close/>
                  <a:moveTo>
                    <a:pt x="18292" y="19009"/>
                  </a:moveTo>
                  <a:cubicBezTo>
                    <a:pt x="18291" y="19010"/>
                    <a:pt x="18290" y="19010"/>
                    <a:pt x="18287" y="19010"/>
                  </a:cubicBezTo>
                  <a:cubicBezTo>
                    <a:pt x="18287" y="19010"/>
                    <a:pt x="18288" y="19010"/>
                    <a:pt x="18288" y="19010"/>
                  </a:cubicBezTo>
                  <a:cubicBezTo>
                    <a:pt x="18290" y="19010"/>
                    <a:pt x="18291" y="19010"/>
                    <a:pt x="18292" y="19009"/>
                  </a:cubicBezTo>
                  <a:close/>
                  <a:moveTo>
                    <a:pt x="6406" y="0"/>
                  </a:moveTo>
                  <a:cubicBezTo>
                    <a:pt x="6099" y="0"/>
                    <a:pt x="5785" y="17"/>
                    <a:pt x="5463" y="53"/>
                  </a:cubicBezTo>
                  <a:cubicBezTo>
                    <a:pt x="4830" y="117"/>
                    <a:pt x="4195" y="288"/>
                    <a:pt x="3552" y="557"/>
                  </a:cubicBezTo>
                  <a:cubicBezTo>
                    <a:pt x="3406" y="624"/>
                    <a:pt x="3261" y="684"/>
                    <a:pt x="3110" y="760"/>
                  </a:cubicBezTo>
                  <a:lnTo>
                    <a:pt x="2646" y="1035"/>
                  </a:lnTo>
                  <a:cubicBezTo>
                    <a:pt x="2357" y="1238"/>
                    <a:pt x="2066" y="1440"/>
                    <a:pt x="1821" y="1697"/>
                  </a:cubicBezTo>
                  <a:cubicBezTo>
                    <a:pt x="778" y="2667"/>
                    <a:pt x="143" y="4066"/>
                    <a:pt x="25" y="5531"/>
                  </a:cubicBezTo>
                  <a:cubicBezTo>
                    <a:pt x="-118" y="6999"/>
                    <a:pt x="370" y="8568"/>
                    <a:pt x="1339" y="9812"/>
                  </a:cubicBezTo>
                  <a:cubicBezTo>
                    <a:pt x="2297" y="11065"/>
                    <a:pt x="3631" y="12044"/>
                    <a:pt x="5068" y="12776"/>
                  </a:cubicBezTo>
                  <a:cubicBezTo>
                    <a:pt x="6512" y="13514"/>
                    <a:pt x="8053" y="14014"/>
                    <a:pt x="9571" y="14451"/>
                  </a:cubicBezTo>
                  <a:cubicBezTo>
                    <a:pt x="11092" y="14883"/>
                    <a:pt x="12598" y="15236"/>
                    <a:pt x="14039" y="15614"/>
                  </a:cubicBezTo>
                  <a:cubicBezTo>
                    <a:pt x="15501" y="16006"/>
                    <a:pt x="16933" y="16235"/>
                    <a:pt x="18134" y="16743"/>
                  </a:cubicBezTo>
                  <a:cubicBezTo>
                    <a:pt x="19308" y="17223"/>
                    <a:pt x="20291" y="18075"/>
                    <a:pt x="20612" y="18997"/>
                  </a:cubicBezTo>
                  <a:cubicBezTo>
                    <a:pt x="20763" y="19446"/>
                    <a:pt x="20719" y="19943"/>
                    <a:pt x="20499" y="20300"/>
                  </a:cubicBezTo>
                  <a:cubicBezTo>
                    <a:pt x="20274" y="20669"/>
                    <a:pt x="19880" y="20939"/>
                    <a:pt x="19470" y="21071"/>
                  </a:cubicBezTo>
                  <a:cubicBezTo>
                    <a:pt x="19261" y="21145"/>
                    <a:pt x="19042" y="21179"/>
                    <a:pt x="18829" y="21179"/>
                  </a:cubicBezTo>
                  <a:cubicBezTo>
                    <a:pt x="18224" y="21179"/>
                    <a:pt x="17675" y="20905"/>
                    <a:pt x="17576" y="20489"/>
                  </a:cubicBezTo>
                  <a:cubicBezTo>
                    <a:pt x="17390" y="19914"/>
                    <a:pt x="17522" y="19368"/>
                    <a:pt x="17778" y="19149"/>
                  </a:cubicBezTo>
                  <a:cubicBezTo>
                    <a:pt x="17929" y="19025"/>
                    <a:pt x="18075" y="19002"/>
                    <a:pt x="18173" y="19002"/>
                  </a:cubicBezTo>
                  <a:cubicBezTo>
                    <a:pt x="18230" y="19002"/>
                    <a:pt x="18271" y="19010"/>
                    <a:pt x="18286" y="19010"/>
                  </a:cubicBezTo>
                  <a:cubicBezTo>
                    <a:pt x="18286" y="19010"/>
                    <a:pt x="18287" y="19010"/>
                    <a:pt x="18287" y="19010"/>
                  </a:cubicBezTo>
                  <a:cubicBezTo>
                    <a:pt x="18268" y="19008"/>
                    <a:pt x="18196" y="18975"/>
                    <a:pt x="18082" y="18975"/>
                  </a:cubicBezTo>
                  <a:cubicBezTo>
                    <a:pt x="17988" y="18975"/>
                    <a:pt x="17865" y="18998"/>
                    <a:pt x="17719" y="19079"/>
                  </a:cubicBezTo>
                  <a:cubicBezTo>
                    <a:pt x="17384" y="19296"/>
                    <a:pt x="17144" y="19872"/>
                    <a:pt x="17292" y="20561"/>
                  </a:cubicBezTo>
                  <a:cubicBezTo>
                    <a:pt x="17330" y="20727"/>
                    <a:pt x="17418" y="20942"/>
                    <a:pt x="17572" y="21089"/>
                  </a:cubicBezTo>
                  <a:cubicBezTo>
                    <a:pt x="17730" y="21241"/>
                    <a:pt x="17920" y="21362"/>
                    <a:pt x="18131" y="21443"/>
                  </a:cubicBezTo>
                  <a:cubicBezTo>
                    <a:pt x="18390" y="21546"/>
                    <a:pt x="18680" y="21600"/>
                    <a:pt x="18985" y="21600"/>
                  </a:cubicBezTo>
                  <a:cubicBezTo>
                    <a:pt x="19192" y="21600"/>
                    <a:pt x="19405" y="21574"/>
                    <a:pt x="19619" y="21523"/>
                  </a:cubicBezTo>
                  <a:cubicBezTo>
                    <a:pt x="20138" y="21391"/>
                    <a:pt x="20673" y="21105"/>
                    <a:pt x="21033" y="20605"/>
                  </a:cubicBezTo>
                  <a:cubicBezTo>
                    <a:pt x="21382" y="20095"/>
                    <a:pt x="21482" y="19432"/>
                    <a:pt x="21290" y="18815"/>
                  </a:cubicBezTo>
                  <a:cubicBezTo>
                    <a:pt x="21106" y="18199"/>
                    <a:pt x="20700" y="17660"/>
                    <a:pt x="20201" y="17215"/>
                  </a:cubicBezTo>
                  <a:cubicBezTo>
                    <a:pt x="19707" y="16767"/>
                    <a:pt x="19097" y="16392"/>
                    <a:pt x="18437" y="16121"/>
                  </a:cubicBezTo>
                  <a:cubicBezTo>
                    <a:pt x="17117" y="15566"/>
                    <a:pt x="15659" y="15339"/>
                    <a:pt x="14240" y="14954"/>
                  </a:cubicBezTo>
                  <a:cubicBezTo>
                    <a:pt x="12789" y="14572"/>
                    <a:pt x="11286" y="14217"/>
                    <a:pt x="9790" y="13791"/>
                  </a:cubicBezTo>
                  <a:cubicBezTo>
                    <a:pt x="8300" y="13362"/>
                    <a:pt x="6797" y="12868"/>
                    <a:pt x="5430" y="12167"/>
                  </a:cubicBezTo>
                  <a:cubicBezTo>
                    <a:pt x="4065" y="11472"/>
                    <a:pt x="2825" y="10550"/>
                    <a:pt x="1952" y="9407"/>
                  </a:cubicBezTo>
                  <a:cubicBezTo>
                    <a:pt x="1076" y="8270"/>
                    <a:pt x="656" y="6904"/>
                    <a:pt x="781" y="5581"/>
                  </a:cubicBezTo>
                  <a:cubicBezTo>
                    <a:pt x="888" y="4272"/>
                    <a:pt x="1455" y="3032"/>
                    <a:pt x="2367" y="2189"/>
                  </a:cubicBezTo>
                  <a:cubicBezTo>
                    <a:pt x="2577" y="1966"/>
                    <a:pt x="2842" y="1789"/>
                    <a:pt x="3080" y="1619"/>
                  </a:cubicBezTo>
                  <a:lnTo>
                    <a:pt x="3452" y="1390"/>
                  </a:lnTo>
                  <a:cubicBezTo>
                    <a:pt x="3588" y="1318"/>
                    <a:pt x="3743" y="1252"/>
                    <a:pt x="3886" y="1185"/>
                  </a:cubicBezTo>
                  <a:cubicBezTo>
                    <a:pt x="4419" y="959"/>
                    <a:pt x="4999" y="789"/>
                    <a:pt x="5560" y="731"/>
                  </a:cubicBezTo>
                  <a:cubicBezTo>
                    <a:pt x="5869" y="693"/>
                    <a:pt x="6174" y="677"/>
                    <a:pt x="6472" y="677"/>
                  </a:cubicBezTo>
                  <a:cubicBezTo>
                    <a:pt x="7262" y="677"/>
                    <a:pt x="8005" y="796"/>
                    <a:pt x="8662" y="966"/>
                  </a:cubicBezTo>
                  <a:cubicBezTo>
                    <a:pt x="9446" y="1173"/>
                    <a:pt x="10204" y="1462"/>
                    <a:pt x="10919" y="1828"/>
                  </a:cubicBezTo>
                  <a:cubicBezTo>
                    <a:pt x="11521" y="2128"/>
                    <a:pt x="11952" y="2422"/>
                    <a:pt x="12242" y="2613"/>
                  </a:cubicBezTo>
                  <a:lnTo>
                    <a:pt x="12694" y="2945"/>
                  </a:lnTo>
                  <a:lnTo>
                    <a:pt x="13108" y="2463"/>
                  </a:lnTo>
                  <a:lnTo>
                    <a:pt x="12660" y="2128"/>
                  </a:lnTo>
                  <a:cubicBezTo>
                    <a:pt x="12340" y="1912"/>
                    <a:pt x="11883" y="1595"/>
                    <a:pt x="11252" y="1272"/>
                  </a:cubicBezTo>
                  <a:cubicBezTo>
                    <a:pt x="10492" y="876"/>
                    <a:pt x="9688" y="562"/>
                    <a:pt x="8852" y="334"/>
                  </a:cubicBezTo>
                  <a:cubicBezTo>
                    <a:pt x="8132" y="140"/>
                    <a:pt x="7303" y="0"/>
                    <a:pt x="6406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2" name="Google Shape;6560;p64"/>
            <p:cNvSpPr/>
            <p:nvPr/>
          </p:nvSpPr>
          <p:spPr>
            <a:xfrm>
              <a:off x="221488" y="0"/>
              <a:ext cx="494376" cy="6666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14" h="21600" fill="norm" stroke="1" extrusionOk="0">
                  <a:moveTo>
                    <a:pt x="19298" y="0"/>
                  </a:moveTo>
                  <a:cubicBezTo>
                    <a:pt x="19297" y="0"/>
                    <a:pt x="19296" y="0"/>
                    <a:pt x="19295" y="0"/>
                  </a:cubicBezTo>
                  <a:lnTo>
                    <a:pt x="10890" y="73"/>
                  </a:lnTo>
                  <a:lnTo>
                    <a:pt x="8968" y="89"/>
                  </a:lnTo>
                  <a:lnTo>
                    <a:pt x="563" y="162"/>
                  </a:lnTo>
                  <a:cubicBezTo>
                    <a:pt x="397" y="162"/>
                    <a:pt x="254" y="257"/>
                    <a:pt x="221" y="388"/>
                  </a:cubicBezTo>
                  <a:cubicBezTo>
                    <a:pt x="-42" y="1383"/>
                    <a:pt x="-801" y="5522"/>
                    <a:pt x="3554" y="9013"/>
                  </a:cubicBezTo>
                  <a:cubicBezTo>
                    <a:pt x="8543" y="13013"/>
                    <a:pt x="9010" y="13719"/>
                    <a:pt x="8563" y="17126"/>
                  </a:cubicBezTo>
                  <a:cubicBezTo>
                    <a:pt x="8114" y="20533"/>
                    <a:pt x="6068" y="21600"/>
                    <a:pt x="6068" y="21600"/>
                  </a:cubicBezTo>
                  <a:lnTo>
                    <a:pt x="10159" y="21565"/>
                  </a:lnTo>
                  <a:lnTo>
                    <a:pt x="10268" y="21564"/>
                  </a:lnTo>
                  <a:lnTo>
                    <a:pt x="14359" y="21529"/>
                  </a:lnTo>
                  <a:cubicBezTo>
                    <a:pt x="14359" y="21529"/>
                    <a:pt x="12286" y="20496"/>
                    <a:pt x="11747" y="17097"/>
                  </a:cubicBezTo>
                  <a:cubicBezTo>
                    <a:pt x="11208" y="13698"/>
                    <a:pt x="11657" y="12985"/>
                    <a:pt x="16538" y="8901"/>
                  </a:cubicBezTo>
                  <a:cubicBezTo>
                    <a:pt x="20799" y="5335"/>
                    <a:pt x="19931" y="1212"/>
                    <a:pt x="19642" y="221"/>
                  </a:cubicBezTo>
                  <a:cubicBezTo>
                    <a:pt x="19605" y="91"/>
                    <a:pt x="19462" y="0"/>
                    <a:pt x="19298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3" name="Google Shape;6561;p64"/>
            <p:cNvSpPr/>
            <p:nvPr/>
          </p:nvSpPr>
          <p:spPr>
            <a:xfrm>
              <a:off x="309780" y="650493"/>
              <a:ext cx="331723" cy="1305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66" y="0"/>
                  </a:moveTo>
                  <a:lnTo>
                    <a:pt x="46" y="581"/>
                  </a:lnTo>
                  <a:cubicBezTo>
                    <a:pt x="21" y="581"/>
                    <a:pt x="0" y="633"/>
                    <a:pt x="0" y="699"/>
                  </a:cubicBezTo>
                  <a:lnTo>
                    <a:pt x="88" y="21600"/>
                  </a:lnTo>
                  <a:lnTo>
                    <a:pt x="21600" y="21022"/>
                  </a:lnTo>
                  <a:lnTo>
                    <a:pt x="21512" y="118"/>
                  </a:lnTo>
                  <a:cubicBezTo>
                    <a:pt x="21512" y="55"/>
                    <a:pt x="21491" y="0"/>
                    <a:pt x="21466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4" name="Google Shape;6562;p64"/>
            <p:cNvSpPr/>
            <p:nvPr/>
          </p:nvSpPr>
          <p:spPr>
            <a:xfrm>
              <a:off x="273149" y="756619"/>
              <a:ext cx="406339" cy="452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40" y="0"/>
                  </a:moveTo>
                  <a:lnTo>
                    <a:pt x="38" y="2054"/>
                  </a:lnTo>
                  <a:cubicBezTo>
                    <a:pt x="18" y="2054"/>
                    <a:pt x="0" y="2207"/>
                    <a:pt x="0" y="2407"/>
                  </a:cubicBezTo>
                  <a:lnTo>
                    <a:pt x="24" y="21600"/>
                  </a:lnTo>
                  <a:lnTo>
                    <a:pt x="21600" y="19534"/>
                  </a:lnTo>
                  <a:lnTo>
                    <a:pt x="21578" y="340"/>
                  </a:lnTo>
                  <a:cubicBezTo>
                    <a:pt x="21578" y="158"/>
                    <a:pt x="21561" y="0"/>
                    <a:pt x="21540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5" name="Google Shape;6563;p64"/>
            <p:cNvSpPr/>
            <p:nvPr/>
          </p:nvSpPr>
          <p:spPr>
            <a:xfrm>
              <a:off x="253570" y="41308"/>
              <a:ext cx="430225" cy="2254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6" h="21600" fill="norm" stroke="1" extrusionOk="0">
                  <a:moveTo>
                    <a:pt x="20430" y="0"/>
                  </a:moveTo>
                  <a:cubicBezTo>
                    <a:pt x="20427" y="0"/>
                    <a:pt x="20423" y="0"/>
                    <a:pt x="20419" y="0"/>
                  </a:cubicBezTo>
                  <a:lnTo>
                    <a:pt x="10795" y="200"/>
                  </a:lnTo>
                  <a:lnTo>
                    <a:pt x="10305" y="212"/>
                  </a:lnTo>
                  <a:lnTo>
                    <a:pt x="681" y="411"/>
                  </a:lnTo>
                  <a:cubicBezTo>
                    <a:pt x="322" y="415"/>
                    <a:pt x="29" y="966"/>
                    <a:pt x="12" y="1665"/>
                  </a:cubicBezTo>
                  <a:cubicBezTo>
                    <a:pt x="9" y="1758"/>
                    <a:pt x="7" y="1859"/>
                    <a:pt x="6" y="1964"/>
                  </a:cubicBezTo>
                  <a:cubicBezTo>
                    <a:pt x="-181" y="12741"/>
                    <a:pt x="4327" y="21600"/>
                    <a:pt x="9842" y="21600"/>
                  </a:cubicBezTo>
                  <a:cubicBezTo>
                    <a:pt x="9878" y="21600"/>
                    <a:pt x="9914" y="21600"/>
                    <a:pt x="9949" y="21599"/>
                  </a:cubicBezTo>
                  <a:lnTo>
                    <a:pt x="10423" y="21587"/>
                  </a:lnTo>
                  <a:lnTo>
                    <a:pt x="10912" y="21579"/>
                  </a:lnTo>
                  <a:lnTo>
                    <a:pt x="11384" y="21568"/>
                  </a:lnTo>
                  <a:cubicBezTo>
                    <a:pt x="16949" y="21453"/>
                    <a:pt x="21419" y="12361"/>
                    <a:pt x="21111" y="1524"/>
                  </a:cubicBezTo>
                  <a:cubicBezTo>
                    <a:pt x="21108" y="1417"/>
                    <a:pt x="21105" y="1318"/>
                    <a:pt x="21102" y="1225"/>
                  </a:cubicBezTo>
                  <a:cubicBezTo>
                    <a:pt x="21078" y="535"/>
                    <a:pt x="20784" y="0"/>
                    <a:pt x="20430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6" name="Google Shape;6564;p64"/>
            <p:cNvSpPr/>
            <p:nvPr/>
          </p:nvSpPr>
          <p:spPr>
            <a:xfrm>
              <a:off x="253059" y="9856"/>
              <a:ext cx="430341" cy="305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2" h="21600" fill="norm" stroke="1" extrusionOk="0">
                  <a:moveTo>
                    <a:pt x="21002" y="0"/>
                  </a:moveTo>
                  <a:cubicBezTo>
                    <a:pt x="21001" y="0"/>
                    <a:pt x="20999" y="0"/>
                    <a:pt x="20997" y="0"/>
                  </a:cubicBezTo>
                  <a:lnTo>
                    <a:pt x="584" y="3377"/>
                  </a:lnTo>
                  <a:cubicBezTo>
                    <a:pt x="257" y="3425"/>
                    <a:pt x="-4" y="7537"/>
                    <a:pt x="0" y="12584"/>
                  </a:cubicBezTo>
                  <a:cubicBezTo>
                    <a:pt x="3" y="17574"/>
                    <a:pt x="268" y="21600"/>
                    <a:pt x="591" y="21600"/>
                  </a:cubicBezTo>
                  <a:cubicBezTo>
                    <a:pt x="593" y="21600"/>
                    <a:pt x="594" y="21600"/>
                    <a:pt x="596" y="21600"/>
                  </a:cubicBezTo>
                  <a:lnTo>
                    <a:pt x="21007" y="18242"/>
                  </a:lnTo>
                  <a:cubicBezTo>
                    <a:pt x="21334" y="18175"/>
                    <a:pt x="21596" y="14044"/>
                    <a:pt x="21592" y="9016"/>
                  </a:cubicBezTo>
                  <a:cubicBezTo>
                    <a:pt x="21589" y="4017"/>
                    <a:pt x="21325" y="0"/>
                    <a:pt x="21002" y="0"/>
                  </a:cubicBez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7" name="Google Shape;6565;p64"/>
            <p:cNvSpPr/>
            <p:nvPr/>
          </p:nvSpPr>
          <p:spPr>
            <a:xfrm>
              <a:off x="387534" y="90075"/>
              <a:ext cx="163758" cy="1557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7462" y="7110"/>
                  </a:lnTo>
                  <a:lnTo>
                    <a:pt x="0" y="8249"/>
                  </a:lnTo>
                  <a:lnTo>
                    <a:pt x="5397" y="13783"/>
                  </a:lnTo>
                  <a:lnTo>
                    <a:pt x="4122" y="21600"/>
                  </a:lnTo>
                  <a:lnTo>
                    <a:pt x="10800" y="17909"/>
                  </a:lnTo>
                  <a:lnTo>
                    <a:pt x="17476" y="21600"/>
                  </a:lnTo>
                  <a:lnTo>
                    <a:pt x="16198" y="13783"/>
                  </a:lnTo>
                  <a:lnTo>
                    <a:pt x="21600" y="8249"/>
                  </a:lnTo>
                  <a:lnTo>
                    <a:pt x="14138" y="7110"/>
                  </a:lnTo>
                  <a:lnTo>
                    <a:pt x="10800" y="0"/>
                  </a:lnTo>
                  <a:close/>
                </a:path>
              </a:pathLst>
            </a:custGeom>
            <a:solidFill>
              <a:schemeClr val="accent3">
                <a:satOff val="-59108"/>
                <a:lumOff val="-16980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l" rtl="0">
                <a:defRPr b="0" sz="14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869" name="شريطة"/>
          <p:cNvSpPr/>
          <p:nvPr/>
        </p:nvSpPr>
        <p:spPr>
          <a:xfrm>
            <a:off x="5944697" y="1593470"/>
            <a:ext cx="567330" cy="8570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600" fill="norm" stroke="1" extrusionOk="0">
                <a:moveTo>
                  <a:pt x="10250" y="0"/>
                </a:moveTo>
                <a:cubicBezTo>
                  <a:pt x="9814" y="0"/>
                  <a:pt x="9433" y="155"/>
                  <a:pt x="9220" y="385"/>
                </a:cubicBezTo>
                <a:cubicBezTo>
                  <a:pt x="9223" y="388"/>
                  <a:pt x="9226" y="391"/>
                  <a:pt x="9230" y="394"/>
                </a:cubicBezTo>
                <a:cubicBezTo>
                  <a:pt x="9058" y="411"/>
                  <a:pt x="8887" y="431"/>
                  <a:pt x="8717" y="453"/>
                </a:cubicBezTo>
                <a:cubicBezTo>
                  <a:pt x="8396" y="278"/>
                  <a:pt x="7949" y="215"/>
                  <a:pt x="7531" y="316"/>
                </a:cubicBezTo>
                <a:lnTo>
                  <a:pt x="6587" y="545"/>
                </a:lnTo>
                <a:cubicBezTo>
                  <a:pt x="6177" y="644"/>
                  <a:pt x="5899" y="876"/>
                  <a:pt x="5817" y="1141"/>
                </a:cubicBezTo>
                <a:cubicBezTo>
                  <a:pt x="5823" y="1143"/>
                  <a:pt x="5828" y="1147"/>
                  <a:pt x="5835" y="1149"/>
                </a:cubicBezTo>
                <a:cubicBezTo>
                  <a:pt x="5683" y="1204"/>
                  <a:pt x="5533" y="1261"/>
                  <a:pt x="5386" y="1321"/>
                </a:cubicBezTo>
                <a:cubicBezTo>
                  <a:pt x="4992" y="1227"/>
                  <a:pt x="4537" y="1270"/>
                  <a:pt x="4194" y="1462"/>
                </a:cubicBezTo>
                <a:lnTo>
                  <a:pt x="3426" y="1891"/>
                </a:lnTo>
                <a:cubicBezTo>
                  <a:pt x="3092" y="2078"/>
                  <a:pt x="2949" y="2358"/>
                  <a:pt x="3008" y="2627"/>
                </a:cubicBezTo>
                <a:cubicBezTo>
                  <a:pt x="3018" y="2628"/>
                  <a:pt x="3026" y="2630"/>
                  <a:pt x="3036" y="2632"/>
                </a:cubicBezTo>
                <a:cubicBezTo>
                  <a:pt x="2922" y="2717"/>
                  <a:pt x="2810" y="2805"/>
                  <a:pt x="2702" y="2895"/>
                </a:cubicBezTo>
                <a:cubicBezTo>
                  <a:pt x="2281" y="2894"/>
                  <a:pt x="1873" y="3038"/>
                  <a:pt x="1648" y="3297"/>
                </a:cubicBezTo>
                <a:lnTo>
                  <a:pt x="1146" y="3876"/>
                </a:lnTo>
                <a:cubicBezTo>
                  <a:pt x="928" y="4128"/>
                  <a:pt x="937" y="4424"/>
                  <a:pt x="1130" y="4662"/>
                </a:cubicBezTo>
                <a:cubicBezTo>
                  <a:pt x="1140" y="4661"/>
                  <a:pt x="1149" y="4662"/>
                  <a:pt x="1159" y="4661"/>
                </a:cubicBezTo>
                <a:cubicBezTo>
                  <a:pt x="1095" y="4767"/>
                  <a:pt x="1035" y="4874"/>
                  <a:pt x="980" y="4983"/>
                </a:cubicBezTo>
                <a:cubicBezTo>
                  <a:pt x="585" y="5078"/>
                  <a:pt x="275" y="5307"/>
                  <a:pt x="197" y="5601"/>
                </a:cubicBezTo>
                <a:lnTo>
                  <a:pt x="23" y="6260"/>
                </a:lnTo>
                <a:cubicBezTo>
                  <a:pt x="-52" y="6546"/>
                  <a:pt x="109" y="6822"/>
                  <a:pt x="414" y="7002"/>
                </a:cubicBezTo>
                <a:cubicBezTo>
                  <a:pt x="423" y="6998"/>
                  <a:pt x="432" y="6997"/>
                  <a:pt x="442" y="6993"/>
                </a:cubicBezTo>
                <a:cubicBezTo>
                  <a:pt x="439" y="7058"/>
                  <a:pt x="437" y="7123"/>
                  <a:pt x="437" y="7189"/>
                </a:cubicBezTo>
                <a:cubicBezTo>
                  <a:pt x="437" y="7238"/>
                  <a:pt x="440" y="7287"/>
                  <a:pt x="442" y="7336"/>
                </a:cubicBezTo>
                <a:cubicBezTo>
                  <a:pt x="118" y="7516"/>
                  <a:pt x="-60" y="7802"/>
                  <a:pt x="18" y="8097"/>
                </a:cubicBezTo>
                <a:lnTo>
                  <a:pt x="194" y="8756"/>
                </a:lnTo>
                <a:cubicBezTo>
                  <a:pt x="270" y="9042"/>
                  <a:pt x="563" y="9265"/>
                  <a:pt x="942" y="9365"/>
                </a:cubicBezTo>
                <a:cubicBezTo>
                  <a:pt x="947" y="9361"/>
                  <a:pt x="954" y="9356"/>
                  <a:pt x="960" y="9352"/>
                </a:cubicBezTo>
                <a:cubicBezTo>
                  <a:pt x="1014" y="9461"/>
                  <a:pt x="1073" y="9569"/>
                  <a:pt x="1136" y="9676"/>
                </a:cubicBezTo>
                <a:cubicBezTo>
                  <a:pt x="927" y="9918"/>
                  <a:pt x="912" y="10224"/>
                  <a:pt x="1136" y="10483"/>
                </a:cubicBezTo>
                <a:lnTo>
                  <a:pt x="1636" y="11061"/>
                </a:lnTo>
                <a:cubicBezTo>
                  <a:pt x="1854" y="11313"/>
                  <a:pt x="2246" y="11456"/>
                  <a:pt x="2653" y="11464"/>
                </a:cubicBezTo>
                <a:cubicBezTo>
                  <a:pt x="2656" y="11459"/>
                  <a:pt x="2661" y="11454"/>
                  <a:pt x="2664" y="11449"/>
                </a:cubicBezTo>
                <a:cubicBezTo>
                  <a:pt x="2771" y="11539"/>
                  <a:pt x="2881" y="11629"/>
                  <a:pt x="2995" y="11715"/>
                </a:cubicBezTo>
                <a:cubicBezTo>
                  <a:pt x="2924" y="11989"/>
                  <a:pt x="3066" y="12279"/>
                  <a:pt x="3409" y="12471"/>
                </a:cubicBezTo>
                <a:lnTo>
                  <a:pt x="4176" y="12900"/>
                </a:lnTo>
                <a:cubicBezTo>
                  <a:pt x="4511" y="13087"/>
                  <a:pt x="4953" y="13131"/>
                  <a:pt x="5340" y="13046"/>
                </a:cubicBezTo>
                <a:cubicBezTo>
                  <a:pt x="5340" y="13043"/>
                  <a:pt x="5340" y="13040"/>
                  <a:pt x="5340" y="13036"/>
                </a:cubicBezTo>
                <a:cubicBezTo>
                  <a:pt x="5487" y="13097"/>
                  <a:pt x="5639" y="13155"/>
                  <a:pt x="5791" y="13211"/>
                </a:cubicBezTo>
                <a:cubicBezTo>
                  <a:pt x="5868" y="13482"/>
                  <a:pt x="6150" y="13721"/>
                  <a:pt x="6567" y="13822"/>
                </a:cubicBezTo>
                <a:lnTo>
                  <a:pt x="7511" y="14050"/>
                </a:lnTo>
                <a:cubicBezTo>
                  <a:pt x="7920" y="14149"/>
                  <a:pt x="8357" y="14090"/>
                  <a:pt x="8676" y="13922"/>
                </a:cubicBezTo>
                <a:cubicBezTo>
                  <a:pt x="8676" y="13921"/>
                  <a:pt x="8675" y="13921"/>
                  <a:pt x="8674" y="13919"/>
                </a:cubicBezTo>
                <a:cubicBezTo>
                  <a:pt x="8844" y="13942"/>
                  <a:pt x="9016" y="13962"/>
                  <a:pt x="9189" y="13980"/>
                </a:cubicBezTo>
                <a:cubicBezTo>
                  <a:pt x="9402" y="14215"/>
                  <a:pt x="9789" y="14372"/>
                  <a:pt x="10230" y="14372"/>
                </a:cubicBezTo>
                <a:lnTo>
                  <a:pt x="11233" y="14372"/>
                </a:lnTo>
                <a:cubicBezTo>
                  <a:pt x="11669" y="14372"/>
                  <a:pt x="12049" y="14217"/>
                  <a:pt x="12263" y="13987"/>
                </a:cubicBezTo>
                <a:cubicBezTo>
                  <a:pt x="12263" y="13987"/>
                  <a:pt x="12263" y="13985"/>
                  <a:pt x="12263" y="13985"/>
                </a:cubicBezTo>
                <a:cubicBezTo>
                  <a:pt x="12437" y="13968"/>
                  <a:pt x="12610" y="13948"/>
                  <a:pt x="12781" y="13926"/>
                </a:cubicBezTo>
                <a:cubicBezTo>
                  <a:pt x="13101" y="14095"/>
                  <a:pt x="13541" y="14154"/>
                  <a:pt x="13952" y="14055"/>
                </a:cubicBezTo>
                <a:lnTo>
                  <a:pt x="14896" y="13827"/>
                </a:lnTo>
                <a:cubicBezTo>
                  <a:pt x="15303" y="13729"/>
                  <a:pt x="15582" y="13498"/>
                  <a:pt x="15666" y="13235"/>
                </a:cubicBezTo>
                <a:cubicBezTo>
                  <a:pt x="15823" y="13178"/>
                  <a:pt x="15979" y="13118"/>
                  <a:pt x="16131" y="13056"/>
                </a:cubicBezTo>
                <a:cubicBezTo>
                  <a:pt x="16516" y="13141"/>
                  <a:pt x="16955" y="13097"/>
                  <a:pt x="17289" y="12910"/>
                </a:cubicBezTo>
                <a:lnTo>
                  <a:pt x="18059" y="12481"/>
                </a:lnTo>
                <a:cubicBezTo>
                  <a:pt x="18391" y="12296"/>
                  <a:pt x="18533" y="12017"/>
                  <a:pt x="18477" y="11751"/>
                </a:cubicBezTo>
                <a:cubicBezTo>
                  <a:pt x="18597" y="11662"/>
                  <a:pt x="18712" y="11569"/>
                  <a:pt x="18824" y="11476"/>
                </a:cubicBezTo>
                <a:cubicBezTo>
                  <a:pt x="19229" y="11467"/>
                  <a:pt x="19620" y="11325"/>
                  <a:pt x="19837" y="11075"/>
                </a:cubicBezTo>
                <a:lnTo>
                  <a:pt x="20337" y="10496"/>
                </a:lnTo>
                <a:cubicBezTo>
                  <a:pt x="20552" y="10248"/>
                  <a:pt x="20546" y="9955"/>
                  <a:pt x="20360" y="9718"/>
                </a:cubicBezTo>
                <a:cubicBezTo>
                  <a:pt x="20427" y="9606"/>
                  <a:pt x="20491" y="9493"/>
                  <a:pt x="20549" y="9377"/>
                </a:cubicBezTo>
                <a:cubicBezTo>
                  <a:pt x="20922" y="9276"/>
                  <a:pt x="21211" y="9052"/>
                  <a:pt x="21286" y="8769"/>
                </a:cubicBezTo>
                <a:lnTo>
                  <a:pt x="21460" y="8112"/>
                </a:lnTo>
                <a:cubicBezTo>
                  <a:pt x="21534" y="7829"/>
                  <a:pt x="21377" y="7554"/>
                  <a:pt x="21080" y="7374"/>
                </a:cubicBezTo>
                <a:cubicBezTo>
                  <a:pt x="21082" y="7312"/>
                  <a:pt x="21082" y="7251"/>
                  <a:pt x="21082" y="7189"/>
                </a:cubicBezTo>
                <a:cubicBezTo>
                  <a:pt x="21082" y="7130"/>
                  <a:pt x="21082" y="7072"/>
                  <a:pt x="21080" y="7014"/>
                </a:cubicBezTo>
                <a:cubicBezTo>
                  <a:pt x="21380" y="6834"/>
                  <a:pt x="21540" y="6557"/>
                  <a:pt x="21465" y="6274"/>
                </a:cubicBezTo>
                <a:lnTo>
                  <a:pt x="21289" y="5616"/>
                </a:lnTo>
                <a:cubicBezTo>
                  <a:pt x="21214" y="5334"/>
                  <a:pt x="20924" y="5112"/>
                  <a:pt x="20551" y="5010"/>
                </a:cubicBezTo>
                <a:cubicBezTo>
                  <a:pt x="20494" y="4896"/>
                  <a:pt x="20434" y="4783"/>
                  <a:pt x="20368" y="4671"/>
                </a:cubicBezTo>
                <a:cubicBezTo>
                  <a:pt x="20557" y="4433"/>
                  <a:pt x="20567" y="4138"/>
                  <a:pt x="20350" y="3888"/>
                </a:cubicBezTo>
                <a:lnTo>
                  <a:pt x="19847" y="3309"/>
                </a:lnTo>
                <a:cubicBezTo>
                  <a:pt x="19630" y="3059"/>
                  <a:pt x="19240" y="2917"/>
                  <a:pt x="18835" y="2908"/>
                </a:cubicBezTo>
                <a:cubicBezTo>
                  <a:pt x="18725" y="2816"/>
                  <a:pt x="18610" y="2726"/>
                  <a:pt x="18493" y="2638"/>
                </a:cubicBezTo>
                <a:cubicBezTo>
                  <a:pt x="18553" y="2370"/>
                  <a:pt x="18409" y="2087"/>
                  <a:pt x="18074" y="1900"/>
                </a:cubicBezTo>
                <a:lnTo>
                  <a:pt x="17307" y="1470"/>
                </a:lnTo>
                <a:cubicBezTo>
                  <a:pt x="16972" y="1284"/>
                  <a:pt x="16530" y="1239"/>
                  <a:pt x="16143" y="1324"/>
                </a:cubicBezTo>
                <a:cubicBezTo>
                  <a:pt x="16143" y="1325"/>
                  <a:pt x="16143" y="1326"/>
                  <a:pt x="16143" y="1326"/>
                </a:cubicBezTo>
                <a:cubicBezTo>
                  <a:pt x="15994" y="1265"/>
                  <a:pt x="15843" y="1207"/>
                  <a:pt x="15689" y="1151"/>
                </a:cubicBezTo>
                <a:cubicBezTo>
                  <a:pt x="15609" y="884"/>
                  <a:pt x="15328" y="650"/>
                  <a:pt x="14916" y="550"/>
                </a:cubicBezTo>
                <a:lnTo>
                  <a:pt x="13972" y="321"/>
                </a:lnTo>
                <a:cubicBezTo>
                  <a:pt x="13562" y="222"/>
                  <a:pt x="13126" y="280"/>
                  <a:pt x="12807" y="448"/>
                </a:cubicBezTo>
                <a:cubicBezTo>
                  <a:pt x="12808" y="450"/>
                  <a:pt x="12808" y="452"/>
                  <a:pt x="12809" y="453"/>
                </a:cubicBezTo>
                <a:cubicBezTo>
                  <a:pt x="12639" y="431"/>
                  <a:pt x="12466" y="411"/>
                  <a:pt x="12294" y="394"/>
                </a:cubicBezTo>
                <a:cubicBezTo>
                  <a:pt x="12082" y="158"/>
                  <a:pt x="11697" y="0"/>
                  <a:pt x="11256" y="0"/>
                </a:cubicBezTo>
                <a:lnTo>
                  <a:pt x="10250" y="0"/>
                </a:lnTo>
                <a:close/>
                <a:moveTo>
                  <a:pt x="10761" y="2494"/>
                </a:moveTo>
                <a:cubicBezTo>
                  <a:pt x="14153" y="2494"/>
                  <a:pt x="16984" y="4085"/>
                  <a:pt x="17666" y="6207"/>
                </a:cubicBezTo>
                <a:cubicBezTo>
                  <a:pt x="17678" y="6243"/>
                  <a:pt x="17689" y="6280"/>
                  <a:pt x="17699" y="6316"/>
                </a:cubicBezTo>
                <a:cubicBezTo>
                  <a:pt x="17710" y="6352"/>
                  <a:pt x="17718" y="6388"/>
                  <a:pt x="17727" y="6425"/>
                </a:cubicBezTo>
                <a:cubicBezTo>
                  <a:pt x="17735" y="6454"/>
                  <a:pt x="17744" y="6482"/>
                  <a:pt x="17750" y="6511"/>
                </a:cubicBezTo>
                <a:cubicBezTo>
                  <a:pt x="17762" y="6564"/>
                  <a:pt x="17770" y="6616"/>
                  <a:pt x="17778" y="6669"/>
                </a:cubicBezTo>
                <a:cubicBezTo>
                  <a:pt x="17785" y="6707"/>
                  <a:pt x="17791" y="6744"/>
                  <a:pt x="17796" y="6781"/>
                </a:cubicBezTo>
                <a:cubicBezTo>
                  <a:pt x="17800" y="6805"/>
                  <a:pt x="17801" y="6830"/>
                  <a:pt x="17804" y="6854"/>
                </a:cubicBezTo>
                <a:cubicBezTo>
                  <a:pt x="17812" y="6927"/>
                  <a:pt x="17817" y="6999"/>
                  <a:pt x="17819" y="7072"/>
                </a:cubicBezTo>
                <a:cubicBezTo>
                  <a:pt x="17820" y="7082"/>
                  <a:pt x="17822" y="7093"/>
                  <a:pt x="17822" y="7104"/>
                </a:cubicBezTo>
                <a:cubicBezTo>
                  <a:pt x="17826" y="7244"/>
                  <a:pt x="17819" y="7385"/>
                  <a:pt x="17804" y="7523"/>
                </a:cubicBezTo>
                <a:lnTo>
                  <a:pt x="17807" y="7523"/>
                </a:lnTo>
                <a:cubicBezTo>
                  <a:pt x="17796" y="7624"/>
                  <a:pt x="17780" y="7723"/>
                  <a:pt x="17761" y="7822"/>
                </a:cubicBezTo>
                <a:lnTo>
                  <a:pt x="17756" y="7822"/>
                </a:lnTo>
                <a:cubicBezTo>
                  <a:pt x="17743" y="7882"/>
                  <a:pt x="17731" y="7943"/>
                  <a:pt x="17715" y="8004"/>
                </a:cubicBezTo>
                <a:cubicBezTo>
                  <a:pt x="17611" y="8394"/>
                  <a:pt x="17437" y="8765"/>
                  <a:pt x="17205" y="9111"/>
                </a:cubicBezTo>
                <a:lnTo>
                  <a:pt x="17212" y="9111"/>
                </a:lnTo>
                <a:cubicBezTo>
                  <a:pt x="17151" y="9202"/>
                  <a:pt x="17086" y="9294"/>
                  <a:pt x="17016" y="9382"/>
                </a:cubicBezTo>
                <a:lnTo>
                  <a:pt x="17006" y="9381"/>
                </a:lnTo>
                <a:cubicBezTo>
                  <a:pt x="16963" y="9435"/>
                  <a:pt x="16919" y="9489"/>
                  <a:pt x="16873" y="9542"/>
                </a:cubicBezTo>
                <a:cubicBezTo>
                  <a:pt x="16575" y="9885"/>
                  <a:pt x="16224" y="10193"/>
                  <a:pt x="15827" y="10466"/>
                </a:cubicBezTo>
                <a:lnTo>
                  <a:pt x="15832" y="10467"/>
                </a:lnTo>
                <a:cubicBezTo>
                  <a:pt x="15727" y="10539"/>
                  <a:pt x="15620" y="10610"/>
                  <a:pt x="15508" y="10678"/>
                </a:cubicBezTo>
                <a:lnTo>
                  <a:pt x="15500" y="10674"/>
                </a:lnTo>
                <a:cubicBezTo>
                  <a:pt x="15433" y="10715"/>
                  <a:pt x="15365" y="10755"/>
                  <a:pt x="15294" y="10795"/>
                </a:cubicBezTo>
                <a:cubicBezTo>
                  <a:pt x="14838" y="11049"/>
                  <a:pt x="14347" y="11259"/>
                  <a:pt x="13835" y="11425"/>
                </a:cubicBezTo>
                <a:lnTo>
                  <a:pt x="13840" y="11430"/>
                </a:lnTo>
                <a:cubicBezTo>
                  <a:pt x="13704" y="11474"/>
                  <a:pt x="13564" y="11512"/>
                  <a:pt x="13424" y="11550"/>
                </a:cubicBezTo>
                <a:lnTo>
                  <a:pt x="13421" y="11547"/>
                </a:lnTo>
                <a:cubicBezTo>
                  <a:pt x="13337" y="11570"/>
                  <a:pt x="13251" y="11592"/>
                  <a:pt x="13164" y="11613"/>
                </a:cubicBezTo>
                <a:cubicBezTo>
                  <a:pt x="12604" y="11749"/>
                  <a:pt x="12037" y="11834"/>
                  <a:pt x="11470" y="11873"/>
                </a:cubicBezTo>
                <a:lnTo>
                  <a:pt x="11470" y="11875"/>
                </a:lnTo>
                <a:cubicBezTo>
                  <a:pt x="11269" y="11888"/>
                  <a:pt x="11066" y="11895"/>
                  <a:pt x="10860" y="11897"/>
                </a:cubicBezTo>
                <a:cubicBezTo>
                  <a:pt x="10824" y="11897"/>
                  <a:pt x="10786" y="11898"/>
                  <a:pt x="10750" y="11899"/>
                </a:cubicBezTo>
                <a:cubicBezTo>
                  <a:pt x="6853" y="11895"/>
                  <a:pt x="3697" y="9792"/>
                  <a:pt x="3697" y="7197"/>
                </a:cubicBezTo>
                <a:cubicBezTo>
                  <a:pt x="3697" y="4600"/>
                  <a:pt x="6859" y="2494"/>
                  <a:pt x="10761" y="2494"/>
                </a:cubicBezTo>
                <a:close/>
                <a:moveTo>
                  <a:pt x="10740" y="2745"/>
                </a:moveTo>
                <a:cubicBezTo>
                  <a:pt x="7061" y="2745"/>
                  <a:pt x="4069" y="4737"/>
                  <a:pt x="4069" y="7185"/>
                </a:cubicBezTo>
                <a:cubicBezTo>
                  <a:pt x="4069" y="9634"/>
                  <a:pt x="7061" y="11625"/>
                  <a:pt x="10740" y="11625"/>
                </a:cubicBezTo>
                <a:cubicBezTo>
                  <a:pt x="14419" y="11625"/>
                  <a:pt x="17414" y="9634"/>
                  <a:pt x="17414" y="7185"/>
                </a:cubicBezTo>
                <a:cubicBezTo>
                  <a:pt x="17414" y="4737"/>
                  <a:pt x="14419" y="2745"/>
                  <a:pt x="10740" y="2745"/>
                </a:cubicBezTo>
                <a:close/>
                <a:moveTo>
                  <a:pt x="16115" y="13233"/>
                </a:moveTo>
                <a:lnTo>
                  <a:pt x="16100" y="13289"/>
                </a:lnTo>
                <a:cubicBezTo>
                  <a:pt x="15983" y="13667"/>
                  <a:pt x="15588" y="13971"/>
                  <a:pt x="15046" y="14102"/>
                </a:cubicBezTo>
                <a:lnTo>
                  <a:pt x="14102" y="14332"/>
                </a:lnTo>
                <a:cubicBezTo>
                  <a:pt x="13920" y="14376"/>
                  <a:pt x="13731" y="14398"/>
                  <a:pt x="13539" y="14398"/>
                </a:cubicBezTo>
                <a:cubicBezTo>
                  <a:pt x="13190" y="14398"/>
                  <a:pt x="12858" y="14324"/>
                  <a:pt x="12585" y="14196"/>
                </a:cubicBezTo>
                <a:cubicBezTo>
                  <a:pt x="12381" y="14389"/>
                  <a:pt x="12098" y="14530"/>
                  <a:pt x="11773" y="14605"/>
                </a:cubicBezTo>
                <a:lnTo>
                  <a:pt x="10965" y="16610"/>
                </a:lnTo>
                <a:lnTo>
                  <a:pt x="12975" y="21600"/>
                </a:lnTo>
                <a:lnTo>
                  <a:pt x="15587" y="20004"/>
                </a:lnTo>
                <a:lnTo>
                  <a:pt x="19049" y="20517"/>
                </a:lnTo>
                <a:lnTo>
                  <a:pt x="16115" y="13233"/>
                </a:lnTo>
                <a:close/>
                <a:moveTo>
                  <a:pt x="5365" y="13294"/>
                </a:moveTo>
                <a:lnTo>
                  <a:pt x="2457" y="20517"/>
                </a:lnTo>
                <a:lnTo>
                  <a:pt x="5921" y="20004"/>
                </a:lnTo>
                <a:lnTo>
                  <a:pt x="8534" y="21600"/>
                </a:lnTo>
                <a:lnTo>
                  <a:pt x="11327" y="14663"/>
                </a:lnTo>
                <a:cubicBezTo>
                  <a:pt x="11296" y="14664"/>
                  <a:pt x="11264" y="14664"/>
                  <a:pt x="11233" y="14664"/>
                </a:cubicBezTo>
                <a:lnTo>
                  <a:pt x="10227" y="14664"/>
                </a:lnTo>
                <a:cubicBezTo>
                  <a:pt x="9666" y="14664"/>
                  <a:pt x="9169" y="14476"/>
                  <a:pt x="8870" y="14191"/>
                </a:cubicBezTo>
                <a:cubicBezTo>
                  <a:pt x="8592" y="14320"/>
                  <a:pt x="8260" y="14393"/>
                  <a:pt x="7921" y="14393"/>
                </a:cubicBezTo>
                <a:cubicBezTo>
                  <a:pt x="7729" y="14393"/>
                  <a:pt x="7541" y="14370"/>
                  <a:pt x="7360" y="14326"/>
                </a:cubicBezTo>
                <a:lnTo>
                  <a:pt x="6416" y="14097"/>
                </a:lnTo>
                <a:cubicBezTo>
                  <a:pt x="6002" y="13997"/>
                  <a:pt x="5669" y="13795"/>
                  <a:pt x="5483" y="13528"/>
                </a:cubicBezTo>
                <a:cubicBezTo>
                  <a:pt x="5429" y="13452"/>
                  <a:pt x="5391" y="13374"/>
                  <a:pt x="5365" y="13294"/>
                </a:cubicBezTo>
                <a:close/>
              </a:path>
            </a:pathLst>
          </a:custGeom>
          <a:solidFill>
            <a:srgbClr val="FFFFFF"/>
          </a:solidFill>
          <a:ln w="25400">
            <a:solidFill>
              <a:schemeClr val="accent2">
                <a:satOff val="-33616"/>
                <a:lumOff val="-16549"/>
              </a:schemeClr>
            </a:solidFill>
          </a:ln>
        </p:spPr>
        <p:txBody>
          <a:bodyPr lIns="0" tIns="0" rIns="0" bIns="0"/>
          <a:lstStyle/>
          <a:p>
            <a:pPr algn="l" rtl="0">
              <a:defRPr b="0" sz="1400">
                <a:solidFill>
                  <a:srgbClr val="000000"/>
                </a:solidFill>
              </a:defRPr>
            </a:pPr>
          </a:p>
        </p:txBody>
      </p:sp>
      <p:pic>
        <p:nvPicPr>
          <p:cNvPr id="2870" name="IMG_3142.jpeg" descr="IMG_3142.jpeg"/>
          <p:cNvPicPr>
            <a:picLocks noChangeAspect="1"/>
          </p:cNvPicPr>
          <p:nvPr/>
        </p:nvPicPr>
        <p:blipFill>
          <a:blip r:embed="rId3">
            <a:extLst/>
          </a:blip>
          <a:srcRect l="2741" t="23498" r="1686" b="25068"/>
          <a:stretch>
            <a:fillRect/>
          </a:stretch>
        </p:blipFill>
        <p:spPr>
          <a:xfrm>
            <a:off x="3411577" y="2881104"/>
            <a:ext cx="2320826" cy="12489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45" h="21600" fill="norm" stroke="1" extrusionOk="0">
                <a:moveTo>
                  <a:pt x="20047" y="0"/>
                </a:moveTo>
                <a:cubicBezTo>
                  <a:pt x="20014" y="0"/>
                  <a:pt x="19905" y="322"/>
                  <a:pt x="19807" y="714"/>
                </a:cubicBezTo>
                <a:cubicBezTo>
                  <a:pt x="19633" y="1407"/>
                  <a:pt x="19559" y="1541"/>
                  <a:pt x="19483" y="1311"/>
                </a:cubicBezTo>
                <a:cubicBezTo>
                  <a:pt x="19462" y="1250"/>
                  <a:pt x="19314" y="1077"/>
                  <a:pt x="19155" y="927"/>
                </a:cubicBezTo>
                <a:lnTo>
                  <a:pt x="18868" y="659"/>
                </a:lnTo>
                <a:lnTo>
                  <a:pt x="18602" y="1640"/>
                </a:lnTo>
                <a:cubicBezTo>
                  <a:pt x="18456" y="2183"/>
                  <a:pt x="18333" y="2646"/>
                  <a:pt x="18333" y="2670"/>
                </a:cubicBezTo>
                <a:cubicBezTo>
                  <a:pt x="18333" y="2694"/>
                  <a:pt x="18410" y="2770"/>
                  <a:pt x="18503" y="2842"/>
                </a:cubicBezTo>
                <a:cubicBezTo>
                  <a:pt x="18596" y="2913"/>
                  <a:pt x="18761" y="3142"/>
                  <a:pt x="18868" y="3349"/>
                </a:cubicBezTo>
                <a:cubicBezTo>
                  <a:pt x="18976" y="3557"/>
                  <a:pt x="19085" y="3727"/>
                  <a:pt x="19111" y="3727"/>
                </a:cubicBezTo>
                <a:cubicBezTo>
                  <a:pt x="19136" y="3727"/>
                  <a:pt x="19251" y="3380"/>
                  <a:pt x="19365" y="2958"/>
                </a:cubicBezTo>
                <a:cubicBezTo>
                  <a:pt x="19479" y="2536"/>
                  <a:pt x="19607" y="2196"/>
                  <a:pt x="19649" y="2196"/>
                </a:cubicBezTo>
                <a:cubicBezTo>
                  <a:pt x="19692" y="2196"/>
                  <a:pt x="19834" y="2363"/>
                  <a:pt x="19966" y="2574"/>
                </a:cubicBezTo>
                <a:cubicBezTo>
                  <a:pt x="20099" y="2785"/>
                  <a:pt x="20231" y="2958"/>
                  <a:pt x="20260" y="2958"/>
                </a:cubicBezTo>
                <a:cubicBezTo>
                  <a:pt x="20289" y="2958"/>
                  <a:pt x="20427" y="2518"/>
                  <a:pt x="20570" y="1977"/>
                </a:cubicBezTo>
                <a:lnTo>
                  <a:pt x="20831" y="988"/>
                </a:lnTo>
                <a:lnTo>
                  <a:pt x="20688" y="707"/>
                </a:lnTo>
                <a:cubicBezTo>
                  <a:pt x="20546" y="423"/>
                  <a:pt x="20163" y="0"/>
                  <a:pt x="20047" y="0"/>
                </a:cubicBezTo>
                <a:close/>
                <a:moveTo>
                  <a:pt x="21454" y="3562"/>
                </a:moveTo>
                <a:cubicBezTo>
                  <a:pt x="21293" y="3467"/>
                  <a:pt x="20948" y="3865"/>
                  <a:pt x="20397" y="4770"/>
                </a:cubicBezTo>
                <a:cubicBezTo>
                  <a:pt x="20027" y="5380"/>
                  <a:pt x="19652" y="6252"/>
                  <a:pt x="19365" y="7179"/>
                </a:cubicBezTo>
                <a:cubicBezTo>
                  <a:pt x="19308" y="7362"/>
                  <a:pt x="19286" y="7352"/>
                  <a:pt x="19074" y="7083"/>
                </a:cubicBezTo>
                <a:cubicBezTo>
                  <a:pt x="18394" y="6224"/>
                  <a:pt x="17879" y="7156"/>
                  <a:pt x="17276" y="10309"/>
                </a:cubicBezTo>
                <a:cubicBezTo>
                  <a:pt x="16846" y="12555"/>
                  <a:pt x="16947" y="12318"/>
                  <a:pt x="16042" y="13151"/>
                </a:cubicBezTo>
                <a:cubicBezTo>
                  <a:pt x="15022" y="14089"/>
                  <a:pt x="14649" y="14363"/>
                  <a:pt x="13581" y="14956"/>
                </a:cubicBezTo>
                <a:cubicBezTo>
                  <a:pt x="12257" y="15692"/>
                  <a:pt x="11397" y="15935"/>
                  <a:pt x="10125" y="15937"/>
                </a:cubicBezTo>
                <a:cubicBezTo>
                  <a:pt x="8017" y="15941"/>
                  <a:pt x="6889" y="15246"/>
                  <a:pt x="6426" y="13652"/>
                </a:cubicBezTo>
                <a:cubicBezTo>
                  <a:pt x="6314" y="13266"/>
                  <a:pt x="6297" y="13038"/>
                  <a:pt x="6297" y="11785"/>
                </a:cubicBezTo>
                <a:cubicBezTo>
                  <a:pt x="6296" y="11001"/>
                  <a:pt x="6319" y="9498"/>
                  <a:pt x="6344" y="8442"/>
                </a:cubicBezTo>
                <a:cubicBezTo>
                  <a:pt x="6396" y="6284"/>
                  <a:pt x="6366" y="6216"/>
                  <a:pt x="6050" y="7722"/>
                </a:cubicBezTo>
                <a:lnTo>
                  <a:pt x="5888" y="8497"/>
                </a:lnTo>
                <a:lnTo>
                  <a:pt x="5888" y="11730"/>
                </a:lnTo>
                <a:cubicBezTo>
                  <a:pt x="5888" y="14849"/>
                  <a:pt x="5892" y="14983"/>
                  <a:pt x="6017" y="15416"/>
                </a:cubicBezTo>
                <a:cubicBezTo>
                  <a:pt x="6165" y="15934"/>
                  <a:pt x="6465" y="16462"/>
                  <a:pt x="6794" y="16775"/>
                </a:cubicBezTo>
                <a:cubicBezTo>
                  <a:pt x="7073" y="17040"/>
                  <a:pt x="7772" y="17401"/>
                  <a:pt x="8246" y="17530"/>
                </a:cubicBezTo>
                <a:cubicBezTo>
                  <a:pt x="8437" y="17582"/>
                  <a:pt x="9077" y="17632"/>
                  <a:pt x="9668" y="17640"/>
                </a:cubicBezTo>
                <a:cubicBezTo>
                  <a:pt x="11092" y="17657"/>
                  <a:pt x="11984" y="17410"/>
                  <a:pt x="13271" y="16644"/>
                </a:cubicBezTo>
                <a:cubicBezTo>
                  <a:pt x="14792" y="15738"/>
                  <a:pt x="16334" y="14399"/>
                  <a:pt x="17202" y="13233"/>
                </a:cubicBezTo>
                <a:cubicBezTo>
                  <a:pt x="17679" y="12593"/>
                  <a:pt x="17800" y="12490"/>
                  <a:pt x="18138" y="12389"/>
                </a:cubicBezTo>
                <a:cubicBezTo>
                  <a:pt x="19227" y="12065"/>
                  <a:pt x="19937" y="11514"/>
                  <a:pt x="20327" y="10687"/>
                </a:cubicBezTo>
                <a:cubicBezTo>
                  <a:pt x="20751" y="9791"/>
                  <a:pt x="20999" y="8157"/>
                  <a:pt x="20776" y="7742"/>
                </a:cubicBezTo>
                <a:cubicBezTo>
                  <a:pt x="20647" y="7502"/>
                  <a:pt x="20206" y="7407"/>
                  <a:pt x="19951" y="7564"/>
                </a:cubicBezTo>
                <a:cubicBezTo>
                  <a:pt x="19591" y="7785"/>
                  <a:pt x="19592" y="7557"/>
                  <a:pt x="19951" y="6925"/>
                </a:cubicBezTo>
                <a:cubicBezTo>
                  <a:pt x="20143" y="6586"/>
                  <a:pt x="20457" y="6188"/>
                  <a:pt x="20724" y="5951"/>
                </a:cubicBezTo>
                <a:cubicBezTo>
                  <a:pt x="21159" y="5566"/>
                  <a:pt x="21183" y="5530"/>
                  <a:pt x="21340" y="4887"/>
                </a:cubicBezTo>
                <a:cubicBezTo>
                  <a:pt x="21577" y="3915"/>
                  <a:pt x="21600" y="3649"/>
                  <a:pt x="21454" y="3562"/>
                </a:cubicBezTo>
                <a:close/>
                <a:moveTo>
                  <a:pt x="18098" y="3597"/>
                </a:moveTo>
                <a:lnTo>
                  <a:pt x="17932" y="3864"/>
                </a:lnTo>
                <a:cubicBezTo>
                  <a:pt x="17839" y="4010"/>
                  <a:pt x="17686" y="4187"/>
                  <a:pt x="17593" y="4255"/>
                </a:cubicBezTo>
                <a:cubicBezTo>
                  <a:pt x="17367" y="4421"/>
                  <a:pt x="15655" y="5541"/>
                  <a:pt x="15098" y="5889"/>
                </a:cubicBezTo>
                <a:cubicBezTo>
                  <a:pt x="14620" y="6188"/>
                  <a:pt x="14391" y="6535"/>
                  <a:pt x="14391" y="6973"/>
                </a:cubicBezTo>
                <a:lnTo>
                  <a:pt x="14391" y="7255"/>
                </a:lnTo>
                <a:lnTo>
                  <a:pt x="14568" y="7015"/>
                </a:lnTo>
                <a:cubicBezTo>
                  <a:pt x="14666" y="6885"/>
                  <a:pt x="14885" y="6689"/>
                  <a:pt x="15054" y="6575"/>
                </a:cubicBezTo>
                <a:cubicBezTo>
                  <a:pt x="15223" y="6462"/>
                  <a:pt x="15612" y="6199"/>
                  <a:pt x="15920" y="5992"/>
                </a:cubicBezTo>
                <a:cubicBezTo>
                  <a:pt x="16228" y="5785"/>
                  <a:pt x="16794" y="5405"/>
                  <a:pt x="17180" y="5148"/>
                </a:cubicBezTo>
                <a:cubicBezTo>
                  <a:pt x="17566" y="4890"/>
                  <a:pt x="17931" y="4586"/>
                  <a:pt x="17991" y="4475"/>
                </a:cubicBezTo>
                <a:cubicBezTo>
                  <a:pt x="18050" y="4364"/>
                  <a:pt x="18098" y="4126"/>
                  <a:pt x="18098" y="3940"/>
                </a:cubicBezTo>
                <a:lnTo>
                  <a:pt x="18098" y="3597"/>
                </a:lnTo>
                <a:close/>
                <a:moveTo>
                  <a:pt x="3202" y="3816"/>
                </a:moveTo>
                <a:cubicBezTo>
                  <a:pt x="3200" y="3739"/>
                  <a:pt x="3149" y="3788"/>
                  <a:pt x="3054" y="3953"/>
                </a:cubicBezTo>
                <a:cubicBezTo>
                  <a:pt x="2708" y="4554"/>
                  <a:pt x="2343" y="6432"/>
                  <a:pt x="2421" y="7200"/>
                </a:cubicBezTo>
                <a:cubicBezTo>
                  <a:pt x="2441" y="7405"/>
                  <a:pt x="2523" y="7670"/>
                  <a:pt x="2605" y="7790"/>
                </a:cubicBezTo>
                <a:cubicBezTo>
                  <a:pt x="2765" y="8025"/>
                  <a:pt x="3087" y="8074"/>
                  <a:pt x="3268" y="7893"/>
                </a:cubicBezTo>
                <a:cubicBezTo>
                  <a:pt x="3438" y="7724"/>
                  <a:pt x="3520" y="7019"/>
                  <a:pt x="3438" y="6418"/>
                </a:cubicBezTo>
                <a:cubicBezTo>
                  <a:pt x="3401" y="6143"/>
                  <a:pt x="3348" y="5923"/>
                  <a:pt x="3320" y="5923"/>
                </a:cubicBezTo>
                <a:cubicBezTo>
                  <a:pt x="3291" y="5923"/>
                  <a:pt x="3272" y="5960"/>
                  <a:pt x="3275" y="6006"/>
                </a:cubicBezTo>
                <a:cubicBezTo>
                  <a:pt x="3303" y="6328"/>
                  <a:pt x="3243" y="6629"/>
                  <a:pt x="3110" y="6877"/>
                </a:cubicBezTo>
                <a:lnTo>
                  <a:pt x="2955" y="7166"/>
                </a:lnTo>
                <a:lnTo>
                  <a:pt x="2848" y="6919"/>
                </a:lnTo>
                <a:cubicBezTo>
                  <a:pt x="2788" y="6780"/>
                  <a:pt x="2737" y="6558"/>
                  <a:pt x="2737" y="6424"/>
                </a:cubicBezTo>
                <a:cubicBezTo>
                  <a:pt x="2737" y="6077"/>
                  <a:pt x="2901" y="5082"/>
                  <a:pt x="3065" y="4448"/>
                </a:cubicBezTo>
                <a:cubicBezTo>
                  <a:pt x="3156" y="4098"/>
                  <a:pt x="3204" y="3894"/>
                  <a:pt x="3202" y="3816"/>
                </a:cubicBezTo>
                <a:close/>
                <a:moveTo>
                  <a:pt x="7619" y="4825"/>
                </a:moveTo>
                <a:cubicBezTo>
                  <a:pt x="7588" y="4825"/>
                  <a:pt x="7564" y="5101"/>
                  <a:pt x="7564" y="5436"/>
                </a:cubicBezTo>
                <a:cubicBezTo>
                  <a:pt x="7564" y="5946"/>
                  <a:pt x="7592" y="6113"/>
                  <a:pt x="7737" y="6452"/>
                </a:cubicBezTo>
                <a:cubicBezTo>
                  <a:pt x="8003" y="7074"/>
                  <a:pt x="8067" y="7737"/>
                  <a:pt x="7980" y="8930"/>
                </a:cubicBezTo>
                <a:cubicBezTo>
                  <a:pt x="7940" y="9476"/>
                  <a:pt x="7894" y="10024"/>
                  <a:pt x="7877" y="10145"/>
                </a:cubicBezTo>
                <a:cubicBezTo>
                  <a:pt x="7819" y="10572"/>
                  <a:pt x="8076" y="9703"/>
                  <a:pt x="8179" y="9122"/>
                </a:cubicBezTo>
                <a:cubicBezTo>
                  <a:pt x="8332" y="8265"/>
                  <a:pt x="8292" y="6596"/>
                  <a:pt x="8102" y="5903"/>
                </a:cubicBezTo>
                <a:cubicBezTo>
                  <a:pt x="7953" y="5359"/>
                  <a:pt x="7712" y="4825"/>
                  <a:pt x="7619" y="4825"/>
                </a:cubicBezTo>
                <a:close/>
                <a:moveTo>
                  <a:pt x="12059" y="5285"/>
                </a:moveTo>
                <a:lnTo>
                  <a:pt x="11377" y="5319"/>
                </a:lnTo>
                <a:lnTo>
                  <a:pt x="11252" y="5724"/>
                </a:lnTo>
                <a:cubicBezTo>
                  <a:pt x="11105" y="6197"/>
                  <a:pt x="11148" y="6355"/>
                  <a:pt x="11355" y="6102"/>
                </a:cubicBezTo>
                <a:cubicBezTo>
                  <a:pt x="11515" y="5906"/>
                  <a:pt x="12122" y="5851"/>
                  <a:pt x="12180" y="6026"/>
                </a:cubicBezTo>
                <a:cubicBezTo>
                  <a:pt x="12226" y="6163"/>
                  <a:pt x="11883" y="6673"/>
                  <a:pt x="11495" y="7042"/>
                </a:cubicBezTo>
                <a:lnTo>
                  <a:pt x="11182" y="7337"/>
                </a:lnTo>
                <a:lnTo>
                  <a:pt x="11433" y="7344"/>
                </a:lnTo>
                <a:cubicBezTo>
                  <a:pt x="12067" y="7356"/>
                  <a:pt x="12744" y="6398"/>
                  <a:pt x="12744" y="5491"/>
                </a:cubicBezTo>
                <a:cubicBezTo>
                  <a:pt x="12744" y="5264"/>
                  <a:pt x="12722" y="5255"/>
                  <a:pt x="12059" y="5285"/>
                </a:cubicBezTo>
                <a:close/>
                <a:moveTo>
                  <a:pt x="416" y="6692"/>
                </a:moveTo>
                <a:cubicBezTo>
                  <a:pt x="369" y="6744"/>
                  <a:pt x="291" y="7075"/>
                  <a:pt x="169" y="7619"/>
                </a:cubicBezTo>
                <a:lnTo>
                  <a:pt x="0" y="8387"/>
                </a:lnTo>
                <a:lnTo>
                  <a:pt x="0" y="12609"/>
                </a:lnTo>
                <a:cubicBezTo>
                  <a:pt x="0" y="16612"/>
                  <a:pt x="6" y="16853"/>
                  <a:pt x="118" y="17269"/>
                </a:cubicBezTo>
                <a:cubicBezTo>
                  <a:pt x="203" y="17585"/>
                  <a:pt x="294" y="17745"/>
                  <a:pt x="442" y="17839"/>
                </a:cubicBezTo>
                <a:cubicBezTo>
                  <a:pt x="555" y="17911"/>
                  <a:pt x="693" y="17973"/>
                  <a:pt x="752" y="17976"/>
                </a:cubicBezTo>
                <a:cubicBezTo>
                  <a:pt x="960" y="17988"/>
                  <a:pt x="1216" y="17632"/>
                  <a:pt x="1418" y="17043"/>
                </a:cubicBezTo>
                <a:cubicBezTo>
                  <a:pt x="1596" y="16525"/>
                  <a:pt x="1639" y="16459"/>
                  <a:pt x="1735" y="16555"/>
                </a:cubicBezTo>
                <a:cubicBezTo>
                  <a:pt x="1797" y="16617"/>
                  <a:pt x="1861" y="16715"/>
                  <a:pt x="1879" y="16768"/>
                </a:cubicBezTo>
                <a:cubicBezTo>
                  <a:pt x="1930" y="16921"/>
                  <a:pt x="2304" y="17013"/>
                  <a:pt x="2535" y="16933"/>
                </a:cubicBezTo>
                <a:cubicBezTo>
                  <a:pt x="2787" y="16845"/>
                  <a:pt x="3103" y="16280"/>
                  <a:pt x="3297" y="15567"/>
                </a:cubicBezTo>
                <a:cubicBezTo>
                  <a:pt x="3499" y="14826"/>
                  <a:pt x="3550" y="14774"/>
                  <a:pt x="3880" y="14983"/>
                </a:cubicBezTo>
                <a:cubicBezTo>
                  <a:pt x="4207" y="15191"/>
                  <a:pt x="4572" y="15132"/>
                  <a:pt x="4782" y="14839"/>
                </a:cubicBezTo>
                <a:cubicBezTo>
                  <a:pt x="5056" y="14458"/>
                  <a:pt x="5328" y="13243"/>
                  <a:pt x="5328" y="12396"/>
                </a:cubicBezTo>
                <a:cubicBezTo>
                  <a:pt x="5328" y="11899"/>
                  <a:pt x="5204" y="11989"/>
                  <a:pt x="5018" y="12615"/>
                </a:cubicBezTo>
                <a:cubicBezTo>
                  <a:pt x="4796" y="13367"/>
                  <a:pt x="4549" y="13586"/>
                  <a:pt x="4163" y="13384"/>
                </a:cubicBezTo>
                <a:cubicBezTo>
                  <a:pt x="3641" y="13111"/>
                  <a:pt x="3652" y="13111"/>
                  <a:pt x="3493" y="13563"/>
                </a:cubicBezTo>
                <a:cubicBezTo>
                  <a:pt x="3411" y="13794"/>
                  <a:pt x="3267" y="14195"/>
                  <a:pt x="3172" y="14462"/>
                </a:cubicBezTo>
                <a:cubicBezTo>
                  <a:pt x="3025" y="14877"/>
                  <a:pt x="2728" y="15353"/>
                  <a:pt x="2612" y="15354"/>
                </a:cubicBezTo>
                <a:cubicBezTo>
                  <a:pt x="2593" y="15354"/>
                  <a:pt x="2460" y="15204"/>
                  <a:pt x="2317" y="15025"/>
                </a:cubicBezTo>
                <a:cubicBezTo>
                  <a:pt x="2175" y="14845"/>
                  <a:pt x="2040" y="14696"/>
                  <a:pt x="2015" y="14695"/>
                </a:cubicBezTo>
                <a:cubicBezTo>
                  <a:pt x="1991" y="14694"/>
                  <a:pt x="1815" y="14959"/>
                  <a:pt x="1625" y="15285"/>
                </a:cubicBezTo>
                <a:cubicBezTo>
                  <a:pt x="1140" y="16116"/>
                  <a:pt x="1064" y="16175"/>
                  <a:pt x="840" y="15931"/>
                </a:cubicBezTo>
                <a:cubicBezTo>
                  <a:pt x="487" y="15546"/>
                  <a:pt x="413" y="15065"/>
                  <a:pt x="413" y="13213"/>
                </a:cubicBezTo>
                <a:cubicBezTo>
                  <a:pt x="413" y="12308"/>
                  <a:pt x="432" y="10433"/>
                  <a:pt x="457" y="9046"/>
                </a:cubicBezTo>
                <a:cubicBezTo>
                  <a:pt x="489" y="7293"/>
                  <a:pt x="495" y="6606"/>
                  <a:pt x="416" y="6692"/>
                </a:cubicBezTo>
                <a:close/>
                <a:moveTo>
                  <a:pt x="4451" y="7598"/>
                </a:moveTo>
                <a:cubicBezTo>
                  <a:pt x="4399" y="7582"/>
                  <a:pt x="4353" y="7586"/>
                  <a:pt x="4325" y="7619"/>
                </a:cubicBezTo>
                <a:cubicBezTo>
                  <a:pt x="4251" y="7704"/>
                  <a:pt x="3844" y="9312"/>
                  <a:pt x="3869" y="9424"/>
                </a:cubicBezTo>
                <a:cubicBezTo>
                  <a:pt x="3878" y="9468"/>
                  <a:pt x="4030" y="9731"/>
                  <a:pt x="4208" y="10007"/>
                </a:cubicBezTo>
                <a:cubicBezTo>
                  <a:pt x="4387" y="10283"/>
                  <a:pt x="4561" y="10518"/>
                  <a:pt x="4594" y="10522"/>
                </a:cubicBezTo>
                <a:cubicBezTo>
                  <a:pt x="4651" y="10529"/>
                  <a:pt x="4875" y="9768"/>
                  <a:pt x="5070" y="8916"/>
                </a:cubicBezTo>
                <a:cubicBezTo>
                  <a:pt x="5146" y="8581"/>
                  <a:pt x="5141" y="8543"/>
                  <a:pt x="4970" y="8182"/>
                </a:cubicBezTo>
                <a:cubicBezTo>
                  <a:pt x="4835" y="7894"/>
                  <a:pt x="4605" y="7647"/>
                  <a:pt x="4451" y="7598"/>
                </a:cubicBezTo>
                <a:close/>
                <a:moveTo>
                  <a:pt x="15419" y="8017"/>
                </a:moveTo>
                <a:cubicBezTo>
                  <a:pt x="15365" y="7916"/>
                  <a:pt x="15056" y="8661"/>
                  <a:pt x="14903" y="9266"/>
                </a:cubicBezTo>
                <a:cubicBezTo>
                  <a:pt x="14571" y="10577"/>
                  <a:pt x="14550" y="11578"/>
                  <a:pt x="14841" y="12046"/>
                </a:cubicBezTo>
                <a:cubicBezTo>
                  <a:pt x="14973" y="12256"/>
                  <a:pt x="15044" y="12293"/>
                  <a:pt x="15238" y="12245"/>
                </a:cubicBezTo>
                <a:cubicBezTo>
                  <a:pt x="15384" y="12208"/>
                  <a:pt x="15518" y="12095"/>
                  <a:pt x="15581" y="11950"/>
                </a:cubicBezTo>
                <a:cubicBezTo>
                  <a:pt x="15701" y="11674"/>
                  <a:pt x="15720" y="10920"/>
                  <a:pt x="15618" y="10453"/>
                </a:cubicBezTo>
                <a:lnTo>
                  <a:pt x="15552" y="10145"/>
                </a:lnTo>
                <a:lnTo>
                  <a:pt x="15507" y="10508"/>
                </a:lnTo>
                <a:cubicBezTo>
                  <a:pt x="15483" y="10708"/>
                  <a:pt x="15405" y="10993"/>
                  <a:pt x="15331" y="11140"/>
                </a:cubicBezTo>
                <a:cubicBezTo>
                  <a:pt x="15203" y="11395"/>
                  <a:pt x="15189" y="11392"/>
                  <a:pt x="15080" y="11208"/>
                </a:cubicBezTo>
                <a:cubicBezTo>
                  <a:pt x="14908" y="10920"/>
                  <a:pt x="14972" y="10009"/>
                  <a:pt x="15238" y="8937"/>
                </a:cubicBezTo>
                <a:cubicBezTo>
                  <a:pt x="15356" y="8464"/>
                  <a:pt x="15438" y="8052"/>
                  <a:pt x="15419" y="8017"/>
                </a:cubicBezTo>
                <a:close/>
                <a:moveTo>
                  <a:pt x="1662" y="9547"/>
                </a:moveTo>
                <a:cubicBezTo>
                  <a:pt x="1621" y="9646"/>
                  <a:pt x="1150" y="11404"/>
                  <a:pt x="1150" y="11455"/>
                </a:cubicBezTo>
                <a:cubicBezTo>
                  <a:pt x="1150" y="11485"/>
                  <a:pt x="1222" y="11582"/>
                  <a:pt x="1312" y="11668"/>
                </a:cubicBezTo>
                <a:cubicBezTo>
                  <a:pt x="1401" y="11755"/>
                  <a:pt x="1579" y="12001"/>
                  <a:pt x="1706" y="12217"/>
                </a:cubicBezTo>
                <a:cubicBezTo>
                  <a:pt x="1967" y="12663"/>
                  <a:pt x="1937" y="12697"/>
                  <a:pt x="2240" y="11600"/>
                </a:cubicBezTo>
                <a:cubicBezTo>
                  <a:pt x="2486" y="10709"/>
                  <a:pt x="2492" y="10437"/>
                  <a:pt x="2281" y="10069"/>
                </a:cubicBezTo>
                <a:cubicBezTo>
                  <a:pt x="2127" y="9801"/>
                  <a:pt x="1704" y="9444"/>
                  <a:pt x="1662" y="9547"/>
                </a:cubicBezTo>
                <a:close/>
                <a:moveTo>
                  <a:pt x="9454" y="9685"/>
                </a:moveTo>
                <a:cubicBezTo>
                  <a:pt x="9354" y="9802"/>
                  <a:pt x="9048" y="10559"/>
                  <a:pt x="8920" y="11078"/>
                </a:cubicBezTo>
                <a:cubicBezTo>
                  <a:pt x="8629" y="12251"/>
                  <a:pt x="8609" y="13237"/>
                  <a:pt x="8861" y="13707"/>
                </a:cubicBezTo>
                <a:cubicBezTo>
                  <a:pt x="9021" y="14006"/>
                  <a:pt x="9448" y="14007"/>
                  <a:pt x="9594" y="13707"/>
                </a:cubicBezTo>
                <a:cubicBezTo>
                  <a:pt x="9742" y="13402"/>
                  <a:pt x="9778" y="12512"/>
                  <a:pt x="9660" y="12108"/>
                </a:cubicBezTo>
                <a:lnTo>
                  <a:pt x="9568" y="11785"/>
                </a:lnTo>
                <a:lnTo>
                  <a:pt x="9568" y="12059"/>
                </a:lnTo>
                <a:cubicBezTo>
                  <a:pt x="9565" y="12399"/>
                  <a:pt x="9360" y="13048"/>
                  <a:pt x="9255" y="13048"/>
                </a:cubicBezTo>
                <a:cubicBezTo>
                  <a:pt x="8991" y="13048"/>
                  <a:pt x="8958" y="12069"/>
                  <a:pt x="9189" y="10982"/>
                </a:cubicBezTo>
                <a:cubicBezTo>
                  <a:pt x="9274" y="10580"/>
                  <a:pt x="9365" y="10205"/>
                  <a:pt x="9388" y="10145"/>
                </a:cubicBezTo>
                <a:cubicBezTo>
                  <a:pt x="9411" y="10084"/>
                  <a:pt x="9449" y="9936"/>
                  <a:pt x="9472" y="9815"/>
                </a:cubicBezTo>
                <a:cubicBezTo>
                  <a:pt x="9498" y="9681"/>
                  <a:pt x="9487" y="9646"/>
                  <a:pt x="9454" y="9685"/>
                </a:cubicBezTo>
                <a:close/>
                <a:moveTo>
                  <a:pt x="12479" y="9870"/>
                </a:moveTo>
                <a:cubicBezTo>
                  <a:pt x="12315" y="9870"/>
                  <a:pt x="12209" y="10224"/>
                  <a:pt x="12052" y="11284"/>
                </a:cubicBezTo>
                <a:cubicBezTo>
                  <a:pt x="11997" y="11661"/>
                  <a:pt x="11923" y="11980"/>
                  <a:pt x="11893" y="11991"/>
                </a:cubicBezTo>
                <a:cubicBezTo>
                  <a:pt x="11863" y="12001"/>
                  <a:pt x="11757" y="11708"/>
                  <a:pt x="11657" y="11346"/>
                </a:cubicBezTo>
                <a:cubicBezTo>
                  <a:pt x="11485" y="10717"/>
                  <a:pt x="11465" y="10691"/>
                  <a:pt x="11234" y="10659"/>
                </a:cubicBezTo>
                <a:cubicBezTo>
                  <a:pt x="10973" y="10624"/>
                  <a:pt x="10922" y="10750"/>
                  <a:pt x="10920" y="11407"/>
                </a:cubicBezTo>
                <a:cubicBezTo>
                  <a:pt x="10919" y="12019"/>
                  <a:pt x="11265" y="12413"/>
                  <a:pt x="11447" y="12005"/>
                </a:cubicBezTo>
                <a:cubicBezTo>
                  <a:pt x="11542" y="11792"/>
                  <a:pt x="11658" y="11957"/>
                  <a:pt x="11702" y="12368"/>
                </a:cubicBezTo>
                <a:cubicBezTo>
                  <a:pt x="11720" y="12533"/>
                  <a:pt x="11763" y="12800"/>
                  <a:pt x="11797" y="12965"/>
                </a:cubicBezTo>
                <a:cubicBezTo>
                  <a:pt x="11831" y="13131"/>
                  <a:pt x="11879" y="13267"/>
                  <a:pt x="11904" y="13267"/>
                </a:cubicBezTo>
                <a:cubicBezTo>
                  <a:pt x="11930" y="13267"/>
                  <a:pt x="12006" y="12818"/>
                  <a:pt x="12077" y="12265"/>
                </a:cubicBezTo>
                <a:cubicBezTo>
                  <a:pt x="12206" y="11264"/>
                  <a:pt x="12319" y="10875"/>
                  <a:pt x="12442" y="11016"/>
                </a:cubicBezTo>
                <a:cubicBezTo>
                  <a:pt x="12477" y="11057"/>
                  <a:pt x="12508" y="11195"/>
                  <a:pt x="12508" y="11325"/>
                </a:cubicBezTo>
                <a:cubicBezTo>
                  <a:pt x="12508" y="11559"/>
                  <a:pt x="12507" y="11562"/>
                  <a:pt x="12604" y="11304"/>
                </a:cubicBezTo>
                <a:cubicBezTo>
                  <a:pt x="12704" y="11040"/>
                  <a:pt x="12738" y="10236"/>
                  <a:pt x="12659" y="10000"/>
                </a:cubicBezTo>
                <a:cubicBezTo>
                  <a:pt x="12636" y="9930"/>
                  <a:pt x="12556" y="9870"/>
                  <a:pt x="12479" y="9870"/>
                </a:cubicBezTo>
                <a:close/>
                <a:moveTo>
                  <a:pt x="20467" y="12588"/>
                </a:moveTo>
                <a:lnTo>
                  <a:pt x="20430" y="12979"/>
                </a:lnTo>
                <a:cubicBezTo>
                  <a:pt x="20409" y="13197"/>
                  <a:pt x="20379" y="13555"/>
                  <a:pt x="20360" y="13769"/>
                </a:cubicBezTo>
                <a:cubicBezTo>
                  <a:pt x="20333" y="14055"/>
                  <a:pt x="20350" y="14209"/>
                  <a:pt x="20426" y="14366"/>
                </a:cubicBezTo>
                <a:cubicBezTo>
                  <a:pt x="20509" y="14537"/>
                  <a:pt x="20515" y="14612"/>
                  <a:pt x="20456" y="14743"/>
                </a:cubicBezTo>
                <a:cubicBezTo>
                  <a:pt x="20358" y="14965"/>
                  <a:pt x="19481" y="15896"/>
                  <a:pt x="19372" y="15896"/>
                </a:cubicBezTo>
                <a:cubicBezTo>
                  <a:pt x="19324" y="15896"/>
                  <a:pt x="19270" y="15937"/>
                  <a:pt x="19254" y="15986"/>
                </a:cubicBezTo>
                <a:cubicBezTo>
                  <a:pt x="19238" y="16034"/>
                  <a:pt x="19017" y="16192"/>
                  <a:pt x="18764" y="16336"/>
                </a:cubicBezTo>
                <a:cubicBezTo>
                  <a:pt x="18511" y="16479"/>
                  <a:pt x="18277" y="16644"/>
                  <a:pt x="18245" y="16699"/>
                </a:cubicBezTo>
                <a:cubicBezTo>
                  <a:pt x="18159" y="16847"/>
                  <a:pt x="18745" y="16684"/>
                  <a:pt x="19343" y="16397"/>
                </a:cubicBezTo>
                <a:cubicBezTo>
                  <a:pt x="19954" y="16104"/>
                  <a:pt x="20320" y="15727"/>
                  <a:pt x="20607" y="15086"/>
                </a:cubicBezTo>
                <a:cubicBezTo>
                  <a:pt x="20807" y="14641"/>
                  <a:pt x="20837" y="14615"/>
                  <a:pt x="21049" y="14668"/>
                </a:cubicBezTo>
                <a:cubicBezTo>
                  <a:pt x="21354" y="14744"/>
                  <a:pt x="21454" y="14570"/>
                  <a:pt x="21454" y="13968"/>
                </a:cubicBezTo>
                <a:cubicBezTo>
                  <a:pt x="21454" y="13267"/>
                  <a:pt x="21185" y="12753"/>
                  <a:pt x="20769" y="12657"/>
                </a:cubicBezTo>
                <a:lnTo>
                  <a:pt x="20467" y="12588"/>
                </a:lnTo>
                <a:close/>
                <a:moveTo>
                  <a:pt x="16764" y="14983"/>
                </a:moveTo>
                <a:cubicBezTo>
                  <a:pt x="16725" y="14955"/>
                  <a:pt x="16581" y="15196"/>
                  <a:pt x="16440" y="15560"/>
                </a:cubicBezTo>
                <a:cubicBezTo>
                  <a:pt x="16175" y="16248"/>
                  <a:pt x="16023" y="17081"/>
                  <a:pt x="16016" y="17907"/>
                </a:cubicBezTo>
                <a:cubicBezTo>
                  <a:pt x="16009" y="18607"/>
                  <a:pt x="16020" y="18678"/>
                  <a:pt x="16182" y="18937"/>
                </a:cubicBezTo>
                <a:cubicBezTo>
                  <a:pt x="16324" y="19166"/>
                  <a:pt x="16396" y="19199"/>
                  <a:pt x="16594" y="19150"/>
                </a:cubicBezTo>
                <a:cubicBezTo>
                  <a:pt x="16740" y="19113"/>
                  <a:pt x="16874" y="19000"/>
                  <a:pt x="16937" y="18855"/>
                </a:cubicBezTo>
                <a:cubicBezTo>
                  <a:pt x="17057" y="18579"/>
                  <a:pt x="17075" y="17825"/>
                  <a:pt x="16974" y="17358"/>
                </a:cubicBezTo>
                <a:lnTo>
                  <a:pt x="16904" y="17049"/>
                </a:lnTo>
                <a:lnTo>
                  <a:pt x="16867" y="17379"/>
                </a:lnTo>
                <a:cubicBezTo>
                  <a:pt x="16739" y="18420"/>
                  <a:pt x="16333" y="18524"/>
                  <a:pt x="16333" y="17516"/>
                </a:cubicBezTo>
                <a:cubicBezTo>
                  <a:pt x="16333" y="17083"/>
                  <a:pt x="16520" y="15907"/>
                  <a:pt x="16650" y="15519"/>
                </a:cubicBezTo>
                <a:cubicBezTo>
                  <a:pt x="16691" y="15398"/>
                  <a:pt x="16743" y="15212"/>
                  <a:pt x="16764" y="15107"/>
                </a:cubicBezTo>
                <a:cubicBezTo>
                  <a:pt x="16779" y="15030"/>
                  <a:pt x="16777" y="14993"/>
                  <a:pt x="16764" y="14983"/>
                </a:cubicBezTo>
                <a:close/>
                <a:moveTo>
                  <a:pt x="5530" y="16123"/>
                </a:moveTo>
                <a:cubicBezTo>
                  <a:pt x="5534" y="16027"/>
                  <a:pt x="5479" y="16144"/>
                  <a:pt x="5364" y="16377"/>
                </a:cubicBezTo>
                <a:cubicBezTo>
                  <a:pt x="5118" y="16879"/>
                  <a:pt x="4943" y="17542"/>
                  <a:pt x="4819" y="18443"/>
                </a:cubicBezTo>
                <a:cubicBezTo>
                  <a:pt x="4708" y="19253"/>
                  <a:pt x="4751" y="19763"/>
                  <a:pt x="4955" y="20063"/>
                </a:cubicBezTo>
                <a:cubicBezTo>
                  <a:pt x="5129" y="20318"/>
                  <a:pt x="5483" y="20359"/>
                  <a:pt x="5641" y="20145"/>
                </a:cubicBezTo>
                <a:cubicBezTo>
                  <a:pt x="5786" y="19946"/>
                  <a:pt x="5852" y="19286"/>
                  <a:pt x="5784" y="18697"/>
                </a:cubicBezTo>
                <a:cubicBezTo>
                  <a:pt x="5720" y="18137"/>
                  <a:pt x="5622" y="18033"/>
                  <a:pt x="5622" y="18525"/>
                </a:cubicBezTo>
                <a:cubicBezTo>
                  <a:pt x="5622" y="18714"/>
                  <a:pt x="5561" y="18976"/>
                  <a:pt x="5475" y="19157"/>
                </a:cubicBezTo>
                <a:lnTo>
                  <a:pt x="5328" y="19465"/>
                </a:lnTo>
                <a:lnTo>
                  <a:pt x="5202" y="19191"/>
                </a:lnTo>
                <a:cubicBezTo>
                  <a:pt x="5044" y="18841"/>
                  <a:pt x="5077" y="18294"/>
                  <a:pt x="5331" y="17125"/>
                </a:cubicBezTo>
                <a:cubicBezTo>
                  <a:pt x="5462" y="16524"/>
                  <a:pt x="5526" y="16219"/>
                  <a:pt x="5530" y="16123"/>
                </a:cubicBezTo>
                <a:close/>
                <a:moveTo>
                  <a:pt x="3537" y="17873"/>
                </a:moveTo>
                <a:cubicBezTo>
                  <a:pt x="3498" y="17873"/>
                  <a:pt x="3388" y="18172"/>
                  <a:pt x="3294" y="18539"/>
                </a:cubicBezTo>
                <a:cubicBezTo>
                  <a:pt x="3200" y="18905"/>
                  <a:pt x="3103" y="19226"/>
                  <a:pt x="3080" y="19253"/>
                </a:cubicBezTo>
                <a:cubicBezTo>
                  <a:pt x="3057" y="19279"/>
                  <a:pt x="2914" y="19153"/>
                  <a:pt x="2760" y="18971"/>
                </a:cubicBezTo>
                <a:cubicBezTo>
                  <a:pt x="2605" y="18789"/>
                  <a:pt x="2438" y="18641"/>
                  <a:pt x="2387" y="18642"/>
                </a:cubicBezTo>
                <a:cubicBezTo>
                  <a:pt x="2295" y="18643"/>
                  <a:pt x="2272" y="18706"/>
                  <a:pt x="1971" y="19925"/>
                </a:cubicBezTo>
                <a:lnTo>
                  <a:pt x="1802" y="20612"/>
                </a:lnTo>
                <a:lnTo>
                  <a:pt x="1997" y="20783"/>
                </a:lnTo>
                <a:cubicBezTo>
                  <a:pt x="2103" y="20877"/>
                  <a:pt x="2266" y="21099"/>
                  <a:pt x="2358" y="21277"/>
                </a:cubicBezTo>
                <a:cubicBezTo>
                  <a:pt x="2450" y="21456"/>
                  <a:pt x="2554" y="21600"/>
                  <a:pt x="2590" y="21600"/>
                </a:cubicBezTo>
                <a:cubicBezTo>
                  <a:pt x="2626" y="21600"/>
                  <a:pt x="2702" y="21414"/>
                  <a:pt x="2756" y="21188"/>
                </a:cubicBezTo>
                <a:cubicBezTo>
                  <a:pt x="2810" y="20962"/>
                  <a:pt x="2907" y="20614"/>
                  <a:pt x="2973" y="20413"/>
                </a:cubicBezTo>
                <a:cubicBezTo>
                  <a:pt x="3094" y="20048"/>
                  <a:pt x="3095" y="20047"/>
                  <a:pt x="3253" y="20234"/>
                </a:cubicBezTo>
                <a:cubicBezTo>
                  <a:pt x="3341" y="20338"/>
                  <a:pt x="3480" y="20537"/>
                  <a:pt x="3563" y="20680"/>
                </a:cubicBezTo>
                <a:cubicBezTo>
                  <a:pt x="3645" y="20823"/>
                  <a:pt x="3727" y="20941"/>
                  <a:pt x="3743" y="20941"/>
                </a:cubicBezTo>
                <a:cubicBezTo>
                  <a:pt x="3759" y="20941"/>
                  <a:pt x="3891" y="20498"/>
                  <a:pt x="4034" y="19953"/>
                </a:cubicBezTo>
                <a:cubicBezTo>
                  <a:pt x="4238" y="19179"/>
                  <a:pt x="4281" y="18919"/>
                  <a:pt x="4233" y="18772"/>
                </a:cubicBezTo>
                <a:cubicBezTo>
                  <a:pt x="4159" y="18547"/>
                  <a:pt x="3637" y="17873"/>
                  <a:pt x="3537" y="17873"/>
                </a:cubicBezTo>
                <a:close/>
              </a:path>
            </a:pathLst>
          </a:custGeom>
          <a:ln w="12700">
            <a:miter lim="400000"/>
          </a:ln>
        </p:spPr>
      </p:pic>
      <p:pic>
        <p:nvPicPr>
          <p:cNvPr id="2871" name="IMG_2031.jpeg" descr="IMG_2031.jpeg"/>
          <p:cNvPicPr>
            <a:picLocks noChangeAspect="1"/>
          </p:cNvPicPr>
          <p:nvPr/>
        </p:nvPicPr>
        <p:blipFill>
          <a:blip r:embed="rId4">
            <a:extLst/>
          </a:blip>
          <a:srcRect l="0" t="79759" r="75816" b="0"/>
          <a:stretch>
            <a:fillRect/>
          </a:stretch>
        </p:blipFill>
        <p:spPr>
          <a:xfrm>
            <a:off x="1387490" y="620250"/>
            <a:ext cx="1478399" cy="10410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14:doors dir="vert"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3000"/>
                                        <p:tgtEl>
                                          <p:spTgt spid="28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3000"/>
                                        <p:tgtEl>
                                          <p:spTgt spid="2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21" grpId="2"/>
      <p:bldP build="whole" bldLvl="1" animBg="1" rev="0" advAuto="0" spid="2832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D4E7C7"/>
      </a:dk1>
      <a:lt1>
        <a:srgbClr val="D4E7C7"/>
      </a:lt1>
      <a:dk2>
        <a:srgbClr val="A7A7A7"/>
      </a:dk2>
      <a:lt2>
        <a:srgbClr val="535353"/>
      </a:lt2>
      <a:accent1>
        <a:srgbClr val="65B96D"/>
      </a:accent1>
      <a:accent2>
        <a:srgbClr val="ECBABA"/>
      </a:accent2>
      <a:accent3>
        <a:srgbClr val="FDF3B4"/>
      </a:accent3>
      <a:accent4>
        <a:srgbClr val="96DDBD"/>
      </a:accent4>
      <a:accent5>
        <a:srgbClr val="FBDF66"/>
      </a:accent5>
      <a:accent6>
        <a:srgbClr val="CF7373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satOff val="-19776"/>
            <a:lumOff val="-12627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ct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300" u="none" kumimoji="0" normalizeH="0">
            <a:ln>
              <a:noFill/>
            </a:ln>
            <a:solidFill>
              <a:srgbClr val="D4E7C7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ct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300" u="none" kumimoji="0" normalizeH="0">
            <a:ln>
              <a:noFill/>
            </a:ln>
            <a:solidFill>
              <a:srgbClr val="D4E7C7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ature Activities Binder by Slidesgo">
  <a:themeElements>
    <a:clrScheme name="Nature Activities Binder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5B96D"/>
      </a:accent1>
      <a:accent2>
        <a:srgbClr val="ECBABA"/>
      </a:accent2>
      <a:accent3>
        <a:srgbClr val="FDF3B4"/>
      </a:accent3>
      <a:accent4>
        <a:srgbClr val="96DDBD"/>
      </a:accent4>
      <a:accent5>
        <a:srgbClr val="FBDF66"/>
      </a:accent5>
      <a:accent6>
        <a:srgbClr val="CF7373"/>
      </a:accent6>
      <a:hlink>
        <a:srgbClr val="0000FF"/>
      </a:hlink>
      <a:folHlink>
        <a:srgbClr val="FF00FF"/>
      </a:folHlink>
    </a:clrScheme>
    <a:fontScheme name="Nature Activities Binder by Slidesgo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Nature Activities Binder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6">
            <a:satOff val="-19776"/>
            <a:lumOff val="-12627"/>
          </a:schemeClr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ct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300" u="none" kumimoji="0" normalizeH="0">
            <a:ln>
              <a:noFill/>
            </a:ln>
            <a:solidFill>
              <a:srgbClr val="D4E7C7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ctr" defTabSz="914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300" u="none" kumimoji="0" normalizeH="0">
            <a:ln>
              <a:noFill/>
            </a:ln>
            <a:solidFill>
              <a:srgbClr val="D4E7C7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