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D2E6D3"/>
          </a:solidFill>
        </a:fill>
      </a:tcStyle>
    </a:wholeTbl>
    <a:band2H>
      <a:tcTxStyle b="def" i="def"/>
      <a:tcStyle>
        <a:tcBdr/>
        <a:fill>
          <a:solidFill>
            <a:srgbClr val="EAF3EA"/>
          </a:solidFill>
        </a:fill>
      </a:tcStyle>
    </a:band2H>
    <a:firstCol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381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381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FEFAE5"/>
          </a:solidFill>
        </a:fill>
      </a:tcStyle>
    </a:wholeTbl>
    <a:band2H>
      <a:tcTxStyle b="def" i="def"/>
      <a:tcStyle>
        <a:tcBdr/>
        <a:fill>
          <a:solidFill>
            <a:srgbClr val="FFFDF2"/>
          </a:solidFill>
        </a:fill>
      </a:tcStyle>
    </a:band2H>
    <a:firstCol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381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381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EDD4D4"/>
          </a:solidFill>
        </a:fill>
      </a:tcStyle>
    </a:wholeTbl>
    <a:band2H>
      <a:tcTxStyle b="def" i="def"/>
      <a:tcStyle>
        <a:tcBdr/>
        <a:fill>
          <a:solidFill>
            <a:srgbClr val="F6EBEB"/>
          </a:solidFill>
        </a:fill>
      </a:tcStyle>
    </a:band2H>
    <a:firstCol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381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381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4E7C7"/>
          </a:solidFill>
        </a:fill>
      </a:tcStyle>
    </a:band2H>
    <a:firstCol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E7C7"/>
          </a:solidFill>
        </a:fill>
      </a:tcStyle>
    </a:lastRow>
    <a:fir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38100" cap="flat">
              <a:solidFill>
                <a:srgbClr val="D4E7C7"/>
              </a:solidFill>
              <a:prstDash val="solid"/>
              <a:round/>
            </a:ln>
          </a:top>
          <a:bottom>
            <a:ln w="127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D4E7C7"/>
        </a:fontRef>
        <a:srgbClr val="D4E7C7"/>
      </a:tcTxStyle>
      <a:tcStyle>
        <a:tcBdr>
          <a:left>
            <a:ln w="12700" cap="flat">
              <a:solidFill>
                <a:srgbClr val="D4E7C7"/>
              </a:solidFill>
              <a:prstDash val="solid"/>
              <a:round/>
            </a:ln>
          </a:left>
          <a:right>
            <a:ln w="12700" cap="flat">
              <a:solidFill>
                <a:srgbClr val="D4E7C7"/>
              </a:solidFill>
              <a:prstDash val="solid"/>
              <a:round/>
            </a:ln>
          </a:right>
          <a:top>
            <a:ln w="12700" cap="flat">
              <a:solidFill>
                <a:srgbClr val="D4E7C7"/>
              </a:solidFill>
              <a:prstDash val="solid"/>
              <a:round/>
            </a:ln>
          </a:top>
          <a:bottom>
            <a:ln w="38100" cap="flat">
              <a:solidFill>
                <a:srgbClr val="D4E7C7"/>
              </a:solidFill>
              <a:prstDash val="solid"/>
              <a:round/>
            </a:ln>
          </a:bottom>
          <a:insideH>
            <a:ln w="12700" cap="flat">
              <a:solidFill>
                <a:srgbClr val="D4E7C7"/>
              </a:solidFill>
              <a:prstDash val="solid"/>
              <a:round/>
            </a:ln>
          </a:insideH>
          <a:insideV>
            <a:ln w="12700" cap="flat">
              <a:solidFill>
                <a:srgbClr val="D4E7C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Shape 19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2" name="Shape 19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9;p2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" name="Google Shape;10;p2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3" name="Google Shape;11;p2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91" name="Google Shape;12;p2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13;p2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6" name="Google Shape;14;p2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94" name="Google Shape;15;p2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16;p2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" name="Google Shape;17;p2"/>
          <p:cNvGrpSpPr/>
          <p:nvPr/>
        </p:nvGrpSpPr>
        <p:grpSpPr>
          <a:xfrm>
            <a:off x="8346270" y="1183590"/>
            <a:ext cx="568490" cy="387986"/>
            <a:chOff x="0" y="-1"/>
            <a:chExt cx="568488" cy="387985"/>
          </a:xfrm>
        </p:grpSpPr>
        <p:sp>
          <p:nvSpPr>
            <p:cNvPr id="97" name="Google Shape;18;p2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9;p2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" name="Google Shape;20;p2"/>
          <p:cNvGrpSpPr/>
          <p:nvPr/>
        </p:nvGrpSpPr>
        <p:grpSpPr>
          <a:xfrm>
            <a:off x="8341541" y="606634"/>
            <a:ext cx="569679" cy="387985"/>
            <a:chOff x="0" y="0"/>
            <a:chExt cx="569678" cy="387984"/>
          </a:xfrm>
        </p:grpSpPr>
        <p:sp>
          <p:nvSpPr>
            <p:cNvPr id="100" name="Google Shape;21;p2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22;p2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" name="Google Shape;23;p2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103" name="Google Shape;24;p2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25;p2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26;p2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106" name="Google Shape;27;p2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28;p2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9" name="Google Shape;29;p2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" name="Google Shape;30;p2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" name="Google Shape;31;p2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" name="Google Shape;32;p2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" name="Google Shape;33;p2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" name="Google Shape;36;p2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" name="Google Shape;37;p2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" name="Google Shape;40;p2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" name="Google Shape;41;p2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8" name="Google Shape;42;p2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43;p2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45;p2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46;p2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47;p2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50;p2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51;p2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52;p2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55;p2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56;p2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57;p2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60;p2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61;p2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62;p2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65;p2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66;p2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67;p2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70;p2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71;p2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72;p2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75;p2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76;p2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77;p2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80;p2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81;p2"/>
          <p:cNvSpPr/>
          <p:nvPr/>
        </p:nvSpPr>
        <p:spPr>
          <a:xfrm>
            <a:off x="228931" y="135716"/>
            <a:ext cx="794686" cy="686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82;p2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نص العنوان"/>
          <p:cNvSpPr txBox="1"/>
          <p:nvPr>
            <p:ph type="title"/>
          </p:nvPr>
        </p:nvSpPr>
        <p:spPr>
          <a:xfrm>
            <a:off x="967700" y="1345750"/>
            <a:ext cx="7208702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2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8" name="Google Shape;85;p2"/>
          <p:cNvGrpSpPr/>
          <p:nvPr/>
        </p:nvGrpSpPr>
        <p:grpSpPr>
          <a:xfrm>
            <a:off x="7535931" y="1496249"/>
            <a:ext cx="297898" cy="313805"/>
            <a:chOff x="-14" y="1"/>
            <a:chExt cx="297896" cy="313804"/>
          </a:xfrm>
        </p:grpSpPr>
        <p:sp>
          <p:nvSpPr>
            <p:cNvPr id="146" name="Google Shape;86;p2"/>
            <p:cNvSpPr/>
            <p:nvPr/>
          </p:nvSpPr>
          <p:spPr>
            <a:xfrm>
              <a:off x="-15" y="1"/>
              <a:ext cx="297898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87;p2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" name="Google Shape;88;p2"/>
          <p:cNvGrpSpPr/>
          <p:nvPr/>
        </p:nvGrpSpPr>
        <p:grpSpPr>
          <a:xfrm>
            <a:off x="1018073" y="1506999"/>
            <a:ext cx="291353" cy="281328"/>
            <a:chOff x="0" y="0"/>
            <a:chExt cx="291352" cy="281327"/>
          </a:xfrm>
        </p:grpSpPr>
        <p:sp>
          <p:nvSpPr>
            <p:cNvPr id="149" name="Google Shape;89;p2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90;p2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91;p2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92;p2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93;p2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94;p2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95;p2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96;p2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97;p2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98;p2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" name="Google Shape;99;p2"/>
          <p:cNvGrpSpPr/>
          <p:nvPr/>
        </p:nvGrpSpPr>
        <p:grpSpPr>
          <a:xfrm>
            <a:off x="2096473" y="637731"/>
            <a:ext cx="122300" cy="132661"/>
            <a:chOff x="-1" y="2"/>
            <a:chExt cx="122299" cy="132660"/>
          </a:xfrm>
        </p:grpSpPr>
        <p:sp>
          <p:nvSpPr>
            <p:cNvPr id="160" name="Google Shape;100;p2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01;p2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3" name="Google Shape;102;p2"/>
          <p:cNvSpPr/>
          <p:nvPr/>
        </p:nvSpPr>
        <p:spPr>
          <a:xfrm>
            <a:off x="7587435" y="991011"/>
            <a:ext cx="84652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" name="Google Shape;103;p2"/>
          <p:cNvSpPr/>
          <p:nvPr/>
        </p:nvSpPr>
        <p:spPr>
          <a:xfrm>
            <a:off x="1836692" y="128464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" name="Google Shape;104;p2"/>
          <p:cNvSpPr/>
          <p:nvPr/>
        </p:nvSpPr>
        <p:spPr>
          <a:xfrm>
            <a:off x="1028504" y="100067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" name="Google Shape;105;p2"/>
          <p:cNvSpPr/>
          <p:nvPr/>
        </p:nvSpPr>
        <p:spPr>
          <a:xfrm rot="9553842">
            <a:off x="2131717" y="4191370"/>
            <a:ext cx="46111" cy="4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4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" name="Google Shape;106;p2"/>
          <p:cNvSpPr/>
          <p:nvPr/>
        </p:nvSpPr>
        <p:spPr>
          <a:xfrm>
            <a:off x="7538154" y="418193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" name="Google Shape;107;p2"/>
          <p:cNvSpPr/>
          <p:nvPr/>
        </p:nvSpPr>
        <p:spPr>
          <a:xfrm>
            <a:off x="1119742" y="370909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9" name="Google Shape;108;p2"/>
          <p:cNvGrpSpPr/>
          <p:nvPr/>
        </p:nvGrpSpPr>
        <p:grpSpPr>
          <a:xfrm>
            <a:off x="6355074" y="709673"/>
            <a:ext cx="291353" cy="281329"/>
            <a:chOff x="0" y="0"/>
            <a:chExt cx="291352" cy="281327"/>
          </a:xfrm>
        </p:grpSpPr>
        <p:sp>
          <p:nvSpPr>
            <p:cNvPr id="169" name="Google Shape;109;p2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10;p2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111;p2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112;p2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13;p2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14;p2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115;p2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16;p2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117;p2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18;p2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2" name="Google Shape;119;p2"/>
          <p:cNvGrpSpPr/>
          <p:nvPr/>
        </p:nvGrpSpPr>
        <p:grpSpPr>
          <a:xfrm>
            <a:off x="1160456" y="4196999"/>
            <a:ext cx="297899" cy="313805"/>
            <a:chOff x="-14" y="1"/>
            <a:chExt cx="297897" cy="313804"/>
          </a:xfrm>
        </p:grpSpPr>
        <p:sp>
          <p:nvSpPr>
            <p:cNvPr id="180" name="Google Shape;120;p2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121;p2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3" name="Google Shape;122;p2"/>
          <p:cNvGrpSpPr/>
          <p:nvPr/>
        </p:nvGrpSpPr>
        <p:grpSpPr>
          <a:xfrm>
            <a:off x="6975823" y="4368974"/>
            <a:ext cx="291353" cy="281329"/>
            <a:chOff x="0" y="0"/>
            <a:chExt cx="291352" cy="281327"/>
          </a:xfrm>
        </p:grpSpPr>
        <p:sp>
          <p:nvSpPr>
            <p:cNvPr id="183" name="Google Shape;123;p2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24;p2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25;p2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26;p2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27;p2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28;p2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29;p2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30;p2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31;p2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32;p2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4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95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6" name="IMG_1532.jpeg" descr="IMG_1532.jpeg"/>
          <p:cNvPicPr>
            <a:picLocks noChangeAspect="1"/>
          </p:cNvPicPr>
          <p:nvPr/>
        </p:nvPicPr>
        <p:blipFill>
          <a:blip r:embed="rId2">
            <a:alphaModFix amt="57762"/>
            <a:extLst/>
          </a:blip>
          <a:srcRect l="5248" t="677" r="6792" b="4972"/>
          <a:stretch>
            <a:fillRect/>
          </a:stretch>
        </p:blipFill>
        <p:spPr>
          <a:xfrm>
            <a:off x="457737" y="4685660"/>
            <a:ext cx="256494" cy="257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270" fill="norm" stroke="1" extrusionOk="0">
                <a:moveTo>
                  <a:pt x="8644" y="189"/>
                </a:moveTo>
                <a:cubicBezTo>
                  <a:pt x="5367" y="833"/>
                  <a:pt x="2606" y="2899"/>
                  <a:pt x="1102" y="5836"/>
                </a:cubicBezTo>
                <a:cubicBezTo>
                  <a:pt x="583" y="6850"/>
                  <a:pt x="303" y="7664"/>
                  <a:pt x="67" y="8922"/>
                </a:cubicBezTo>
                <a:cubicBezTo>
                  <a:pt x="-2" y="9288"/>
                  <a:pt x="-1" y="9587"/>
                  <a:pt x="0" y="10629"/>
                </a:cubicBezTo>
                <a:cubicBezTo>
                  <a:pt x="1" y="12017"/>
                  <a:pt x="39" y="12445"/>
                  <a:pt x="334" y="13486"/>
                </a:cubicBezTo>
                <a:cubicBezTo>
                  <a:pt x="1551" y="17783"/>
                  <a:pt x="5352" y="20869"/>
                  <a:pt x="9846" y="21234"/>
                </a:cubicBezTo>
                <a:cubicBezTo>
                  <a:pt x="13034" y="21493"/>
                  <a:pt x="16165" y="20364"/>
                  <a:pt x="18423" y="18148"/>
                </a:cubicBezTo>
                <a:cubicBezTo>
                  <a:pt x="20095" y="16506"/>
                  <a:pt x="21187" y="14352"/>
                  <a:pt x="21494" y="12041"/>
                </a:cubicBezTo>
                <a:cubicBezTo>
                  <a:pt x="21576" y="11425"/>
                  <a:pt x="21598" y="9985"/>
                  <a:pt x="21527" y="9382"/>
                </a:cubicBezTo>
                <a:cubicBezTo>
                  <a:pt x="21160" y="6285"/>
                  <a:pt x="19398" y="3488"/>
                  <a:pt x="16754" y="1765"/>
                </a:cubicBezTo>
                <a:cubicBezTo>
                  <a:pt x="15807" y="1147"/>
                  <a:pt x="14528" y="589"/>
                  <a:pt x="13450" y="320"/>
                </a:cubicBezTo>
                <a:cubicBezTo>
                  <a:pt x="11971" y="-49"/>
                  <a:pt x="10150" y="-107"/>
                  <a:pt x="8644" y="18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9" name="تجميع"/>
          <p:cNvGrpSpPr/>
          <p:nvPr/>
        </p:nvGrpSpPr>
        <p:grpSpPr>
          <a:xfrm>
            <a:off x="457737" y="418017"/>
            <a:ext cx="1060276" cy="4524764"/>
            <a:chOff x="-2" y="0"/>
            <a:chExt cx="1060275" cy="4524763"/>
          </a:xfrm>
        </p:grpSpPr>
        <p:pic>
          <p:nvPicPr>
            <p:cNvPr id="197" name="IMG_1532.jpeg" descr="IMG_1532.jpeg"/>
            <p:cNvPicPr>
              <a:picLocks noChangeAspect="1"/>
            </p:cNvPicPr>
            <p:nvPr/>
          </p:nvPicPr>
          <p:blipFill>
            <a:blip r:embed="rId2">
              <a:alphaModFix amt="57762"/>
              <a:extLst/>
            </a:blip>
            <a:srcRect l="5248" t="677" r="6792" b="4972"/>
            <a:stretch>
              <a:fillRect/>
            </a:stretch>
          </p:blipFill>
          <p:spPr>
            <a:xfrm>
              <a:off x="-3" y="4267643"/>
              <a:ext cx="25649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70" fill="norm" stroke="1" extrusionOk="0">
                  <a:moveTo>
                    <a:pt x="8644" y="189"/>
                  </a:moveTo>
                  <a:cubicBezTo>
                    <a:pt x="5367" y="833"/>
                    <a:pt x="2606" y="2899"/>
                    <a:pt x="1102" y="5836"/>
                  </a:cubicBezTo>
                  <a:cubicBezTo>
                    <a:pt x="583" y="6850"/>
                    <a:pt x="303" y="7664"/>
                    <a:pt x="67" y="8922"/>
                  </a:cubicBezTo>
                  <a:cubicBezTo>
                    <a:pt x="-2" y="9288"/>
                    <a:pt x="-1" y="9587"/>
                    <a:pt x="0" y="10629"/>
                  </a:cubicBezTo>
                  <a:cubicBezTo>
                    <a:pt x="1" y="12017"/>
                    <a:pt x="39" y="12445"/>
                    <a:pt x="334" y="13486"/>
                  </a:cubicBezTo>
                  <a:cubicBezTo>
                    <a:pt x="1551" y="17783"/>
                    <a:pt x="5352" y="20869"/>
                    <a:pt x="9846" y="21234"/>
                  </a:cubicBezTo>
                  <a:cubicBezTo>
                    <a:pt x="13034" y="21493"/>
                    <a:pt x="16165" y="20364"/>
                    <a:pt x="18423" y="18148"/>
                  </a:cubicBezTo>
                  <a:cubicBezTo>
                    <a:pt x="20095" y="16506"/>
                    <a:pt x="21187" y="14352"/>
                    <a:pt x="21494" y="12041"/>
                  </a:cubicBezTo>
                  <a:cubicBezTo>
                    <a:pt x="21576" y="11425"/>
                    <a:pt x="21598" y="9985"/>
                    <a:pt x="21527" y="9382"/>
                  </a:cubicBezTo>
                  <a:cubicBezTo>
                    <a:pt x="21160" y="6285"/>
                    <a:pt x="19398" y="3488"/>
                    <a:pt x="16754" y="1765"/>
                  </a:cubicBezTo>
                  <a:cubicBezTo>
                    <a:pt x="15807" y="1147"/>
                    <a:pt x="14528" y="589"/>
                    <a:pt x="13450" y="320"/>
                  </a:cubicBezTo>
                  <a:cubicBezTo>
                    <a:pt x="11971" y="-49"/>
                    <a:pt x="10150" y="-107"/>
                    <a:pt x="8644" y="18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8" name="IMG_2367.png" descr="IMG_236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5160" y="0"/>
              <a:ext cx="715113" cy="572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802;p11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885" name="Google Shape;803;p11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88" name="Google Shape;804;p11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886" name="Google Shape;805;p11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806;p11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89" name="Google Shape;807;p11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92" name="Google Shape;808;p11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890" name="Google Shape;809;p11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810;p11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5" name="Google Shape;811;p11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893" name="Google Shape;812;p11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813;p11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8" name="Google Shape;814;p11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896" name="Google Shape;815;p11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816;p11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01" name="Google Shape;817;p11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899" name="Google Shape;818;p11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819;p11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04" name="Google Shape;820;p11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902" name="Google Shape;821;p11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822;p11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05" name="Google Shape;823;p11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824;p11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08" name="xx%"/>
          <p:cNvSpPr txBox="1"/>
          <p:nvPr>
            <p:ph type="title" hasCustomPrompt="1"/>
          </p:nvPr>
        </p:nvSpPr>
        <p:spPr>
          <a:xfrm>
            <a:off x="1816861" y="1707588"/>
            <a:ext cx="5511603" cy="1401302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909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2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0" name="Google Shape;827;p11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1" name="Google Shape;828;p11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2" name="Google Shape;831;p11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3" name="Google Shape;832;p11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4" name="Google Shape;835;p11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836;p11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837;p11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838;p11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840;p11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841;p11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842;p11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845;p11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846;p11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847;p11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850;p11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851;p11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852;p11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855;p11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856;p11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857;p11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860;p11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861;p11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862;p11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865;p11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866;p11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867;p11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870;p11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871;p11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872;p11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875;p11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876;p11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42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43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9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947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945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8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965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950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879;p13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81" name="Google Shape;880;p13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82" name="Google Shape;881;p13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85" name="Google Shape;882;p13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983" name="Google Shape;883;p13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884;p13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88" name="Google Shape;885;p13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986" name="Google Shape;886;p13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887;p13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1" name="Google Shape;888;p13"/>
          <p:cNvGrpSpPr/>
          <p:nvPr/>
        </p:nvGrpSpPr>
        <p:grpSpPr>
          <a:xfrm>
            <a:off x="8346270" y="1183590"/>
            <a:ext cx="568490" cy="387986"/>
            <a:chOff x="0" y="-1"/>
            <a:chExt cx="568488" cy="387985"/>
          </a:xfrm>
        </p:grpSpPr>
        <p:sp>
          <p:nvSpPr>
            <p:cNvPr id="989" name="Google Shape;889;p13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90;p13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4" name="Google Shape;891;p13"/>
          <p:cNvGrpSpPr/>
          <p:nvPr/>
        </p:nvGrpSpPr>
        <p:grpSpPr>
          <a:xfrm>
            <a:off x="8341541" y="606634"/>
            <a:ext cx="569679" cy="387985"/>
            <a:chOff x="0" y="0"/>
            <a:chExt cx="569678" cy="387984"/>
          </a:xfrm>
        </p:grpSpPr>
        <p:sp>
          <p:nvSpPr>
            <p:cNvPr id="992" name="Google Shape;892;p13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93;p13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7" name="Google Shape;894;p13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995" name="Google Shape;895;p13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896;p13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0" name="Google Shape;897;p13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998" name="Google Shape;898;p13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99;p13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01" name="Google Shape;900;p13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2" name="Google Shape;901;p13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3" name="Google Shape;902;p13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4" name="Google Shape;903;p13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5" name="Google Shape;906;p13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6" name="Google Shape;907;p13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7" name="Google Shape;910;p13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8" name="Google Shape;911;p13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9" name="Google Shape;912;p13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0" name="Google Shape;913;p13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1" name="Google Shape;915;p13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2" name="Google Shape;916;p13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3" name="Google Shape;917;p13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4" name="Google Shape;920;p13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5" name="Google Shape;921;p13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6" name="Google Shape;922;p13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7" name="Google Shape;925;p13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8" name="Google Shape;926;p13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9" name="Google Shape;927;p13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0" name="Google Shape;930;p13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1" name="Google Shape;931;p13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2" name="Google Shape;932;p13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3" name="Google Shape;935;p13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4" name="Google Shape;936;p13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5" name="Google Shape;937;p13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6" name="Google Shape;940;p13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7" name="Google Shape;941;p13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8" name="Google Shape;942;p13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9" name="Google Shape;945;p13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0" name="Google Shape;946;p13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1" name="Google Shape;947;p13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2" name="Google Shape;950;p13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3" name="Google Shape;951;p13"/>
          <p:cNvSpPr/>
          <p:nvPr/>
        </p:nvSpPr>
        <p:spPr>
          <a:xfrm>
            <a:off x="228931" y="135716"/>
            <a:ext cx="794686" cy="686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4" name="Google Shape;952;p13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5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36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39" name="Google Shape;972;p13"/>
          <p:cNvGrpSpPr/>
          <p:nvPr/>
        </p:nvGrpSpPr>
        <p:grpSpPr>
          <a:xfrm>
            <a:off x="1118656" y="879024"/>
            <a:ext cx="297899" cy="313805"/>
            <a:chOff x="-14" y="1"/>
            <a:chExt cx="297897" cy="313804"/>
          </a:xfrm>
        </p:grpSpPr>
        <p:sp>
          <p:nvSpPr>
            <p:cNvPr id="1037" name="Google Shape;973;p13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974;p13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0" name="Google Shape;975;p13"/>
          <p:cNvGrpSpPr/>
          <p:nvPr/>
        </p:nvGrpSpPr>
        <p:grpSpPr>
          <a:xfrm>
            <a:off x="7814274" y="4463774"/>
            <a:ext cx="291353" cy="281329"/>
            <a:chOff x="0" y="0"/>
            <a:chExt cx="291352" cy="281327"/>
          </a:xfrm>
        </p:grpSpPr>
        <p:sp>
          <p:nvSpPr>
            <p:cNvPr id="1040" name="Google Shape;976;p13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977;p13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978;p13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979;p13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980;p13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981;p13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982;p13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983;p13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984;p13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985;p13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3" name="Google Shape;986;p13"/>
          <p:cNvGrpSpPr/>
          <p:nvPr/>
        </p:nvGrpSpPr>
        <p:grpSpPr>
          <a:xfrm>
            <a:off x="7578548" y="722618"/>
            <a:ext cx="122300" cy="132661"/>
            <a:chOff x="-1" y="2"/>
            <a:chExt cx="122299" cy="132660"/>
          </a:xfrm>
        </p:grpSpPr>
        <p:sp>
          <p:nvSpPr>
            <p:cNvPr id="1051" name="Google Shape;987;p13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988;p13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54" name="Google Shape;989;p13"/>
          <p:cNvSpPr/>
          <p:nvPr/>
        </p:nvSpPr>
        <p:spPr>
          <a:xfrm>
            <a:off x="1893117" y="539074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5" name="Google Shape;990;p13"/>
          <p:cNvSpPr/>
          <p:nvPr/>
        </p:nvSpPr>
        <p:spPr>
          <a:xfrm>
            <a:off x="8228955" y="4065025"/>
            <a:ext cx="67017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6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57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5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0" y="4390224"/>
            <a:ext cx="428069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9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4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062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060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3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080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065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6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3" name="تجميع"/>
          <p:cNvGrpSpPr/>
          <p:nvPr/>
        </p:nvGrpSpPr>
        <p:grpSpPr>
          <a:xfrm>
            <a:off x="457737" y="418017"/>
            <a:ext cx="1060276" cy="4524764"/>
            <a:chOff x="-2" y="0"/>
            <a:chExt cx="1060275" cy="4524763"/>
          </a:xfrm>
        </p:grpSpPr>
        <p:pic>
          <p:nvPicPr>
            <p:cNvPr id="1081" name="IMG_1532.jpeg" descr="IMG_1532.jpeg"/>
            <p:cNvPicPr>
              <a:picLocks noChangeAspect="1"/>
            </p:cNvPicPr>
            <p:nvPr/>
          </p:nvPicPr>
          <p:blipFill>
            <a:blip r:embed="rId4">
              <a:alphaModFix amt="57762"/>
              <a:extLst/>
            </a:blip>
            <a:srcRect l="5248" t="677" r="6792" b="4972"/>
            <a:stretch>
              <a:fillRect/>
            </a:stretch>
          </p:blipFill>
          <p:spPr>
            <a:xfrm>
              <a:off x="-3" y="4267643"/>
              <a:ext cx="25649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70" fill="norm" stroke="1" extrusionOk="0">
                  <a:moveTo>
                    <a:pt x="8644" y="189"/>
                  </a:moveTo>
                  <a:cubicBezTo>
                    <a:pt x="5367" y="833"/>
                    <a:pt x="2606" y="2899"/>
                    <a:pt x="1102" y="5836"/>
                  </a:cubicBezTo>
                  <a:cubicBezTo>
                    <a:pt x="583" y="6850"/>
                    <a:pt x="303" y="7664"/>
                    <a:pt x="67" y="8922"/>
                  </a:cubicBezTo>
                  <a:cubicBezTo>
                    <a:pt x="-2" y="9288"/>
                    <a:pt x="-1" y="9587"/>
                    <a:pt x="0" y="10629"/>
                  </a:cubicBezTo>
                  <a:cubicBezTo>
                    <a:pt x="1" y="12017"/>
                    <a:pt x="39" y="12445"/>
                    <a:pt x="334" y="13486"/>
                  </a:cubicBezTo>
                  <a:cubicBezTo>
                    <a:pt x="1551" y="17783"/>
                    <a:pt x="5352" y="20869"/>
                    <a:pt x="9846" y="21234"/>
                  </a:cubicBezTo>
                  <a:cubicBezTo>
                    <a:pt x="13034" y="21493"/>
                    <a:pt x="16165" y="20364"/>
                    <a:pt x="18423" y="18148"/>
                  </a:cubicBezTo>
                  <a:cubicBezTo>
                    <a:pt x="20095" y="16506"/>
                    <a:pt x="21187" y="14352"/>
                    <a:pt x="21494" y="12041"/>
                  </a:cubicBezTo>
                  <a:cubicBezTo>
                    <a:pt x="21576" y="11425"/>
                    <a:pt x="21598" y="9985"/>
                    <a:pt x="21527" y="9382"/>
                  </a:cubicBezTo>
                  <a:cubicBezTo>
                    <a:pt x="21160" y="6285"/>
                    <a:pt x="19398" y="3488"/>
                    <a:pt x="16754" y="1765"/>
                  </a:cubicBezTo>
                  <a:cubicBezTo>
                    <a:pt x="15807" y="1147"/>
                    <a:pt x="14528" y="589"/>
                    <a:pt x="13450" y="320"/>
                  </a:cubicBezTo>
                  <a:cubicBezTo>
                    <a:pt x="11971" y="-49"/>
                    <a:pt x="10150" y="-107"/>
                    <a:pt x="8644" y="18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82" name="IMG_2367.png" descr="IMG_236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5160" y="0"/>
              <a:ext cx="715113" cy="572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992;p14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091" name="Google Shape;993;p14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4" name="Google Shape;994;p14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092" name="Google Shape;995;p14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996;p14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5" name="Google Shape;997;p14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8" name="Google Shape;998;p14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096" name="Google Shape;999;p14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1000;p14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1" name="Google Shape;1001;p14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099" name="Google Shape;1002;p14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1003;p14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4" name="Google Shape;1004;p14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102" name="Google Shape;1005;p14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1006;p14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7" name="Google Shape;1007;p14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105" name="Google Shape;1008;p14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1009;p14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10" name="Google Shape;1010;p14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108" name="Google Shape;1011;p14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1012;p14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11" name="Google Shape;1013;p14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014;p14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1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7" name="Google Shape;1016;p14"/>
          <p:cNvGrpSpPr/>
          <p:nvPr/>
        </p:nvGrpSpPr>
        <p:grpSpPr>
          <a:xfrm>
            <a:off x="830456" y="4584499"/>
            <a:ext cx="297899" cy="313805"/>
            <a:chOff x="-14" y="1"/>
            <a:chExt cx="297897" cy="313804"/>
          </a:xfrm>
        </p:grpSpPr>
        <p:sp>
          <p:nvSpPr>
            <p:cNvPr id="1115" name="Google Shape;1017;p14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018;p14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8" name="Google Shape;1019;p14"/>
          <p:cNvGrpSpPr/>
          <p:nvPr/>
        </p:nvGrpSpPr>
        <p:grpSpPr>
          <a:xfrm>
            <a:off x="7240775" y="398375"/>
            <a:ext cx="291353" cy="281328"/>
            <a:chOff x="0" y="0"/>
            <a:chExt cx="291352" cy="281327"/>
          </a:xfrm>
        </p:grpSpPr>
        <p:sp>
          <p:nvSpPr>
            <p:cNvPr id="1118" name="Google Shape;1020;p14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021;p14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022;p14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023;p14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024;p14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025;p14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026;p14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027;p14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028;p14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029;p14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31" name="Google Shape;1030;p14"/>
          <p:cNvGrpSpPr/>
          <p:nvPr/>
        </p:nvGrpSpPr>
        <p:grpSpPr>
          <a:xfrm>
            <a:off x="8091998" y="1035806"/>
            <a:ext cx="122300" cy="132661"/>
            <a:chOff x="-1" y="2"/>
            <a:chExt cx="122299" cy="132660"/>
          </a:xfrm>
        </p:grpSpPr>
        <p:sp>
          <p:nvSpPr>
            <p:cNvPr id="1129" name="Google Shape;1031;p14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032;p14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2" name="Google Shape;1033;p14"/>
          <p:cNvSpPr/>
          <p:nvPr/>
        </p:nvSpPr>
        <p:spPr>
          <a:xfrm>
            <a:off x="1563742" y="4773750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3" name="Google Shape;1034;p14"/>
          <p:cNvSpPr/>
          <p:nvPr/>
        </p:nvSpPr>
        <p:spPr>
          <a:xfrm>
            <a:off x="7970629" y="4401837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6" name="Google Shape;1035;p14"/>
          <p:cNvGrpSpPr/>
          <p:nvPr/>
        </p:nvGrpSpPr>
        <p:grpSpPr>
          <a:xfrm>
            <a:off x="800048" y="4255017"/>
            <a:ext cx="122300" cy="132662"/>
            <a:chOff x="-1" y="2"/>
            <a:chExt cx="122299" cy="132660"/>
          </a:xfrm>
        </p:grpSpPr>
        <p:sp>
          <p:nvSpPr>
            <p:cNvPr id="1134" name="Google Shape;1036;p14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037;p14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7" name="Google Shape;1038;p14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1039;p14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1042;p14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1043;p14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1046;p14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1047;p14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1048;p14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Google Shape;1049;p14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5" name="Google Shape;1051;p14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6" name="Google Shape;1052;p14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7" name="Google Shape;1053;p14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8" name="Google Shape;1056;p14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9" name="Google Shape;1057;p14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0" name="Google Shape;1058;p14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1" name="Google Shape;1061;p14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2" name="Google Shape;1062;p14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3" name="Google Shape;1063;p14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4" name="Google Shape;1066;p14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5" name="Google Shape;1067;p14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6" name="Google Shape;1068;p14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7" name="Google Shape;1071;p14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8" name="Google Shape;1072;p14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9" name="Google Shape;1073;p14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0" name="Google Shape;1076;p14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1" name="Google Shape;1077;p14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2" name="Google Shape;1078;p14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3" name="Google Shape;1081;p14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1082;p14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1083;p14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6" name="Google Shape;1086;p14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7" name="Google Shape;1087;p14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8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69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7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1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6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174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172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5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192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177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089;p15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200" name="Google Shape;1090;p15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3" name="Google Shape;1091;p15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201" name="Google Shape;1092;p15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1093;p15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4" name="Google Shape;1094;p15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7" name="Google Shape;1095;p15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205" name="Google Shape;1096;p15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1097;p15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0" name="Google Shape;1098;p15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208" name="Google Shape;1099;p15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1100;p15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3" name="Google Shape;1101;p15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211" name="Google Shape;1102;p15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2" name="Google Shape;1103;p15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6" name="Google Shape;1104;p15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214" name="Google Shape;1105;p15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5" name="Google Shape;1106;p15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9" name="Google Shape;1107;p15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217" name="Google Shape;1108;p15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8" name="Google Shape;1109;p15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20" name="Google Shape;1110;p15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111;p15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2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226" name="Google Shape;1113;p15"/>
          <p:cNvGrpSpPr/>
          <p:nvPr/>
        </p:nvGrpSpPr>
        <p:grpSpPr>
          <a:xfrm>
            <a:off x="559494" y="366924"/>
            <a:ext cx="297898" cy="313805"/>
            <a:chOff x="-14" y="1"/>
            <a:chExt cx="297896" cy="313804"/>
          </a:xfrm>
        </p:grpSpPr>
        <p:sp>
          <p:nvSpPr>
            <p:cNvPr id="1224" name="Google Shape;1114;p15"/>
            <p:cNvSpPr/>
            <p:nvPr/>
          </p:nvSpPr>
          <p:spPr>
            <a:xfrm>
              <a:off x="-15" y="1"/>
              <a:ext cx="297898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115;p15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37" name="Google Shape;1116;p15"/>
          <p:cNvGrpSpPr/>
          <p:nvPr/>
        </p:nvGrpSpPr>
        <p:grpSpPr>
          <a:xfrm>
            <a:off x="7942312" y="4463786"/>
            <a:ext cx="291353" cy="281329"/>
            <a:chOff x="0" y="0"/>
            <a:chExt cx="291352" cy="281327"/>
          </a:xfrm>
        </p:grpSpPr>
        <p:sp>
          <p:nvSpPr>
            <p:cNvPr id="1227" name="Google Shape;1117;p15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118;p15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119;p15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120;p15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121;p15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122;p15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123;p15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124;p15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125;p15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126;p15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0" name="Google Shape;1127;p15"/>
          <p:cNvGrpSpPr/>
          <p:nvPr/>
        </p:nvGrpSpPr>
        <p:grpSpPr>
          <a:xfrm>
            <a:off x="1261248" y="340831"/>
            <a:ext cx="122300" cy="132661"/>
            <a:chOff x="-1" y="2"/>
            <a:chExt cx="122299" cy="132660"/>
          </a:xfrm>
        </p:grpSpPr>
        <p:sp>
          <p:nvSpPr>
            <p:cNvPr id="1238" name="Google Shape;1128;p15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129;p15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41" name="Google Shape;1130;p15"/>
          <p:cNvSpPr/>
          <p:nvPr/>
        </p:nvSpPr>
        <p:spPr>
          <a:xfrm>
            <a:off x="8043992" y="362788"/>
            <a:ext cx="84651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2" name="Google Shape;1131;p15"/>
          <p:cNvSpPr/>
          <p:nvPr/>
        </p:nvSpPr>
        <p:spPr>
          <a:xfrm>
            <a:off x="8159817" y="4193999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45" name="Google Shape;1132;p15"/>
          <p:cNvGrpSpPr/>
          <p:nvPr/>
        </p:nvGrpSpPr>
        <p:grpSpPr>
          <a:xfrm>
            <a:off x="7467273" y="4673393"/>
            <a:ext cx="122301" cy="132661"/>
            <a:chOff x="-1" y="2"/>
            <a:chExt cx="122299" cy="132660"/>
          </a:xfrm>
        </p:grpSpPr>
        <p:sp>
          <p:nvSpPr>
            <p:cNvPr id="1243" name="Google Shape;1133;p15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134;p15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46" name="Google Shape;1135;p15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136;p15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139;p15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9" name="Google Shape;1140;p15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0" name="Google Shape;1143;p15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1" name="Google Shape;1144;p15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2" name="Google Shape;1145;p15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3" name="Google Shape;1146;p15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4" name="Google Shape;1148;p15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5" name="Google Shape;1149;p15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6" name="Google Shape;1150;p15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7" name="Google Shape;1153;p15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8" name="Google Shape;1154;p15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9" name="Google Shape;1155;p15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0" name="Google Shape;1158;p15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1" name="Google Shape;1159;p15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2" name="Google Shape;1160;p15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3" name="Google Shape;1163;p15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4" name="Google Shape;1164;p15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5" name="Google Shape;1165;p15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6" name="Google Shape;1168;p15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7" name="Google Shape;1169;p15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8" name="Google Shape;1170;p15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9" name="Google Shape;1173;p15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0" name="Google Shape;1174;p15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1" name="Google Shape;1175;p15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2" name="Google Shape;1178;p15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3" name="Google Shape;1179;p15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4" name="Google Shape;1180;p15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5" name="Google Shape;1183;p15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6" name="Google Shape;1184;p15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7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78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7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5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283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281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84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301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286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186;p16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309" name="Google Shape;1187;p16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12" name="Google Shape;1188;p16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310" name="Google Shape;1189;p16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1190;p16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13" name="Google Shape;1191;p16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16" name="Google Shape;1192;p16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314" name="Google Shape;1193;p16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1194;p16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19" name="Google Shape;1195;p16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317" name="Google Shape;1196;p16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1197;p16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22" name="Google Shape;1198;p16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320" name="Google Shape;1199;p16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1200;p16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25" name="Google Shape;1201;p16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323" name="Google Shape;1202;p16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1203;p16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28" name="Google Shape;1204;p16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326" name="Google Shape;1205;p16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1206;p16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29" name="Google Shape;1207;p16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208;p16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32" name="Google Shape;1209;p16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3" name="Google Shape;1210;p16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4" name="Google Shape;1213;p16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5" name="Google Shape;1214;p16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6" name="Google Shape;1217;p16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7" name="Google Shape;1218;p16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8" name="Google Shape;1219;p16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9" name="Google Shape;1220;p16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0" name="Google Shape;1222;p16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1" name="Google Shape;1223;p16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2" name="Google Shape;1224;p16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3" name="Google Shape;1227;p16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4" name="Google Shape;1228;p16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5" name="Google Shape;1229;p16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6" name="Google Shape;1232;p16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7" name="Google Shape;1233;p16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8" name="Google Shape;1234;p16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9" name="Google Shape;1237;p16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0" name="Google Shape;1238;p16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1" name="Google Shape;1239;p16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2" name="Google Shape;1242;p16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3" name="Google Shape;1243;p16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4" name="Google Shape;1244;p16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5" name="Google Shape;1247;p16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6" name="Google Shape;1248;p16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7" name="Google Shape;1249;p16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8" name="Google Shape;1252;p16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9" name="Google Shape;1253;p16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0" name="Google Shape;1254;p16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1" name="Google Shape;1257;p16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2" name="Google Shape;1258;p16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73" name="Google Shape;1259;p16"/>
          <p:cNvGrpSpPr/>
          <p:nvPr/>
        </p:nvGrpSpPr>
        <p:grpSpPr>
          <a:xfrm>
            <a:off x="726237" y="4500448"/>
            <a:ext cx="291353" cy="281329"/>
            <a:chOff x="0" y="0"/>
            <a:chExt cx="291352" cy="281327"/>
          </a:xfrm>
        </p:grpSpPr>
        <p:sp>
          <p:nvSpPr>
            <p:cNvPr id="1363" name="Google Shape;1260;p16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261;p16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262;p16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263;p16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264;p16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265;p16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266;p16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267;p16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268;p16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269;p16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74" name="Google Shape;1270;p16"/>
          <p:cNvSpPr/>
          <p:nvPr/>
        </p:nvSpPr>
        <p:spPr>
          <a:xfrm>
            <a:off x="7346054" y="50809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77" name="Google Shape;1271;p16"/>
          <p:cNvGrpSpPr/>
          <p:nvPr/>
        </p:nvGrpSpPr>
        <p:grpSpPr>
          <a:xfrm>
            <a:off x="1539948" y="476518"/>
            <a:ext cx="122300" cy="132661"/>
            <a:chOff x="-1" y="2"/>
            <a:chExt cx="122299" cy="132660"/>
          </a:xfrm>
        </p:grpSpPr>
        <p:sp>
          <p:nvSpPr>
            <p:cNvPr id="1375" name="Google Shape;1272;p16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273;p16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78" name="Google Shape;1274;p16"/>
          <p:cNvSpPr/>
          <p:nvPr/>
        </p:nvSpPr>
        <p:spPr>
          <a:xfrm>
            <a:off x="1438404" y="478181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9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380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8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2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7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385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383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86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403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388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" name="Google Shape;1276;p17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411" name="Google Shape;1277;p17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14" name="Google Shape;1278;p17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412" name="Google Shape;1279;p17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1280;p17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15" name="Google Shape;1281;p17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18" name="Google Shape;1282;p17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416" name="Google Shape;1283;p17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1284;p17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21" name="Google Shape;1285;p17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419" name="Google Shape;1286;p17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1287;p17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24" name="Google Shape;1288;p17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422" name="Google Shape;1289;p17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1290;p17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27" name="Google Shape;1291;p17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425" name="Google Shape;1292;p17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1293;p17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30" name="Google Shape;1294;p17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428" name="Google Shape;1295;p17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1296;p17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31" name="Google Shape;1297;p17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298;p17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34" name="Google Shape;1299;p17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5" name="Google Shape;1300;p17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6" name="Google Shape;1303;p17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7" name="Google Shape;1304;p17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8" name="Google Shape;1307;p17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9" name="Google Shape;1308;p17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0" name="Google Shape;1309;p17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1" name="Google Shape;1310;p17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2" name="Google Shape;1312;p17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3" name="Google Shape;1313;p17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4" name="Google Shape;1314;p17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5" name="Google Shape;1317;p17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6" name="Google Shape;1318;p17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7" name="Google Shape;1319;p17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8" name="Google Shape;1322;p17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9" name="Google Shape;1323;p17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0" name="Google Shape;1324;p17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1" name="Google Shape;1327;p17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2" name="Google Shape;1328;p17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3" name="Google Shape;1329;p17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4" name="Google Shape;1332;p17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5" name="Google Shape;1333;p17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6" name="Google Shape;1334;p17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7" name="Google Shape;1337;p17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8" name="Google Shape;1338;p17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9" name="Google Shape;1339;p17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0" name="Google Shape;1342;p17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1" name="Google Shape;1343;p17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2" name="Google Shape;1344;p17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3" name="Google Shape;1347;p17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4" name="Google Shape;1348;p17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67" name="Google Shape;1349;p17"/>
          <p:cNvGrpSpPr/>
          <p:nvPr/>
        </p:nvGrpSpPr>
        <p:grpSpPr>
          <a:xfrm>
            <a:off x="559494" y="366924"/>
            <a:ext cx="297898" cy="313805"/>
            <a:chOff x="-14" y="1"/>
            <a:chExt cx="297896" cy="313804"/>
          </a:xfrm>
        </p:grpSpPr>
        <p:sp>
          <p:nvSpPr>
            <p:cNvPr id="1465" name="Google Shape;1350;p17"/>
            <p:cNvSpPr/>
            <p:nvPr/>
          </p:nvSpPr>
          <p:spPr>
            <a:xfrm>
              <a:off x="-15" y="1"/>
              <a:ext cx="297898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351;p17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78" name="Google Shape;1352;p17"/>
          <p:cNvGrpSpPr/>
          <p:nvPr/>
        </p:nvGrpSpPr>
        <p:grpSpPr>
          <a:xfrm>
            <a:off x="7942312" y="4463786"/>
            <a:ext cx="291353" cy="281329"/>
            <a:chOff x="0" y="0"/>
            <a:chExt cx="291352" cy="281327"/>
          </a:xfrm>
        </p:grpSpPr>
        <p:sp>
          <p:nvSpPr>
            <p:cNvPr id="1468" name="Google Shape;1353;p17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354;p17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355;p17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356;p17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357;p17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358;p17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359;p17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360;p17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361;p17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362;p17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81" name="Google Shape;1363;p17"/>
          <p:cNvGrpSpPr/>
          <p:nvPr/>
        </p:nvGrpSpPr>
        <p:grpSpPr>
          <a:xfrm>
            <a:off x="1261248" y="340831"/>
            <a:ext cx="122300" cy="132661"/>
            <a:chOff x="-1" y="2"/>
            <a:chExt cx="122299" cy="132660"/>
          </a:xfrm>
        </p:grpSpPr>
        <p:sp>
          <p:nvSpPr>
            <p:cNvPr id="1479" name="Google Shape;1364;p17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365;p17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82" name="Google Shape;1366;p17"/>
          <p:cNvSpPr/>
          <p:nvPr/>
        </p:nvSpPr>
        <p:spPr>
          <a:xfrm>
            <a:off x="8043992" y="362788"/>
            <a:ext cx="84651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3" name="Google Shape;1367;p17"/>
          <p:cNvSpPr/>
          <p:nvPr/>
        </p:nvSpPr>
        <p:spPr>
          <a:xfrm>
            <a:off x="8159817" y="4193999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86" name="Google Shape;1368;p17"/>
          <p:cNvGrpSpPr/>
          <p:nvPr/>
        </p:nvGrpSpPr>
        <p:grpSpPr>
          <a:xfrm>
            <a:off x="7467273" y="4673393"/>
            <a:ext cx="122301" cy="132661"/>
            <a:chOff x="-1" y="2"/>
            <a:chExt cx="122299" cy="132660"/>
          </a:xfrm>
        </p:grpSpPr>
        <p:sp>
          <p:nvSpPr>
            <p:cNvPr id="1484" name="Google Shape;1369;p17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370;p17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87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88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8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0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5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493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491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2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94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511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496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372;p18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519" name="Google Shape;1373;p18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22" name="Google Shape;1374;p18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520" name="Google Shape;1375;p18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1" name="Google Shape;1376;p18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23" name="Google Shape;1377;p18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26" name="Google Shape;1378;p18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524" name="Google Shape;1379;p18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1380;p18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29" name="Google Shape;1381;p18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527" name="Google Shape;1382;p18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1383;p18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32" name="Google Shape;1384;p18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530" name="Google Shape;1385;p18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1386;p18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35" name="Google Shape;1387;p18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533" name="Google Shape;1388;p18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4" name="Google Shape;1389;p18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38" name="Google Shape;1390;p18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536" name="Google Shape;1391;p18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1392;p18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39" name="Google Shape;1393;p18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394;p18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42" name="Google Shape;1395;p18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3" name="Google Shape;1396;p18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4" name="Google Shape;1399;p18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5" name="Google Shape;1400;p18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6" name="Google Shape;1403;p18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7" name="Google Shape;1404;p18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8" name="Google Shape;1405;p18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9" name="Google Shape;1406;p18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0" name="Google Shape;1408;p18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1" name="Google Shape;1409;p18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2" name="Google Shape;1410;p18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3" name="Google Shape;1413;p18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4" name="Google Shape;1414;p18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5" name="Google Shape;1415;p18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6" name="Google Shape;1418;p18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7" name="Google Shape;1419;p18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8" name="Google Shape;1420;p18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9" name="Google Shape;1423;p18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0" name="Google Shape;1424;p18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1" name="Google Shape;1425;p18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2" name="Google Shape;1428;p18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3" name="Google Shape;1429;p18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4" name="Google Shape;1430;p18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5" name="Google Shape;1433;p18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6" name="Google Shape;1434;p18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7" name="Google Shape;1435;p18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8" name="Google Shape;1438;p18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9" name="Google Shape;1439;p18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0" name="Google Shape;1440;p18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1" name="Google Shape;1443;p18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2" name="Google Shape;1444;p18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3" name="Google Shape;1445;p18"/>
          <p:cNvSpPr/>
          <p:nvPr/>
        </p:nvSpPr>
        <p:spPr>
          <a:xfrm>
            <a:off x="228931" y="135716"/>
            <a:ext cx="794686" cy="686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76" name="Google Shape;1446;p18"/>
          <p:cNvGrpSpPr/>
          <p:nvPr/>
        </p:nvGrpSpPr>
        <p:grpSpPr>
          <a:xfrm>
            <a:off x="1118656" y="879024"/>
            <a:ext cx="297899" cy="313805"/>
            <a:chOff x="-14" y="1"/>
            <a:chExt cx="297897" cy="313804"/>
          </a:xfrm>
        </p:grpSpPr>
        <p:sp>
          <p:nvSpPr>
            <p:cNvPr id="1574" name="Google Shape;1447;p18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448;p18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7" name="Google Shape;1449;p18"/>
          <p:cNvGrpSpPr/>
          <p:nvPr/>
        </p:nvGrpSpPr>
        <p:grpSpPr>
          <a:xfrm>
            <a:off x="7814274" y="4463774"/>
            <a:ext cx="291353" cy="281329"/>
            <a:chOff x="0" y="0"/>
            <a:chExt cx="291352" cy="281327"/>
          </a:xfrm>
        </p:grpSpPr>
        <p:sp>
          <p:nvSpPr>
            <p:cNvPr id="1577" name="Google Shape;1450;p18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451;p18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452;p18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453;p18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454;p18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455;p18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456;p18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457;p18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458;p18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459;p18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0" name="Google Shape;1460;p18"/>
          <p:cNvGrpSpPr/>
          <p:nvPr/>
        </p:nvGrpSpPr>
        <p:grpSpPr>
          <a:xfrm>
            <a:off x="7578548" y="722618"/>
            <a:ext cx="122300" cy="132661"/>
            <a:chOff x="-1" y="2"/>
            <a:chExt cx="122299" cy="132660"/>
          </a:xfrm>
        </p:grpSpPr>
        <p:sp>
          <p:nvSpPr>
            <p:cNvPr id="1588" name="Google Shape;1461;p18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462;p18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91" name="Google Shape;1463;p18"/>
          <p:cNvSpPr/>
          <p:nvPr/>
        </p:nvSpPr>
        <p:spPr>
          <a:xfrm>
            <a:off x="1893117" y="539074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2" name="Google Shape;1464;p18"/>
          <p:cNvSpPr/>
          <p:nvPr/>
        </p:nvSpPr>
        <p:spPr>
          <a:xfrm>
            <a:off x="8228955" y="4065025"/>
            <a:ext cx="67017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3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94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9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6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1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599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597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8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00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617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602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466;p19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625" name="Google Shape;1467;p19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28" name="Google Shape;1468;p19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626" name="Google Shape;1469;p19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7" name="Google Shape;1470;p19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29" name="Google Shape;1471;p19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2" name="Google Shape;1472;p19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630" name="Google Shape;1473;p19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1" name="Google Shape;1474;p19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35" name="Google Shape;1475;p19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633" name="Google Shape;1476;p19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4" name="Google Shape;1477;p19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38" name="Google Shape;1478;p19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636" name="Google Shape;1479;p19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7" name="Google Shape;1480;p19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41" name="Google Shape;1481;p19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639" name="Google Shape;1482;p19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0" name="Google Shape;1483;p19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44" name="Google Shape;1484;p19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642" name="Google Shape;1485;p19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3" name="Google Shape;1486;p19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45" name="Google Shape;1487;p19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488;p19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48" name="Google Shape;1489;p19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9" name="Google Shape;1490;p19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0" name="Google Shape;1493;p19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1" name="Google Shape;1494;p19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2" name="Google Shape;1497;p19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3" name="Google Shape;1498;p19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4" name="Google Shape;1499;p19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5" name="Google Shape;1500;p19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6" name="Google Shape;1502;p19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7" name="Google Shape;1503;p19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8" name="Google Shape;1504;p19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9" name="Google Shape;1507;p19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0" name="Google Shape;1508;p19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1" name="Google Shape;1509;p19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2" name="Google Shape;1512;p19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3" name="Google Shape;1513;p19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4" name="Google Shape;1514;p19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5" name="Google Shape;1517;p19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6" name="Google Shape;1518;p19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7" name="Google Shape;1519;p19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8" name="Google Shape;1522;p19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9" name="Google Shape;1523;p19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0" name="Google Shape;1524;p19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1" name="Google Shape;1527;p19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2" name="Google Shape;1528;p19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3" name="Google Shape;1529;p19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4" name="Google Shape;1532;p19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5" name="Google Shape;1533;p19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6" name="Google Shape;1534;p19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7" name="Google Shape;1537;p19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78" name="Google Shape;1538;p19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81" name="Google Shape;1539;p19"/>
          <p:cNvGrpSpPr/>
          <p:nvPr/>
        </p:nvGrpSpPr>
        <p:grpSpPr>
          <a:xfrm>
            <a:off x="7714306" y="2997287"/>
            <a:ext cx="297898" cy="313805"/>
            <a:chOff x="-14" y="1"/>
            <a:chExt cx="297896" cy="313804"/>
          </a:xfrm>
        </p:grpSpPr>
        <p:sp>
          <p:nvSpPr>
            <p:cNvPr id="1679" name="Google Shape;1540;p19"/>
            <p:cNvSpPr/>
            <p:nvPr/>
          </p:nvSpPr>
          <p:spPr>
            <a:xfrm>
              <a:off x="-15" y="1"/>
              <a:ext cx="297898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541;p19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2" name="Google Shape;1542;p19"/>
          <p:cNvGrpSpPr/>
          <p:nvPr/>
        </p:nvGrpSpPr>
        <p:grpSpPr>
          <a:xfrm>
            <a:off x="1018073" y="1506999"/>
            <a:ext cx="291353" cy="281328"/>
            <a:chOff x="0" y="0"/>
            <a:chExt cx="291352" cy="281327"/>
          </a:xfrm>
        </p:grpSpPr>
        <p:sp>
          <p:nvSpPr>
            <p:cNvPr id="1682" name="Google Shape;1543;p19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544;p19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545;p19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546;p19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547;p19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548;p19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549;p19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550;p19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551;p19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552;p19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5" name="Google Shape;1553;p19"/>
          <p:cNvGrpSpPr/>
          <p:nvPr/>
        </p:nvGrpSpPr>
        <p:grpSpPr>
          <a:xfrm>
            <a:off x="2096473" y="637731"/>
            <a:ext cx="122300" cy="132661"/>
            <a:chOff x="-1" y="2"/>
            <a:chExt cx="122299" cy="132660"/>
          </a:xfrm>
        </p:grpSpPr>
        <p:sp>
          <p:nvSpPr>
            <p:cNvPr id="1693" name="Google Shape;1554;p19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555;p19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96" name="Google Shape;1556;p19"/>
          <p:cNvSpPr/>
          <p:nvPr/>
        </p:nvSpPr>
        <p:spPr>
          <a:xfrm>
            <a:off x="7022535" y="659648"/>
            <a:ext cx="84651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7" name="Google Shape;1557;p19"/>
          <p:cNvSpPr/>
          <p:nvPr/>
        </p:nvSpPr>
        <p:spPr>
          <a:xfrm>
            <a:off x="1836692" y="128464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8" name="Google Shape;1558;p19"/>
          <p:cNvSpPr/>
          <p:nvPr/>
        </p:nvSpPr>
        <p:spPr>
          <a:xfrm>
            <a:off x="1028504" y="100067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9" name="Google Shape;1559;p19"/>
          <p:cNvSpPr/>
          <p:nvPr/>
        </p:nvSpPr>
        <p:spPr>
          <a:xfrm>
            <a:off x="7538154" y="418193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0" name="Google Shape;1560;p19"/>
          <p:cNvSpPr/>
          <p:nvPr/>
        </p:nvSpPr>
        <p:spPr>
          <a:xfrm>
            <a:off x="1119742" y="370909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11" name="Google Shape;1561;p19"/>
          <p:cNvGrpSpPr/>
          <p:nvPr/>
        </p:nvGrpSpPr>
        <p:grpSpPr>
          <a:xfrm>
            <a:off x="1529775" y="4285398"/>
            <a:ext cx="291353" cy="281329"/>
            <a:chOff x="0" y="0"/>
            <a:chExt cx="291352" cy="281327"/>
          </a:xfrm>
        </p:grpSpPr>
        <p:sp>
          <p:nvSpPr>
            <p:cNvPr id="1701" name="Google Shape;1562;p19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563;p19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564;p19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565;p19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566;p19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567;p19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568;p19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569;p19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570;p19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571;p19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4" name="Google Shape;1572;p19"/>
          <p:cNvGrpSpPr/>
          <p:nvPr/>
        </p:nvGrpSpPr>
        <p:grpSpPr>
          <a:xfrm>
            <a:off x="1309644" y="2640374"/>
            <a:ext cx="297899" cy="313806"/>
            <a:chOff x="-14" y="1"/>
            <a:chExt cx="297897" cy="313805"/>
          </a:xfrm>
        </p:grpSpPr>
        <p:sp>
          <p:nvSpPr>
            <p:cNvPr id="1712" name="Google Shape;1573;p19"/>
            <p:cNvSpPr/>
            <p:nvPr/>
          </p:nvSpPr>
          <p:spPr>
            <a:xfrm>
              <a:off x="-15" y="1"/>
              <a:ext cx="297899" cy="31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574;p19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25" name="Google Shape;1575;p19"/>
          <p:cNvGrpSpPr/>
          <p:nvPr/>
        </p:nvGrpSpPr>
        <p:grpSpPr>
          <a:xfrm>
            <a:off x="6975823" y="4368974"/>
            <a:ext cx="291353" cy="281329"/>
            <a:chOff x="0" y="0"/>
            <a:chExt cx="291352" cy="281327"/>
          </a:xfrm>
        </p:grpSpPr>
        <p:sp>
          <p:nvSpPr>
            <p:cNvPr id="1715" name="Google Shape;1576;p19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577;p19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578;p19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579;p19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580;p19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81;p19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582;p19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583;p19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584;p19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585;p19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28" name="Google Shape;1586;p19"/>
          <p:cNvGrpSpPr/>
          <p:nvPr/>
        </p:nvGrpSpPr>
        <p:grpSpPr>
          <a:xfrm>
            <a:off x="7210248" y="2223918"/>
            <a:ext cx="122300" cy="132661"/>
            <a:chOff x="-1" y="2"/>
            <a:chExt cx="122299" cy="132660"/>
          </a:xfrm>
        </p:grpSpPr>
        <p:sp>
          <p:nvSpPr>
            <p:cNvPr id="1726" name="Google Shape;1587;p19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588;p19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31" name="Google Shape;1589;p19"/>
          <p:cNvGrpSpPr/>
          <p:nvPr/>
        </p:nvGrpSpPr>
        <p:grpSpPr>
          <a:xfrm>
            <a:off x="7714294" y="1173812"/>
            <a:ext cx="297899" cy="313805"/>
            <a:chOff x="-14" y="1"/>
            <a:chExt cx="297897" cy="313804"/>
          </a:xfrm>
        </p:grpSpPr>
        <p:sp>
          <p:nvSpPr>
            <p:cNvPr id="1729" name="Google Shape;1590;p19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591;p19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32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33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3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5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0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738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736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39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756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741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6" name="Google Shape;1593;p20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1764" name="Google Shape;1594;p20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7" name="Google Shape;1595;p20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1765" name="Google Shape;1596;p20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1597;p20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68" name="Google Shape;1598;p20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71" name="Google Shape;1599;p20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1769" name="Google Shape;1600;p20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1601;p20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74" name="Google Shape;1602;p20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1772" name="Google Shape;1603;p20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1604;p20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77" name="Google Shape;1605;p20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1775" name="Google Shape;1606;p20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1607;p20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80" name="Google Shape;1608;p20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1778" name="Google Shape;1609;p20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1610;p20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83" name="Google Shape;1611;p20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1781" name="Google Shape;1612;p20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1613;p20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84" name="Google Shape;1614;p20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615;p20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87" name="نص العنوان"/>
          <p:cNvSpPr txBox="1"/>
          <p:nvPr>
            <p:ph type="title"/>
          </p:nvPr>
        </p:nvSpPr>
        <p:spPr>
          <a:xfrm>
            <a:off x="2325950" y="395774"/>
            <a:ext cx="4492802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8" name="مستوى النص الأول…"/>
          <p:cNvSpPr txBox="1"/>
          <p:nvPr>
            <p:ph type="body" sz="quarter" idx="1"/>
          </p:nvPr>
        </p:nvSpPr>
        <p:spPr>
          <a:xfrm>
            <a:off x="2327039" y="1556401"/>
            <a:ext cx="4492804" cy="146010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89" name="Google Shape;1619;p20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0" name="Google Shape;1620;p20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1" name="Google Shape;1623;p20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2" name="Google Shape;1624;p20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3" name="Google Shape;1627;p20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4" name="Google Shape;1628;p20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5" name="Google Shape;1629;p20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6" name="Google Shape;1630;p20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7" name="Google Shape;1632;p20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8" name="Google Shape;1633;p20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99" name="Google Shape;1634;p20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0" name="Google Shape;1637;p20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1" name="Google Shape;1638;p20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2" name="Google Shape;1639;p20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3" name="Google Shape;1642;p20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4" name="Google Shape;1643;p20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5" name="Google Shape;1644;p20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6" name="Google Shape;1647;p20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7" name="Google Shape;1648;p20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8" name="Google Shape;1649;p20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9" name="Google Shape;1652;p20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0" name="Google Shape;1653;p20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1" name="Google Shape;1654;p20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2" name="Google Shape;1657;p20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3" name="Google Shape;1658;p20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4" name="Google Shape;1659;p20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5" name="Google Shape;1662;p20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6" name="Google Shape;1663;p20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7" name="Google Shape;1664;p20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8" name="Google Shape;1667;p20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9" name="Google Shape;1668;p20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822" name="Google Shape;1669;p20"/>
          <p:cNvGrpSpPr/>
          <p:nvPr/>
        </p:nvGrpSpPr>
        <p:grpSpPr>
          <a:xfrm>
            <a:off x="7714306" y="2997287"/>
            <a:ext cx="297898" cy="313805"/>
            <a:chOff x="-14" y="1"/>
            <a:chExt cx="297896" cy="313804"/>
          </a:xfrm>
        </p:grpSpPr>
        <p:sp>
          <p:nvSpPr>
            <p:cNvPr id="1820" name="Google Shape;1670;p20"/>
            <p:cNvSpPr/>
            <p:nvPr/>
          </p:nvSpPr>
          <p:spPr>
            <a:xfrm>
              <a:off x="-15" y="1"/>
              <a:ext cx="297898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671;p20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3" name="Google Shape;1672;p20"/>
          <p:cNvGrpSpPr/>
          <p:nvPr/>
        </p:nvGrpSpPr>
        <p:grpSpPr>
          <a:xfrm>
            <a:off x="1018073" y="1506999"/>
            <a:ext cx="291353" cy="281328"/>
            <a:chOff x="0" y="0"/>
            <a:chExt cx="291352" cy="281327"/>
          </a:xfrm>
        </p:grpSpPr>
        <p:sp>
          <p:nvSpPr>
            <p:cNvPr id="1823" name="Google Shape;1673;p20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674;p20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675;p20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676;p20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677;p20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678;p20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679;p20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680;p20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681;p20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682;p20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6" name="Google Shape;1683;p20"/>
          <p:cNvGrpSpPr/>
          <p:nvPr/>
        </p:nvGrpSpPr>
        <p:grpSpPr>
          <a:xfrm>
            <a:off x="2096473" y="637731"/>
            <a:ext cx="122300" cy="132661"/>
            <a:chOff x="-1" y="2"/>
            <a:chExt cx="122299" cy="132660"/>
          </a:xfrm>
        </p:grpSpPr>
        <p:sp>
          <p:nvSpPr>
            <p:cNvPr id="1834" name="Google Shape;1684;p20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685;p20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37" name="Google Shape;1686;p20"/>
          <p:cNvSpPr/>
          <p:nvPr/>
        </p:nvSpPr>
        <p:spPr>
          <a:xfrm>
            <a:off x="7022535" y="659648"/>
            <a:ext cx="84651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8" name="Google Shape;1687;p20"/>
          <p:cNvSpPr/>
          <p:nvPr/>
        </p:nvSpPr>
        <p:spPr>
          <a:xfrm>
            <a:off x="1836692" y="128464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9" name="Google Shape;1688;p20"/>
          <p:cNvSpPr/>
          <p:nvPr/>
        </p:nvSpPr>
        <p:spPr>
          <a:xfrm>
            <a:off x="1028504" y="100067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0" name="Google Shape;1689;p20"/>
          <p:cNvSpPr/>
          <p:nvPr/>
        </p:nvSpPr>
        <p:spPr>
          <a:xfrm>
            <a:off x="7538154" y="418193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1" name="Google Shape;1690;p20"/>
          <p:cNvSpPr/>
          <p:nvPr/>
        </p:nvSpPr>
        <p:spPr>
          <a:xfrm>
            <a:off x="1119742" y="3709099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852" name="Google Shape;1691;p20"/>
          <p:cNvGrpSpPr/>
          <p:nvPr/>
        </p:nvGrpSpPr>
        <p:grpSpPr>
          <a:xfrm>
            <a:off x="1529775" y="4285398"/>
            <a:ext cx="291353" cy="281329"/>
            <a:chOff x="0" y="0"/>
            <a:chExt cx="291352" cy="281327"/>
          </a:xfrm>
        </p:grpSpPr>
        <p:sp>
          <p:nvSpPr>
            <p:cNvPr id="1842" name="Google Shape;1692;p20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693;p20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694;p20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695;p20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696;p20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697;p20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698;p20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699;p20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700;p20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701;p20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5" name="Google Shape;1702;p20"/>
          <p:cNvGrpSpPr/>
          <p:nvPr/>
        </p:nvGrpSpPr>
        <p:grpSpPr>
          <a:xfrm>
            <a:off x="1309644" y="2640374"/>
            <a:ext cx="297899" cy="313806"/>
            <a:chOff x="-14" y="1"/>
            <a:chExt cx="297897" cy="313805"/>
          </a:xfrm>
        </p:grpSpPr>
        <p:sp>
          <p:nvSpPr>
            <p:cNvPr id="1853" name="Google Shape;1703;p20"/>
            <p:cNvSpPr/>
            <p:nvPr/>
          </p:nvSpPr>
          <p:spPr>
            <a:xfrm>
              <a:off x="-15" y="1"/>
              <a:ext cx="297899" cy="31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704;p20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66" name="Google Shape;1705;p20"/>
          <p:cNvGrpSpPr/>
          <p:nvPr/>
        </p:nvGrpSpPr>
        <p:grpSpPr>
          <a:xfrm>
            <a:off x="6975823" y="4368974"/>
            <a:ext cx="291353" cy="281329"/>
            <a:chOff x="0" y="0"/>
            <a:chExt cx="291352" cy="281327"/>
          </a:xfrm>
        </p:grpSpPr>
        <p:sp>
          <p:nvSpPr>
            <p:cNvPr id="1856" name="Google Shape;1706;p20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707;p20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708;p20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709;p20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710;p20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711;p20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712;p20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713;p20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714;p20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715;p20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69" name="Google Shape;1716;p20"/>
          <p:cNvGrpSpPr/>
          <p:nvPr/>
        </p:nvGrpSpPr>
        <p:grpSpPr>
          <a:xfrm>
            <a:off x="7210248" y="2223918"/>
            <a:ext cx="122300" cy="132661"/>
            <a:chOff x="-1" y="2"/>
            <a:chExt cx="122299" cy="132660"/>
          </a:xfrm>
        </p:grpSpPr>
        <p:sp>
          <p:nvSpPr>
            <p:cNvPr id="1867" name="Google Shape;1717;p20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718;p20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72" name="Google Shape;1719;p20"/>
          <p:cNvGrpSpPr/>
          <p:nvPr/>
        </p:nvGrpSpPr>
        <p:grpSpPr>
          <a:xfrm>
            <a:off x="7714294" y="1173812"/>
            <a:ext cx="297899" cy="313805"/>
            <a:chOff x="-14" y="1"/>
            <a:chExt cx="297897" cy="313804"/>
          </a:xfrm>
        </p:grpSpPr>
        <p:sp>
          <p:nvSpPr>
            <p:cNvPr id="1870" name="Google Shape;1720;p20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721;p20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73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874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87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6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1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1879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1877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8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880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897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1882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34;p3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0" name="Google Shape;135;p3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208" name="Google Shape;136;p3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11" name="Google Shape;137;p3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209" name="Google Shape;138;p3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139;p3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12" name="Google Shape;140;p3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15" name="Google Shape;141;p3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213" name="Google Shape;142;p3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143;p3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8" name="Google Shape;144;p3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216" name="Google Shape;145;p3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146;p3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1" name="Google Shape;147;p3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219" name="Google Shape;148;p3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149;p3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4" name="Google Shape;150;p3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222" name="Google Shape;151;p3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52;p3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53;p3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225" name="Google Shape;154;p3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55;p3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8" name="Google Shape;156;p3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57;p3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/>
              </a:pPr>
            </a:p>
          </p:txBody>
        </p:sp>
      </p:grpSp>
      <p:sp>
        <p:nvSpPr>
          <p:cNvPr id="231" name="Google Shape;158;p3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2" name="Google Shape;159;p3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3" name="Google Shape;162;p3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4" name="Google Shape;163;p3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5" name="Google Shape;166;p3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6" name="Google Shape;167;p3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7" name="Google Shape;168;p3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8" name="Google Shape;169;p3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9" name="Google Shape;171;p3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0" name="Google Shape;172;p3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1" name="Google Shape;173;p3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2" name="Google Shape;176;p3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3" name="Google Shape;177;p3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4" name="Google Shape;178;p3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5" name="Google Shape;181;p3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6" name="Google Shape;182;p3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7" name="Google Shape;183;p3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" name="Google Shape;186;p3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87;p3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88;p3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91;p3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92;p3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93;p3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96;p3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97;p3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98;p3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201;p3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202;p3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203;p3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206;p3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207;p3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3" name="مستوى النص الأول…"/>
          <p:cNvSpPr txBox="1"/>
          <p:nvPr>
            <p:ph type="body" sz="quarter" idx="1"/>
          </p:nvPr>
        </p:nvSpPr>
        <p:spPr>
          <a:xfrm>
            <a:off x="2233573" y="3144850"/>
            <a:ext cx="4496703" cy="65610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66" name="Google Shape;211;p3"/>
          <p:cNvGrpSpPr/>
          <p:nvPr/>
        </p:nvGrpSpPr>
        <p:grpSpPr>
          <a:xfrm>
            <a:off x="1085581" y="1629199"/>
            <a:ext cx="297899" cy="313805"/>
            <a:chOff x="-14" y="1"/>
            <a:chExt cx="297897" cy="313804"/>
          </a:xfrm>
        </p:grpSpPr>
        <p:sp>
          <p:nvSpPr>
            <p:cNvPr id="264" name="Google Shape;212;p3"/>
            <p:cNvSpPr/>
            <p:nvPr/>
          </p:nvSpPr>
          <p:spPr>
            <a:xfrm>
              <a:off x="-15" y="1"/>
              <a:ext cx="297899" cy="31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213;p3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7" name="Google Shape;214;p3"/>
          <p:cNvGrpSpPr/>
          <p:nvPr/>
        </p:nvGrpSpPr>
        <p:grpSpPr>
          <a:xfrm>
            <a:off x="7353475" y="3955298"/>
            <a:ext cx="291353" cy="281329"/>
            <a:chOff x="0" y="0"/>
            <a:chExt cx="291352" cy="281327"/>
          </a:xfrm>
        </p:grpSpPr>
        <p:sp>
          <p:nvSpPr>
            <p:cNvPr id="267" name="Google Shape;215;p3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216;p3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217;p3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218;p3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219;p3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220;p3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21;p3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222;p3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223;p3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224;p3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0" name="Google Shape;225;p3"/>
          <p:cNvGrpSpPr/>
          <p:nvPr/>
        </p:nvGrpSpPr>
        <p:grpSpPr>
          <a:xfrm>
            <a:off x="7535398" y="1276206"/>
            <a:ext cx="122300" cy="132661"/>
            <a:chOff x="-1" y="2"/>
            <a:chExt cx="122299" cy="132660"/>
          </a:xfrm>
        </p:grpSpPr>
        <p:sp>
          <p:nvSpPr>
            <p:cNvPr id="278" name="Google Shape;226;p3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227;p3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1" name="Google Shape;228;p3"/>
          <p:cNvSpPr/>
          <p:nvPr/>
        </p:nvSpPr>
        <p:spPr>
          <a:xfrm>
            <a:off x="1546917" y="3017098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229;p3"/>
          <p:cNvSpPr/>
          <p:nvPr/>
        </p:nvSpPr>
        <p:spPr>
          <a:xfrm>
            <a:off x="8079679" y="2708412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85" name="Google Shape;230;p3"/>
          <p:cNvGrpSpPr/>
          <p:nvPr/>
        </p:nvGrpSpPr>
        <p:grpSpPr>
          <a:xfrm>
            <a:off x="1193973" y="4086768"/>
            <a:ext cx="122300" cy="132661"/>
            <a:chOff x="-1" y="2"/>
            <a:chExt cx="122299" cy="132660"/>
          </a:xfrm>
        </p:grpSpPr>
        <p:sp>
          <p:nvSpPr>
            <p:cNvPr id="283" name="Google Shape;231;p3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232;p3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6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87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8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7479" y="4489210"/>
            <a:ext cx="428069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تجميع"/>
          <p:cNvGrpSpPr/>
          <p:nvPr/>
        </p:nvGrpSpPr>
        <p:grpSpPr>
          <a:xfrm>
            <a:off x="6252523" y="229459"/>
            <a:ext cx="2073759" cy="388955"/>
            <a:chOff x="0" y="-1"/>
            <a:chExt cx="2073758" cy="388953"/>
          </a:xfrm>
        </p:grpSpPr>
        <p:grpSp>
          <p:nvGrpSpPr>
            <p:cNvPr id="294" name="تجميع"/>
            <p:cNvGrpSpPr/>
            <p:nvPr/>
          </p:nvGrpSpPr>
          <p:grpSpPr>
            <a:xfrm>
              <a:off x="180320" y="45591"/>
              <a:ext cx="1893438" cy="297771"/>
              <a:chOff x="-1" y="-1"/>
              <a:chExt cx="1893436" cy="297770"/>
            </a:xfrm>
          </p:grpSpPr>
          <p:grpSp>
            <p:nvGrpSpPr>
              <p:cNvPr id="292" name="تجميع"/>
              <p:cNvGrpSpPr/>
              <p:nvPr/>
            </p:nvGrpSpPr>
            <p:grpSpPr>
              <a:xfrm>
                <a:off x="-2" y="-2"/>
                <a:ext cx="1893437" cy="297772"/>
                <a:chOff x="0" y="0"/>
                <a:chExt cx="1893436" cy="297770"/>
              </a:xfrm>
            </p:grpSpPr>
            <p:sp>
              <p:nvSpPr>
                <p:cNvPr id="290" name="Google Shape;2631;p60"/>
                <p:cNvSpPr/>
                <p:nvPr/>
              </p:nvSpPr>
              <p:spPr>
                <a:xfrm rot="10800000">
                  <a:off x="1345621" y="-1"/>
                  <a:ext cx="547816" cy="297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632;p60"/>
                <p:cNvSpPr/>
                <p:nvPr/>
              </p:nvSpPr>
              <p:spPr>
                <a:xfrm rot="10800000">
                  <a:off x="0" y="0"/>
                  <a:ext cx="1506720" cy="297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3" name="التاريخ"/>
              <p:cNvSpPr txBox="1"/>
              <p:nvPr/>
            </p:nvSpPr>
            <p:spPr>
              <a:xfrm>
                <a:off x="1482378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310" name="Google Shape;1848;p53"/>
            <p:cNvGrpSpPr/>
            <p:nvPr/>
          </p:nvGrpSpPr>
          <p:grpSpPr>
            <a:xfrm>
              <a:off x="-1" y="-2"/>
              <a:ext cx="411530" cy="388955"/>
              <a:chOff x="0" y="-1"/>
              <a:chExt cx="411529" cy="388953"/>
            </a:xfrm>
          </p:grpSpPr>
          <p:sp>
            <p:nvSpPr>
              <p:cNvPr id="295" name="Google Shape;1849;p53"/>
              <p:cNvSpPr/>
              <p:nvPr/>
            </p:nvSpPr>
            <p:spPr>
              <a:xfrm>
                <a:off x="6451" y="88374"/>
                <a:ext cx="308328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1850;p53"/>
              <p:cNvSpPr/>
              <p:nvPr/>
            </p:nvSpPr>
            <p:spPr>
              <a:xfrm>
                <a:off x="289627" y="88374"/>
                <a:ext cx="71603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1851;p53"/>
              <p:cNvSpPr/>
              <p:nvPr/>
            </p:nvSpPr>
            <p:spPr>
              <a:xfrm>
                <a:off x="6451" y="34849"/>
                <a:ext cx="30832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1852;p53"/>
              <p:cNvSpPr/>
              <p:nvPr/>
            </p:nvSpPr>
            <p:spPr>
              <a:xfrm>
                <a:off x="310252" y="34849"/>
                <a:ext cx="5097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1853;p53"/>
              <p:cNvSpPr/>
              <p:nvPr/>
            </p:nvSpPr>
            <p:spPr>
              <a:xfrm>
                <a:off x="49026" y="6449"/>
                <a:ext cx="37402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1854;p53"/>
              <p:cNvSpPr/>
              <p:nvPr/>
            </p:nvSpPr>
            <p:spPr>
              <a:xfrm>
                <a:off x="281227" y="6449"/>
                <a:ext cx="37427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1855;p53"/>
              <p:cNvSpPr/>
              <p:nvPr/>
            </p:nvSpPr>
            <p:spPr>
              <a:xfrm>
                <a:off x="45801" y="136750"/>
                <a:ext cx="276078" cy="167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" name="Google Shape;1856;p53"/>
              <p:cNvSpPr/>
              <p:nvPr/>
            </p:nvSpPr>
            <p:spPr>
              <a:xfrm>
                <a:off x="194802" y="172875"/>
                <a:ext cx="210278" cy="21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" name="Google Shape;1857;p53"/>
              <p:cNvSpPr/>
              <p:nvPr/>
            </p:nvSpPr>
            <p:spPr>
              <a:xfrm>
                <a:off x="219302" y="196750"/>
                <a:ext cx="161903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1858;p53"/>
              <p:cNvSpPr/>
              <p:nvPr/>
            </p:nvSpPr>
            <p:spPr>
              <a:xfrm>
                <a:off x="274777" y="196750"/>
                <a:ext cx="106428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" name="Google Shape;1859;p53"/>
              <p:cNvSpPr/>
              <p:nvPr/>
            </p:nvSpPr>
            <p:spPr>
              <a:xfrm>
                <a:off x="287027" y="264476"/>
                <a:ext cx="26452" cy="26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" name="Google Shape;1860;p53"/>
              <p:cNvSpPr/>
              <p:nvPr/>
            </p:nvSpPr>
            <p:spPr>
              <a:xfrm>
                <a:off x="-1" y="-2"/>
                <a:ext cx="367681" cy="35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" name="Google Shape;1861;p53"/>
              <p:cNvSpPr/>
              <p:nvPr/>
            </p:nvSpPr>
            <p:spPr>
              <a:xfrm>
                <a:off x="39976" y="130951"/>
                <a:ext cx="371554" cy="25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" name="Google Shape;1862;p53"/>
              <p:cNvSpPr/>
              <p:nvPr/>
            </p:nvSpPr>
            <p:spPr>
              <a:xfrm>
                <a:off x="212852" y="190925"/>
                <a:ext cx="174178" cy="174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" name="Google Shape;1863;p53"/>
              <p:cNvSpPr/>
              <p:nvPr/>
            </p:nvSpPr>
            <p:spPr>
              <a:xfrm>
                <a:off x="279302" y="225125"/>
                <a:ext cx="39977" cy="88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12" name="I. '"/>
          <p:cNvSpPr txBox="1"/>
          <p:nvPr/>
        </p:nvSpPr>
        <p:spPr>
          <a:xfrm>
            <a:off x="4955037" y="5825499"/>
            <a:ext cx="19484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I. '</a:t>
            </a:r>
          </a:p>
        </p:txBody>
      </p:sp>
      <p:sp>
        <p:nvSpPr>
          <p:cNvPr id="313" name="."/>
          <p:cNvSpPr txBox="1"/>
          <p:nvPr/>
        </p:nvSpPr>
        <p:spPr>
          <a:xfrm>
            <a:off x="6066482" y="5866614"/>
            <a:ext cx="1270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.</a:t>
            </a:r>
          </a:p>
        </p:txBody>
      </p:sp>
      <p:grpSp>
        <p:nvGrpSpPr>
          <p:cNvPr id="316" name="تجميع"/>
          <p:cNvGrpSpPr/>
          <p:nvPr/>
        </p:nvGrpSpPr>
        <p:grpSpPr>
          <a:xfrm>
            <a:off x="457737" y="418017"/>
            <a:ext cx="1060276" cy="4524764"/>
            <a:chOff x="-2" y="0"/>
            <a:chExt cx="1060275" cy="4524763"/>
          </a:xfrm>
        </p:grpSpPr>
        <p:pic>
          <p:nvPicPr>
            <p:cNvPr id="314" name="IMG_1532.jpeg" descr="IMG_1532.jpeg"/>
            <p:cNvPicPr>
              <a:picLocks noChangeAspect="1"/>
            </p:cNvPicPr>
            <p:nvPr/>
          </p:nvPicPr>
          <p:blipFill>
            <a:blip r:embed="rId4">
              <a:alphaModFix amt="57762"/>
              <a:extLst/>
            </a:blip>
            <a:srcRect l="5248" t="677" r="6792" b="4972"/>
            <a:stretch>
              <a:fillRect/>
            </a:stretch>
          </p:blipFill>
          <p:spPr>
            <a:xfrm>
              <a:off x="-3" y="4267643"/>
              <a:ext cx="25649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70" fill="norm" stroke="1" extrusionOk="0">
                  <a:moveTo>
                    <a:pt x="8644" y="189"/>
                  </a:moveTo>
                  <a:cubicBezTo>
                    <a:pt x="5367" y="833"/>
                    <a:pt x="2606" y="2899"/>
                    <a:pt x="1102" y="5836"/>
                  </a:cubicBezTo>
                  <a:cubicBezTo>
                    <a:pt x="583" y="6850"/>
                    <a:pt x="303" y="7664"/>
                    <a:pt x="67" y="8922"/>
                  </a:cubicBezTo>
                  <a:cubicBezTo>
                    <a:pt x="-2" y="9288"/>
                    <a:pt x="-1" y="9587"/>
                    <a:pt x="0" y="10629"/>
                  </a:cubicBezTo>
                  <a:cubicBezTo>
                    <a:pt x="1" y="12017"/>
                    <a:pt x="39" y="12445"/>
                    <a:pt x="334" y="13486"/>
                  </a:cubicBezTo>
                  <a:cubicBezTo>
                    <a:pt x="1551" y="17783"/>
                    <a:pt x="5352" y="20869"/>
                    <a:pt x="9846" y="21234"/>
                  </a:cubicBezTo>
                  <a:cubicBezTo>
                    <a:pt x="13034" y="21493"/>
                    <a:pt x="16165" y="20364"/>
                    <a:pt x="18423" y="18148"/>
                  </a:cubicBezTo>
                  <a:cubicBezTo>
                    <a:pt x="20095" y="16506"/>
                    <a:pt x="21187" y="14352"/>
                    <a:pt x="21494" y="12041"/>
                  </a:cubicBezTo>
                  <a:cubicBezTo>
                    <a:pt x="21576" y="11425"/>
                    <a:pt x="21598" y="9985"/>
                    <a:pt x="21527" y="9382"/>
                  </a:cubicBezTo>
                  <a:cubicBezTo>
                    <a:pt x="21160" y="6285"/>
                    <a:pt x="19398" y="3488"/>
                    <a:pt x="16754" y="1765"/>
                  </a:cubicBezTo>
                  <a:cubicBezTo>
                    <a:pt x="15807" y="1147"/>
                    <a:pt x="14528" y="589"/>
                    <a:pt x="13450" y="320"/>
                  </a:cubicBezTo>
                  <a:cubicBezTo>
                    <a:pt x="11971" y="-49"/>
                    <a:pt x="10150" y="-107"/>
                    <a:pt x="8644" y="18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15" name="IMG_2367.png" descr="IMG_236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5160" y="0"/>
              <a:ext cx="715113" cy="572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27;p5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333" name="Google Shape;328;p5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6" name="Google Shape;329;p5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334" name="Google Shape;330;p5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331;p5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7" name="Google Shape;332;p5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40" name="Google Shape;333;p5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338" name="Google Shape;334;p5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335;p5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3" name="Google Shape;336;p5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341" name="Google Shape;337;p5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338;p5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6" name="Google Shape;339;p5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344" name="Google Shape;340;p5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341;p5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9" name="Google Shape;342;p5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347" name="Google Shape;343;p5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344;p5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345;p5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350" name="Google Shape;346;p5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47;p5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" name="Google Shape;348;p5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349;p5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7" name="مستوى النص الأول…"/>
          <p:cNvSpPr txBox="1"/>
          <p:nvPr>
            <p:ph type="body" sz="quarter" idx="1"/>
          </p:nvPr>
        </p:nvSpPr>
        <p:spPr>
          <a:xfrm>
            <a:off x="1979838" y="2245523"/>
            <a:ext cx="2342702" cy="396902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8" name="Google Shape;355;p5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" name="Google Shape;356;p5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" name="Google Shape;359;p5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" name="Google Shape;360;p5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" name="Google Shape;363;p5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" name="Google Shape;364;p5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" name="Google Shape;365;p5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" name="Google Shape;366;p5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" name="Google Shape;368;p5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7" name="Google Shape;369;p5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8" name="Google Shape;370;p5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9" name="Google Shape;373;p5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0" name="Google Shape;374;p5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1" name="Google Shape;375;p5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378;p5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" name="Google Shape;379;p5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4" name="Google Shape;380;p5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83;p5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6" name="Google Shape;384;p5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7" name="Google Shape;385;p5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8" name="Google Shape;388;p5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" name="Google Shape;389;p5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" name="Google Shape;390;p5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1" name="Google Shape;393;p5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2" name="Google Shape;394;p5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3" name="Google Shape;395;p5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98;p5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99;p5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400;p5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403;p5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404;p5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90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9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تجميع"/>
          <p:cNvGrpSpPr/>
          <p:nvPr/>
        </p:nvGrpSpPr>
        <p:grpSpPr>
          <a:xfrm>
            <a:off x="6252523" y="229459"/>
            <a:ext cx="2073759" cy="388955"/>
            <a:chOff x="0" y="-1"/>
            <a:chExt cx="2073758" cy="388953"/>
          </a:xfrm>
        </p:grpSpPr>
        <p:grpSp>
          <p:nvGrpSpPr>
            <p:cNvPr id="397" name="تجميع"/>
            <p:cNvGrpSpPr/>
            <p:nvPr/>
          </p:nvGrpSpPr>
          <p:grpSpPr>
            <a:xfrm>
              <a:off x="180320" y="45591"/>
              <a:ext cx="1893438" cy="297771"/>
              <a:chOff x="-1" y="-1"/>
              <a:chExt cx="1893436" cy="297770"/>
            </a:xfrm>
          </p:grpSpPr>
          <p:grpSp>
            <p:nvGrpSpPr>
              <p:cNvPr id="395" name="تجميع"/>
              <p:cNvGrpSpPr/>
              <p:nvPr/>
            </p:nvGrpSpPr>
            <p:grpSpPr>
              <a:xfrm>
                <a:off x="-2" y="-2"/>
                <a:ext cx="1893437" cy="297772"/>
                <a:chOff x="0" y="0"/>
                <a:chExt cx="1893436" cy="297770"/>
              </a:xfrm>
            </p:grpSpPr>
            <p:sp>
              <p:nvSpPr>
                <p:cNvPr id="393" name="Google Shape;2631;p60"/>
                <p:cNvSpPr/>
                <p:nvPr/>
              </p:nvSpPr>
              <p:spPr>
                <a:xfrm rot="10800000">
                  <a:off x="1345621" y="-1"/>
                  <a:ext cx="547816" cy="297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" name="Google Shape;2632;p60"/>
                <p:cNvSpPr/>
                <p:nvPr/>
              </p:nvSpPr>
              <p:spPr>
                <a:xfrm rot="10800000">
                  <a:off x="0" y="0"/>
                  <a:ext cx="1506720" cy="297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6" name="التاريخ"/>
              <p:cNvSpPr txBox="1"/>
              <p:nvPr/>
            </p:nvSpPr>
            <p:spPr>
              <a:xfrm>
                <a:off x="1482378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413" name="Google Shape;1848;p53"/>
            <p:cNvGrpSpPr/>
            <p:nvPr/>
          </p:nvGrpSpPr>
          <p:grpSpPr>
            <a:xfrm>
              <a:off x="-1" y="-2"/>
              <a:ext cx="411530" cy="388955"/>
              <a:chOff x="0" y="-1"/>
              <a:chExt cx="411529" cy="388953"/>
            </a:xfrm>
          </p:grpSpPr>
          <p:sp>
            <p:nvSpPr>
              <p:cNvPr id="398" name="Google Shape;1849;p53"/>
              <p:cNvSpPr/>
              <p:nvPr/>
            </p:nvSpPr>
            <p:spPr>
              <a:xfrm>
                <a:off x="6451" y="88374"/>
                <a:ext cx="308328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9" name="Google Shape;1850;p53"/>
              <p:cNvSpPr/>
              <p:nvPr/>
            </p:nvSpPr>
            <p:spPr>
              <a:xfrm>
                <a:off x="289627" y="88374"/>
                <a:ext cx="71603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1851;p53"/>
              <p:cNvSpPr/>
              <p:nvPr/>
            </p:nvSpPr>
            <p:spPr>
              <a:xfrm>
                <a:off x="6451" y="34849"/>
                <a:ext cx="30832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1852;p53"/>
              <p:cNvSpPr/>
              <p:nvPr/>
            </p:nvSpPr>
            <p:spPr>
              <a:xfrm>
                <a:off x="310252" y="34849"/>
                <a:ext cx="5097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2" name="Google Shape;1853;p53"/>
              <p:cNvSpPr/>
              <p:nvPr/>
            </p:nvSpPr>
            <p:spPr>
              <a:xfrm>
                <a:off x="49026" y="6449"/>
                <a:ext cx="37402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3" name="Google Shape;1854;p53"/>
              <p:cNvSpPr/>
              <p:nvPr/>
            </p:nvSpPr>
            <p:spPr>
              <a:xfrm>
                <a:off x="281227" y="6449"/>
                <a:ext cx="37427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4" name="Google Shape;1855;p53"/>
              <p:cNvSpPr/>
              <p:nvPr/>
            </p:nvSpPr>
            <p:spPr>
              <a:xfrm>
                <a:off x="45801" y="136750"/>
                <a:ext cx="276078" cy="167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5" name="Google Shape;1856;p53"/>
              <p:cNvSpPr/>
              <p:nvPr/>
            </p:nvSpPr>
            <p:spPr>
              <a:xfrm>
                <a:off x="194802" y="172875"/>
                <a:ext cx="210278" cy="21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1857;p53"/>
              <p:cNvSpPr/>
              <p:nvPr/>
            </p:nvSpPr>
            <p:spPr>
              <a:xfrm>
                <a:off x="219302" y="196750"/>
                <a:ext cx="161903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1858;p53"/>
              <p:cNvSpPr/>
              <p:nvPr/>
            </p:nvSpPr>
            <p:spPr>
              <a:xfrm>
                <a:off x="274777" y="196750"/>
                <a:ext cx="106428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1859;p53"/>
              <p:cNvSpPr/>
              <p:nvPr/>
            </p:nvSpPr>
            <p:spPr>
              <a:xfrm>
                <a:off x="287027" y="264476"/>
                <a:ext cx="26452" cy="26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1860;p53"/>
              <p:cNvSpPr/>
              <p:nvPr/>
            </p:nvSpPr>
            <p:spPr>
              <a:xfrm>
                <a:off x="-1" y="-2"/>
                <a:ext cx="367681" cy="35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" name="Google Shape;1861;p53"/>
              <p:cNvSpPr/>
              <p:nvPr/>
            </p:nvSpPr>
            <p:spPr>
              <a:xfrm>
                <a:off x="39976" y="130951"/>
                <a:ext cx="371554" cy="25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1" name="Google Shape;1862;p53"/>
              <p:cNvSpPr/>
              <p:nvPr/>
            </p:nvSpPr>
            <p:spPr>
              <a:xfrm>
                <a:off x="212852" y="190925"/>
                <a:ext cx="174178" cy="174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2" name="Google Shape;1863;p53"/>
              <p:cNvSpPr/>
              <p:nvPr/>
            </p:nvSpPr>
            <p:spPr>
              <a:xfrm>
                <a:off x="279302" y="225125"/>
                <a:ext cx="39977" cy="88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06;p6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3" name="Google Shape;407;p6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4" name="Google Shape;408;p6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27" name="Google Shape;409;p6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425" name="Google Shape;410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411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0" name="Google Shape;412;p6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428" name="Google Shape;413;p6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414;p6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3" name="Google Shape;415;p6"/>
          <p:cNvGrpSpPr/>
          <p:nvPr/>
        </p:nvGrpSpPr>
        <p:grpSpPr>
          <a:xfrm>
            <a:off x="8346270" y="1183590"/>
            <a:ext cx="568490" cy="387986"/>
            <a:chOff x="0" y="-1"/>
            <a:chExt cx="568488" cy="387985"/>
          </a:xfrm>
        </p:grpSpPr>
        <p:sp>
          <p:nvSpPr>
            <p:cNvPr id="431" name="Google Shape;416;p6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417;p6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6" name="Google Shape;418;p6"/>
          <p:cNvGrpSpPr/>
          <p:nvPr/>
        </p:nvGrpSpPr>
        <p:grpSpPr>
          <a:xfrm>
            <a:off x="8341541" y="606634"/>
            <a:ext cx="569679" cy="387985"/>
            <a:chOff x="0" y="0"/>
            <a:chExt cx="569678" cy="387984"/>
          </a:xfrm>
        </p:grpSpPr>
        <p:sp>
          <p:nvSpPr>
            <p:cNvPr id="434" name="Google Shape;419;p6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420;p6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9" name="Google Shape;421;p6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437" name="Google Shape;422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423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2" name="Google Shape;424;p6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440" name="Google Shape;425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426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43" name="Google Shape;427;p6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4" name="Google Shape;428;p6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5" name="Google Shape;429;p6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6" name="Google Shape;430;p6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7" name="Google Shape;433;p6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8" name="Google Shape;434;p6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9" name="Google Shape;437;p6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0" name="Google Shape;438;p6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1" name="Google Shape;439;p6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2" name="Google Shape;440;p6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3" name="Google Shape;442;p6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Google Shape;443;p6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5" name="Google Shape;444;p6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6" name="Google Shape;447;p6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7" name="Google Shape;448;p6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8" name="Google Shape;449;p6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52;p6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53;p6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1" name="Google Shape;454;p6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2" name="Google Shape;457;p6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3" name="Google Shape;458;p6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4" name="Google Shape;459;p6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5" name="Google Shape;462;p6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6" name="Google Shape;463;p6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7" name="Google Shape;464;p6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8" name="Google Shape;467;p6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9" name="Google Shape;468;p6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0" name="Google Shape;469;p6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1" name="Google Shape;472;p6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2" name="Google Shape;473;p6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3" name="Google Shape;474;p6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4" name="Google Shape;477;p6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5" name="Google Shape;478;p6"/>
          <p:cNvSpPr/>
          <p:nvPr/>
        </p:nvSpPr>
        <p:spPr>
          <a:xfrm>
            <a:off x="345129" y="133004"/>
            <a:ext cx="481724" cy="715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6" name="Google Shape;479;p6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88" name="Google Shape;481;p6"/>
          <p:cNvGrpSpPr/>
          <p:nvPr/>
        </p:nvGrpSpPr>
        <p:grpSpPr>
          <a:xfrm>
            <a:off x="726237" y="4500448"/>
            <a:ext cx="291353" cy="281329"/>
            <a:chOff x="0" y="0"/>
            <a:chExt cx="291352" cy="281327"/>
          </a:xfrm>
        </p:grpSpPr>
        <p:sp>
          <p:nvSpPr>
            <p:cNvPr id="478" name="Google Shape;482;p6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83;p6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84;p6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85;p6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86;p6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87;p6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488;p6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489;p6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490;p6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91;p6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Google Shape;492;p6"/>
          <p:cNvSpPr/>
          <p:nvPr/>
        </p:nvSpPr>
        <p:spPr>
          <a:xfrm>
            <a:off x="7346054" y="50809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92" name="Google Shape;493;p6"/>
          <p:cNvGrpSpPr/>
          <p:nvPr/>
        </p:nvGrpSpPr>
        <p:grpSpPr>
          <a:xfrm>
            <a:off x="1539948" y="476518"/>
            <a:ext cx="122300" cy="132661"/>
            <a:chOff x="-1" y="2"/>
            <a:chExt cx="122299" cy="132660"/>
          </a:xfrm>
        </p:grpSpPr>
        <p:sp>
          <p:nvSpPr>
            <p:cNvPr id="490" name="Google Shape;494;p6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495;p6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93" name="Google Shape;496;p6"/>
          <p:cNvSpPr/>
          <p:nvPr/>
        </p:nvSpPr>
        <p:spPr>
          <a:xfrm>
            <a:off x="1438404" y="478181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4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95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9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29512" y="4390224"/>
            <a:ext cx="428069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" name="Google Shape;493;p6"/>
          <p:cNvGrpSpPr/>
          <p:nvPr/>
        </p:nvGrpSpPr>
        <p:grpSpPr>
          <a:xfrm>
            <a:off x="866673" y="255011"/>
            <a:ext cx="163638" cy="177503"/>
            <a:chOff x="-1" y="2"/>
            <a:chExt cx="163637" cy="177501"/>
          </a:xfrm>
        </p:grpSpPr>
        <p:sp>
          <p:nvSpPr>
            <p:cNvPr id="498" name="Google Shape;494;p6"/>
            <p:cNvSpPr/>
            <p:nvPr/>
          </p:nvSpPr>
          <p:spPr>
            <a:xfrm>
              <a:off x="-2" y="2"/>
              <a:ext cx="163638" cy="17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495;p6"/>
            <p:cNvSpPr/>
            <p:nvPr/>
          </p:nvSpPr>
          <p:spPr>
            <a:xfrm>
              <a:off x="48301" y="62262"/>
              <a:ext cx="52813" cy="54493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22" name="تجميع"/>
          <p:cNvGrpSpPr/>
          <p:nvPr/>
        </p:nvGrpSpPr>
        <p:grpSpPr>
          <a:xfrm>
            <a:off x="6252523" y="229459"/>
            <a:ext cx="2073759" cy="388955"/>
            <a:chOff x="0" y="-1"/>
            <a:chExt cx="2073758" cy="388953"/>
          </a:xfrm>
        </p:grpSpPr>
        <p:grpSp>
          <p:nvGrpSpPr>
            <p:cNvPr id="505" name="تجميع"/>
            <p:cNvGrpSpPr/>
            <p:nvPr/>
          </p:nvGrpSpPr>
          <p:grpSpPr>
            <a:xfrm>
              <a:off x="180320" y="45591"/>
              <a:ext cx="1893438" cy="297771"/>
              <a:chOff x="-1" y="-1"/>
              <a:chExt cx="1893436" cy="297770"/>
            </a:xfrm>
          </p:grpSpPr>
          <p:grpSp>
            <p:nvGrpSpPr>
              <p:cNvPr id="503" name="تجميع"/>
              <p:cNvGrpSpPr/>
              <p:nvPr/>
            </p:nvGrpSpPr>
            <p:grpSpPr>
              <a:xfrm>
                <a:off x="-2" y="-2"/>
                <a:ext cx="1893437" cy="297772"/>
                <a:chOff x="0" y="0"/>
                <a:chExt cx="1893436" cy="297770"/>
              </a:xfrm>
            </p:grpSpPr>
            <p:sp>
              <p:nvSpPr>
                <p:cNvPr id="501" name="Google Shape;2631;p60"/>
                <p:cNvSpPr/>
                <p:nvPr/>
              </p:nvSpPr>
              <p:spPr>
                <a:xfrm rot="10800000">
                  <a:off x="1345621" y="-1"/>
                  <a:ext cx="547816" cy="297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2" name="Google Shape;2632;p60"/>
                <p:cNvSpPr/>
                <p:nvPr/>
              </p:nvSpPr>
              <p:spPr>
                <a:xfrm rot="10800000">
                  <a:off x="0" y="0"/>
                  <a:ext cx="1506720" cy="297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04" name="التاريخ"/>
              <p:cNvSpPr txBox="1"/>
              <p:nvPr/>
            </p:nvSpPr>
            <p:spPr>
              <a:xfrm>
                <a:off x="1482378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521" name="Google Shape;1848;p53"/>
            <p:cNvGrpSpPr/>
            <p:nvPr/>
          </p:nvGrpSpPr>
          <p:grpSpPr>
            <a:xfrm>
              <a:off x="-1" y="-2"/>
              <a:ext cx="411530" cy="388955"/>
              <a:chOff x="0" y="-1"/>
              <a:chExt cx="411529" cy="388953"/>
            </a:xfrm>
          </p:grpSpPr>
          <p:sp>
            <p:nvSpPr>
              <p:cNvPr id="506" name="Google Shape;1849;p53"/>
              <p:cNvSpPr/>
              <p:nvPr/>
            </p:nvSpPr>
            <p:spPr>
              <a:xfrm>
                <a:off x="6451" y="88374"/>
                <a:ext cx="308328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1850;p53"/>
              <p:cNvSpPr/>
              <p:nvPr/>
            </p:nvSpPr>
            <p:spPr>
              <a:xfrm>
                <a:off x="289627" y="88374"/>
                <a:ext cx="71603" cy="26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1851;p53"/>
              <p:cNvSpPr/>
              <p:nvPr/>
            </p:nvSpPr>
            <p:spPr>
              <a:xfrm>
                <a:off x="6451" y="34849"/>
                <a:ext cx="30832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1852;p53"/>
              <p:cNvSpPr/>
              <p:nvPr/>
            </p:nvSpPr>
            <p:spPr>
              <a:xfrm>
                <a:off x="310252" y="34849"/>
                <a:ext cx="50978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1853;p53"/>
              <p:cNvSpPr/>
              <p:nvPr/>
            </p:nvSpPr>
            <p:spPr>
              <a:xfrm>
                <a:off x="49026" y="6449"/>
                <a:ext cx="37402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1854;p53"/>
              <p:cNvSpPr/>
              <p:nvPr/>
            </p:nvSpPr>
            <p:spPr>
              <a:xfrm>
                <a:off x="281227" y="6449"/>
                <a:ext cx="37427" cy="5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1855;p53"/>
              <p:cNvSpPr/>
              <p:nvPr/>
            </p:nvSpPr>
            <p:spPr>
              <a:xfrm>
                <a:off x="45801" y="136750"/>
                <a:ext cx="276078" cy="167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1856;p53"/>
              <p:cNvSpPr/>
              <p:nvPr/>
            </p:nvSpPr>
            <p:spPr>
              <a:xfrm>
                <a:off x="194802" y="172875"/>
                <a:ext cx="210278" cy="21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1857;p53"/>
              <p:cNvSpPr/>
              <p:nvPr/>
            </p:nvSpPr>
            <p:spPr>
              <a:xfrm>
                <a:off x="219302" y="196750"/>
                <a:ext cx="161903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1858;p53"/>
              <p:cNvSpPr/>
              <p:nvPr/>
            </p:nvSpPr>
            <p:spPr>
              <a:xfrm>
                <a:off x="274777" y="196750"/>
                <a:ext cx="106428" cy="161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1859;p53"/>
              <p:cNvSpPr/>
              <p:nvPr/>
            </p:nvSpPr>
            <p:spPr>
              <a:xfrm>
                <a:off x="287027" y="264476"/>
                <a:ext cx="26452" cy="26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1860;p53"/>
              <p:cNvSpPr/>
              <p:nvPr/>
            </p:nvSpPr>
            <p:spPr>
              <a:xfrm>
                <a:off x="-1" y="-2"/>
                <a:ext cx="367681" cy="35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1861;p53"/>
              <p:cNvSpPr/>
              <p:nvPr/>
            </p:nvSpPr>
            <p:spPr>
              <a:xfrm>
                <a:off x="39976" y="130951"/>
                <a:ext cx="371554" cy="25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1862;p53"/>
              <p:cNvSpPr/>
              <p:nvPr/>
            </p:nvSpPr>
            <p:spPr>
              <a:xfrm>
                <a:off x="212852" y="190925"/>
                <a:ext cx="174178" cy="174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1863;p53"/>
              <p:cNvSpPr/>
              <p:nvPr/>
            </p:nvSpPr>
            <p:spPr>
              <a:xfrm>
                <a:off x="279302" y="225125"/>
                <a:ext cx="39977" cy="88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525" name="تجميع"/>
          <p:cNvGrpSpPr/>
          <p:nvPr/>
        </p:nvGrpSpPr>
        <p:grpSpPr>
          <a:xfrm>
            <a:off x="457737" y="418017"/>
            <a:ext cx="1060276" cy="4524764"/>
            <a:chOff x="-2" y="0"/>
            <a:chExt cx="1060275" cy="4524763"/>
          </a:xfrm>
        </p:grpSpPr>
        <p:pic>
          <p:nvPicPr>
            <p:cNvPr id="523" name="IMG_1532.jpeg" descr="IMG_1532.jpeg"/>
            <p:cNvPicPr>
              <a:picLocks noChangeAspect="1"/>
            </p:cNvPicPr>
            <p:nvPr/>
          </p:nvPicPr>
          <p:blipFill>
            <a:blip r:embed="rId4">
              <a:alphaModFix amt="57762"/>
              <a:extLst/>
            </a:blip>
            <a:srcRect l="5248" t="677" r="6792" b="4972"/>
            <a:stretch>
              <a:fillRect/>
            </a:stretch>
          </p:blipFill>
          <p:spPr>
            <a:xfrm>
              <a:off x="-3" y="4267643"/>
              <a:ext cx="25649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70" fill="norm" stroke="1" extrusionOk="0">
                  <a:moveTo>
                    <a:pt x="8644" y="189"/>
                  </a:moveTo>
                  <a:cubicBezTo>
                    <a:pt x="5367" y="833"/>
                    <a:pt x="2606" y="2899"/>
                    <a:pt x="1102" y="5836"/>
                  </a:cubicBezTo>
                  <a:cubicBezTo>
                    <a:pt x="583" y="6850"/>
                    <a:pt x="303" y="7664"/>
                    <a:pt x="67" y="8922"/>
                  </a:cubicBezTo>
                  <a:cubicBezTo>
                    <a:pt x="-2" y="9288"/>
                    <a:pt x="-1" y="9587"/>
                    <a:pt x="0" y="10629"/>
                  </a:cubicBezTo>
                  <a:cubicBezTo>
                    <a:pt x="1" y="12017"/>
                    <a:pt x="39" y="12445"/>
                    <a:pt x="334" y="13486"/>
                  </a:cubicBezTo>
                  <a:cubicBezTo>
                    <a:pt x="1551" y="17783"/>
                    <a:pt x="5352" y="20869"/>
                    <a:pt x="9846" y="21234"/>
                  </a:cubicBezTo>
                  <a:cubicBezTo>
                    <a:pt x="13034" y="21493"/>
                    <a:pt x="16165" y="20364"/>
                    <a:pt x="18423" y="18148"/>
                  </a:cubicBezTo>
                  <a:cubicBezTo>
                    <a:pt x="20095" y="16506"/>
                    <a:pt x="21187" y="14352"/>
                    <a:pt x="21494" y="12041"/>
                  </a:cubicBezTo>
                  <a:cubicBezTo>
                    <a:pt x="21576" y="11425"/>
                    <a:pt x="21598" y="9985"/>
                    <a:pt x="21527" y="9382"/>
                  </a:cubicBezTo>
                  <a:cubicBezTo>
                    <a:pt x="21160" y="6285"/>
                    <a:pt x="19398" y="3488"/>
                    <a:pt x="16754" y="1765"/>
                  </a:cubicBezTo>
                  <a:cubicBezTo>
                    <a:pt x="15807" y="1147"/>
                    <a:pt x="14528" y="589"/>
                    <a:pt x="13450" y="320"/>
                  </a:cubicBezTo>
                  <a:cubicBezTo>
                    <a:pt x="11971" y="-49"/>
                    <a:pt x="10150" y="-107"/>
                    <a:pt x="8644" y="18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24" name="IMG_2367.png" descr="IMG_236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5160" y="0"/>
              <a:ext cx="715113" cy="572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6" name="IMG_8544.jpeg" descr="IMG_8544.jpeg"/>
          <p:cNvPicPr>
            <a:picLocks noChangeAspect="1"/>
          </p:cNvPicPr>
          <p:nvPr/>
        </p:nvPicPr>
        <p:blipFill>
          <a:blip r:embed="rId6">
            <a:extLst/>
          </a:blip>
          <a:srcRect l="0" t="0" r="0" b="39352"/>
          <a:stretch>
            <a:fillRect/>
          </a:stretch>
        </p:blipFill>
        <p:spPr>
          <a:xfrm>
            <a:off x="6827284" y="4682500"/>
            <a:ext cx="1492606" cy="237179"/>
          </a:xfrm>
          <a:prstGeom prst="rect">
            <a:avLst/>
          </a:prstGeom>
          <a:ln w="12700">
            <a:solidFill>
              <a:srgbClr val="F5EC00"/>
            </a:solidFill>
            <a:miter lim="400000"/>
          </a:ln>
        </p:spPr>
      </p:pic>
      <p:sp>
        <p:nvSpPr>
          <p:cNvPr id="5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498;p7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534" name="Google Shape;499;p7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37" name="Google Shape;500;p7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535" name="Google Shape;501;p7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502;p7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38" name="Google Shape;503;p7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41" name="Google Shape;504;p7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539" name="Google Shape;505;p7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506;p7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44" name="Google Shape;507;p7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542" name="Google Shape;508;p7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509;p7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47" name="Google Shape;510;p7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545" name="Google Shape;511;p7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512;p7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50" name="Google Shape;513;p7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548" name="Google Shape;514;p7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515;p7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53" name="Google Shape;516;p7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551" name="Google Shape;517;p7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518;p7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54" name="Google Shape;519;p7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520;p7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8" name="مستوى النص الأول…"/>
          <p:cNvSpPr txBox="1"/>
          <p:nvPr>
            <p:ph type="body" sz="quarter" idx="1"/>
          </p:nvPr>
        </p:nvSpPr>
        <p:spPr>
          <a:xfrm>
            <a:off x="5558685" y="2109348"/>
            <a:ext cx="2417402" cy="396902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59" name="Google Shape;524;p7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0" name="Google Shape;525;p7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1" name="Google Shape;528;p7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2" name="Google Shape;529;p7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3" name="Google Shape;532;p7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4" name="Google Shape;533;p7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5" name="Google Shape;534;p7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6" name="Google Shape;535;p7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7" name="Google Shape;537;p7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8" name="Google Shape;538;p7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9" name="Google Shape;539;p7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0" name="Google Shape;542;p7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1" name="Google Shape;543;p7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2" name="Google Shape;544;p7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3" name="Google Shape;547;p7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4" name="Google Shape;548;p7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5" name="Google Shape;549;p7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6" name="Google Shape;552;p7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7" name="Google Shape;553;p7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8" name="Google Shape;554;p7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9" name="Google Shape;557;p7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0" name="Google Shape;558;p7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1" name="Google Shape;559;p7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2" name="Google Shape;562;p7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3" name="Google Shape;563;p7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4" name="Google Shape;564;p7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5" name="Google Shape;567;p7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6" name="Google Shape;568;p7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7" name="Google Shape;569;p7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8" name="Google Shape;572;p7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9" name="Google Shape;573;p7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0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91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92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8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596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594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7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614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599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575;p8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622" name="Google Shape;576;p8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25" name="Google Shape;577;p8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623" name="Google Shape;578;p8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579;p8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6" name="Google Shape;580;p8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29" name="Google Shape;581;p8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627" name="Google Shape;582;p8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583;p8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32" name="Google Shape;584;p8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630" name="Google Shape;585;p8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586;p8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35" name="Google Shape;587;p8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633" name="Google Shape;588;p8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589;p8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38" name="Google Shape;590;p8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636" name="Google Shape;591;p8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592;p8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1" name="Google Shape;593;p8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639" name="Google Shape;594;p8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595;p8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42" name="Google Shape;596;p8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597;p8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45" name="نص العنوان"/>
          <p:cNvSpPr txBox="1"/>
          <p:nvPr>
            <p:ph type="title"/>
          </p:nvPr>
        </p:nvSpPr>
        <p:spPr>
          <a:xfrm>
            <a:off x="1529548" y="1682550"/>
            <a:ext cx="6084903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646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47" name="Google Shape;600;p8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8" name="Google Shape;601;p8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9" name="Google Shape;604;p8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0" name="Google Shape;605;p8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1" name="Google Shape;608;p8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2" name="Google Shape;609;p8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3" name="Google Shape;610;p8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4" name="Google Shape;611;p8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5" name="Google Shape;613;p8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6" name="Google Shape;614;p8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7" name="Google Shape;615;p8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8" name="Google Shape;618;p8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9" name="Google Shape;619;p8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0" name="Google Shape;620;p8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1" name="Google Shape;623;p8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2" name="Google Shape;624;p8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3" name="Google Shape;625;p8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4" name="Google Shape;628;p8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5" name="Google Shape;629;p8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6" name="Google Shape;630;p8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7" name="Google Shape;633;p8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8" name="Google Shape;634;p8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9" name="Google Shape;635;p8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0" name="Google Shape;638;p8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1" name="Google Shape;639;p8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2" name="Google Shape;640;p8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3" name="Google Shape;643;p8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4" name="Google Shape;644;p8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5" name="Google Shape;645;p8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6" name="Google Shape;648;p8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7" name="Google Shape;649;p8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8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79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8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6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684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682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85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702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687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651;p9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710" name="Google Shape;652;p9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3" name="Google Shape;653;p9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711" name="Google Shape;654;p9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655;p9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4" name="Google Shape;656;p9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7" name="Google Shape;657;p9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715" name="Google Shape;658;p9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659;p9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0" name="Google Shape;660;p9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718" name="Google Shape;661;p9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662;p9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3" name="Google Shape;663;p9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721" name="Google Shape;664;p9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665;p9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6" name="Google Shape;666;p9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724" name="Google Shape;667;p9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668;p9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9" name="Google Shape;669;p9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727" name="Google Shape;670;p9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671;p9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0" name="Google Shape;672;p9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673;p9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33" name="نص العنوان"/>
          <p:cNvSpPr txBox="1"/>
          <p:nvPr>
            <p:ph type="title"/>
          </p:nvPr>
        </p:nvSpPr>
        <p:spPr>
          <a:xfrm>
            <a:off x="2014800" y="1482700"/>
            <a:ext cx="5114400" cy="1389902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4" name="مستوى النص الأول…"/>
          <p:cNvSpPr txBox="1"/>
          <p:nvPr>
            <p:ph type="body" sz="quarter" idx="1"/>
          </p:nvPr>
        </p:nvSpPr>
        <p:spPr>
          <a:xfrm>
            <a:off x="2594249" y="2750798"/>
            <a:ext cx="3955502" cy="99420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5" name="Google Shape;676;p9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6" name="Google Shape;677;p9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7" name="Google Shape;680;p9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8" name="Google Shape;681;p9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9" name="Google Shape;684;p9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0" name="Google Shape;685;p9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1" name="Google Shape;686;p9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2" name="Google Shape;687;p9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3" name="Google Shape;689;p9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4" name="Google Shape;690;p9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5" name="Google Shape;691;p9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6" name="Google Shape;694;p9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7" name="Google Shape;695;p9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8" name="Google Shape;696;p9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9" name="Google Shape;699;p9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0" name="Google Shape;700;p9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1" name="Google Shape;701;p9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2" name="Google Shape;704;p9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3" name="Google Shape;705;p9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4" name="Google Shape;706;p9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5" name="Google Shape;709;p9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6" name="Google Shape;710;p9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7" name="Google Shape;711;p9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8" name="Google Shape;714;p9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9" name="Google Shape;715;p9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716;p9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1" name="Google Shape;719;p9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2" name="Google Shape;720;p9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3" name="Google Shape;721;p9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4" name="Google Shape;724;p9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5" name="Google Shape;725;p9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6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67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6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4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772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770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73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790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775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727;p10"/>
          <p:cNvGrpSpPr/>
          <p:nvPr/>
        </p:nvGrpSpPr>
        <p:grpSpPr>
          <a:xfrm>
            <a:off x="395925" y="219551"/>
            <a:ext cx="8518837" cy="4788218"/>
            <a:chOff x="0" y="0"/>
            <a:chExt cx="8518836" cy="4788217"/>
          </a:xfrm>
        </p:grpSpPr>
        <p:sp>
          <p:nvSpPr>
            <p:cNvPr id="798" name="Google Shape;728;p10"/>
            <p:cNvSpPr/>
            <p:nvPr/>
          </p:nvSpPr>
          <p:spPr>
            <a:xfrm>
              <a:off x="265291" y="0"/>
              <a:ext cx="806879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01" name="Google Shape;729;p10"/>
            <p:cNvGrpSpPr/>
            <p:nvPr/>
          </p:nvGrpSpPr>
          <p:grpSpPr>
            <a:xfrm>
              <a:off x="7945618" y="2062489"/>
              <a:ext cx="569679" cy="380584"/>
              <a:chOff x="0" y="0"/>
              <a:chExt cx="569678" cy="380583"/>
            </a:xfrm>
          </p:grpSpPr>
          <p:sp>
            <p:nvSpPr>
              <p:cNvPr id="799" name="Google Shape;730;p10"/>
              <p:cNvSpPr/>
              <p:nvPr/>
            </p:nvSpPr>
            <p:spPr>
              <a:xfrm>
                <a:off x="-1" y="79775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731;p10"/>
              <p:cNvSpPr/>
              <p:nvPr/>
            </p:nvSpPr>
            <p:spPr>
              <a:xfrm>
                <a:off x="-1" y="-1"/>
                <a:ext cx="569680" cy="30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2" name="Google Shape;732;p10"/>
            <p:cNvSpPr/>
            <p:nvPr/>
          </p:nvSpPr>
          <p:spPr>
            <a:xfrm>
              <a:off x="7945618" y="4228166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05" name="Google Shape;733;p10"/>
            <p:cNvGrpSpPr/>
            <p:nvPr/>
          </p:nvGrpSpPr>
          <p:grpSpPr>
            <a:xfrm>
              <a:off x="7945618" y="1501543"/>
              <a:ext cx="569679" cy="380582"/>
              <a:chOff x="0" y="0"/>
              <a:chExt cx="569678" cy="380581"/>
            </a:xfrm>
          </p:grpSpPr>
          <p:sp>
            <p:nvSpPr>
              <p:cNvPr id="803" name="Google Shape;734;p10"/>
              <p:cNvSpPr/>
              <p:nvPr/>
            </p:nvSpPr>
            <p:spPr>
              <a:xfrm>
                <a:off x="-1" y="79775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Google Shape;735;p10"/>
              <p:cNvSpPr/>
              <p:nvPr/>
            </p:nvSpPr>
            <p:spPr>
              <a:xfrm>
                <a:off x="-1" y="-1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8" name="Google Shape;736;p10"/>
            <p:cNvGrpSpPr/>
            <p:nvPr/>
          </p:nvGrpSpPr>
          <p:grpSpPr>
            <a:xfrm>
              <a:off x="7950347" y="964039"/>
              <a:ext cx="568490" cy="387986"/>
              <a:chOff x="0" y="0"/>
              <a:chExt cx="568488" cy="387985"/>
            </a:xfrm>
          </p:grpSpPr>
          <p:sp>
            <p:nvSpPr>
              <p:cNvPr id="806" name="Google Shape;737;p10"/>
              <p:cNvSpPr/>
              <p:nvPr/>
            </p:nvSpPr>
            <p:spPr>
              <a:xfrm>
                <a:off x="-1" y="79774"/>
                <a:ext cx="56849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738;p10"/>
              <p:cNvSpPr/>
              <p:nvPr/>
            </p:nvSpPr>
            <p:spPr>
              <a:xfrm>
                <a:off x="-1" y="-1"/>
                <a:ext cx="56849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1" name="Google Shape;739;p10"/>
            <p:cNvGrpSpPr/>
            <p:nvPr/>
          </p:nvGrpSpPr>
          <p:grpSpPr>
            <a:xfrm>
              <a:off x="7945618" y="387082"/>
              <a:ext cx="569679" cy="387986"/>
              <a:chOff x="0" y="0"/>
              <a:chExt cx="569678" cy="387985"/>
            </a:xfrm>
          </p:grpSpPr>
          <p:sp>
            <p:nvSpPr>
              <p:cNvPr id="809" name="Google Shape;740;p10"/>
              <p:cNvSpPr/>
              <p:nvPr/>
            </p:nvSpPr>
            <p:spPr>
              <a:xfrm>
                <a:off x="-1" y="79774"/>
                <a:ext cx="569680" cy="30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741;p10"/>
              <p:cNvSpPr/>
              <p:nvPr/>
            </p:nvSpPr>
            <p:spPr>
              <a:xfrm>
                <a:off x="-1" y="-1"/>
                <a:ext cx="569680" cy="30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4" name="Google Shape;742;p10"/>
            <p:cNvGrpSpPr/>
            <p:nvPr/>
          </p:nvGrpSpPr>
          <p:grpSpPr>
            <a:xfrm>
              <a:off x="7945618" y="2623414"/>
              <a:ext cx="569679" cy="380583"/>
              <a:chOff x="0" y="0"/>
              <a:chExt cx="569678" cy="380582"/>
            </a:xfrm>
          </p:grpSpPr>
          <p:sp>
            <p:nvSpPr>
              <p:cNvPr id="812" name="Google Shape;743;p10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744;p10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7" name="Google Shape;745;p10"/>
            <p:cNvGrpSpPr/>
            <p:nvPr/>
          </p:nvGrpSpPr>
          <p:grpSpPr>
            <a:xfrm>
              <a:off x="7945618" y="3184339"/>
              <a:ext cx="569679" cy="380583"/>
              <a:chOff x="0" y="0"/>
              <a:chExt cx="569678" cy="380582"/>
            </a:xfrm>
          </p:grpSpPr>
          <p:sp>
            <p:nvSpPr>
              <p:cNvPr id="815" name="Google Shape;746;p10"/>
              <p:cNvSpPr/>
              <p:nvPr/>
            </p:nvSpPr>
            <p:spPr>
              <a:xfrm>
                <a:off x="-1" y="79775"/>
                <a:ext cx="569680" cy="30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747;p10"/>
              <p:cNvSpPr/>
              <p:nvPr/>
            </p:nvSpPr>
            <p:spPr>
              <a:xfrm>
                <a:off x="-1" y="0"/>
                <a:ext cx="569680" cy="3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8" name="Google Shape;748;p10"/>
            <p:cNvSpPr/>
            <p:nvPr/>
          </p:nvSpPr>
          <p:spPr>
            <a:xfrm>
              <a:off x="7945618" y="4148391"/>
              <a:ext cx="569678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749;p10"/>
            <p:cNvSpPr/>
            <p:nvPr/>
          </p:nvSpPr>
          <p:spPr>
            <a:xfrm>
              <a:off x="0" y="0"/>
              <a:ext cx="8053410" cy="47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21" name="نص العنوان"/>
          <p:cNvSpPr txBox="1"/>
          <p:nvPr>
            <p:ph type="title"/>
          </p:nvPr>
        </p:nvSpPr>
        <p:spPr>
          <a:xfrm>
            <a:off x="3438550" y="2009550"/>
            <a:ext cx="4979402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22" name="Google Shape;751;p10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3" name="Google Shape;752;p10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4" name="Google Shape;755;p10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5" name="Google Shape;756;p10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6" name="Google Shape;759;p10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7" name="Google Shape;760;p10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8" name="Google Shape;761;p10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9" name="Google Shape;762;p10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0" name="Google Shape;764;p10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1" name="Google Shape;765;p10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2" name="Google Shape;766;p10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3" name="Google Shape;769;p10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4" name="Google Shape;770;p10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771;p10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774;p10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775;p10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776;p10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779;p10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780;p10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781;p10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784;p10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3" name="Google Shape;785;p10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4" name="Google Shape;786;p10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5" name="Google Shape;789;p10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6" name="Google Shape;790;p10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7" name="Google Shape;791;p10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794;p10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9" name="Google Shape;795;p10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0" name="Google Shape;796;p10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1" name="Google Shape;799;p10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2" name="Google Shape;800;p10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3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54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5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1" name="تجميع"/>
          <p:cNvGrpSpPr/>
          <p:nvPr/>
        </p:nvGrpSpPr>
        <p:grpSpPr>
          <a:xfrm>
            <a:off x="6432845" y="275051"/>
            <a:ext cx="1893435" cy="297770"/>
            <a:chOff x="-1" y="-1"/>
            <a:chExt cx="1893434" cy="297768"/>
          </a:xfrm>
        </p:grpSpPr>
        <p:grpSp>
          <p:nvGrpSpPr>
            <p:cNvPr id="859" name="تجميع"/>
            <p:cNvGrpSpPr/>
            <p:nvPr/>
          </p:nvGrpSpPr>
          <p:grpSpPr>
            <a:xfrm>
              <a:off x="-2" y="-2"/>
              <a:ext cx="1893435" cy="297770"/>
              <a:chOff x="0" y="0"/>
              <a:chExt cx="1893434" cy="297768"/>
            </a:xfrm>
          </p:grpSpPr>
          <p:sp>
            <p:nvSpPr>
              <p:cNvPr id="857" name="Google Shape;2631;p60"/>
              <p:cNvSpPr/>
              <p:nvPr/>
            </p:nvSpPr>
            <p:spPr>
              <a:xfrm rot="10800000">
                <a:off x="1345619" y="0"/>
                <a:ext cx="547816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2632;p60"/>
              <p:cNvSpPr/>
              <p:nvPr/>
            </p:nvSpPr>
            <p:spPr>
              <a:xfrm rot="10800000">
                <a:off x="-1" y="0"/>
                <a:ext cx="1506720" cy="29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60" name="التاريخ"/>
            <p:cNvSpPr txBox="1"/>
            <p:nvPr/>
          </p:nvSpPr>
          <p:spPr>
            <a:xfrm>
              <a:off x="1482376" y="50190"/>
              <a:ext cx="40736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877" name="Google Shape;1848;p53"/>
          <p:cNvGrpSpPr/>
          <p:nvPr/>
        </p:nvGrpSpPr>
        <p:grpSpPr>
          <a:xfrm>
            <a:off x="6293504" y="229459"/>
            <a:ext cx="411530" cy="388954"/>
            <a:chOff x="0" y="-1"/>
            <a:chExt cx="411528" cy="388952"/>
          </a:xfrm>
        </p:grpSpPr>
        <p:sp>
          <p:nvSpPr>
            <p:cNvPr id="862" name="Google Shape;1849;p53"/>
            <p:cNvSpPr/>
            <p:nvPr/>
          </p:nvSpPr>
          <p:spPr>
            <a:xfrm>
              <a:off x="6451" y="88374"/>
              <a:ext cx="308327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850;p53"/>
            <p:cNvSpPr/>
            <p:nvPr/>
          </p:nvSpPr>
          <p:spPr>
            <a:xfrm>
              <a:off x="289626" y="88374"/>
              <a:ext cx="71602" cy="2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851;p53"/>
            <p:cNvSpPr/>
            <p:nvPr/>
          </p:nvSpPr>
          <p:spPr>
            <a:xfrm>
              <a:off x="6451" y="34849"/>
              <a:ext cx="30832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852;p53"/>
            <p:cNvSpPr/>
            <p:nvPr/>
          </p:nvSpPr>
          <p:spPr>
            <a:xfrm>
              <a:off x="310251" y="34849"/>
              <a:ext cx="50977" cy="5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853;p53"/>
            <p:cNvSpPr/>
            <p:nvPr/>
          </p:nvSpPr>
          <p:spPr>
            <a:xfrm>
              <a:off x="49026" y="6449"/>
              <a:ext cx="37402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854;p53"/>
            <p:cNvSpPr/>
            <p:nvPr/>
          </p:nvSpPr>
          <p:spPr>
            <a:xfrm>
              <a:off x="281226" y="6449"/>
              <a:ext cx="37427" cy="5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855;p53"/>
            <p:cNvSpPr/>
            <p:nvPr/>
          </p:nvSpPr>
          <p:spPr>
            <a:xfrm>
              <a:off x="45801" y="136749"/>
              <a:ext cx="276077" cy="1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856;p53"/>
            <p:cNvSpPr/>
            <p:nvPr/>
          </p:nvSpPr>
          <p:spPr>
            <a:xfrm>
              <a:off x="194801" y="172874"/>
              <a:ext cx="210277" cy="2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857;p53"/>
            <p:cNvSpPr/>
            <p:nvPr/>
          </p:nvSpPr>
          <p:spPr>
            <a:xfrm>
              <a:off x="219301" y="196750"/>
              <a:ext cx="161902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858;p53"/>
            <p:cNvSpPr/>
            <p:nvPr/>
          </p:nvSpPr>
          <p:spPr>
            <a:xfrm>
              <a:off x="274776" y="196750"/>
              <a:ext cx="106427" cy="1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859;p53"/>
            <p:cNvSpPr/>
            <p:nvPr/>
          </p:nvSpPr>
          <p:spPr>
            <a:xfrm>
              <a:off x="287026" y="264475"/>
              <a:ext cx="26452" cy="2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860;p53"/>
            <p:cNvSpPr/>
            <p:nvPr/>
          </p:nvSpPr>
          <p:spPr>
            <a:xfrm>
              <a:off x="-1" y="-2"/>
              <a:ext cx="367679" cy="35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861;p53"/>
            <p:cNvSpPr/>
            <p:nvPr/>
          </p:nvSpPr>
          <p:spPr>
            <a:xfrm>
              <a:off x="39976" y="130950"/>
              <a:ext cx="371552" cy="25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862;p53"/>
            <p:cNvSpPr/>
            <p:nvPr/>
          </p:nvSpPr>
          <p:spPr>
            <a:xfrm>
              <a:off x="212851" y="190924"/>
              <a:ext cx="174177" cy="17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863;p53"/>
            <p:cNvSpPr/>
            <p:nvPr/>
          </p:nvSpPr>
          <p:spPr>
            <a:xfrm>
              <a:off x="279301" y="225125"/>
              <a:ext cx="39977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4E7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0" y="1183590"/>
            <a:ext cx="568490" cy="387986"/>
            <a:chOff x="0" y="-1"/>
            <a:chExt cx="568488" cy="387985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1" y="606634"/>
            <a:ext cx="569679" cy="387985"/>
            <a:chOff x="0" y="0"/>
            <a:chExt cx="569678" cy="387984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61;p4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2;p4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5;p4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6;p4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7;p4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8;p4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70;p4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71;p4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2;p4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5;p4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6;p4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7;p4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80;p4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81;p4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82;p4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85;p4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86;p4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7;p4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90;p4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91;p4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92;p4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95;p4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96;p4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97;p4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300;p4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301;p4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302;p4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305;p4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306;p4"/>
          <p:cNvSpPr/>
          <p:nvPr/>
        </p:nvSpPr>
        <p:spPr>
          <a:xfrm>
            <a:off x="228931" y="135716"/>
            <a:ext cx="794686" cy="686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307;p4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310;p4"/>
          <p:cNvSpPr/>
          <p:nvPr/>
        </p:nvSpPr>
        <p:spPr>
          <a:xfrm rot="4238893">
            <a:off x="287200" y="4383421"/>
            <a:ext cx="794682" cy="686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311;p4"/>
          <p:cNvSpPr/>
          <p:nvPr/>
        </p:nvSpPr>
        <p:spPr>
          <a:xfrm>
            <a:off x="7125317" y="732698"/>
            <a:ext cx="84651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312;p4"/>
          <p:cNvSpPr/>
          <p:nvPr/>
        </p:nvSpPr>
        <p:spPr>
          <a:xfrm>
            <a:off x="1334854" y="551088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0" name="Google Shape;313;p4"/>
          <p:cNvGrpSpPr/>
          <p:nvPr/>
        </p:nvGrpSpPr>
        <p:grpSpPr>
          <a:xfrm>
            <a:off x="7636923" y="441373"/>
            <a:ext cx="291353" cy="281330"/>
            <a:chOff x="0" y="0"/>
            <a:chExt cx="291352" cy="281328"/>
          </a:xfrm>
        </p:grpSpPr>
        <p:sp>
          <p:nvSpPr>
            <p:cNvPr id="60" name="Google Shape;314;p4"/>
            <p:cNvSpPr/>
            <p:nvPr/>
          </p:nvSpPr>
          <p:spPr>
            <a:xfrm>
              <a:off x="43225" y="30700"/>
              <a:ext cx="205527" cy="20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315;p4"/>
            <p:cNvSpPr/>
            <p:nvPr/>
          </p:nvSpPr>
          <p:spPr>
            <a:xfrm>
              <a:off x="60150" y="30700"/>
              <a:ext cx="191102" cy="21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316;p4"/>
            <p:cNvSpPr/>
            <p:nvPr/>
          </p:nvSpPr>
          <p:spPr>
            <a:xfrm>
              <a:off x="149746" y="0"/>
              <a:ext cx="12702" cy="28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317;p4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318;p4"/>
            <p:cNvSpPr/>
            <p:nvPr/>
          </p:nvSpPr>
          <p:spPr>
            <a:xfrm>
              <a:off x="96475" y="6276"/>
              <a:ext cx="104652" cy="2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319;p4"/>
            <p:cNvSpPr/>
            <p:nvPr/>
          </p:nvSpPr>
          <p:spPr>
            <a:xfrm>
              <a:off x="23175" y="85850"/>
              <a:ext cx="268177" cy="9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320;p4"/>
            <p:cNvSpPr/>
            <p:nvPr/>
          </p:nvSpPr>
          <p:spPr>
            <a:xfrm>
              <a:off x="32575" y="78951"/>
              <a:ext cx="257527" cy="11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321;p4"/>
            <p:cNvSpPr/>
            <p:nvPr/>
          </p:nvSpPr>
          <p:spPr>
            <a:xfrm>
              <a:off x="85200" y="12526"/>
              <a:ext cx="120303" cy="25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322;p4"/>
            <p:cNvSpPr/>
            <p:nvPr/>
          </p:nvSpPr>
          <p:spPr>
            <a:xfrm>
              <a:off x="91572" y="73338"/>
              <a:ext cx="118223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323;p4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1" name="Google Shape;324;p4"/>
          <p:cNvSpPr/>
          <p:nvPr/>
        </p:nvSpPr>
        <p:spPr>
          <a:xfrm>
            <a:off x="8098829" y="1232161"/>
            <a:ext cx="67019" cy="61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" name="Google Shape;325;p4"/>
          <p:cNvSpPr/>
          <p:nvPr/>
        </p:nvSpPr>
        <p:spPr>
          <a:xfrm>
            <a:off x="1038567" y="1014075"/>
            <a:ext cx="84650" cy="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Google Shape;632;p19"/>
          <p:cNvSpPr txBox="1"/>
          <p:nvPr/>
        </p:nvSpPr>
        <p:spPr>
          <a:xfrm rot="5400000">
            <a:off x="-323084" y="3763689"/>
            <a:ext cx="1052295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4" name="Google Shape;1105;p42"/>
          <p:cNvSpPr/>
          <p:nvPr/>
        </p:nvSpPr>
        <p:spPr>
          <a:xfrm>
            <a:off x="81024" y="3246602"/>
            <a:ext cx="244076" cy="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FEF9D9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15059" y="4325596"/>
            <a:ext cx="428069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6"/>
          <a:stretch>
            <a:fillRect/>
          </a:stretch>
        </p:blipFill>
        <p:spPr>
          <a:xfrm>
            <a:off x="3375007" y="290889"/>
            <a:ext cx="2195653" cy="399249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نص العنوان"/>
          <p:cNvSpPr txBox="1"/>
          <p:nvPr>
            <p:ph type="title"/>
          </p:nvPr>
        </p:nvSpPr>
        <p:spPr>
          <a:xfrm>
            <a:off x="726225" y="441348"/>
            <a:ext cx="7691402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78" name="مستوى النص الأول…"/>
          <p:cNvSpPr txBox="1"/>
          <p:nvPr>
            <p:ph type="body" idx="1"/>
          </p:nvPr>
        </p:nvSpPr>
        <p:spPr>
          <a:xfrm>
            <a:off x="821323" y="1232149"/>
            <a:ext cx="7501203" cy="332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1" name="تجميع"/>
          <p:cNvGrpSpPr/>
          <p:nvPr/>
        </p:nvGrpSpPr>
        <p:grpSpPr>
          <a:xfrm>
            <a:off x="457737" y="418017"/>
            <a:ext cx="1060276" cy="4524764"/>
            <a:chOff x="-2" y="0"/>
            <a:chExt cx="1060275" cy="4524763"/>
          </a:xfrm>
        </p:grpSpPr>
        <p:pic>
          <p:nvPicPr>
            <p:cNvPr id="79" name="IMG_1532.jpeg" descr="IMG_1532.jpeg"/>
            <p:cNvPicPr>
              <a:picLocks noChangeAspect="1"/>
            </p:cNvPicPr>
            <p:nvPr/>
          </p:nvPicPr>
          <p:blipFill>
            <a:blip r:embed="rId4">
              <a:alphaModFix amt="57762"/>
              <a:extLst/>
            </a:blip>
            <a:srcRect l="5248" t="677" r="6792" b="4972"/>
            <a:stretch>
              <a:fillRect/>
            </a:stretch>
          </p:blipFill>
          <p:spPr>
            <a:xfrm>
              <a:off x="-3" y="4267643"/>
              <a:ext cx="25649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70" fill="norm" stroke="1" extrusionOk="0">
                  <a:moveTo>
                    <a:pt x="8644" y="189"/>
                  </a:moveTo>
                  <a:cubicBezTo>
                    <a:pt x="5367" y="833"/>
                    <a:pt x="2606" y="2899"/>
                    <a:pt x="1102" y="5836"/>
                  </a:cubicBezTo>
                  <a:cubicBezTo>
                    <a:pt x="583" y="6850"/>
                    <a:pt x="303" y="7664"/>
                    <a:pt x="67" y="8922"/>
                  </a:cubicBezTo>
                  <a:cubicBezTo>
                    <a:pt x="-2" y="9288"/>
                    <a:pt x="-1" y="9587"/>
                    <a:pt x="0" y="10629"/>
                  </a:cubicBezTo>
                  <a:cubicBezTo>
                    <a:pt x="1" y="12017"/>
                    <a:pt x="39" y="12445"/>
                    <a:pt x="334" y="13486"/>
                  </a:cubicBezTo>
                  <a:cubicBezTo>
                    <a:pt x="1551" y="17783"/>
                    <a:pt x="5352" y="20869"/>
                    <a:pt x="9846" y="21234"/>
                  </a:cubicBezTo>
                  <a:cubicBezTo>
                    <a:pt x="13034" y="21493"/>
                    <a:pt x="16165" y="20364"/>
                    <a:pt x="18423" y="18148"/>
                  </a:cubicBezTo>
                  <a:cubicBezTo>
                    <a:pt x="20095" y="16506"/>
                    <a:pt x="21187" y="14352"/>
                    <a:pt x="21494" y="12041"/>
                  </a:cubicBezTo>
                  <a:cubicBezTo>
                    <a:pt x="21576" y="11425"/>
                    <a:pt x="21598" y="9985"/>
                    <a:pt x="21527" y="9382"/>
                  </a:cubicBezTo>
                  <a:cubicBezTo>
                    <a:pt x="21160" y="6285"/>
                    <a:pt x="19398" y="3488"/>
                    <a:pt x="16754" y="1765"/>
                  </a:cubicBezTo>
                  <a:cubicBezTo>
                    <a:pt x="15807" y="1147"/>
                    <a:pt x="14528" y="589"/>
                    <a:pt x="13450" y="320"/>
                  </a:cubicBezTo>
                  <a:cubicBezTo>
                    <a:pt x="11971" y="-49"/>
                    <a:pt x="10150" y="-107"/>
                    <a:pt x="8644" y="18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0" name="IMG_2367.png" descr="IMG_236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5160" y="0"/>
              <a:ext cx="715113" cy="572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203200" marR="0" indent="-76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1pPr>
      <a:lvl2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2pPr>
      <a:lvl3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3pPr>
      <a:lvl4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4pPr>
      <a:lvl5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5pPr>
      <a:lvl6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6pPr>
      <a:lvl7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7pPr>
      <a:lvl8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8pPr>
      <a:lvl9pPr marL="203200" marR="0" indent="127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10.xml"/><Relationship Id="rId4" Type="http://schemas.openxmlformats.org/officeDocument/2006/relationships/slide" Target="slide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3" Type="http://schemas.openxmlformats.org/officeDocument/2006/relationships/slide" Target="slide10.xm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6" Type="http://schemas.openxmlformats.org/officeDocument/2006/relationships/hyperlink" Target="https://linktr.ee/Refa2" TargetMode="External"/><Relationship Id="rId7" Type="http://schemas.openxmlformats.org/officeDocument/2006/relationships/hyperlink" Target="https://t.me/hasna_math" TargetMode="External"/><Relationship Id="rId8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Relationship Id="rId3" Type="http://schemas.openxmlformats.org/officeDocument/2006/relationships/slide" Target="slide10.xml"/><Relationship Id="rId4" Type="http://schemas.openxmlformats.org/officeDocument/2006/relationships/image" Target="../media/image5.jpeg"/><Relationship Id="rId5" Type="http://schemas.openxmlformats.org/officeDocument/2006/relationships/image" Target="../media/image12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Relationship Id="rId3" Type="http://schemas.openxmlformats.org/officeDocument/2006/relationships/slide" Target="slide10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6.xml"/><Relationship Id="rId3" Type="http://schemas.openxmlformats.org/officeDocument/2006/relationships/slide" Target="slide10.xml"/><Relationship Id="rId4" Type="http://schemas.openxmlformats.org/officeDocument/2006/relationships/image" Target="../media/image9.jpeg"/><Relationship Id="rId5" Type="http://schemas.openxmlformats.org/officeDocument/2006/relationships/image" Target="../media/image4.jpeg"/><Relationship Id="rId6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Relationship Id="rId3" Type="http://schemas.openxmlformats.org/officeDocument/2006/relationships/slide" Target="slide10.xml"/><Relationship Id="rId4" Type="http://schemas.openxmlformats.org/officeDocument/2006/relationships/image" Target="../media/image16.png"/><Relationship Id="rId5" Type="http://schemas.openxmlformats.org/officeDocument/2006/relationships/image" Target="../media/image1.gif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.xml"/><Relationship Id="rId3" Type="http://schemas.openxmlformats.org/officeDocument/2006/relationships/slide" Target="slide10.xml"/><Relationship Id="rId4" Type="http://schemas.openxmlformats.org/officeDocument/2006/relationships/image" Target="../media/image1.gif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image" Target="../media/image1.gif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730;p23"/>
          <p:cNvSpPr txBox="1"/>
          <p:nvPr>
            <p:ph type="ctrTitle"/>
          </p:nvPr>
        </p:nvSpPr>
        <p:spPr>
          <a:xfrm>
            <a:off x="1622589" y="1033870"/>
            <a:ext cx="5722027" cy="2212733"/>
          </a:xfrm>
          <a:prstGeom prst="rect">
            <a:avLst/>
          </a:prstGeom>
        </p:spPr>
        <p:txBody>
          <a:bodyPr/>
          <a:lstStyle/>
          <a:p>
            <a:pPr defTabSz="402336" rtl="0">
              <a:lnSpc>
                <a:spcPct val="100000"/>
              </a:lnSpc>
              <a:defRPr sz="3800">
                <a:ln w="12700" cap="flat">
                  <a:solidFill>
                    <a:srgbClr val="A7A7A7"/>
                  </a:solidFill>
                  <a:prstDash val="solid"/>
                  <a:round/>
                </a:ln>
                <a:latin typeface="Spicy Rice"/>
                <a:ea typeface="Spicy Rice"/>
                <a:cs typeface="Spicy Rice"/>
                <a:sym typeface="Spicy Rice"/>
              </a:defRPr>
            </a:pPr>
            <a:r>
              <a:t>الفصل السابع</a:t>
            </a:r>
          </a:p>
          <a:p>
            <a:pPr defTabSz="402336" rtl="0">
              <a:lnSpc>
                <a:spcPct val="100000"/>
              </a:lnSpc>
              <a:defRPr sz="3800">
                <a:ln w="12700" cap="flat">
                  <a:solidFill>
                    <a:srgbClr val="A7A7A7"/>
                  </a:solidFill>
                  <a:prstDash val="solid"/>
                  <a:round/>
                </a:ln>
                <a:latin typeface="Spicy Rice"/>
                <a:ea typeface="Spicy Rice"/>
                <a:cs typeface="Spicy Rice"/>
                <a:sym typeface="Spicy Rice"/>
              </a:defRPr>
            </a:pPr>
            <a:r>
              <a:t>الاحتمالات </a:t>
            </a:r>
          </a:p>
        </p:txBody>
      </p:sp>
      <p:sp>
        <p:nvSpPr>
          <p:cNvPr id="1915" name="Google Shape;1731;p23"/>
          <p:cNvSpPr txBox="1"/>
          <p:nvPr/>
        </p:nvSpPr>
        <p:spPr>
          <a:xfrm>
            <a:off x="1130621" y="4095955"/>
            <a:ext cx="6866702" cy="59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algn="ctr"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 rtl="0">
              <a:defRPr/>
            </a:pPr>
            <a:r>
              <a:t>الفصل الدراسي الثاني </a:t>
            </a:r>
          </a:p>
        </p:txBody>
      </p:sp>
      <p:sp>
        <p:nvSpPr>
          <p:cNvPr id="1916" name="وسيلة شرح"/>
          <p:cNvSpPr/>
          <p:nvPr/>
        </p:nvSpPr>
        <p:spPr>
          <a:xfrm>
            <a:off x="1217091" y="1693131"/>
            <a:ext cx="6158760" cy="1679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24" y="0"/>
                </a:moveTo>
                <a:cubicBezTo>
                  <a:pt x="2477" y="0"/>
                  <a:pt x="2275" y="739"/>
                  <a:pt x="2275" y="1649"/>
                </a:cubicBezTo>
                <a:lnTo>
                  <a:pt x="2275" y="8600"/>
                </a:lnTo>
                <a:lnTo>
                  <a:pt x="0" y="10820"/>
                </a:lnTo>
                <a:lnTo>
                  <a:pt x="2275" y="13036"/>
                </a:lnTo>
                <a:lnTo>
                  <a:pt x="2275" y="19951"/>
                </a:lnTo>
                <a:cubicBezTo>
                  <a:pt x="2275" y="20861"/>
                  <a:pt x="2477" y="21600"/>
                  <a:pt x="2724" y="21600"/>
                </a:cubicBezTo>
                <a:lnTo>
                  <a:pt x="21151" y="21600"/>
                </a:lnTo>
                <a:cubicBezTo>
                  <a:pt x="21399" y="21600"/>
                  <a:pt x="21600" y="20861"/>
                  <a:pt x="21600" y="19951"/>
                </a:cubicBezTo>
                <a:lnTo>
                  <a:pt x="21600" y="1649"/>
                </a:lnTo>
                <a:cubicBezTo>
                  <a:pt x="21600" y="739"/>
                  <a:pt x="21399" y="0"/>
                  <a:pt x="21151" y="0"/>
                </a:cubicBezTo>
                <a:lnTo>
                  <a:pt x="2724" y="0"/>
                </a:lnTo>
                <a:close/>
              </a:path>
            </a:pathLst>
          </a:custGeom>
          <a:ln w="25400">
            <a:solidFill>
              <a:schemeClr val="accent1">
                <a:satOff val="-8129"/>
                <a:lumOff val="-11215"/>
              </a:schemeClr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4622;p49"/>
          <p:cNvGrpSpPr/>
          <p:nvPr/>
        </p:nvGrpSpPr>
        <p:grpSpPr>
          <a:xfrm>
            <a:off x="1847992" y="764987"/>
            <a:ext cx="5203830" cy="1913533"/>
            <a:chOff x="0" y="0"/>
            <a:chExt cx="5203829" cy="1913531"/>
          </a:xfrm>
        </p:grpSpPr>
        <p:sp>
          <p:nvSpPr>
            <p:cNvPr id="2162" name="Google Shape;4622;p49"/>
            <p:cNvSpPr/>
            <p:nvPr/>
          </p:nvSpPr>
          <p:spPr>
            <a:xfrm rot="21451959">
              <a:off x="243968" y="249589"/>
              <a:ext cx="4703864" cy="113521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163" name="Google Shape;4622;p49" descr="Google Shape;4622;p4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451959">
              <a:off x="34083" y="109759"/>
              <a:ext cx="5135663" cy="1694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5" name="Google Shape;4623;p49"/>
          <p:cNvSpPr/>
          <p:nvPr/>
        </p:nvSpPr>
        <p:spPr>
          <a:xfrm rot="21189298">
            <a:off x="1786264" y="910426"/>
            <a:ext cx="764397" cy="57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66" name="Google Shape;4624;p49"/>
          <p:cNvSpPr/>
          <p:nvPr/>
        </p:nvSpPr>
        <p:spPr>
          <a:xfrm rot="4554862">
            <a:off x="6122099" y="879299"/>
            <a:ext cx="1088263" cy="50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72" name="Google Shape;4629;p49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167" name="Google Shape;4630;p49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8" name="Google Shape;4631;p49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9" name="Google Shape;4632;p49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70" name="Google Shape;4633;p49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71" name="Google Shape;4634;p49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73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74" name="Google Shape;4636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75" name="Google Shape;4637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76" name="Google Shape;4638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77" name="Google Shape;4639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78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179" name="Google Shape;4642;p49">
            <a:hlinkClick r:id="rId4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80" cy="170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0" name="Google Shape;4643;p49">
            <a:hlinkClick r:id="rId4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80" cy="170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1" name="Google Shape;4625;p49"/>
          <p:cNvSpPr txBox="1"/>
          <p:nvPr>
            <p:ph type="title"/>
          </p:nvPr>
        </p:nvSpPr>
        <p:spPr>
          <a:xfrm>
            <a:off x="2885829" y="1116941"/>
            <a:ext cx="3270256" cy="871598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algn="l" defTabSz="694944">
              <a:defRPr sz="4200">
                <a:solidFill>
                  <a:srgbClr val="FEF9D9"/>
                </a:solidFill>
              </a:defRPr>
            </a:lvl1pPr>
          </a:lstStyle>
          <a:p>
            <a:pPr rtl="0">
              <a:defRPr/>
            </a:pPr>
            <a:r>
              <a:t>الاستفسارات</a:t>
            </a:r>
          </a:p>
        </p:txBody>
      </p:sp>
      <p:sp>
        <p:nvSpPr>
          <p:cNvPr id="2182" name="Google Shape;4924;p54"/>
          <p:cNvSpPr txBox="1"/>
          <p:nvPr/>
        </p:nvSpPr>
        <p:spPr>
          <a:xfrm>
            <a:off x="320713" y="4153449"/>
            <a:ext cx="8199248" cy="138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algn="ctr" defTabSz="402336" rtl="0">
              <a:defRPr sz="22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أَشْهَدُ أَنْ لَا إِلَهَ إِلَّا أَنْتَ </a:t>
            </a:r>
          </a:p>
          <a:p>
            <a:pPr algn="ctr" defTabSz="402336" rtl="0">
              <a:defRPr sz="22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9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184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85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86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87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88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90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91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92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93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94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95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96" name="IMG_1532.jpeg" descr="IMG_1532.jpeg"/>
          <p:cNvPicPr>
            <a:picLocks noChangeAspect="1"/>
          </p:cNvPicPr>
          <p:nvPr/>
        </p:nvPicPr>
        <p:blipFill>
          <a:blip r:embed="rId4">
            <a:alphaModFix amt="28571"/>
            <a:extLst/>
          </a:blip>
          <a:srcRect l="5877" t="1857" r="7771" b="5946"/>
          <a:stretch>
            <a:fillRect/>
          </a:stretch>
        </p:blipFill>
        <p:spPr>
          <a:xfrm>
            <a:off x="3117068" y="4079264"/>
            <a:ext cx="511719" cy="510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516" fill="norm" stroke="1" extrusionOk="0">
                <a:moveTo>
                  <a:pt x="10728" y="0"/>
                </a:moveTo>
                <a:cubicBezTo>
                  <a:pt x="8984" y="3"/>
                  <a:pt x="8704" y="37"/>
                  <a:pt x="7746" y="334"/>
                </a:cubicBezTo>
                <a:cubicBezTo>
                  <a:pt x="3591" y="1618"/>
                  <a:pt x="899" y="4710"/>
                  <a:pt x="150" y="9031"/>
                </a:cubicBezTo>
                <a:cubicBezTo>
                  <a:pt x="56" y="9573"/>
                  <a:pt x="3" y="10120"/>
                  <a:pt x="0" y="10670"/>
                </a:cubicBezTo>
                <a:cubicBezTo>
                  <a:pt x="-11" y="12320"/>
                  <a:pt x="380" y="13983"/>
                  <a:pt x="1166" y="15587"/>
                </a:cubicBezTo>
                <a:cubicBezTo>
                  <a:pt x="2216" y="17730"/>
                  <a:pt x="3767" y="19275"/>
                  <a:pt x="5930" y="20353"/>
                </a:cubicBezTo>
                <a:cubicBezTo>
                  <a:pt x="7154" y="20963"/>
                  <a:pt x="8117" y="21274"/>
                  <a:pt x="9412" y="21457"/>
                </a:cubicBezTo>
                <a:cubicBezTo>
                  <a:pt x="10414" y="21598"/>
                  <a:pt x="12347" y="21475"/>
                  <a:pt x="13393" y="21206"/>
                </a:cubicBezTo>
                <a:cubicBezTo>
                  <a:pt x="17166" y="20235"/>
                  <a:pt x="20058" y="17431"/>
                  <a:pt x="21122" y="13714"/>
                </a:cubicBezTo>
                <a:cubicBezTo>
                  <a:pt x="21456" y="12546"/>
                  <a:pt x="21589" y="10053"/>
                  <a:pt x="21372" y="8830"/>
                </a:cubicBezTo>
                <a:cubicBezTo>
                  <a:pt x="20623" y="4611"/>
                  <a:pt x="17659" y="1394"/>
                  <a:pt x="13443" y="217"/>
                </a:cubicBezTo>
                <a:cubicBezTo>
                  <a:pt x="12837" y="47"/>
                  <a:pt x="12219" y="-2"/>
                  <a:pt x="1072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97" name="روابط مجموعة رِفعة التعليمية…"/>
          <p:cNvSpPr txBox="1"/>
          <p:nvPr/>
        </p:nvSpPr>
        <p:spPr>
          <a:xfrm>
            <a:off x="2381372" y="1142223"/>
            <a:ext cx="418434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b="1" sz="3000">
                <a:solidFill>
                  <a:srgbClr val="526E66"/>
                </a:solidFill>
              </a:defRPr>
            </a:pPr>
            <a:r>
              <a:t>روابط مجموعة رِفعة التعليمية</a:t>
            </a:r>
          </a:p>
          <a:p>
            <a:pPr algn="ctr" rtl="0">
              <a:defRPr b="1" sz="3000">
                <a:solidFill>
                  <a:srgbClr val="526E66"/>
                </a:solidFill>
              </a:defRPr>
            </a:pPr>
            <a:r>
              <a:t>🔻 </a:t>
            </a:r>
          </a:p>
        </p:txBody>
      </p:sp>
      <p:grpSp>
        <p:nvGrpSpPr>
          <p:cNvPr id="2205" name="تجميع"/>
          <p:cNvGrpSpPr/>
          <p:nvPr/>
        </p:nvGrpSpPr>
        <p:grpSpPr>
          <a:xfrm>
            <a:off x="2770410" y="2682477"/>
            <a:ext cx="3480979" cy="2360030"/>
            <a:chOff x="0" y="0"/>
            <a:chExt cx="3480978" cy="2360028"/>
          </a:xfrm>
        </p:grpSpPr>
        <p:sp>
          <p:nvSpPr>
            <p:cNvPr id="2198" name="@Maths0120"/>
            <p:cNvSpPr txBox="1"/>
            <p:nvPr/>
          </p:nvSpPr>
          <p:spPr>
            <a:xfrm>
              <a:off x="904648" y="696578"/>
              <a:ext cx="1868587" cy="345629"/>
            </a:xfrm>
            <a:prstGeom prst="rect">
              <a:avLst/>
            </a:prstGeom>
            <a:solidFill>
              <a:srgbClr val="D3E6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rtl="0">
                <a:defRPr b="1" sz="2400"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/>
              <a:r>
                <a:t>@Maths0120</a:t>
              </a:r>
            </a:p>
          </p:txBody>
        </p:sp>
        <p:sp>
          <p:nvSpPr>
            <p:cNvPr id="2199" name="Google Shape;632;p19"/>
            <p:cNvSpPr txBox="1"/>
            <p:nvPr/>
          </p:nvSpPr>
          <p:spPr>
            <a:xfrm>
              <a:off x="1037568" y="1897782"/>
              <a:ext cx="1817881" cy="46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2" tIns="91422" rIns="91422" bIns="91422" numCol="1" anchor="t">
              <a:spAutoFit/>
            </a:bodyPr>
            <a:lstStyle>
              <a:lvl1pPr rtl="0">
                <a:defRPr b="1" sz="1800">
                  <a:solidFill>
                    <a:srgbClr val="ECACA7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@hasnaa-2</a:t>
              </a:r>
            </a:p>
          </p:txBody>
        </p:sp>
        <p:sp>
          <p:nvSpPr>
            <p:cNvPr id="2200" name="Google Shape;1105;p42"/>
            <p:cNvSpPr/>
            <p:nvPr/>
          </p:nvSpPr>
          <p:spPr>
            <a:xfrm>
              <a:off x="575844" y="2000345"/>
              <a:ext cx="365144" cy="26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0" y="0"/>
                  </a:moveTo>
                  <a:cubicBezTo>
                    <a:pt x="12092" y="0"/>
                    <a:pt x="9990" y="3286"/>
                    <a:pt x="10646" y="6679"/>
                  </a:cubicBezTo>
                  <a:cubicBezTo>
                    <a:pt x="6966" y="6464"/>
                    <a:pt x="3680" y="4308"/>
                    <a:pt x="1491" y="1024"/>
                  </a:cubicBezTo>
                  <a:cubicBezTo>
                    <a:pt x="351" y="3448"/>
                    <a:pt x="921" y="6679"/>
                    <a:pt x="2892" y="8295"/>
                  </a:cubicBezTo>
                  <a:cubicBezTo>
                    <a:pt x="2147" y="8240"/>
                    <a:pt x="1491" y="8026"/>
                    <a:pt x="877" y="7595"/>
                  </a:cubicBezTo>
                  <a:cubicBezTo>
                    <a:pt x="833" y="10127"/>
                    <a:pt x="2279" y="12497"/>
                    <a:pt x="4426" y="12982"/>
                  </a:cubicBezTo>
                  <a:cubicBezTo>
                    <a:pt x="4054" y="13112"/>
                    <a:pt x="3651" y="13183"/>
                    <a:pt x="3235" y="13183"/>
                  </a:cubicBezTo>
                  <a:cubicBezTo>
                    <a:pt x="2963" y="13183"/>
                    <a:pt x="2687" y="13153"/>
                    <a:pt x="2410" y="13090"/>
                  </a:cubicBezTo>
                  <a:cubicBezTo>
                    <a:pt x="2980" y="15244"/>
                    <a:pt x="4601" y="16806"/>
                    <a:pt x="6572" y="16860"/>
                  </a:cubicBezTo>
                  <a:cubicBezTo>
                    <a:pt x="4971" y="18417"/>
                    <a:pt x="3054" y="19196"/>
                    <a:pt x="1061" y="19196"/>
                  </a:cubicBezTo>
                  <a:cubicBezTo>
                    <a:pt x="709" y="19196"/>
                    <a:pt x="356" y="19171"/>
                    <a:pt x="0" y="19123"/>
                  </a:cubicBezTo>
                  <a:cubicBezTo>
                    <a:pt x="1973" y="20684"/>
                    <a:pt x="4293" y="21600"/>
                    <a:pt x="6792" y="21600"/>
                  </a:cubicBezTo>
                  <a:cubicBezTo>
                    <a:pt x="15028" y="21600"/>
                    <a:pt x="19672" y="13035"/>
                    <a:pt x="19365" y="5387"/>
                  </a:cubicBezTo>
                  <a:cubicBezTo>
                    <a:pt x="20241" y="4633"/>
                    <a:pt x="20987" y="3662"/>
                    <a:pt x="21600" y="2585"/>
                  </a:cubicBezTo>
                  <a:cubicBezTo>
                    <a:pt x="20767" y="3017"/>
                    <a:pt x="19935" y="3286"/>
                    <a:pt x="19059" y="3448"/>
                  </a:cubicBezTo>
                  <a:cubicBezTo>
                    <a:pt x="19935" y="2747"/>
                    <a:pt x="20636" y="1670"/>
                    <a:pt x="20987" y="431"/>
                  </a:cubicBezTo>
                  <a:cubicBezTo>
                    <a:pt x="20109" y="1024"/>
                    <a:pt x="19190" y="1508"/>
                    <a:pt x="18183" y="1723"/>
                  </a:cubicBezTo>
                  <a:cubicBezTo>
                    <a:pt x="17350" y="699"/>
                    <a:pt x="16211" y="0"/>
                    <a:pt x="14940" y="0"/>
                  </a:cubicBezTo>
                  <a:close/>
                </a:path>
              </a:pathLst>
            </a:custGeom>
            <a:solidFill>
              <a:srgbClr val="ABD6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2201" name="https://linktr.ee/Refa2">
              <a:hlinkClick r:id="rId6" invalidUrl="" action="" tgtFrame="" tooltip="" history="1" highlightClick="0" endSnd="0"/>
            </p:cNvPr>
            <p:cNvSpPr txBox="1"/>
            <p:nvPr/>
          </p:nvSpPr>
          <p:spPr>
            <a:xfrm>
              <a:off x="995975" y="0"/>
              <a:ext cx="168304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 defTabSz="457200" rtl="0">
                <a:defRPr u="sng">
                  <a:solidFill>
                    <a:srgbClr val="4285F4"/>
                  </a:solidFill>
                  <a:uFill>
                    <a:solidFill>
                      <a:srgbClr val="4285F4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https://linktr.ee/Refa2</a:t>
              </a:r>
            </a:p>
          </p:txBody>
        </p:sp>
        <p:sp>
          <p:nvSpPr>
            <p:cNvPr id="2202" name="لاتنسوني من دعواتكم الصادقة"/>
            <p:cNvSpPr txBox="1"/>
            <p:nvPr/>
          </p:nvSpPr>
          <p:spPr>
            <a:xfrm>
              <a:off x="-1" y="1028845"/>
              <a:ext cx="3480980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900"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لاتنسوني من دعواتكم الصادقة</a:t>
              </a:r>
            </a:p>
          </p:txBody>
        </p:sp>
        <p:sp>
          <p:nvSpPr>
            <p:cNvPr id="2203" name="https://t.me/hasna_math">
              <a:hlinkClick r:id="rId7" invalidUrl="" action="" tgtFrame="" tooltip="" history="1" highlightClick="0" endSnd="0"/>
            </p:cNvPr>
            <p:cNvSpPr txBox="1"/>
            <p:nvPr/>
          </p:nvSpPr>
          <p:spPr>
            <a:xfrm>
              <a:off x="897835" y="1547449"/>
              <a:ext cx="1647652" cy="172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rtl="0">
                <a:defRPr sz="1200"/>
              </a:lvl1pPr>
            </a:lstStyle>
            <a:p>
              <a:pPr/>
              <a:r>
                <a:t>https://t.me/hasna_math</a:t>
              </a:r>
            </a:p>
          </p:txBody>
        </p:sp>
        <p:sp>
          <p:nvSpPr>
            <p:cNvPr id="2204" name="Google Shape;1105;p42"/>
            <p:cNvSpPr/>
            <p:nvPr/>
          </p:nvSpPr>
          <p:spPr>
            <a:xfrm>
              <a:off x="457311" y="781775"/>
              <a:ext cx="365144" cy="26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0" y="0"/>
                  </a:moveTo>
                  <a:cubicBezTo>
                    <a:pt x="12092" y="0"/>
                    <a:pt x="9990" y="3286"/>
                    <a:pt x="10646" y="6679"/>
                  </a:cubicBezTo>
                  <a:cubicBezTo>
                    <a:pt x="6966" y="6464"/>
                    <a:pt x="3680" y="4308"/>
                    <a:pt x="1491" y="1024"/>
                  </a:cubicBezTo>
                  <a:cubicBezTo>
                    <a:pt x="351" y="3448"/>
                    <a:pt x="921" y="6679"/>
                    <a:pt x="2892" y="8295"/>
                  </a:cubicBezTo>
                  <a:cubicBezTo>
                    <a:pt x="2147" y="8240"/>
                    <a:pt x="1491" y="8026"/>
                    <a:pt x="877" y="7595"/>
                  </a:cubicBezTo>
                  <a:cubicBezTo>
                    <a:pt x="833" y="10127"/>
                    <a:pt x="2279" y="12497"/>
                    <a:pt x="4426" y="12982"/>
                  </a:cubicBezTo>
                  <a:cubicBezTo>
                    <a:pt x="4054" y="13112"/>
                    <a:pt x="3651" y="13183"/>
                    <a:pt x="3235" y="13183"/>
                  </a:cubicBezTo>
                  <a:cubicBezTo>
                    <a:pt x="2963" y="13183"/>
                    <a:pt x="2687" y="13153"/>
                    <a:pt x="2410" y="13090"/>
                  </a:cubicBezTo>
                  <a:cubicBezTo>
                    <a:pt x="2980" y="15244"/>
                    <a:pt x="4601" y="16806"/>
                    <a:pt x="6572" y="16860"/>
                  </a:cubicBezTo>
                  <a:cubicBezTo>
                    <a:pt x="4971" y="18417"/>
                    <a:pt x="3054" y="19196"/>
                    <a:pt x="1061" y="19196"/>
                  </a:cubicBezTo>
                  <a:cubicBezTo>
                    <a:pt x="709" y="19196"/>
                    <a:pt x="356" y="19171"/>
                    <a:pt x="0" y="19123"/>
                  </a:cubicBezTo>
                  <a:cubicBezTo>
                    <a:pt x="1973" y="20684"/>
                    <a:pt x="4293" y="21600"/>
                    <a:pt x="6792" y="21600"/>
                  </a:cubicBezTo>
                  <a:cubicBezTo>
                    <a:pt x="15028" y="21600"/>
                    <a:pt x="19672" y="13035"/>
                    <a:pt x="19365" y="5387"/>
                  </a:cubicBezTo>
                  <a:cubicBezTo>
                    <a:pt x="20241" y="4633"/>
                    <a:pt x="20987" y="3662"/>
                    <a:pt x="21600" y="2585"/>
                  </a:cubicBezTo>
                  <a:cubicBezTo>
                    <a:pt x="20767" y="3017"/>
                    <a:pt x="19935" y="3286"/>
                    <a:pt x="19059" y="3448"/>
                  </a:cubicBezTo>
                  <a:cubicBezTo>
                    <a:pt x="19935" y="2747"/>
                    <a:pt x="20636" y="1670"/>
                    <a:pt x="20987" y="431"/>
                  </a:cubicBezTo>
                  <a:cubicBezTo>
                    <a:pt x="20109" y="1024"/>
                    <a:pt x="19190" y="1508"/>
                    <a:pt x="18183" y="1723"/>
                  </a:cubicBezTo>
                  <a:cubicBezTo>
                    <a:pt x="17350" y="699"/>
                    <a:pt x="16211" y="0"/>
                    <a:pt x="14940" y="0"/>
                  </a:cubicBezTo>
                  <a:close/>
                </a:path>
              </a:pathLst>
            </a:custGeom>
            <a:solidFill>
              <a:srgbClr val="ABD6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pic>
        <p:nvPicPr>
          <p:cNvPr id="2206" name="IMG_1531.png" descr="IMG_1531.png"/>
          <p:cNvPicPr>
            <a:picLocks noChangeAspect="1"/>
          </p:cNvPicPr>
          <p:nvPr/>
        </p:nvPicPr>
        <p:blipFill>
          <a:blip r:embed="rId8">
            <a:extLst/>
          </a:blip>
          <a:srcRect l="30813" t="3020" r="30813" b="47658"/>
          <a:stretch>
            <a:fillRect/>
          </a:stretch>
        </p:blipFill>
        <p:spPr>
          <a:xfrm>
            <a:off x="4165024" y="1764332"/>
            <a:ext cx="691875" cy="892824"/>
          </a:xfrm>
          <a:prstGeom prst="rect">
            <a:avLst/>
          </a:prstGeom>
          <a:ln w="12700">
            <a:miter lim="400000"/>
          </a:ln>
        </p:spPr>
      </p:pic>
      <p:sp>
        <p:nvSpPr>
          <p:cNvPr id="2207" name="لاتنسوني من دعواتكم الصادقة"/>
          <p:cNvSpPr txBox="1"/>
          <p:nvPr/>
        </p:nvSpPr>
        <p:spPr>
          <a:xfrm>
            <a:off x="3689363" y="4462121"/>
            <a:ext cx="146652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1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الحقوق محفوظة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7" name="Google Shape;1046;p38"/>
          <p:cNvGrpSpPr/>
          <p:nvPr/>
        </p:nvGrpSpPr>
        <p:grpSpPr>
          <a:xfrm>
            <a:off x="5327290" y="1604827"/>
            <a:ext cx="2074966" cy="1735005"/>
            <a:chOff x="0" y="-3"/>
            <a:chExt cx="2074965" cy="1735003"/>
          </a:xfrm>
        </p:grpSpPr>
        <p:grpSp>
          <p:nvGrpSpPr>
            <p:cNvPr id="1925" name="Google Shape;1047;p38"/>
            <p:cNvGrpSpPr/>
            <p:nvPr/>
          </p:nvGrpSpPr>
          <p:grpSpPr>
            <a:xfrm>
              <a:off x="0" y="-4"/>
              <a:ext cx="2074966" cy="1735005"/>
              <a:chOff x="0" y="-2"/>
              <a:chExt cx="2074965" cy="1735003"/>
            </a:xfrm>
          </p:grpSpPr>
          <p:grpSp>
            <p:nvGrpSpPr>
              <p:cNvPr id="1921" name="Google Shape;1048;p38"/>
              <p:cNvGrpSpPr/>
              <p:nvPr/>
            </p:nvGrpSpPr>
            <p:grpSpPr>
              <a:xfrm>
                <a:off x="690802" y="1449327"/>
                <a:ext cx="696963" cy="285675"/>
                <a:chOff x="0" y="-1"/>
                <a:chExt cx="696962" cy="285674"/>
              </a:xfrm>
            </p:grpSpPr>
            <p:sp>
              <p:nvSpPr>
                <p:cNvPr id="1918" name="Google Shape;1049;p38"/>
                <p:cNvSpPr/>
                <p:nvPr/>
              </p:nvSpPr>
              <p:spPr>
                <a:xfrm rot="10800000">
                  <a:off x="0" y="270019"/>
                  <a:ext cx="693387" cy="156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919" name="Google Shape;1050;p38"/>
                <p:cNvSpPr/>
                <p:nvPr/>
              </p:nvSpPr>
              <p:spPr>
                <a:xfrm>
                  <a:off x="66886" y="-2"/>
                  <a:ext cx="559650" cy="223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920" name="Google Shape;1051;p38"/>
                <p:cNvSpPr/>
                <p:nvPr/>
              </p:nvSpPr>
              <p:spPr>
                <a:xfrm>
                  <a:off x="3576" y="222960"/>
                  <a:ext cx="693387" cy="48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924" name="Google Shape;1052;p38"/>
              <p:cNvGrpSpPr/>
              <p:nvPr/>
            </p:nvGrpSpPr>
            <p:grpSpPr>
              <a:xfrm>
                <a:off x="0" y="-3"/>
                <a:ext cx="2074966" cy="1449333"/>
                <a:chOff x="0" y="0"/>
                <a:chExt cx="2074965" cy="1449331"/>
              </a:xfrm>
            </p:grpSpPr>
            <p:sp>
              <p:nvSpPr>
                <p:cNvPr id="1922" name="Google Shape;1053;p38"/>
                <p:cNvSpPr/>
                <p:nvPr/>
              </p:nvSpPr>
              <p:spPr>
                <a:xfrm>
                  <a:off x="5" y="-1"/>
                  <a:ext cx="2074961" cy="1449287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923" name="Google Shape;1054;p38"/>
                <p:cNvSpPr/>
                <p:nvPr/>
              </p:nvSpPr>
              <p:spPr>
                <a:xfrm rot="10800000">
                  <a:off x="0" y="1288419"/>
                  <a:ext cx="2074960" cy="160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1926" name="Google Shape;1055;p38"/>
            <p:cNvSpPr/>
            <p:nvPr/>
          </p:nvSpPr>
          <p:spPr>
            <a:xfrm>
              <a:off x="986116" y="29180"/>
              <a:ext cx="51337" cy="5137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928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 rot="33250">
            <a:off x="5358584" y="1686461"/>
            <a:ext cx="2012372" cy="113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929" name="Google Shape;1736;p24"/>
          <p:cNvSpPr txBox="1"/>
          <p:nvPr/>
        </p:nvSpPr>
        <p:spPr>
          <a:xfrm>
            <a:off x="1648346" y="1608305"/>
            <a:ext cx="2682131" cy="157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algn="r" defTabSz="731519" rtl="0">
              <a:defRPr sz="36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defTabSz="731519" rtl="0">
              <a:defRPr sz="36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1932" name="مربع"/>
          <p:cNvGrpSpPr/>
          <p:nvPr/>
        </p:nvGrpSpPr>
        <p:grpSpPr>
          <a:xfrm>
            <a:off x="7614395" y="423642"/>
            <a:ext cx="468894" cy="468893"/>
            <a:chOff x="0" y="0"/>
            <a:chExt cx="468892" cy="468892"/>
          </a:xfrm>
        </p:grpSpPr>
        <p:sp>
          <p:nvSpPr>
            <p:cNvPr id="1930" name="مربع"/>
            <p:cNvSpPr/>
            <p:nvPr/>
          </p:nvSpPr>
          <p:spPr>
            <a:xfrm>
              <a:off x="6350" y="6350"/>
              <a:ext cx="456193" cy="4561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pic>
          <p:nvPicPr>
            <p:cNvPr id="1931" name="مربع مربع" descr="مربع مربع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68894" cy="468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33" name="خط خط" descr="خط خط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36391" y="867133"/>
            <a:ext cx="1862497" cy="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4" name="خط خط" descr="خط خط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5787266" y="2233390"/>
            <a:ext cx="3679662" cy="38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5" name="Google Shape;313;p4"/>
          <p:cNvGrpSpPr/>
          <p:nvPr/>
        </p:nvGrpSpPr>
        <p:grpSpPr>
          <a:xfrm>
            <a:off x="7726236" y="532392"/>
            <a:ext cx="209116" cy="201610"/>
            <a:chOff x="0" y="0"/>
            <a:chExt cx="209114" cy="201608"/>
          </a:xfrm>
        </p:grpSpPr>
        <p:sp>
          <p:nvSpPr>
            <p:cNvPr id="1935" name="Google Shape;314;p4"/>
            <p:cNvSpPr/>
            <p:nvPr/>
          </p:nvSpPr>
          <p:spPr>
            <a:xfrm rot="853477">
              <a:off x="28585" y="23177"/>
              <a:ext cx="145370" cy="141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315;p4"/>
            <p:cNvSpPr/>
            <p:nvPr/>
          </p:nvSpPr>
          <p:spPr>
            <a:xfrm rot="853477">
              <a:off x="39474" y="24757"/>
              <a:ext cx="135167" cy="14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316;p4"/>
            <p:cNvSpPr/>
            <p:nvPr/>
          </p:nvSpPr>
          <p:spPr>
            <a:xfrm rot="853477">
              <a:off x="100162" y="3009"/>
              <a:ext cx="12701" cy="19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317;p4"/>
            <p:cNvSpPr/>
            <p:nvPr/>
          </p:nvSpPr>
          <p:spPr>
            <a:xfrm rot="853477">
              <a:off x="-1531" y="85627"/>
              <a:ext cx="2016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318;p4"/>
            <p:cNvSpPr/>
            <p:nvPr/>
          </p:nvSpPr>
          <p:spPr>
            <a:xfrm rot="853477">
              <a:off x="64609" y="6193"/>
              <a:ext cx="74021" cy="18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319;p4"/>
            <p:cNvSpPr/>
            <p:nvPr/>
          </p:nvSpPr>
          <p:spPr>
            <a:xfrm rot="853477">
              <a:off x="13831" y="64104"/>
              <a:ext cx="189683" cy="6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320;p4"/>
            <p:cNvSpPr/>
            <p:nvPr/>
          </p:nvSpPr>
          <p:spPr>
            <a:xfrm rot="853477">
              <a:off x="19956" y="59877"/>
              <a:ext cx="182151" cy="7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321;p4"/>
            <p:cNvSpPr/>
            <p:nvPr/>
          </p:nvSpPr>
          <p:spPr>
            <a:xfrm rot="853477">
              <a:off x="56383" y="9974"/>
              <a:ext cx="85090" cy="18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322;p4"/>
            <p:cNvSpPr/>
            <p:nvPr/>
          </p:nvSpPr>
          <p:spPr>
            <a:xfrm rot="853477">
              <a:off x="62466" y="54124"/>
              <a:ext cx="83620" cy="8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323;p4"/>
            <p:cNvSpPr/>
            <p:nvPr/>
          </p:nvSpPr>
          <p:spPr>
            <a:xfrm rot="853477">
              <a:off x="81756" y="73224"/>
              <a:ext cx="45030" cy="4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46" name="خط خط" descr="خط خط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6205330" y="1743357"/>
            <a:ext cx="2699598" cy="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7" name="خط خط" descr="خط خط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80919" y="937058"/>
            <a:ext cx="1517970" cy="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8" name="IMG_0588.jpeg" descr="IMG_0588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5522" y="1973784"/>
            <a:ext cx="1116178" cy="8408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78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678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" dur="1000" fill="hold"/>
                                        <p:tgtEl>
                                          <p:spTgt spid="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0" fill="hold" display="0">
                  <p:stCondLst>
                    <p:cond delay="indefinite"/>
                  </p:stCondLst>
                </p:cTn>
                <p:tgtEl>
                  <p:spTgt spid="1928"/>
                </p:tgtEl>
              </p:cMediaNode>
            </p:video>
            <p:seq concurrent="1" prevAc="none" nextAc="seek">
              <p:cTn id="21" evtFilter="cancelBubble" nodeType="interactiveSeq" restart="whenNotActive" fill="hold">
                <p:stCondLst>
                  <p:cond delay="0" evt="onClick">
                    <p:tgtEl>
                      <p:spTgt spid="192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28"/>
                  </p:tgtEl>
                </p:cond>
              </p:nextCondLst>
            </p:seq>
          </p:childTnLst>
        </p:cTn>
      </p:par>
    </p:tnLst>
    <p:bldLst>
      <p:bldP build="whole" bldLvl="1" animBg="1" rev="0" advAuto="0" spid="1948" grpId="3"/>
      <p:bldP build="whole" bldLvl="1" animBg="1" rev="0" advAuto="0" spid="192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" name="Google Shape;1045;p38" descr="Google Shape;1045;p38"/>
          <p:cNvPicPr>
            <a:picLocks noChangeAspect="1"/>
          </p:cNvPicPr>
          <p:nvPr/>
        </p:nvPicPr>
        <p:blipFill>
          <a:blip r:embed="rId2">
            <a:alphaModFix amt="77853"/>
            <a:extLst/>
          </a:blip>
          <a:stretch>
            <a:fillRect/>
          </a:stretch>
        </p:blipFill>
        <p:spPr>
          <a:xfrm>
            <a:off x="6031403" y="811800"/>
            <a:ext cx="1876066" cy="8279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951" name="Google Shape;2844;p32"/>
          <p:cNvSpPr/>
          <p:nvPr/>
        </p:nvSpPr>
        <p:spPr>
          <a:xfrm>
            <a:off x="7941964" y="554438"/>
            <a:ext cx="339170" cy="4034623"/>
          </a:xfrm>
          <a:prstGeom prst="roundRect">
            <a:avLst>
              <a:gd name="adj" fmla="val 0"/>
            </a:avLst>
          </a:prstGeom>
          <a:solidFill>
            <a:srgbClr val="D4E7C7">
              <a:alpha val="51141"/>
            </a:srgbClr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2" name="Google Shape;2884;p32"/>
          <p:cNvSpPr/>
          <p:nvPr/>
        </p:nvSpPr>
        <p:spPr>
          <a:xfrm rot="2148686">
            <a:off x="6740780" y="687470"/>
            <a:ext cx="625370" cy="333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953" name="Google Shape;900;p13"/>
          <p:cNvSpPr/>
          <p:nvPr/>
        </p:nvSpPr>
        <p:spPr>
          <a:xfrm rot="5400000">
            <a:off x="6130388" y="2438949"/>
            <a:ext cx="3962320" cy="26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19982" y="11058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alpha val="65296"/>
            </a:schemeClr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56" name="Google Shape;972;p13"/>
          <p:cNvGrpSpPr/>
          <p:nvPr/>
        </p:nvGrpSpPr>
        <p:grpSpPr>
          <a:xfrm>
            <a:off x="2619928" y="2842475"/>
            <a:ext cx="297899" cy="313806"/>
            <a:chOff x="-14" y="1"/>
            <a:chExt cx="297897" cy="313805"/>
          </a:xfrm>
        </p:grpSpPr>
        <p:sp>
          <p:nvSpPr>
            <p:cNvPr id="1954" name="Google Shape;973;p13"/>
            <p:cNvSpPr/>
            <p:nvPr/>
          </p:nvSpPr>
          <p:spPr>
            <a:xfrm>
              <a:off x="-15" y="1"/>
              <a:ext cx="297899" cy="31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974;p13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59" name="Google Shape;972;p13"/>
          <p:cNvGrpSpPr/>
          <p:nvPr/>
        </p:nvGrpSpPr>
        <p:grpSpPr>
          <a:xfrm>
            <a:off x="7406066" y="2701344"/>
            <a:ext cx="250167" cy="263525"/>
            <a:chOff x="-12" y="1"/>
            <a:chExt cx="250165" cy="263524"/>
          </a:xfrm>
        </p:grpSpPr>
        <p:sp>
          <p:nvSpPr>
            <p:cNvPr id="1957" name="Google Shape;973;p13"/>
            <p:cNvSpPr/>
            <p:nvPr/>
          </p:nvSpPr>
          <p:spPr>
            <a:xfrm>
              <a:off x="-13" y="1"/>
              <a:ext cx="25016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974;p13"/>
            <p:cNvSpPr/>
            <p:nvPr/>
          </p:nvSpPr>
          <p:spPr>
            <a:xfrm>
              <a:off x="98177" y="98212"/>
              <a:ext cx="59585" cy="615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62" name="Google Shape;972;p13"/>
          <p:cNvGrpSpPr/>
          <p:nvPr/>
        </p:nvGrpSpPr>
        <p:grpSpPr>
          <a:xfrm>
            <a:off x="6820477" y="3977931"/>
            <a:ext cx="297899" cy="313806"/>
            <a:chOff x="-14" y="1"/>
            <a:chExt cx="297897" cy="313805"/>
          </a:xfrm>
        </p:grpSpPr>
        <p:sp>
          <p:nvSpPr>
            <p:cNvPr id="1960" name="Google Shape;973;p13"/>
            <p:cNvSpPr/>
            <p:nvPr/>
          </p:nvSpPr>
          <p:spPr>
            <a:xfrm>
              <a:off x="-15" y="1"/>
              <a:ext cx="297899" cy="31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8" y="5694"/>
                  </a:moveTo>
                  <a:cubicBezTo>
                    <a:pt x="2699" y="-1030"/>
                    <a:pt x="9706" y="-2592"/>
                    <a:pt x="8518" y="5356"/>
                  </a:cubicBezTo>
                  <a:cubicBezTo>
                    <a:pt x="11626" y="-1234"/>
                    <a:pt x="17202" y="6510"/>
                    <a:pt x="10011" y="8276"/>
                  </a:cubicBezTo>
                  <a:cubicBezTo>
                    <a:pt x="18907" y="10314"/>
                    <a:pt x="12357" y="17921"/>
                    <a:pt x="8976" y="10925"/>
                  </a:cubicBezTo>
                  <a:cubicBezTo>
                    <a:pt x="10925" y="18940"/>
                    <a:pt x="4528" y="19008"/>
                    <a:pt x="5898" y="11299"/>
                  </a:cubicBezTo>
                  <a:cubicBezTo>
                    <a:pt x="2973" y="18498"/>
                    <a:pt x="-2693" y="13065"/>
                    <a:pt x="3887" y="9056"/>
                  </a:cubicBezTo>
                  <a:cubicBezTo>
                    <a:pt x="-2359" y="9056"/>
                    <a:pt x="-470" y="159"/>
                    <a:pt x="5258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974;p13"/>
            <p:cNvSpPr/>
            <p:nvPr/>
          </p:nvSpPr>
          <p:spPr>
            <a:xfrm>
              <a:off x="116909" y="116951"/>
              <a:ext cx="70953" cy="733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3" name="Google Shape;975;p13"/>
          <p:cNvGrpSpPr/>
          <p:nvPr/>
        </p:nvGrpSpPr>
        <p:grpSpPr>
          <a:xfrm>
            <a:off x="7496347" y="1772965"/>
            <a:ext cx="286702" cy="276838"/>
            <a:chOff x="0" y="0"/>
            <a:chExt cx="286700" cy="276836"/>
          </a:xfrm>
        </p:grpSpPr>
        <p:sp>
          <p:nvSpPr>
            <p:cNvPr id="1963" name="Google Shape;976;p13"/>
            <p:cNvSpPr/>
            <p:nvPr/>
          </p:nvSpPr>
          <p:spPr>
            <a:xfrm>
              <a:off x="42535" y="30210"/>
              <a:ext cx="202246" cy="19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977;p13"/>
            <p:cNvSpPr/>
            <p:nvPr/>
          </p:nvSpPr>
          <p:spPr>
            <a:xfrm>
              <a:off x="59190" y="30210"/>
              <a:ext cx="188051" cy="20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978;p13"/>
            <p:cNvSpPr/>
            <p:nvPr/>
          </p:nvSpPr>
          <p:spPr>
            <a:xfrm>
              <a:off x="147254" y="-1"/>
              <a:ext cx="12701" cy="27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979;p13"/>
            <p:cNvSpPr/>
            <p:nvPr/>
          </p:nvSpPr>
          <p:spPr>
            <a:xfrm>
              <a:off x="-1" y="120345"/>
              <a:ext cx="2805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980;p13"/>
            <p:cNvSpPr/>
            <p:nvPr/>
          </p:nvSpPr>
          <p:spPr>
            <a:xfrm>
              <a:off x="94935" y="6175"/>
              <a:ext cx="102982" cy="26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981;p13"/>
            <p:cNvSpPr/>
            <p:nvPr/>
          </p:nvSpPr>
          <p:spPr>
            <a:xfrm>
              <a:off x="22805" y="84480"/>
              <a:ext cx="263896" cy="9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982;p13"/>
            <p:cNvSpPr/>
            <p:nvPr/>
          </p:nvSpPr>
          <p:spPr>
            <a:xfrm>
              <a:off x="32055" y="77690"/>
              <a:ext cx="253416" cy="11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983;p13"/>
            <p:cNvSpPr/>
            <p:nvPr/>
          </p:nvSpPr>
          <p:spPr>
            <a:xfrm>
              <a:off x="83840" y="12325"/>
              <a:ext cx="118382" cy="25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984;p13"/>
            <p:cNvSpPr/>
            <p:nvPr/>
          </p:nvSpPr>
          <p:spPr>
            <a:xfrm>
              <a:off x="90110" y="72166"/>
              <a:ext cx="116336" cy="11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985;p13"/>
            <p:cNvSpPr/>
            <p:nvPr/>
          </p:nvSpPr>
          <p:spPr>
            <a:xfrm>
              <a:off x="116918" y="98745"/>
              <a:ext cx="62647" cy="6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84" name="Google Shape;975;p13"/>
          <p:cNvGrpSpPr/>
          <p:nvPr/>
        </p:nvGrpSpPr>
        <p:grpSpPr>
          <a:xfrm>
            <a:off x="2652328" y="1736102"/>
            <a:ext cx="233117" cy="225095"/>
            <a:chOff x="0" y="0"/>
            <a:chExt cx="233115" cy="225093"/>
          </a:xfrm>
        </p:grpSpPr>
        <p:sp>
          <p:nvSpPr>
            <p:cNvPr id="1974" name="Google Shape;976;p13"/>
            <p:cNvSpPr/>
            <p:nvPr/>
          </p:nvSpPr>
          <p:spPr>
            <a:xfrm>
              <a:off x="34585" y="24564"/>
              <a:ext cx="164446" cy="16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977;p13"/>
            <p:cNvSpPr/>
            <p:nvPr/>
          </p:nvSpPr>
          <p:spPr>
            <a:xfrm>
              <a:off x="48127" y="24564"/>
              <a:ext cx="152904" cy="16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978;p13"/>
            <p:cNvSpPr/>
            <p:nvPr/>
          </p:nvSpPr>
          <p:spPr>
            <a:xfrm>
              <a:off x="118545" y="0"/>
              <a:ext cx="12701" cy="22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979;p13"/>
            <p:cNvSpPr/>
            <p:nvPr/>
          </p:nvSpPr>
          <p:spPr>
            <a:xfrm>
              <a:off x="0" y="96666"/>
              <a:ext cx="22809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980;p13"/>
            <p:cNvSpPr/>
            <p:nvPr/>
          </p:nvSpPr>
          <p:spPr>
            <a:xfrm>
              <a:off x="77191" y="5021"/>
              <a:ext cx="83735" cy="2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981;p13"/>
            <p:cNvSpPr/>
            <p:nvPr/>
          </p:nvSpPr>
          <p:spPr>
            <a:xfrm>
              <a:off x="18543" y="68690"/>
              <a:ext cx="214573" cy="7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982;p13"/>
            <p:cNvSpPr/>
            <p:nvPr/>
          </p:nvSpPr>
          <p:spPr>
            <a:xfrm>
              <a:off x="26064" y="63169"/>
              <a:ext cx="206052" cy="9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983;p13"/>
            <p:cNvSpPr/>
            <p:nvPr/>
          </p:nvSpPr>
          <p:spPr>
            <a:xfrm>
              <a:off x="68170" y="10022"/>
              <a:ext cx="96256" cy="20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984;p13"/>
            <p:cNvSpPr/>
            <p:nvPr/>
          </p:nvSpPr>
          <p:spPr>
            <a:xfrm>
              <a:off x="73268" y="58679"/>
              <a:ext cx="94593" cy="9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985;p13"/>
            <p:cNvSpPr/>
            <p:nvPr/>
          </p:nvSpPr>
          <p:spPr>
            <a:xfrm>
              <a:off x="95065" y="80289"/>
              <a:ext cx="50939" cy="5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5" name="Google Shape;975;p13"/>
          <p:cNvGrpSpPr/>
          <p:nvPr/>
        </p:nvGrpSpPr>
        <p:grpSpPr>
          <a:xfrm>
            <a:off x="2672557" y="4002947"/>
            <a:ext cx="192661" cy="186032"/>
            <a:chOff x="0" y="0"/>
            <a:chExt cx="192660" cy="186030"/>
          </a:xfrm>
        </p:grpSpPr>
        <p:sp>
          <p:nvSpPr>
            <p:cNvPr id="1985" name="Google Shape;976;p13"/>
            <p:cNvSpPr/>
            <p:nvPr/>
          </p:nvSpPr>
          <p:spPr>
            <a:xfrm>
              <a:off x="28583" y="20301"/>
              <a:ext cx="135908" cy="13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977;p13"/>
            <p:cNvSpPr/>
            <p:nvPr/>
          </p:nvSpPr>
          <p:spPr>
            <a:xfrm>
              <a:off x="39775" y="20301"/>
              <a:ext cx="126369" cy="13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978;p13"/>
            <p:cNvSpPr/>
            <p:nvPr/>
          </p:nvSpPr>
          <p:spPr>
            <a:xfrm>
              <a:off x="96871" y="-1"/>
              <a:ext cx="12701" cy="18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979;p13"/>
            <p:cNvSpPr/>
            <p:nvPr/>
          </p:nvSpPr>
          <p:spPr>
            <a:xfrm>
              <a:off x="0" y="78787"/>
              <a:ext cx="1885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980;p13"/>
            <p:cNvSpPr/>
            <p:nvPr/>
          </p:nvSpPr>
          <p:spPr>
            <a:xfrm>
              <a:off x="63795" y="4149"/>
              <a:ext cx="69203" cy="17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981;p13"/>
            <p:cNvSpPr/>
            <p:nvPr/>
          </p:nvSpPr>
          <p:spPr>
            <a:xfrm>
              <a:off x="15325" y="56769"/>
              <a:ext cx="177336" cy="6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982;p13"/>
            <p:cNvSpPr/>
            <p:nvPr/>
          </p:nvSpPr>
          <p:spPr>
            <a:xfrm>
              <a:off x="21541" y="52207"/>
              <a:ext cx="170294" cy="7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983;p13"/>
            <p:cNvSpPr/>
            <p:nvPr/>
          </p:nvSpPr>
          <p:spPr>
            <a:xfrm>
              <a:off x="56339" y="8282"/>
              <a:ext cx="79552" cy="17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984;p13"/>
            <p:cNvSpPr/>
            <p:nvPr/>
          </p:nvSpPr>
          <p:spPr>
            <a:xfrm>
              <a:off x="60552" y="48495"/>
              <a:ext cx="78177" cy="7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985;p13"/>
            <p:cNvSpPr/>
            <p:nvPr/>
          </p:nvSpPr>
          <p:spPr>
            <a:xfrm>
              <a:off x="78567" y="66355"/>
              <a:ext cx="42098" cy="4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96" name="Google Shape;9382;p64"/>
          <p:cNvSpPr/>
          <p:nvPr/>
        </p:nvSpPr>
        <p:spPr>
          <a:xfrm>
            <a:off x="3413645" y="4432937"/>
            <a:ext cx="59910" cy="5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97" name="Google Shape;567;p53" descr="Google Shape;567;p5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667091">
            <a:off x="4764115" y="950591"/>
            <a:ext cx="1213387" cy="550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98" name="Google Shape;9382;p64"/>
          <p:cNvSpPr/>
          <p:nvPr/>
        </p:nvSpPr>
        <p:spPr>
          <a:xfrm>
            <a:off x="2808456" y="4189298"/>
            <a:ext cx="71726" cy="7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01" name="تجميع"/>
          <p:cNvGrpSpPr/>
          <p:nvPr/>
        </p:nvGrpSpPr>
        <p:grpSpPr>
          <a:xfrm>
            <a:off x="3000681" y="735802"/>
            <a:ext cx="2225713" cy="2225690"/>
            <a:chOff x="-49" y="0"/>
            <a:chExt cx="2225712" cy="2225688"/>
          </a:xfrm>
        </p:grpSpPr>
        <p:sp>
          <p:nvSpPr>
            <p:cNvPr id="1999" name="Google Shape;9389;p64"/>
            <p:cNvSpPr/>
            <p:nvPr/>
          </p:nvSpPr>
          <p:spPr>
            <a:xfrm flipH="1" rot="21439017">
              <a:off x="48599" y="48650"/>
              <a:ext cx="2128415" cy="212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0765" y="0"/>
                  </a:moveTo>
                  <a:cubicBezTo>
                    <a:pt x="10668" y="0"/>
                    <a:pt x="10572" y="37"/>
                    <a:pt x="10498" y="111"/>
                  </a:cubicBezTo>
                  <a:lnTo>
                    <a:pt x="10475" y="132"/>
                  </a:lnTo>
                  <a:cubicBezTo>
                    <a:pt x="10472" y="135"/>
                    <a:pt x="10472" y="138"/>
                    <a:pt x="10469" y="142"/>
                  </a:cubicBezTo>
                  <a:lnTo>
                    <a:pt x="6253" y="4372"/>
                  </a:lnTo>
                  <a:cubicBezTo>
                    <a:pt x="6109" y="4519"/>
                    <a:pt x="6111" y="4754"/>
                    <a:pt x="6256" y="4899"/>
                  </a:cubicBezTo>
                  <a:lnTo>
                    <a:pt x="6293" y="4937"/>
                  </a:lnTo>
                  <a:cubicBezTo>
                    <a:pt x="6446" y="5070"/>
                    <a:pt x="6703" y="5190"/>
                    <a:pt x="6894" y="5208"/>
                  </a:cubicBezTo>
                  <a:cubicBezTo>
                    <a:pt x="6894" y="5208"/>
                    <a:pt x="7371" y="5259"/>
                    <a:pt x="7723" y="5537"/>
                  </a:cubicBezTo>
                  <a:cubicBezTo>
                    <a:pt x="7778" y="5576"/>
                    <a:pt x="7830" y="5618"/>
                    <a:pt x="7877" y="5666"/>
                  </a:cubicBezTo>
                  <a:cubicBezTo>
                    <a:pt x="8501" y="6282"/>
                    <a:pt x="8505" y="7292"/>
                    <a:pt x="7886" y="7912"/>
                  </a:cubicBezTo>
                  <a:cubicBezTo>
                    <a:pt x="7577" y="8222"/>
                    <a:pt x="7174" y="8376"/>
                    <a:pt x="6770" y="8376"/>
                  </a:cubicBezTo>
                  <a:cubicBezTo>
                    <a:pt x="6361" y="8376"/>
                    <a:pt x="5954" y="8218"/>
                    <a:pt x="5644" y="7903"/>
                  </a:cubicBezTo>
                  <a:cubicBezTo>
                    <a:pt x="5595" y="7852"/>
                    <a:pt x="5551" y="7797"/>
                    <a:pt x="5512" y="7738"/>
                  </a:cubicBezTo>
                  <a:cubicBezTo>
                    <a:pt x="5240" y="7385"/>
                    <a:pt x="5192" y="6918"/>
                    <a:pt x="5192" y="6918"/>
                  </a:cubicBezTo>
                  <a:cubicBezTo>
                    <a:pt x="5174" y="6733"/>
                    <a:pt x="5062" y="6488"/>
                    <a:pt x="4936" y="6332"/>
                  </a:cubicBezTo>
                  <a:cubicBezTo>
                    <a:pt x="4934" y="6329"/>
                    <a:pt x="4932" y="6326"/>
                    <a:pt x="4929" y="6324"/>
                  </a:cubicBezTo>
                  <a:lnTo>
                    <a:pt x="4883" y="6279"/>
                  </a:lnTo>
                  <a:cubicBezTo>
                    <a:pt x="4812" y="6206"/>
                    <a:pt x="4716" y="6167"/>
                    <a:pt x="4618" y="6167"/>
                  </a:cubicBezTo>
                  <a:cubicBezTo>
                    <a:pt x="4570" y="6167"/>
                    <a:pt x="4523" y="6176"/>
                    <a:pt x="4478" y="6194"/>
                  </a:cubicBezTo>
                  <a:cubicBezTo>
                    <a:pt x="4434" y="6213"/>
                    <a:pt x="4391" y="6240"/>
                    <a:pt x="4357" y="6273"/>
                  </a:cubicBezTo>
                  <a:lnTo>
                    <a:pt x="3685" y="6947"/>
                  </a:lnTo>
                  <a:lnTo>
                    <a:pt x="141" y="10505"/>
                  </a:lnTo>
                  <a:cubicBezTo>
                    <a:pt x="138" y="10508"/>
                    <a:pt x="133" y="10509"/>
                    <a:pt x="130" y="10511"/>
                  </a:cubicBezTo>
                  <a:lnTo>
                    <a:pt x="112" y="10533"/>
                  </a:lnTo>
                  <a:cubicBezTo>
                    <a:pt x="-37" y="10681"/>
                    <a:pt x="-37" y="10920"/>
                    <a:pt x="112" y="11069"/>
                  </a:cubicBezTo>
                  <a:lnTo>
                    <a:pt x="4351" y="15322"/>
                  </a:lnTo>
                  <a:cubicBezTo>
                    <a:pt x="4425" y="15396"/>
                    <a:pt x="4521" y="15434"/>
                    <a:pt x="4618" y="15434"/>
                  </a:cubicBezTo>
                  <a:cubicBezTo>
                    <a:pt x="4714" y="15434"/>
                    <a:pt x="4811" y="15396"/>
                    <a:pt x="4884" y="15322"/>
                  </a:cubicBezTo>
                  <a:lnTo>
                    <a:pt x="4929" y="15278"/>
                  </a:lnTo>
                  <a:cubicBezTo>
                    <a:pt x="5076" y="15129"/>
                    <a:pt x="5211" y="14842"/>
                    <a:pt x="5232" y="14635"/>
                  </a:cubicBezTo>
                  <a:cubicBezTo>
                    <a:pt x="5232" y="14635"/>
                    <a:pt x="5287" y="14057"/>
                    <a:pt x="5643" y="13698"/>
                  </a:cubicBezTo>
                  <a:cubicBezTo>
                    <a:pt x="5952" y="13382"/>
                    <a:pt x="6360" y="13224"/>
                    <a:pt x="6769" y="13224"/>
                  </a:cubicBezTo>
                  <a:cubicBezTo>
                    <a:pt x="7173" y="13224"/>
                    <a:pt x="7577" y="13378"/>
                    <a:pt x="7885" y="13688"/>
                  </a:cubicBezTo>
                  <a:cubicBezTo>
                    <a:pt x="8505" y="14310"/>
                    <a:pt x="8501" y="15321"/>
                    <a:pt x="7875" y="15937"/>
                  </a:cubicBezTo>
                  <a:cubicBezTo>
                    <a:pt x="7519" y="16295"/>
                    <a:pt x="6944" y="16352"/>
                    <a:pt x="6944" y="16352"/>
                  </a:cubicBezTo>
                  <a:cubicBezTo>
                    <a:pt x="6738" y="16372"/>
                    <a:pt x="6449" y="16510"/>
                    <a:pt x="6303" y="16655"/>
                  </a:cubicBezTo>
                  <a:lnTo>
                    <a:pt x="6256" y="16701"/>
                  </a:lnTo>
                  <a:cubicBezTo>
                    <a:pt x="6111" y="16849"/>
                    <a:pt x="6111" y="17087"/>
                    <a:pt x="6256" y="17235"/>
                  </a:cubicBezTo>
                  <a:lnTo>
                    <a:pt x="10498" y="21491"/>
                  </a:lnTo>
                  <a:cubicBezTo>
                    <a:pt x="10572" y="21563"/>
                    <a:pt x="10668" y="21600"/>
                    <a:pt x="10764" y="21600"/>
                  </a:cubicBezTo>
                  <a:cubicBezTo>
                    <a:pt x="10860" y="21600"/>
                    <a:pt x="10955" y="21563"/>
                    <a:pt x="11029" y="21491"/>
                  </a:cubicBezTo>
                  <a:lnTo>
                    <a:pt x="15270" y="17235"/>
                  </a:lnTo>
                  <a:cubicBezTo>
                    <a:pt x="15344" y="17162"/>
                    <a:pt x="15441" y="17125"/>
                    <a:pt x="15537" y="17125"/>
                  </a:cubicBezTo>
                  <a:cubicBezTo>
                    <a:pt x="15633" y="17125"/>
                    <a:pt x="15730" y="17162"/>
                    <a:pt x="15804" y="17235"/>
                  </a:cubicBezTo>
                  <a:lnTo>
                    <a:pt x="15880" y="17311"/>
                  </a:lnTo>
                  <a:cubicBezTo>
                    <a:pt x="16026" y="17460"/>
                    <a:pt x="16162" y="17749"/>
                    <a:pt x="16181" y="17955"/>
                  </a:cubicBezTo>
                  <a:cubicBezTo>
                    <a:pt x="16181" y="17955"/>
                    <a:pt x="16238" y="18532"/>
                    <a:pt x="16595" y="18891"/>
                  </a:cubicBezTo>
                  <a:cubicBezTo>
                    <a:pt x="16903" y="19198"/>
                    <a:pt x="17305" y="19351"/>
                    <a:pt x="17707" y="19351"/>
                  </a:cubicBezTo>
                  <a:cubicBezTo>
                    <a:pt x="18111" y="19351"/>
                    <a:pt x="18515" y="19196"/>
                    <a:pt x="18823" y="18888"/>
                  </a:cubicBezTo>
                  <a:cubicBezTo>
                    <a:pt x="19439" y="18270"/>
                    <a:pt x="19439" y="17270"/>
                    <a:pt x="18827" y="16651"/>
                  </a:cubicBezTo>
                  <a:lnTo>
                    <a:pt x="18827" y="16654"/>
                  </a:lnTo>
                  <a:cubicBezTo>
                    <a:pt x="18468" y="16293"/>
                    <a:pt x="17893" y="16239"/>
                    <a:pt x="17893" y="16239"/>
                  </a:cubicBezTo>
                  <a:cubicBezTo>
                    <a:pt x="17687" y="16218"/>
                    <a:pt x="17400" y="16082"/>
                    <a:pt x="17252" y="15934"/>
                  </a:cubicBezTo>
                  <a:lnTo>
                    <a:pt x="17176" y="15857"/>
                  </a:lnTo>
                  <a:cubicBezTo>
                    <a:pt x="17031" y="15710"/>
                    <a:pt x="17031" y="15472"/>
                    <a:pt x="17176" y="15324"/>
                  </a:cubicBezTo>
                  <a:lnTo>
                    <a:pt x="21417" y="11068"/>
                  </a:lnTo>
                  <a:cubicBezTo>
                    <a:pt x="21563" y="10920"/>
                    <a:pt x="21563" y="10681"/>
                    <a:pt x="21417" y="10534"/>
                  </a:cubicBezTo>
                  <a:lnTo>
                    <a:pt x="17176" y="6279"/>
                  </a:lnTo>
                  <a:cubicBezTo>
                    <a:pt x="17030" y="6130"/>
                    <a:pt x="17030" y="5891"/>
                    <a:pt x="17176" y="5743"/>
                  </a:cubicBezTo>
                  <a:lnTo>
                    <a:pt x="17179" y="5740"/>
                  </a:lnTo>
                  <a:cubicBezTo>
                    <a:pt x="17326" y="5593"/>
                    <a:pt x="17614" y="5458"/>
                    <a:pt x="17821" y="5437"/>
                  </a:cubicBezTo>
                  <a:cubicBezTo>
                    <a:pt x="17821" y="5437"/>
                    <a:pt x="18396" y="5382"/>
                    <a:pt x="18753" y="5023"/>
                  </a:cubicBezTo>
                  <a:cubicBezTo>
                    <a:pt x="19378" y="4407"/>
                    <a:pt x="19382" y="3395"/>
                    <a:pt x="18763" y="2774"/>
                  </a:cubicBezTo>
                  <a:cubicBezTo>
                    <a:pt x="18454" y="2464"/>
                    <a:pt x="18050" y="2310"/>
                    <a:pt x="17646" y="2310"/>
                  </a:cubicBezTo>
                  <a:cubicBezTo>
                    <a:pt x="17238" y="2310"/>
                    <a:pt x="16829" y="2468"/>
                    <a:pt x="16520" y="2784"/>
                  </a:cubicBezTo>
                  <a:cubicBezTo>
                    <a:pt x="16164" y="3141"/>
                    <a:pt x="16109" y="3721"/>
                    <a:pt x="16109" y="3721"/>
                  </a:cubicBezTo>
                  <a:cubicBezTo>
                    <a:pt x="16089" y="3925"/>
                    <a:pt x="15953" y="4216"/>
                    <a:pt x="15805" y="4363"/>
                  </a:cubicBezTo>
                  <a:lnTo>
                    <a:pt x="15804" y="4366"/>
                  </a:lnTo>
                  <a:cubicBezTo>
                    <a:pt x="15730" y="4439"/>
                    <a:pt x="15633" y="4476"/>
                    <a:pt x="15537" y="4476"/>
                  </a:cubicBezTo>
                  <a:cubicBezTo>
                    <a:pt x="15441" y="4476"/>
                    <a:pt x="15344" y="4439"/>
                    <a:pt x="15270" y="4366"/>
                  </a:cubicBezTo>
                  <a:lnTo>
                    <a:pt x="11030" y="111"/>
                  </a:lnTo>
                  <a:cubicBezTo>
                    <a:pt x="10957" y="37"/>
                    <a:pt x="10860" y="0"/>
                    <a:pt x="10765" y="0"/>
                  </a:cubicBezTo>
                  <a:close/>
                </a:path>
              </a:pathLst>
            </a:custGeom>
            <a:solidFill>
              <a:srgbClr val="F5DCDC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0" name="الفصل الرابع…"/>
            <p:cNvSpPr txBox="1"/>
            <p:nvPr/>
          </p:nvSpPr>
          <p:spPr>
            <a:xfrm>
              <a:off x="492535" y="872946"/>
              <a:ext cx="1210214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الرابع </a:t>
              </a:r>
            </a:p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النسبة المئوية </a:t>
              </a:r>
            </a:p>
          </p:txBody>
        </p:sp>
      </p:grpSp>
      <p:grpSp>
        <p:nvGrpSpPr>
          <p:cNvPr id="2004" name="تجميع"/>
          <p:cNvGrpSpPr/>
          <p:nvPr/>
        </p:nvGrpSpPr>
        <p:grpSpPr>
          <a:xfrm>
            <a:off x="4135215" y="1811169"/>
            <a:ext cx="2145275" cy="2043879"/>
            <a:chOff x="-50" y="0"/>
            <a:chExt cx="2145274" cy="2043877"/>
          </a:xfrm>
        </p:grpSpPr>
        <p:sp>
          <p:nvSpPr>
            <p:cNvPr id="2002" name="Google Shape;9381;p64"/>
            <p:cNvSpPr/>
            <p:nvPr/>
          </p:nvSpPr>
          <p:spPr>
            <a:xfrm>
              <a:off x="-50" y="-1"/>
              <a:ext cx="2145275" cy="204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0764" y="0"/>
                  </a:moveTo>
                  <a:cubicBezTo>
                    <a:pt x="10668" y="0"/>
                    <a:pt x="10572" y="37"/>
                    <a:pt x="10498" y="110"/>
                  </a:cubicBezTo>
                  <a:lnTo>
                    <a:pt x="6257" y="4366"/>
                  </a:lnTo>
                  <a:cubicBezTo>
                    <a:pt x="6186" y="4436"/>
                    <a:pt x="6091" y="4476"/>
                    <a:pt x="5991" y="4476"/>
                  </a:cubicBezTo>
                  <a:cubicBezTo>
                    <a:pt x="5890" y="4476"/>
                    <a:pt x="5795" y="4436"/>
                    <a:pt x="5726" y="4366"/>
                  </a:cubicBezTo>
                  <a:lnTo>
                    <a:pt x="5721" y="4362"/>
                  </a:lnTo>
                  <a:cubicBezTo>
                    <a:pt x="5575" y="4214"/>
                    <a:pt x="5439" y="3926"/>
                    <a:pt x="5420" y="3719"/>
                  </a:cubicBezTo>
                  <a:cubicBezTo>
                    <a:pt x="5420" y="3719"/>
                    <a:pt x="5363" y="3141"/>
                    <a:pt x="5006" y="2783"/>
                  </a:cubicBezTo>
                  <a:cubicBezTo>
                    <a:pt x="4696" y="2456"/>
                    <a:pt x="4280" y="2292"/>
                    <a:pt x="3864" y="2292"/>
                  </a:cubicBezTo>
                  <a:cubicBezTo>
                    <a:pt x="3461" y="2292"/>
                    <a:pt x="3057" y="2445"/>
                    <a:pt x="2749" y="2754"/>
                  </a:cubicBezTo>
                  <a:cubicBezTo>
                    <a:pt x="2122" y="3383"/>
                    <a:pt x="2134" y="4407"/>
                    <a:pt x="2774" y="5021"/>
                  </a:cubicBezTo>
                  <a:cubicBezTo>
                    <a:pt x="3133" y="5380"/>
                    <a:pt x="3707" y="5438"/>
                    <a:pt x="3707" y="5438"/>
                  </a:cubicBezTo>
                  <a:cubicBezTo>
                    <a:pt x="3912" y="5457"/>
                    <a:pt x="4200" y="5593"/>
                    <a:pt x="4347" y="5739"/>
                  </a:cubicBezTo>
                  <a:lnTo>
                    <a:pt x="4352" y="5744"/>
                  </a:lnTo>
                  <a:cubicBezTo>
                    <a:pt x="4498" y="5892"/>
                    <a:pt x="4498" y="6130"/>
                    <a:pt x="4352" y="6278"/>
                  </a:cubicBezTo>
                  <a:lnTo>
                    <a:pt x="110" y="10533"/>
                  </a:lnTo>
                  <a:cubicBezTo>
                    <a:pt x="-36" y="10680"/>
                    <a:pt x="-36" y="10919"/>
                    <a:pt x="110" y="11067"/>
                  </a:cubicBezTo>
                  <a:lnTo>
                    <a:pt x="4352" y="15323"/>
                  </a:lnTo>
                  <a:cubicBezTo>
                    <a:pt x="4379" y="15349"/>
                    <a:pt x="4411" y="15369"/>
                    <a:pt x="4445" y="15385"/>
                  </a:cubicBezTo>
                  <a:cubicBezTo>
                    <a:pt x="4499" y="15415"/>
                    <a:pt x="4557" y="15430"/>
                    <a:pt x="4617" y="15433"/>
                  </a:cubicBezTo>
                  <a:cubicBezTo>
                    <a:pt x="4718" y="15433"/>
                    <a:pt x="4813" y="15394"/>
                    <a:pt x="4884" y="15324"/>
                  </a:cubicBezTo>
                  <a:lnTo>
                    <a:pt x="4930" y="15277"/>
                  </a:lnTo>
                  <a:cubicBezTo>
                    <a:pt x="5076" y="15130"/>
                    <a:pt x="5212" y="14840"/>
                    <a:pt x="5234" y="14632"/>
                  </a:cubicBezTo>
                  <a:cubicBezTo>
                    <a:pt x="5234" y="14632"/>
                    <a:pt x="5289" y="14056"/>
                    <a:pt x="5645" y="13696"/>
                  </a:cubicBezTo>
                  <a:cubicBezTo>
                    <a:pt x="5782" y="13558"/>
                    <a:pt x="5943" y="13447"/>
                    <a:pt x="6120" y="13368"/>
                  </a:cubicBezTo>
                  <a:cubicBezTo>
                    <a:pt x="6330" y="13273"/>
                    <a:pt x="6551" y="13228"/>
                    <a:pt x="6769" y="13228"/>
                  </a:cubicBezTo>
                  <a:cubicBezTo>
                    <a:pt x="7275" y="13228"/>
                    <a:pt x="7767" y="13473"/>
                    <a:pt x="8069" y="13915"/>
                  </a:cubicBezTo>
                  <a:cubicBezTo>
                    <a:pt x="8501" y="14547"/>
                    <a:pt x="8420" y="15398"/>
                    <a:pt x="7877" y="15936"/>
                  </a:cubicBezTo>
                  <a:cubicBezTo>
                    <a:pt x="7642" y="16173"/>
                    <a:pt x="7313" y="16277"/>
                    <a:pt x="7116" y="16320"/>
                  </a:cubicBezTo>
                  <a:cubicBezTo>
                    <a:pt x="7033" y="16343"/>
                    <a:pt x="6948" y="16361"/>
                    <a:pt x="6862" y="16372"/>
                  </a:cubicBezTo>
                  <a:cubicBezTo>
                    <a:pt x="6826" y="16377"/>
                    <a:pt x="6791" y="16384"/>
                    <a:pt x="6757" y="16394"/>
                  </a:cubicBezTo>
                  <a:cubicBezTo>
                    <a:pt x="6589" y="16449"/>
                    <a:pt x="6409" y="16548"/>
                    <a:pt x="6305" y="16654"/>
                  </a:cubicBezTo>
                  <a:lnTo>
                    <a:pt x="6257" y="16700"/>
                  </a:lnTo>
                  <a:cubicBezTo>
                    <a:pt x="6109" y="16847"/>
                    <a:pt x="6109" y="17087"/>
                    <a:pt x="6257" y="17234"/>
                  </a:cubicBezTo>
                  <a:lnTo>
                    <a:pt x="7194" y="18174"/>
                  </a:lnTo>
                  <a:lnTo>
                    <a:pt x="10498" y="21489"/>
                  </a:lnTo>
                  <a:cubicBezTo>
                    <a:pt x="10568" y="21559"/>
                    <a:pt x="10664" y="21600"/>
                    <a:pt x="10762" y="21600"/>
                  </a:cubicBezTo>
                  <a:cubicBezTo>
                    <a:pt x="10861" y="21599"/>
                    <a:pt x="10955" y="21561"/>
                    <a:pt x="11026" y="21492"/>
                  </a:cubicBezTo>
                  <a:lnTo>
                    <a:pt x="13039" y="19473"/>
                  </a:lnTo>
                  <a:lnTo>
                    <a:pt x="15217" y="17287"/>
                  </a:lnTo>
                  <a:cubicBezTo>
                    <a:pt x="15361" y="17138"/>
                    <a:pt x="15361" y="16901"/>
                    <a:pt x="15217" y="16752"/>
                  </a:cubicBezTo>
                  <a:lnTo>
                    <a:pt x="15141" y="16678"/>
                  </a:lnTo>
                  <a:cubicBezTo>
                    <a:pt x="14994" y="16532"/>
                    <a:pt x="14706" y="16393"/>
                    <a:pt x="14500" y="16375"/>
                  </a:cubicBezTo>
                  <a:cubicBezTo>
                    <a:pt x="14500" y="16375"/>
                    <a:pt x="13924" y="16318"/>
                    <a:pt x="13568" y="15959"/>
                  </a:cubicBezTo>
                  <a:cubicBezTo>
                    <a:pt x="12971" y="15314"/>
                    <a:pt x="12997" y="14308"/>
                    <a:pt x="13625" y="13695"/>
                  </a:cubicBezTo>
                  <a:cubicBezTo>
                    <a:pt x="13939" y="13388"/>
                    <a:pt x="14346" y="13235"/>
                    <a:pt x="14752" y="13235"/>
                  </a:cubicBezTo>
                  <a:cubicBezTo>
                    <a:pt x="15161" y="13235"/>
                    <a:pt x="15569" y="13389"/>
                    <a:pt x="15883" y="13698"/>
                  </a:cubicBezTo>
                  <a:cubicBezTo>
                    <a:pt x="16240" y="14056"/>
                    <a:pt x="16295" y="14634"/>
                    <a:pt x="16295" y="14634"/>
                  </a:cubicBezTo>
                  <a:cubicBezTo>
                    <a:pt x="16316" y="14840"/>
                    <a:pt x="16451" y="15130"/>
                    <a:pt x="16598" y="15277"/>
                  </a:cubicBezTo>
                  <a:lnTo>
                    <a:pt x="16644" y="15324"/>
                  </a:lnTo>
                  <a:cubicBezTo>
                    <a:pt x="16717" y="15397"/>
                    <a:pt x="16813" y="15434"/>
                    <a:pt x="16909" y="15434"/>
                  </a:cubicBezTo>
                  <a:cubicBezTo>
                    <a:pt x="17002" y="15434"/>
                    <a:pt x="17096" y="15399"/>
                    <a:pt x="17168" y="15329"/>
                  </a:cubicBezTo>
                  <a:lnTo>
                    <a:pt x="18895" y="13596"/>
                  </a:lnTo>
                  <a:lnTo>
                    <a:pt x="21364" y="11118"/>
                  </a:lnTo>
                  <a:cubicBezTo>
                    <a:pt x="21367" y="11115"/>
                    <a:pt x="21371" y="11115"/>
                    <a:pt x="21375" y="11111"/>
                  </a:cubicBezTo>
                  <a:lnTo>
                    <a:pt x="21418" y="11068"/>
                  </a:lnTo>
                  <a:cubicBezTo>
                    <a:pt x="21564" y="10919"/>
                    <a:pt x="21564" y="10680"/>
                    <a:pt x="21418" y="10533"/>
                  </a:cubicBezTo>
                  <a:lnTo>
                    <a:pt x="17177" y="6278"/>
                  </a:lnTo>
                  <a:cubicBezTo>
                    <a:pt x="17030" y="6131"/>
                    <a:pt x="17030" y="5892"/>
                    <a:pt x="17177" y="5745"/>
                  </a:cubicBezTo>
                  <a:lnTo>
                    <a:pt x="17251" y="5667"/>
                  </a:lnTo>
                  <a:cubicBezTo>
                    <a:pt x="17397" y="5521"/>
                    <a:pt x="17688" y="5384"/>
                    <a:pt x="17893" y="5364"/>
                  </a:cubicBezTo>
                  <a:cubicBezTo>
                    <a:pt x="17893" y="5364"/>
                    <a:pt x="18467" y="5308"/>
                    <a:pt x="18827" y="4950"/>
                  </a:cubicBezTo>
                  <a:cubicBezTo>
                    <a:pt x="19460" y="4334"/>
                    <a:pt x="19468" y="3318"/>
                    <a:pt x="18845" y="2692"/>
                  </a:cubicBezTo>
                  <a:cubicBezTo>
                    <a:pt x="18536" y="2382"/>
                    <a:pt x="18132" y="2228"/>
                    <a:pt x="17728" y="2228"/>
                  </a:cubicBezTo>
                  <a:cubicBezTo>
                    <a:pt x="17315" y="2228"/>
                    <a:pt x="16904" y="2389"/>
                    <a:pt x="16594" y="2710"/>
                  </a:cubicBezTo>
                  <a:cubicBezTo>
                    <a:pt x="16238" y="3068"/>
                    <a:pt x="16181" y="3646"/>
                    <a:pt x="16181" y="3646"/>
                  </a:cubicBezTo>
                  <a:cubicBezTo>
                    <a:pt x="16161" y="3853"/>
                    <a:pt x="16026" y="4141"/>
                    <a:pt x="15880" y="4289"/>
                  </a:cubicBezTo>
                  <a:lnTo>
                    <a:pt x="15803" y="4365"/>
                  </a:lnTo>
                  <a:cubicBezTo>
                    <a:pt x="15730" y="4439"/>
                    <a:pt x="15634" y="4476"/>
                    <a:pt x="15537" y="4476"/>
                  </a:cubicBezTo>
                  <a:cubicBezTo>
                    <a:pt x="15441" y="4476"/>
                    <a:pt x="15345" y="4439"/>
                    <a:pt x="15271" y="4365"/>
                  </a:cubicBezTo>
                  <a:lnTo>
                    <a:pt x="11030" y="110"/>
                  </a:lnTo>
                  <a:cubicBezTo>
                    <a:pt x="10957" y="37"/>
                    <a:pt x="10861" y="0"/>
                    <a:pt x="10764" y="0"/>
                  </a:cubicBezTo>
                  <a:close/>
                </a:path>
              </a:pathLst>
            </a:custGeom>
            <a:solidFill>
              <a:srgbClr val="DFEED4"/>
            </a:solidFill>
            <a:ln w="25400" cap="flat">
              <a:solidFill>
                <a:srgbClr val="669D34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</a:p>
          </p:txBody>
        </p:sp>
        <p:sp>
          <p:nvSpPr>
            <p:cNvPr id="2003" name="الفصل الخامس…"/>
            <p:cNvSpPr txBox="1"/>
            <p:nvPr/>
          </p:nvSpPr>
          <p:spPr>
            <a:xfrm>
              <a:off x="354898" y="639846"/>
              <a:ext cx="1536837" cy="679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الخامس </a:t>
              </a:r>
            </a:p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الهندسةوالاستدلال المكاني</a:t>
              </a:r>
            </a:p>
          </p:txBody>
        </p:sp>
      </p:grpSp>
      <p:grpSp>
        <p:nvGrpSpPr>
          <p:cNvPr id="2007" name="تجميع"/>
          <p:cNvGrpSpPr/>
          <p:nvPr/>
        </p:nvGrpSpPr>
        <p:grpSpPr>
          <a:xfrm>
            <a:off x="3039742" y="2852024"/>
            <a:ext cx="2167023" cy="2032058"/>
            <a:chOff x="12" y="0"/>
            <a:chExt cx="2167021" cy="2032056"/>
          </a:xfrm>
        </p:grpSpPr>
        <p:sp>
          <p:nvSpPr>
            <p:cNvPr id="2005" name="Google Shape;9386;p64"/>
            <p:cNvSpPr/>
            <p:nvPr/>
          </p:nvSpPr>
          <p:spPr>
            <a:xfrm flipH="1">
              <a:off x="12" y="0"/>
              <a:ext cx="2167023" cy="203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0763" y="0"/>
                  </a:moveTo>
                  <a:cubicBezTo>
                    <a:pt x="10667" y="1"/>
                    <a:pt x="10576" y="38"/>
                    <a:pt x="10507" y="104"/>
                  </a:cubicBezTo>
                  <a:lnTo>
                    <a:pt x="8028" y="2591"/>
                  </a:lnTo>
                  <a:lnTo>
                    <a:pt x="8028" y="2588"/>
                  </a:lnTo>
                  <a:lnTo>
                    <a:pt x="6302" y="4319"/>
                  </a:lnTo>
                  <a:cubicBezTo>
                    <a:pt x="6229" y="4390"/>
                    <a:pt x="6136" y="4425"/>
                    <a:pt x="6042" y="4425"/>
                  </a:cubicBezTo>
                  <a:cubicBezTo>
                    <a:pt x="5947" y="4425"/>
                    <a:pt x="5851" y="4388"/>
                    <a:pt x="5778" y="4315"/>
                  </a:cubicBezTo>
                  <a:lnTo>
                    <a:pt x="5731" y="4268"/>
                  </a:lnTo>
                  <a:cubicBezTo>
                    <a:pt x="5586" y="4121"/>
                    <a:pt x="5450" y="3831"/>
                    <a:pt x="5428" y="3625"/>
                  </a:cubicBezTo>
                  <a:cubicBezTo>
                    <a:pt x="5428" y="3625"/>
                    <a:pt x="5373" y="3047"/>
                    <a:pt x="5017" y="2689"/>
                  </a:cubicBezTo>
                  <a:cubicBezTo>
                    <a:pt x="4701" y="2369"/>
                    <a:pt x="4285" y="2209"/>
                    <a:pt x="3869" y="2209"/>
                  </a:cubicBezTo>
                  <a:cubicBezTo>
                    <a:pt x="3463" y="2209"/>
                    <a:pt x="3057" y="2361"/>
                    <a:pt x="2743" y="2668"/>
                  </a:cubicBezTo>
                  <a:cubicBezTo>
                    <a:pt x="2107" y="3288"/>
                    <a:pt x="2088" y="4308"/>
                    <a:pt x="2701" y="4950"/>
                  </a:cubicBezTo>
                  <a:cubicBezTo>
                    <a:pt x="3057" y="5309"/>
                    <a:pt x="3634" y="5366"/>
                    <a:pt x="3634" y="5366"/>
                  </a:cubicBezTo>
                  <a:cubicBezTo>
                    <a:pt x="3839" y="5384"/>
                    <a:pt x="4127" y="5523"/>
                    <a:pt x="4274" y="5669"/>
                  </a:cubicBezTo>
                  <a:lnTo>
                    <a:pt x="4350" y="5743"/>
                  </a:lnTo>
                  <a:cubicBezTo>
                    <a:pt x="4495" y="5892"/>
                    <a:pt x="4495" y="6130"/>
                    <a:pt x="4350" y="6278"/>
                  </a:cubicBezTo>
                  <a:lnTo>
                    <a:pt x="2173" y="8462"/>
                  </a:lnTo>
                  <a:lnTo>
                    <a:pt x="159" y="10482"/>
                  </a:lnTo>
                  <a:lnTo>
                    <a:pt x="110" y="10533"/>
                  </a:lnTo>
                  <a:cubicBezTo>
                    <a:pt x="-37" y="10680"/>
                    <a:pt x="-37" y="10919"/>
                    <a:pt x="110" y="11066"/>
                  </a:cubicBezTo>
                  <a:lnTo>
                    <a:pt x="4351" y="15322"/>
                  </a:lnTo>
                  <a:cubicBezTo>
                    <a:pt x="4497" y="15470"/>
                    <a:pt x="4497" y="15708"/>
                    <a:pt x="4351" y="15856"/>
                  </a:cubicBezTo>
                  <a:lnTo>
                    <a:pt x="4347" y="15860"/>
                  </a:lnTo>
                  <a:cubicBezTo>
                    <a:pt x="4200" y="16008"/>
                    <a:pt x="3912" y="16144"/>
                    <a:pt x="3706" y="16162"/>
                  </a:cubicBezTo>
                  <a:cubicBezTo>
                    <a:pt x="3706" y="16162"/>
                    <a:pt x="3130" y="16220"/>
                    <a:pt x="2773" y="16578"/>
                  </a:cubicBezTo>
                  <a:cubicBezTo>
                    <a:pt x="2166" y="17196"/>
                    <a:pt x="2171" y="18192"/>
                    <a:pt x="2783" y="18806"/>
                  </a:cubicBezTo>
                  <a:cubicBezTo>
                    <a:pt x="3091" y="19115"/>
                    <a:pt x="3495" y="19270"/>
                    <a:pt x="3899" y="19270"/>
                  </a:cubicBezTo>
                  <a:cubicBezTo>
                    <a:pt x="4299" y="19270"/>
                    <a:pt x="4698" y="19120"/>
                    <a:pt x="5005" y="18817"/>
                  </a:cubicBezTo>
                  <a:cubicBezTo>
                    <a:pt x="5363" y="18458"/>
                    <a:pt x="5417" y="17882"/>
                    <a:pt x="5417" y="17882"/>
                  </a:cubicBezTo>
                  <a:cubicBezTo>
                    <a:pt x="5439" y="17673"/>
                    <a:pt x="5575" y="17383"/>
                    <a:pt x="5721" y="17237"/>
                  </a:cubicBezTo>
                  <a:lnTo>
                    <a:pt x="5722" y="17235"/>
                  </a:lnTo>
                  <a:cubicBezTo>
                    <a:pt x="5795" y="17164"/>
                    <a:pt x="5890" y="17125"/>
                    <a:pt x="5990" y="17125"/>
                  </a:cubicBezTo>
                  <a:cubicBezTo>
                    <a:pt x="6089" y="17125"/>
                    <a:pt x="6185" y="17164"/>
                    <a:pt x="6255" y="17235"/>
                  </a:cubicBezTo>
                  <a:lnTo>
                    <a:pt x="10496" y="21491"/>
                  </a:lnTo>
                  <a:cubicBezTo>
                    <a:pt x="10571" y="21564"/>
                    <a:pt x="10667" y="21600"/>
                    <a:pt x="10763" y="21600"/>
                  </a:cubicBezTo>
                  <a:cubicBezTo>
                    <a:pt x="10860" y="21600"/>
                    <a:pt x="10957" y="21564"/>
                    <a:pt x="11031" y="21491"/>
                  </a:cubicBezTo>
                  <a:lnTo>
                    <a:pt x="15273" y="17235"/>
                  </a:lnTo>
                  <a:cubicBezTo>
                    <a:pt x="15418" y="17086"/>
                    <a:pt x="15418" y="16849"/>
                    <a:pt x="15273" y="16700"/>
                  </a:cubicBezTo>
                  <a:lnTo>
                    <a:pt x="15222" y="16653"/>
                  </a:lnTo>
                  <a:cubicBezTo>
                    <a:pt x="15077" y="16507"/>
                    <a:pt x="14788" y="16369"/>
                    <a:pt x="14583" y="16349"/>
                  </a:cubicBezTo>
                  <a:cubicBezTo>
                    <a:pt x="14583" y="16349"/>
                    <a:pt x="14009" y="16294"/>
                    <a:pt x="13650" y="15935"/>
                  </a:cubicBezTo>
                  <a:cubicBezTo>
                    <a:pt x="13032" y="15318"/>
                    <a:pt x="13036" y="14314"/>
                    <a:pt x="13650" y="13696"/>
                  </a:cubicBezTo>
                  <a:cubicBezTo>
                    <a:pt x="13958" y="13387"/>
                    <a:pt x="14363" y="13232"/>
                    <a:pt x="14766" y="13232"/>
                  </a:cubicBezTo>
                  <a:cubicBezTo>
                    <a:pt x="15171" y="13232"/>
                    <a:pt x="15574" y="13387"/>
                    <a:pt x="15883" y="13696"/>
                  </a:cubicBezTo>
                  <a:cubicBezTo>
                    <a:pt x="16238" y="14054"/>
                    <a:pt x="16296" y="14634"/>
                    <a:pt x="16296" y="14634"/>
                  </a:cubicBezTo>
                  <a:cubicBezTo>
                    <a:pt x="16314" y="14838"/>
                    <a:pt x="16452" y="15128"/>
                    <a:pt x="16598" y="15275"/>
                  </a:cubicBezTo>
                  <a:lnTo>
                    <a:pt x="16644" y="15322"/>
                  </a:lnTo>
                  <a:cubicBezTo>
                    <a:pt x="16715" y="15392"/>
                    <a:pt x="16810" y="15431"/>
                    <a:pt x="16911" y="15431"/>
                  </a:cubicBezTo>
                  <a:cubicBezTo>
                    <a:pt x="17009" y="15431"/>
                    <a:pt x="17105" y="15392"/>
                    <a:pt x="17176" y="15322"/>
                  </a:cubicBezTo>
                  <a:lnTo>
                    <a:pt x="21417" y="11066"/>
                  </a:lnTo>
                  <a:cubicBezTo>
                    <a:pt x="21563" y="10918"/>
                    <a:pt x="21562" y="10680"/>
                    <a:pt x="21415" y="10533"/>
                  </a:cubicBezTo>
                  <a:lnTo>
                    <a:pt x="17848" y="6954"/>
                  </a:lnTo>
                  <a:lnTo>
                    <a:pt x="17175" y="6278"/>
                  </a:lnTo>
                  <a:cubicBezTo>
                    <a:pt x="17104" y="6207"/>
                    <a:pt x="17008" y="6168"/>
                    <a:pt x="16908" y="6168"/>
                  </a:cubicBezTo>
                  <a:cubicBezTo>
                    <a:pt x="16809" y="6168"/>
                    <a:pt x="16713" y="6207"/>
                    <a:pt x="16642" y="6278"/>
                  </a:cubicBezTo>
                  <a:lnTo>
                    <a:pt x="16598" y="6323"/>
                  </a:lnTo>
                  <a:cubicBezTo>
                    <a:pt x="16452" y="6470"/>
                    <a:pt x="16316" y="6759"/>
                    <a:pt x="16294" y="6968"/>
                  </a:cubicBezTo>
                  <a:cubicBezTo>
                    <a:pt x="16294" y="6968"/>
                    <a:pt x="16240" y="7544"/>
                    <a:pt x="15883" y="7903"/>
                  </a:cubicBezTo>
                  <a:cubicBezTo>
                    <a:pt x="15587" y="8200"/>
                    <a:pt x="15186" y="8366"/>
                    <a:pt x="14767" y="8366"/>
                  </a:cubicBezTo>
                  <a:cubicBezTo>
                    <a:pt x="14759" y="8366"/>
                    <a:pt x="14753" y="8365"/>
                    <a:pt x="14745" y="8365"/>
                  </a:cubicBezTo>
                  <a:cubicBezTo>
                    <a:pt x="14735" y="8365"/>
                    <a:pt x="14723" y="8368"/>
                    <a:pt x="14712" y="8368"/>
                  </a:cubicBezTo>
                  <a:cubicBezTo>
                    <a:pt x="14073" y="8368"/>
                    <a:pt x="13496" y="7981"/>
                    <a:pt x="13253" y="7390"/>
                  </a:cubicBezTo>
                  <a:cubicBezTo>
                    <a:pt x="13008" y="6797"/>
                    <a:pt x="13143" y="6116"/>
                    <a:pt x="13595" y="5664"/>
                  </a:cubicBezTo>
                  <a:cubicBezTo>
                    <a:pt x="13951" y="5306"/>
                    <a:pt x="14529" y="5250"/>
                    <a:pt x="14529" y="5250"/>
                  </a:cubicBezTo>
                  <a:cubicBezTo>
                    <a:pt x="14733" y="5231"/>
                    <a:pt x="15022" y="5093"/>
                    <a:pt x="15168" y="4946"/>
                  </a:cubicBezTo>
                  <a:lnTo>
                    <a:pt x="15245" y="4871"/>
                  </a:lnTo>
                  <a:cubicBezTo>
                    <a:pt x="15389" y="4725"/>
                    <a:pt x="15390" y="4491"/>
                    <a:pt x="15248" y="4343"/>
                  </a:cubicBezTo>
                  <a:lnTo>
                    <a:pt x="14764" y="3857"/>
                  </a:lnTo>
                  <a:lnTo>
                    <a:pt x="11029" y="111"/>
                  </a:lnTo>
                  <a:cubicBezTo>
                    <a:pt x="10958" y="41"/>
                    <a:pt x="10863" y="0"/>
                    <a:pt x="10763" y="0"/>
                  </a:cubicBezTo>
                  <a:close/>
                </a:path>
              </a:pathLst>
            </a:custGeom>
            <a:solidFill>
              <a:srgbClr val="FFECD4"/>
            </a:solidFill>
            <a:ln w="25400" cap="flat">
              <a:solidFill>
                <a:srgbClr val="FDC700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6" name="الفصل التاسع…"/>
            <p:cNvSpPr txBox="1"/>
            <p:nvPr/>
          </p:nvSpPr>
          <p:spPr>
            <a:xfrm>
              <a:off x="598023" y="774066"/>
              <a:ext cx="1210215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التاسع  </a:t>
              </a:r>
            </a:p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الاحصاء</a:t>
              </a:r>
            </a:p>
          </p:txBody>
        </p:sp>
      </p:grpSp>
      <p:grpSp>
        <p:nvGrpSpPr>
          <p:cNvPr id="2010" name="تجميع"/>
          <p:cNvGrpSpPr/>
          <p:nvPr/>
        </p:nvGrpSpPr>
        <p:grpSpPr>
          <a:xfrm>
            <a:off x="2039818" y="2000344"/>
            <a:ext cx="2104688" cy="1841089"/>
            <a:chOff x="-28" y="0"/>
            <a:chExt cx="2104686" cy="1841088"/>
          </a:xfrm>
        </p:grpSpPr>
        <p:sp>
          <p:nvSpPr>
            <p:cNvPr id="2008" name="Google Shape;9388;p64"/>
            <p:cNvSpPr/>
            <p:nvPr/>
          </p:nvSpPr>
          <p:spPr>
            <a:xfrm flipH="1">
              <a:off x="-29" y="0"/>
              <a:ext cx="2104688" cy="184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0763" y="0"/>
                  </a:moveTo>
                  <a:cubicBezTo>
                    <a:pt x="10664" y="0"/>
                    <a:pt x="10568" y="38"/>
                    <a:pt x="10497" y="109"/>
                  </a:cubicBezTo>
                  <a:lnTo>
                    <a:pt x="6257" y="4365"/>
                  </a:lnTo>
                  <a:cubicBezTo>
                    <a:pt x="6110" y="4513"/>
                    <a:pt x="6110" y="4752"/>
                    <a:pt x="6257" y="4901"/>
                  </a:cubicBezTo>
                  <a:lnTo>
                    <a:pt x="6302" y="4946"/>
                  </a:lnTo>
                  <a:cubicBezTo>
                    <a:pt x="6449" y="5092"/>
                    <a:pt x="6737" y="5228"/>
                    <a:pt x="6942" y="5248"/>
                  </a:cubicBezTo>
                  <a:cubicBezTo>
                    <a:pt x="6942" y="5248"/>
                    <a:pt x="7518" y="5306"/>
                    <a:pt x="7875" y="5663"/>
                  </a:cubicBezTo>
                  <a:cubicBezTo>
                    <a:pt x="8473" y="6284"/>
                    <a:pt x="8467" y="7271"/>
                    <a:pt x="7858" y="7882"/>
                  </a:cubicBezTo>
                  <a:cubicBezTo>
                    <a:pt x="7550" y="8192"/>
                    <a:pt x="7146" y="8348"/>
                    <a:pt x="6742" y="8348"/>
                  </a:cubicBezTo>
                  <a:cubicBezTo>
                    <a:pt x="6347" y="8348"/>
                    <a:pt x="5951" y="8199"/>
                    <a:pt x="5646" y="7903"/>
                  </a:cubicBezTo>
                  <a:cubicBezTo>
                    <a:pt x="5287" y="7543"/>
                    <a:pt x="5232" y="6967"/>
                    <a:pt x="5232" y="6967"/>
                  </a:cubicBezTo>
                  <a:cubicBezTo>
                    <a:pt x="5210" y="6760"/>
                    <a:pt x="5075" y="6471"/>
                    <a:pt x="4928" y="6325"/>
                  </a:cubicBezTo>
                  <a:lnTo>
                    <a:pt x="4884" y="6277"/>
                  </a:lnTo>
                  <a:cubicBezTo>
                    <a:pt x="4813" y="6207"/>
                    <a:pt x="4717" y="6168"/>
                    <a:pt x="4617" y="6167"/>
                  </a:cubicBezTo>
                  <a:cubicBezTo>
                    <a:pt x="4517" y="6167"/>
                    <a:pt x="4422" y="6207"/>
                    <a:pt x="4352" y="6277"/>
                  </a:cubicBezTo>
                  <a:lnTo>
                    <a:pt x="110" y="10533"/>
                  </a:lnTo>
                  <a:cubicBezTo>
                    <a:pt x="-37" y="10682"/>
                    <a:pt x="-37" y="10920"/>
                    <a:pt x="110" y="11067"/>
                  </a:cubicBezTo>
                  <a:lnTo>
                    <a:pt x="3873" y="14845"/>
                  </a:lnTo>
                  <a:lnTo>
                    <a:pt x="3871" y="14845"/>
                  </a:lnTo>
                  <a:lnTo>
                    <a:pt x="4354" y="15329"/>
                  </a:lnTo>
                  <a:cubicBezTo>
                    <a:pt x="4496" y="15478"/>
                    <a:pt x="4495" y="15713"/>
                    <a:pt x="4351" y="15859"/>
                  </a:cubicBezTo>
                  <a:lnTo>
                    <a:pt x="4275" y="15933"/>
                  </a:lnTo>
                  <a:cubicBezTo>
                    <a:pt x="4129" y="16080"/>
                    <a:pt x="3841" y="16219"/>
                    <a:pt x="3635" y="16237"/>
                  </a:cubicBezTo>
                  <a:cubicBezTo>
                    <a:pt x="3635" y="16237"/>
                    <a:pt x="3057" y="16293"/>
                    <a:pt x="2702" y="16651"/>
                  </a:cubicBezTo>
                  <a:cubicBezTo>
                    <a:pt x="2251" y="17104"/>
                    <a:pt x="2116" y="17785"/>
                    <a:pt x="2359" y="18377"/>
                  </a:cubicBezTo>
                  <a:cubicBezTo>
                    <a:pt x="2604" y="18969"/>
                    <a:pt x="3179" y="19355"/>
                    <a:pt x="3818" y="19355"/>
                  </a:cubicBezTo>
                  <a:cubicBezTo>
                    <a:pt x="3830" y="19355"/>
                    <a:pt x="3841" y="19352"/>
                    <a:pt x="3853" y="19352"/>
                  </a:cubicBezTo>
                  <a:cubicBezTo>
                    <a:pt x="3859" y="19352"/>
                    <a:pt x="3865" y="19353"/>
                    <a:pt x="3873" y="19353"/>
                  </a:cubicBezTo>
                  <a:cubicBezTo>
                    <a:pt x="3875" y="19353"/>
                    <a:pt x="3876" y="19353"/>
                    <a:pt x="3877" y="19353"/>
                  </a:cubicBezTo>
                  <a:cubicBezTo>
                    <a:pt x="4294" y="19353"/>
                    <a:pt x="4694" y="19186"/>
                    <a:pt x="4990" y="18891"/>
                  </a:cubicBezTo>
                  <a:cubicBezTo>
                    <a:pt x="5346" y="18531"/>
                    <a:pt x="5401" y="17955"/>
                    <a:pt x="5401" y="17955"/>
                  </a:cubicBezTo>
                  <a:cubicBezTo>
                    <a:pt x="5422" y="17747"/>
                    <a:pt x="5558" y="17457"/>
                    <a:pt x="5704" y="17311"/>
                  </a:cubicBezTo>
                  <a:lnTo>
                    <a:pt x="5748" y="17265"/>
                  </a:lnTo>
                  <a:cubicBezTo>
                    <a:pt x="5820" y="17195"/>
                    <a:pt x="5916" y="17155"/>
                    <a:pt x="6015" y="17155"/>
                  </a:cubicBezTo>
                  <a:cubicBezTo>
                    <a:pt x="6115" y="17155"/>
                    <a:pt x="6211" y="17195"/>
                    <a:pt x="6281" y="17265"/>
                  </a:cubicBezTo>
                  <a:lnTo>
                    <a:pt x="6955" y="17941"/>
                  </a:lnTo>
                  <a:lnTo>
                    <a:pt x="6955" y="17937"/>
                  </a:lnTo>
                  <a:lnTo>
                    <a:pt x="10496" y="21491"/>
                  </a:lnTo>
                  <a:cubicBezTo>
                    <a:pt x="10567" y="21561"/>
                    <a:pt x="10663" y="21600"/>
                    <a:pt x="10763" y="21600"/>
                  </a:cubicBezTo>
                  <a:cubicBezTo>
                    <a:pt x="10857" y="21599"/>
                    <a:pt x="10949" y="21563"/>
                    <a:pt x="11018" y="21498"/>
                  </a:cubicBezTo>
                  <a:cubicBezTo>
                    <a:pt x="11021" y="21494"/>
                    <a:pt x="11025" y="21493"/>
                    <a:pt x="11029" y="21491"/>
                  </a:cubicBezTo>
                  <a:lnTo>
                    <a:pt x="14594" y="17913"/>
                  </a:lnTo>
                  <a:lnTo>
                    <a:pt x="15269" y="17235"/>
                  </a:lnTo>
                  <a:cubicBezTo>
                    <a:pt x="15304" y="17201"/>
                    <a:pt x="15345" y="17174"/>
                    <a:pt x="15391" y="17155"/>
                  </a:cubicBezTo>
                  <a:cubicBezTo>
                    <a:pt x="15436" y="17136"/>
                    <a:pt x="15485" y="17127"/>
                    <a:pt x="15532" y="17127"/>
                  </a:cubicBezTo>
                  <a:cubicBezTo>
                    <a:pt x="15630" y="17127"/>
                    <a:pt x="15727" y="17166"/>
                    <a:pt x="15799" y="17239"/>
                  </a:cubicBezTo>
                  <a:lnTo>
                    <a:pt x="15845" y="17286"/>
                  </a:lnTo>
                  <a:cubicBezTo>
                    <a:pt x="15848" y="17288"/>
                    <a:pt x="15850" y="17291"/>
                    <a:pt x="15852" y="17294"/>
                  </a:cubicBezTo>
                  <a:cubicBezTo>
                    <a:pt x="15979" y="17450"/>
                    <a:pt x="16090" y="17698"/>
                    <a:pt x="16109" y="17882"/>
                  </a:cubicBezTo>
                  <a:cubicBezTo>
                    <a:pt x="16109" y="17882"/>
                    <a:pt x="16158" y="18353"/>
                    <a:pt x="16429" y="18708"/>
                  </a:cubicBezTo>
                  <a:cubicBezTo>
                    <a:pt x="16470" y="18767"/>
                    <a:pt x="16514" y="18823"/>
                    <a:pt x="16564" y="18874"/>
                  </a:cubicBezTo>
                  <a:cubicBezTo>
                    <a:pt x="16876" y="19191"/>
                    <a:pt x="17286" y="19349"/>
                    <a:pt x="17696" y="19349"/>
                  </a:cubicBezTo>
                  <a:cubicBezTo>
                    <a:pt x="18102" y="19349"/>
                    <a:pt x="18508" y="19194"/>
                    <a:pt x="18818" y="18883"/>
                  </a:cubicBezTo>
                  <a:cubicBezTo>
                    <a:pt x="19441" y="18259"/>
                    <a:pt x="19438" y="17244"/>
                    <a:pt x="18810" y="16623"/>
                  </a:cubicBezTo>
                  <a:cubicBezTo>
                    <a:pt x="18763" y="16575"/>
                    <a:pt x="18710" y="16532"/>
                    <a:pt x="18655" y="16494"/>
                  </a:cubicBezTo>
                  <a:cubicBezTo>
                    <a:pt x="18300" y="16214"/>
                    <a:pt x="17822" y="16163"/>
                    <a:pt x="17822" y="16163"/>
                  </a:cubicBezTo>
                  <a:cubicBezTo>
                    <a:pt x="17629" y="16145"/>
                    <a:pt x="17370" y="16025"/>
                    <a:pt x="17216" y="15889"/>
                  </a:cubicBezTo>
                  <a:lnTo>
                    <a:pt x="17179" y="15853"/>
                  </a:lnTo>
                  <a:cubicBezTo>
                    <a:pt x="17033" y="15707"/>
                    <a:pt x="17032" y="15470"/>
                    <a:pt x="17177" y="15323"/>
                  </a:cubicBezTo>
                  <a:lnTo>
                    <a:pt x="18433" y="14061"/>
                  </a:lnTo>
                  <a:lnTo>
                    <a:pt x="21417" y="11068"/>
                  </a:lnTo>
                  <a:cubicBezTo>
                    <a:pt x="21420" y="11065"/>
                    <a:pt x="21420" y="11061"/>
                    <a:pt x="21424" y="11058"/>
                  </a:cubicBezTo>
                  <a:cubicBezTo>
                    <a:pt x="21563" y="10911"/>
                    <a:pt x="21560" y="10679"/>
                    <a:pt x="21417" y="10533"/>
                  </a:cubicBezTo>
                  <a:lnTo>
                    <a:pt x="17175" y="6277"/>
                  </a:lnTo>
                  <a:cubicBezTo>
                    <a:pt x="17106" y="6208"/>
                    <a:pt x="17012" y="6168"/>
                    <a:pt x="16914" y="6168"/>
                  </a:cubicBezTo>
                  <a:cubicBezTo>
                    <a:pt x="16913" y="6168"/>
                    <a:pt x="16912" y="6168"/>
                    <a:pt x="16910" y="6168"/>
                  </a:cubicBezTo>
                  <a:cubicBezTo>
                    <a:pt x="16810" y="6168"/>
                    <a:pt x="16715" y="6207"/>
                    <a:pt x="16644" y="6277"/>
                  </a:cubicBezTo>
                  <a:lnTo>
                    <a:pt x="16597" y="6325"/>
                  </a:lnTo>
                  <a:cubicBezTo>
                    <a:pt x="16451" y="6471"/>
                    <a:pt x="16314" y="6762"/>
                    <a:pt x="16296" y="6969"/>
                  </a:cubicBezTo>
                  <a:cubicBezTo>
                    <a:pt x="16296" y="6969"/>
                    <a:pt x="16239" y="7546"/>
                    <a:pt x="15883" y="7906"/>
                  </a:cubicBezTo>
                  <a:cubicBezTo>
                    <a:pt x="15573" y="8220"/>
                    <a:pt x="15165" y="8377"/>
                    <a:pt x="14758" y="8377"/>
                  </a:cubicBezTo>
                  <a:cubicBezTo>
                    <a:pt x="14353" y="8377"/>
                    <a:pt x="13950" y="8222"/>
                    <a:pt x="13642" y="7913"/>
                  </a:cubicBezTo>
                  <a:cubicBezTo>
                    <a:pt x="13022" y="7291"/>
                    <a:pt x="13025" y="6282"/>
                    <a:pt x="13649" y="5665"/>
                  </a:cubicBezTo>
                  <a:cubicBezTo>
                    <a:pt x="14007" y="5307"/>
                    <a:pt x="14583" y="5250"/>
                    <a:pt x="14583" y="5250"/>
                  </a:cubicBezTo>
                  <a:cubicBezTo>
                    <a:pt x="14788" y="5231"/>
                    <a:pt x="15077" y="5095"/>
                    <a:pt x="15222" y="4948"/>
                  </a:cubicBezTo>
                  <a:lnTo>
                    <a:pt x="15272" y="4901"/>
                  </a:lnTo>
                  <a:cubicBezTo>
                    <a:pt x="15418" y="4752"/>
                    <a:pt x="15418" y="4513"/>
                    <a:pt x="15272" y="4365"/>
                  </a:cubicBezTo>
                  <a:lnTo>
                    <a:pt x="11030" y="109"/>
                  </a:lnTo>
                  <a:cubicBezTo>
                    <a:pt x="10959" y="39"/>
                    <a:pt x="10863" y="0"/>
                    <a:pt x="10763" y="0"/>
                  </a:cubicBezTo>
                  <a:close/>
                </a:path>
              </a:pathLst>
            </a:custGeom>
            <a:solidFill>
              <a:srgbClr val="FEFCDD"/>
            </a:solidFill>
            <a:ln w="25400" cap="flat">
              <a:solidFill>
                <a:srgbClr val="F5EC00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9" name="الفصل العاشر…"/>
            <p:cNvSpPr txBox="1"/>
            <p:nvPr/>
          </p:nvSpPr>
          <p:spPr>
            <a:xfrm>
              <a:off x="447209" y="747208"/>
              <a:ext cx="1210214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العاشر  </a:t>
              </a:r>
            </a:p>
            <a:p>
              <a:pPr algn="ctr" rtl="0">
                <a:defRPr b="1" sz="1600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pPr>
              <a:r>
                <a:t>الاحتمالات </a:t>
              </a:r>
            </a:p>
          </p:txBody>
        </p:sp>
      </p:grpSp>
      <p:grpSp>
        <p:nvGrpSpPr>
          <p:cNvPr id="2015" name="Google Shape;9294;p64"/>
          <p:cNvGrpSpPr/>
          <p:nvPr/>
        </p:nvGrpSpPr>
        <p:grpSpPr>
          <a:xfrm>
            <a:off x="984149" y="4182270"/>
            <a:ext cx="566929" cy="566286"/>
            <a:chOff x="-1" y="-1"/>
            <a:chExt cx="566928" cy="566285"/>
          </a:xfrm>
        </p:grpSpPr>
        <p:sp>
          <p:nvSpPr>
            <p:cNvPr id="2011" name="Google Shape;9295;p64"/>
            <p:cNvSpPr/>
            <p:nvPr/>
          </p:nvSpPr>
          <p:spPr>
            <a:xfrm>
              <a:off x="161" y="-2"/>
              <a:ext cx="345575" cy="2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3156" y="0"/>
                  </a:moveTo>
                  <a:cubicBezTo>
                    <a:pt x="1413" y="0"/>
                    <a:pt x="0" y="1720"/>
                    <a:pt x="0" y="3841"/>
                  </a:cubicBezTo>
                  <a:lnTo>
                    <a:pt x="0" y="21600"/>
                  </a:lnTo>
                  <a:lnTo>
                    <a:pt x="6222" y="21600"/>
                  </a:lnTo>
                  <a:cubicBezTo>
                    <a:pt x="6030" y="21012"/>
                    <a:pt x="5973" y="20372"/>
                    <a:pt x="6060" y="19748"/>
                  </a:cubicBezTo>
                  <a:cubicBezTo>
                    <a:pt x="6269" y="18211"/>
                    <a:pt x="7326" y="17008"/>
                    <a:pt x="8602" y="16865"/>
                  </a:cubicBezTo>
                  <a:cubicBezTo>
                    <a:pt x="8694" y="16855"/>
                    <a:pt x="8785" y="16849"/>
                    <a:pt x="8875" y="16849"/>
                  </a:cubicBezTo>
                  <a:cubicBezTo>
                    <a:pt x="10451" y="16849"/>
                    <a:pt x="11728" y="18405"/>
                    <a:pt x="11728" y="20322"/>
                  </a:cubicBezTo>
                  <a:cubicBezTo>
                    <a:pt x="11728" y="20760"/>
                    <a:pt x="11660" y="21193"/>
                    <a:pt x="11527" y="21600"/>
                  </a:cubicBezTo>
                  <a:lnTo>
                    <a:pt x="17750" y="21600"/>
                  </a:lnTo>
                  <a:lnTo>
                    <a:pt x="17750" y="14055"/>
                  </a:lnTo>
                  <a:cubicBezTo>
                    <a:pt x="18056" y="14193"/>
                    <a:pt x="18385" y="14272"/>
                    <a:pt x="18731" y="14272"/>
                  </a:cubicBezTo>
                  <a:cubicBezTo>
                    <a:pt x="18906" y="14272"/>
                    <a:pt x="19085" y="14252"/>
                    <a:pt x="19267" y="14208"/>
                  </a:cubicBezTo>
                  <a:cubicBezTo>
                    <a:pt x="20587" y="13894"/>
                    <a:pt x="21575" y="12467"/>
                    <a:pt x="21586" y="10829"/>
                  </a:cubicBezTo>
                  <a:cubicBezTo>
                    <a:pt x="21600" y="8898"/>
                    <a:pt x="20317" y="7326"/>
                    <a:pt x="18732" y="7326"/>
                  </a:cubicBezTo>
                  <a:cubicBezTo>
                    <a:pt x="18397" y="7328"/>
                    <a:pt x="18064" y="7401"/>
                    <a:pt x="17750" y="7543"/>
                  </a:cubicBezTo>
                  <a:lnTo>
                    <a:pt x="17750" y="0"/>
                  </a:lnTo>
                  <a:close/>
                </a:path>
              </a:pathLst>
            </a:custGeom>
            <a:solidFill>
              <a:srgbClr val="FEFCE1"/>
            </a:solidFill>
            <a:ln w="25400" cap="flat">
              <a:solidFill>
                <a:srgbClr val="F5EC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9296;p64"/>
            <p:cNvSpPr/>
            <p:nvPr/>
          </p:nvSpPr>
          <p:spPr>
            <a:xfrm>
              <a:off x="-2" y="220710"/>
              <a:ext cx="284169" cy="34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882" y="0"/>
                    <a:pt x="7326" y="1278"/>
                    <a:pt x="7326" y="2856"/>
                  </a:cubicBezTo>
                  <a:cubicBezTo>
                    <a:pt x="7328" y="3192"/>
                    <a:pt x="7401" y="3524"/>
                    <a:pt x="7543" y="3838"/>
                  </a:cubicBezTo>
                  <a:lnTo>
                    <a:pt x="0" y="3838"/>
                  </a:lnTo>
                  <a:lnTo>
                    <a:pt x="0" y="18584"/>
                  </a:lnTo>
                  <a:cubicBezTo>
                    <a:pt x="0" y="20249"/>
                    <a:pt x="1642" y="21600"/>
                    <a:pt x="3669" y="21600"/>
                  </a:cubicBezTo>
                  <a:lnTo>
                    <a:pt x="21600" y="21600"/>
                  </a:lnTo>
                  <a:lnTo>
                    <a:pt x="21600" y="15374"/>
                  </a:lnTo>
                  <a:cubicBezTo>
                    <a:pt x="21192" y="15507"/>
                    <a:pt x="20758" y="15576"/>
                    <a:pt x="20320" y="15576"/>
                  </a:cubicBezTo>
                  <a:cubicBezTo>
                    <a:pt x="20204" y="15576"/>
                    <a:pt x="20087" y="15571"/>
                    <a:pt x="19971" y="15561"/>
                  </a:cubicBezTo>
                  <a:cubicBezTo>
                    <a:pt x="18256" y="15417"/>
                    <a:pt x="16901" y="14221"/>
                    <a:pt x="16850" y="12805"/>
                  </a:cubicBezTo>
                  <a:cubicBezTo>
                    <a:pt x="16793" y="11188"/>
                    <a:pt x="18369" y="9864"/>
                    <a:pt x="20321" y="9864"/>
                  </a:cubicBezTo>
                  <a:cubicBezTo>
                    <a:pt x="20760" y="9864"/>
                    <a:pt x="21192" y="9931"/>
                    <a:pt x="21599" y="10065"/>
                  </a:cubicBezTo>
                  <a:lnTo>
                    <a:pt x="21599" y="3839"/>
                  </a:lnTo>
                  <a:lnTo>
                    <a:pt x="14055" y="3839"/>
                  </a:lnTo>
                  <a:cubicBezTo>
                    <a:pt x="14262" y="3377"/>
                    <a:pt x="14338" y="2863"/>
                    <a:pt x="14208" y="2321"/>
                  </a:cubicBezTo>
                  <a:cubicBezTo>
                    <a:pt x="13894" y="1000"/>
                    <a:pt x="12467" y="12"/>
                    <a:pt x="10829" y="0"/>
                  </a:cubicBezTo>
                  <a:cubicBezTo>
                    <a:pt x="10820" y="0"/>
                    <a:pt x="10810" y="0"/>
                    <a:pt x="10800" y="0"/>
                  </a:cubicBezTo>
                  <a:close/>
                </a:path>
              </a:pathLst>
            </a:custGeom>
            <a:solidFill>
              <a:srgbClr val="FFECD4"/>
            </a:solidFill>
            <a:ln w="25400" cap="flat">
              <a:solidFill>
                <a:srgbClr val="FFC77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9297;p64"/>
            <p:cNvSpPr/>
            <p:nvPr/>
          </p:nvSpPr>
          <p:spPr>
            <a:xfrm>
              <a:off x="282762" y="145"/>
              <a:ext cx="284165" cy="34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6226"/>
                  </a:lnTo>
                  <a:cubicBezTo>
                    <a:pt x="408" y="6092"/>
                    <a:pt x="842" y="6024"/>
                    <a:pt x="1279" y="6024"/>
                  </a:cubicBezTo>
                  <a:cubicBezTo>
                    <a:pt x="1396" y="6024"/>
                    <a:pt x="1513" y="6029"/>
                    <a:pt x="1629" y="6038"/>
                  </a:cubicBezTo>
                  <a:cubicBezTo>
                    <a:pt x="3344" y="6181"/>
                    <a:pt x="4699" y="7379"/>
                    <a:pt x="4750" y="8795"/>
                  </a:cubicBezTo>
                  <a:cubicBezTo>
                    <a:pt x="4806" y="10411"/>
                    <a:pt x="3230" y="11736"/>
                    <a:pt x="1277" y="11736"/>
                  </a:cubicBezTo>
                  <a:cubicBezTo>
                    <a:pt x="840" y="11735"/>
                    <a:pt x="407" y="11668"/>
                    <a:pt x="0" y="11535"/>
                  </a:cubicBezTo>
                  <a:lnTo>
                    <a:pt x="0" y="17761"/>
                  </a:lnTo>
                  <a:lnTo>
                    <a:pt x="7543" y="17761"/>
                  </a:lnTo>
                  <a:cubicBezTo>
                    <a:pt x="7338" y="18223"/>
                    <a:pt x="7260" y="18736"/>
                    <a:pt x="7390" y="19279"/>
                  </a:cubicBezTo>
                  <a:cubicBezTo>
                    <a:pt x="7706" y="20600"/>
                    <a:pt x="9133" y="21588"/>
                    <a:pt x="10769" y="21600"/>
                  </a:cubicBezTo>
                  <a:cubicBezTo>
                    <a:pt x="10779" y="21600"/>
                    <a:pt x="10789" y="21600"/>
                    <a:pt x="10799" y="21600"/>
                  </a:cubicBezTo>
                  <a:cubicBezTo>
                    <a:pt x="12718" y="21600"/>
                    <a:pt x="14273" y="20321"/>
                    <a:pt x="14273" y="18744"/>
                  </a:cubicBezTo>
                  <a:cubicBezTo>
                    <a:pt x="14272" y="18408"/>
                    <a:pt x="14199" y="18075"/>
                    <a:pt x="14057" y="17761"/>
                  </a:cubicBezTo>
                  <a:lnTo>
                    <a:pt x="21600" y="17761"/>
                  </a:lnTo>
                  <a:lnTo>
                    <a:pt x="21600" y="2762"/>
                  </a:lnTo>
                  <a:cubicBezTo>
                    <a:pt x="21599" y="1238"/>
                    <a:pt x="20095" y="0"/>
                    <a:pt x="18239" y="0"/>
                  </a:cubicBezTo>
                  <a:close/>
                </a:path>
              </a:pathLst>
            </a:custGeom>
            <a:solidFill>
              <a:srgbClr val="F5DCDC"/>
            </a:solidFill>
            <a:ln w="25400" cap="flat">
              <a:solidFill>
                <a:schemeClr val="accent6">
                  <a:satOff val="-19776"/>
                  <a:lumOff val="-12627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9298;p64"/>
            <p:cNvSpPr/>
            <p:nvPr/>
          </p:nvSpPr>
          <p:spPr>
            <a:xfrm>
              <a:off x="221336" y="282133"/>
              <a:ext cx="345577" cy="28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3837" y="0"/>
                  </a:moveTo>
                  <a:lnTo>
                    <a:pt x="3837" y="7544"/>
                  </a:lnTo>
                  <a:cubicBezTo>
                    <a:pt x="3531" y="7406"/>
                    <a:pt x="3202" y="7327"/>
                    <a:pt x="2856" y="7327"/>
                  </a:cubicBezTo>
                  <a:cubicBezTo>
                    <a:pt x="2681" y="7327"/>
                    <a:pt x="2502" y="7347"/>
                    <a:pt x="2320" y="7391"/>
                  </a:cubicBezTo>
                  <a:cubicBezTo>
                    <a:pt x="999" y="7707"/>
                    <a:pt x="12" y="9133"/>
                    <a:pt x="0" y="10770"/>
                  </a:cubicBezTo>
                  <a:cubicBezTo>
                    <a:pt x="-13" y="12702"/>
                    <a:pt x="1270" y="14274"/>
                    <a:pt x="2854" y="14274"/>
                  </a:cubicBezTo>
                  <a:cubicBezTo>
                    <a:pt x="3190" y="14273"/>
                    <a:pt x="3523" y="14200"/>
                    <a:pt x="3837" y="14056"/>
                  </a:cubicBezTo>
                  <a:lnTo>
                    <a:pt x="3837" y="21600"/>
                  </a:lnTo>
                  <a:lnTo>
                    <a:pt x="18379" y="21600"/>
                  </a:lnTo>
                  <a:cubicBezTo>
                    <a:pt x="20151" y="21600"/>
                    <a:pt x="21587" y="19852"/>
                    <a:pt x="21587" y="17696"/>
                  </a:cubicBezTo>
                  <a:lnTo>
                    <a:pt x="21587" y="0"/>
                  </a:lnTo>
                  <a:lnTo>
                    <a:pt x="15365" y="0"/>
                  </a:lnTo>
                  <a:cubicBezTo>
                    <a:pt x="15534" y="516"/>
                    <a:pt x="15598" y="1075"/>
                    <a:pt x="15552" y="1628"/>
                  </a:cubicBezTo>
                  <a:cubicBezTo>
                    <a:pt x="15408" y="3343"/>
                    <a:pt x="14212" y="4698"/>
                    <a:pt x="12797" y="4749"/>
                  </a:cubicBezTo>
                  <a:cubicBezTo>
                    <a:pt x="12768" y="4750"/>
                    <a:pt x="12740" y="4750"/>
                    <a:pt x="12711" y="4750"/>
                  </a:cubicBezTo>
                  <a:cubicBezTo>
                    <a:pt x="11135" y="4750"/>
                    <a:pt x="9858" y="3195"/>
                    <a:pt x="9858" y="1278"/>
                  </a:cubicBezTo>
                  <a:cubicBezTo>
                    <a:pt x="9858" y="839"/>
                    <a:pt x="9925" y="407"/>
                    <a:pt x="10059" y="0"/>
                  </a:cubicBezTo>
                  <a:close/>
                </a:path>
              </a:pathLst>
            </a:custGeom>
            <a:solidFill>
              <a:srgbClr val="DFEED4"/>
            </a:solidFill>
            <a:ln w="25400" cap="flat">
              <a:solidFill>
                <a:srgbClr val="4E7A2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mph" nodeType="clickEffect" presetSubtype="0" presetID="35" grpId="6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0" grpId="5"/>
      <p:bldP build="whole" bldLvl="1" animBg="1" rev="0" advAuto="0" spid="2001" grpId="2"/>
      <p:bldP build="whole" bldLvl="1" animBg="1" rev="0" advAuto="0" spid="2004" grpId="3"/>
      <p:bldP build="whole" bldLvl="1" animBg="1" rev="0" advAuto="0" spid="2007" grpId="4"/>
      <p:bldP build="whole" bldLvl="1" animBg="1" rev="0" advAuto="0" spid="2010" grpId="6"/>
      <p:bldP build="whole" bldLvl="1" animBg="1" rev="0" advAuto="0" spid="19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2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017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18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19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0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1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23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24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25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26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27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28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029" name="الفصل العاشر…"/>
          <p:cNvSpPr txBox="1"/>
          <p:nvPr/>
        </p:nvSpPr>
        <p:spPr>
          <a:xfrm rot="18475845">
            <a:off x="332460" y="377880"/>
            <a:ext cx="507059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 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  <p:grpSp>
        <p:nvGrpSpPr>
          <p:cNvPr id="2032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030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33" name="IMG_3410.jpeg" descr="IMG_3410.jpeg"/>
          <p:cNvPicPr>
            <a:picLocks noChangeAspect="1"/>
          </p:cNvPicPr>
          <p:nvPr/>
        </p:nvPicPr>
        <p:blipFill>
          <a:blip r:embed="rId4">
            <a:extLst/>
          </a:blip>
          <a:srcRect l="17293" t="65218" r="56081" b="5127"/>
          <a:stretch>
            <a:fillRect/>
          </a:stretch>
        </p:blipFill>
        <p:spPr>
          <a:xfrm>
            <a:off x="1935666" y="1954119"/>
            <a:ext cx="1732360" cy="209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4" fill="norm" stroke="1" extrusionOk="0">
                <a:moveTo>
                  <a:pt x="15543" y="0"/>
                </a:moveTo>
                <a:lnTo>
                  <a:pt x="15612" y="61"/>
                </a:lnTo>
                <a:cubicBezTo>
                  <a:pt x="17692" y="1861"/>
                  <a:pt x="19715" y="3370"/>
                  <a:pt x="21600" y="4554"/>
                </a:cubicBezTo>
                <a:lnTo>
                  <a:pt x="21600" y="4356"/>
                </a:lnTo>
                <a:cubicBezTo>
                  <a:pt x="20986" y="3957"/>
                  <a:pt x="20320" y="3540"/>
                  <a:pt x="19863" y="3210"/>
                </a:cubicBezTo>
                <a:cubicBezTo>
                  <a:pt x="18873" y="2493"/>
                  <a:pt x="17168" y="1113"/>
                  <a:pt x="15850" y="0"/>
                </a:cubicBezTo>
                <a:lnTo>
                  <a:pt x="15543" y="0"/>
                </a:lnTo>
                <a:close/>
                <a:moveTo>
                  <a:pt x="5671" y="339"/>
                </a:moveTo>
                <a:cubicBezTo>
                  <a:pt x="5265" y="338"/>
                  <a:pt x="2028" y="1347"/>
                  <a:pt x="767" y="1869"/>
                </a:cubicBezTo>
                <a:lnTo>
                  <a:pt x="84" y="2152"/>
                </a:lnTo>
                <a:cubicBezTo>
                  <a:pt x="73" y="2160"/>
                  <a:pt x="41" y="2178"/>
                  <a:pt x="35" y="2184"/>
                </a:cubicBezTo>
                <a:cubicBezTo>
                  <a:pt x="20" y="2199"/>
                  <a:pt x="11" y="2256"/>
                  <a:pt x="0" y="2313"/>
                </a:cubicBezTo>
                <a:lnTo>
                  <a:pt x="40" y="5313"/>
                </a:lnTo>
                <a:lnTo>
                  <a:pt x="84" y="8442"/>
                </a:lnTo>
                <a:lnTo>
                  <a:pt x="901" y="8769"/>
                </a:lnTo>
                <a:cubicBezTo>
                  <a:pt x="1757" y="9114"/>
                  <a:pt x="1920" y="9175"/>
                  <a:pt x="4073" y="9900"/>
                </a:cubicBezTo>
                <a:cubicBezTo>
                  <a:pt x="4806" y="10146"/>
                  <a:pt x="5588" y="10344"/>
                  <a:pt x="5809" y="10344"/>
                </a:cubicBezTo>
                <a:cubicBezTo>
                  <a:pt x="6234" y="10343"/>
                  <a:pt x="10573" y="8599"/>
                  <a:pt x="11144" y="8200"/>
                </a:cubicBezTo>
                <a:cubicBezTo>
                  <a:pt x="11466" y="7975"/>
                  <a:pt x="11475" y="7863"/>
                  <a:pt x="11426" y="4954"/>
                </a:cubicBezTo>
                <a:cubicBezTo>
                  <a:pt x="11398" y="3333"/>
                  <a:pt x="11334" y="2006"/>
                  <a:pt x="11282" y="1906"/>
                </a:cubicBezTo>
                <a:cubicBezTo>
                  <a:pt x="11267" y="1884"/>
                  <a:pt x="11240" y="1861"/>
                  <a:pt x="11218" y="1841"/>
                </a:cubicBezTo>
                <a:cubicBezTo>
                  <a:pt x="10883" y="1655"/>
                  <a:pt x="6038" y="341"/>
                  <a:pt x="5671" y="339"/>
                </a:cubicBezTo>
                <a:close/>
                <a:moveTo>
                  <a:pt x="15261" y="9561"/>
                </a:moveTo>
                <a:cubicBezTo>
                  <a:pt x="14646" y="9561"/>
                  <a:pt x="13248" y="9758"/>
                  <a:pt x="11881" y="10009"/>
                </a:cubicBezTo>
                <a:cubicBezTo>
                  <a:pt x="10515" y="10259"/>
                  <a:pt x="9177" y="10563"/>
                  <a:pt x="8675" y="10768"/>
                </a:cubicBezTo>
                <a:cubicBezTo>
                  <a:pt x="7750" y="11144"/>
                  <a:pt x="7583" y="11540"/>
                  <a:pt x="7586" y="13340"/>
                </a:cubicBezTo>
                <a:cubicBezTo>
                  <a:pt x="7590" y="15653"/>
                  <a:pt x="7818" y="17120"/>
                  <a:pt x="8299" y="17922"/>
                </a:cubicBezTo>
                <a:cubicBezTo>
                  <a:pt x="8808" y="18772"/>
                  <a:pt x="10833" y="20438"/>
                  <a:pt x="11951" y="20926"/>
                </a:cubicBezTo>
                <a:cubicBezTo>
                  <a:pt x="13496" y="21600"/>
                  <a:pt x="15276" y="21366"/>
                  <a:pt x="18468" y="20074"/>
                </a:cubicBezTo>
                <a:cubicBezTo>
                  <a:pt x="20051" y="19433"/>
                  <a:pt x="20218" y="19312"/>
                  <a:pt x="20739" y="18443"/>
                </a:cubicBezTo>
                <a:cubicBezTo>
                  <a:pt x="21104" y="17833"/>
                  <a:pt x="21188" y="17438"/>
                  <a:pt x="21402" y="15157"/>
                </a:cubicBezTo>
                <a:lnTo>
                  <a:pt x="21585" y="13166"/>
                </a:lnTo>
                <a:cubicBezTo>
                  <a:pt x="21586" y="13133"/>
                  <a:pt x="21595" y="13065"/>
                  <a:pt x="21595" y="13037"/>
                </a:cubicBezTo>
                <a:cubicBezTo>
                  <a:pt x="21597" y="12758"/>
                  <a:pt x="21547" y="12519"/>
                  <a:pt x="21471" y="12298"/>
                </a:cubicBezTo>
                <a:lnTo>
                  <a:pt x="21259" y="11955"/>
                </a:lnTo>
                <a:cubicBezTo>
                  <a:pt x="20920" y="11417"/>
                  <a:pt x="20697" y="11265"/>
                  <a:pt x="19438" y="10723"/>
                </a:cubicBezTo>
                <a:cubicBezTo>
                  <a:pt x="17699" y="9976"/>
                  <a:pt x="16207" y="9561"/>
                  <a:pt x="15261" y="956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4" name="IMG_3408.png" descr="IMG_34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3482" y="1091716"/>
            <a:ext cx="4064256" cy="19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5" name="IMG_3411.jpeg" descr="IMG_3411.jpeg"/>
          <p:cNvPicPr>
            <a:picLocks noChangeAspect="1"/>
          </p:cNvPicPr>
          <p:nvPr/>
        </p:nvPicPr>
        <p:blipFill>
          <a:blip r:embed="rId6">
            <a:extLst/>
          </a:blip>
          <a:srcRect l="18123" t="9812" r="12547" b="6378"/>
          <a:stretch>
            <a:fillRect/>
          </a:stretch>
        </p:blipFill>
        <p:spPr>
          <a:xfrm>
            <a:off x="3284236" y="2186021"/>
            <a:ext cx="608318" cy="48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549" fill="norm" stroke="1" extrusionOk="0">
                <a:moveTo>
                  <a:pt x="3224" y="1"/>
                </a:moveTo>
                <a:cubicBezTo>
                  <a:pt x="2352" y="-4"/>
                  <a:pt x="2290" y="1"/>
                  <a:pt x="2158" y="123"/>
                </a:cubicBezTo>
                <a:cubicBezTo>
                  <a:pt x="1917" y="344"/>
                  <a:pt x="1774" y="749"/>
                  <a:pt x="1063" y="3388"/>
                </a:cubicBezTo>
                <a:cubicBezTo>
                  <a:pt x="541" y="5325"/>
                  <a:pt x="135" y="7017"/>
                  <a:pt x="39" y="7596"/>
                </a:cubicBezTo>
                <a:cubicBezTo>
                  <a:pt x="-92" y="8383"/>
                  <a:pt x="47" y="8753"/>
                  <a:pt x="1428" y="11350"/>
                </a:cubicBezTo>
                <a:cubicBezTo>
                  <a:pt x="2098" y="12609"/>
                  <a:pt x="2278" y="12885"/>
                  <a:pt x="2565" y="13043"/>
                </a:cubicBezTo>
                <a:cubicBezTo>
                  <a:pt x="2986" y="13276"/>
                  <a:pt x="4099" y="13446"/>
                  <a:pt x="7785" y="13811"/>
                </a:cubicBezTo>
                <a:cubicBezTo>
                  <a:pt x="7908" y="13824"/>
                  <a:pt x="8295" y="13833"/>
                  <a:pt x="8641" y="13829"/>
                </a:cubicBezTo>
                <a:cubicBezTo>
                  <a:pt x="9388" y="13820"/>
                  <a:pt x="9464" y="13782"/>
                  <a:pt x="9665" y="13253"/>
                </a:cubicBezTo>
                <a:cubicBezTo>
                  <a:pt x="9833" y="12811"/>
                  <a:pt x="10253" y="11250"/>
                  <a:pt x="10788" y="9080"/>
                </a:cubicBezTo>
                <a:cubicBezTo>
                  <a:pt x="11534" y="6057"/>
                  <a:pt x="11569" y="5720"/>
                  <a:pt x="11279" y="4925"/>
                </a:cubicBezTo>
                <a:cubicBezTo>
                  <a:pt x="11072" y="4360"/>
                  <a:pt x="9790" y="1590"/>
                  <a:pt x="9539" y="1171"/>
                </a:cubicBezTo>
                <a:cubicBezTo>
                  <a:pt x="9327" y="819"/>
                  <a:pt x="9067" y="619"/>
                  <a:pt x="8669" y="525"/>
                </a:cubicBezTo>
                <a:cubicBezTo>
                  <a:pt x="8377" y="457"/>
                  <a:pt x="7236" y="320"/>
                  <a:pt x="6311" y="228"/>
                </a:cubicBezTo>
                <a:cubicBezTo>
                  <a:pt x="5953" y="192"/>
                  <a:pt x="5321" y="129"/>
                  <a:pt x="4908" y="88"/>
                </a:cubicBezTo>
                <a:cubicBezTo>
                  <a:pt x="4495" y="47"/>
                  <a:pt x="3738" y="3"/>
                  <a:pt x="3224" y="1"/>
                </a:cubicBezTo>
                <a:close/>
                <a:moveTo>
                  <a:pt x="15474" y="6094"/>
                </a:moveTo>
                <a:cubicBezTo>
                  <a:pt x="15180" y="6186"/>
                  <a:pt x="14647" y="6863"/>
                  <a:pt x="12289" y="10145"/>
                </a:cubicBezTo>
                <a:cubicBezTo>
                  <a:pt x="10507" y="12624"/>
                  <a:pt x="10401" y="12817"/>
                  <a:pt x="10226" y="13811"/>
                </a:cubicBezTo>
                <a:cubicBezTo>
                  <a:pt x="10178" y="14085"/>
                  <a:pt x="10096" y="14474"/>
                  <a:pt x="10058" y="14667"/>
                </a:cubicBezTo>
                <a:cubicBezTo>
                  <a:pt x="10019" y="14860"/>
                  <a:pt x="9987" y="15093"/>
                  <a:pt x="9988" y="15191"/>
                </a:cubicBezTo>
                <a:cubicBezTo>
                  <a:pt x="9991" y="15727"/>
                  <a:pt x="10402" y="16259"/>
                  <a:pt x="12317" y="18211"/>
                </a:cubicBezTo>
                <a:cubicBezTo>
                  <a:pt x="12535" y="18434"/>
                  <a:pt x="12808" y="18717"/>
                  <a:pt x="12920" y="18840"/>
                </a:cubicBezTo>
                <a:cubicBezTo>
                  <a:pt x="13264" y="19215"/>
                  <a:pt x="15112" y="21038"/>
                  <a:pt x="15362" y="21249"/>
                </a:cubicBezTo>
                <a:cubicBezTo>
                  <a:pt x="15491" y="21359"/>
                  <a:pt x="15649" y="21478"/>
                  <a:pt x="15713" y="21511"/>
                </a:cubicBezTo>
                <a:cubicBezTo>
                  <a:pt x="15876" y="21596"/>
                  <a:pt x="16082" y="21536"/>
                  <a:pt x="16274" y="21354"/>
                </a:cubicBezTo>
                <a:cubicBezTo>
                  <a:pt x="16452" y="21185"/>
                  <a:pt x="16926" y="20543"/>
                  <a:pt x="17888" y="19171"/>
                </a:cubicBezTo>
                <a:cubicBezTo>
                  <a:pt x="18222" y="18693"/>
                  <a:pt x="18740" y="17934"/>
                  <a:pt x="19052" y="17495"/>
                </a:cubicBezTo>
                <a:cubicBezTo>
                  <a:pt x="19885" y="16322"/>
                  <a:pt x="20787" y="14924"/>
                  <a:pt x="20919" y="14597"/>
                </a:cubicBezTo>
                <a:cubicBezTo>
                  <a:pt x="21128" y="14076"/>
                  <a:pt x="21508" y="12631"/>
                  <a:pt x="21508" y="12327"/>
                </a:cubicBezTo>
                <a:cubicBezTo>
                  <a:pt x="21508" y="12072"/>
                  <a:pt x="21388" y="11867"/>
                  <a:pt x="21017" y="11419"/>
                </a:cubicBezTo>
                <a:cubicBezTo>
                  <a:pt x="20510" y="10808"/>
                  <a:pt x="19171" y="9412"/>
                  <a:pt x="17172" y="7421"/>
                </a:cubicBezTo>
                <a:cubicBezTo>
                  <a:pt x="16080" y="6333"/>
                  <a:pt x="15687" y="6028"/>
                  <a:pt x="15474" y="60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6" name="IMG_3414.jpeg" descr="IMG_3414.jpeg"/>
          <p:cNvPicPr>
            <a:picLocks noChangeAspect="1"/>
          </p:cNvPicPr>
          <p:nvPr/>
        </p:nvPicPr>
        <p:blipFill>
          <a:blip r:embed="rId7">
            <a:extLst/>
          </a:blip>
          <a:srcRect l="20837" t="15103" r="24801" b="9678"/>
          <a:stretch>
            <a:fillRect/>
          </a:stretch>
        </p:blipFill>
        <p:spPr>
          <a:xfrm>
            <a:off x="3496587" y="3176692"/>
            <a:ext cx="1063971" cy="137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99" fill="norm" stroke="1" extrusionOk="0">
                <a:moveTo>
                  <a:pt x="3733" y="0"/>
                </a:moveTo>
                <a:lnTo>
                  <a:pt x="3733" y="194"/>
                </a:lnTo>
                <a:cubicBezTo>
                  <a:pt x="3733" y="342"/>
                  <a:pt x="3817" y="465"/>
                  <a:pt x="4094" y="725"/>
                </a:cubicBezTo>
                <a:cubicBezTo>
                  <a:pt x="4293" y="911"/>
                  <a:pt x="4454" y="1081"/>
                  <a:pt x="4455" y="1106"/>
                </a:cubicBezTo>
                <a:cubicBezTo>
                  <a:pt x="4456" y="1132"/>
                  <a:pt x="4912" y="1742"/>
                  <a:pt x="5465" y="2462"/>
                </a:cubicBezTo>
                <a:cubicBezTo>
                  <a:pt x="6955" y="4406"/>
                  <a:pt x="6947" y="4400"/>
                  <a:pt x="6899" y="4631"/>
                </a:cubicBezTo>
                <a:cubicBezTo>
                  <a:pt x="6876" y="4740"/>
                  <a:pt x="6593" y="5166"/>
                  <a:pt x="6266" y="5575"/>
                </a:cubicBezTo>
                <a:cubicBezTo>
                  <a:pt x="5939" y="5984"/>
                  <a:pt x="5613" y="6394"/>
                  <a:pt x="5545" y="6487"/>
                </a:cubicBezTo>
                <a:cubicBezTo>
                  <a:pt x="5344" y="6762"/>
                  <a:pt x="4963" y="7257"/>
                  <a:pt x="4703" y="7575"/>
                </a:cubicBezTo>
                <a:cubicBezTo>
                  <a:pt x="4570" y="7737"/>
                  <a:pt x="4463" y="7885"/>
                  <a:pt x="4463" y="7900"/>
                </a:cubicBezTo>
                <a:cubicBezTo>
                  <a:pt x="4463" y="7925"/>
                  <a:pt x="3981" y="8556"/>
                  <a:pt x="3621" y="9006"/>
                </a:cubicBezTo>
                <a:cubicBezTo>
                  <a:pt x="3534" y="9115"/>
                  <a:pt x="3371" y="9325"/>
                  <a:pt x="3260" y="9481"/>
                </a:cubicBezTo>
                <a:cubicBezTo>
                  <a:pt x="3150" y="9636"/>
                  <a:pt x="2702" y="10217"/>
                  <a:pt x="2258" y="10768"/>
                </a:cubicBezTo>
                <a:cubicBezTo>
                  <a:pt x="990" y="12343"/>
                  <a:pt x="859" y="12544"/>
                  <a:pt x="1561" y="11849"/>
                </a:cubicBezTo>
                <a:cubicBezTo>
                  <a:pt x="1830" y="11582"/>
                  <a:pt x="1954" y="11494"/>
                  <a:pt x="2010" y="11537"/>
                </a:cubicBezTo>
                <a:cubicBezTo>
                  <a:pt x="2121" y="11623"/>
                  <a:pt x="1553" y="12491"/>
                  <a:pt x="1088" y="12943"/>
                </a:cubicBezTo>
                <a:cubicBezTo>
                  <a:pt x="886" y="13139"/>
                  <a:pt x="583" y="13510"/>
                  <a:pt x="415" y="13768"/>
                </a:cubicBezTo>
                <a:cubicBezTo>
                  <a:pt x="160" y="14160"/>
                  <a:pt x="102" y="14325"/>
                  <a:pt x="38" y="14762"/>
                </a:cubicBezTo>
                <a:cubicBezTo>
                  <a:pt x="-67" y="15485"/>
                  <a:pt x="40" y="16108"/>
                  <a:pt x="463" y="17193"/>
                </a:cubicBezTo>
                <a:cubicBezTo>
                  <a:pt x="632" y="17626"/>
                  <a:pt x="1390" y="18596"/>
                  <a:pt x="2082" y="19274"/>
                </a:cubicBezTo>
                <a:cubicBezTo>
                  <a:pt x="2647" y="19828"/>
                  <a:pt x="3920" y="20583"/>
                  <a:pt x="4623" y="20780"/>
                </a:cubicBezTo>
                <a:cubicBezTo>
                  <a:pt x="5548" y="21038"/>
                  <a:pt x="7528" y="21429"/>
                  <a:pt x="8374" y="21518"/>
                </a:cubicBezTo>
                <a:cubicBezTo>
                  <a:pt x="8898" y="21573"/>
                  <a:pt x="9657" y="21599"/>
                  <a:pt x="10418" y="21599"/>
                </a:cubicBezTo>
                <a:cubicBezTo>
                  <a:pt x="11179" y="21600"/>
                  <a:pt x="11945" y="21578"/>
                  <a:pt x="12478" y="21524"/>
                </a:cubicBezTo>
                <a:cubicBezTo>
                  <a:pt x="14567" y="21314"/>
                  <a:pt x="17262" y="20607"/>
                  <a:pt x="18346" y="19987"/>
                </a:cubicBezTo>
                <a:cubicBezTo>
                  <a:pt x="19351" y="19412"/>
                  <a:pt x="20480" y="18352"/>
                  <a:pt x="20879" y="17612"/>
                </a:cubicBezTo>
                <a:cubicBezTo>
                  <a:pt x="21368" y="16704"/>
                  <a:pt x="21533" y="15885"/>
                  <a:pt x="21480" y="14674"/>
                </a:cubicBezTo>
                <a:cubicBezTo>
                  <a:pt x="21439" y="13726"/>
                  <a:pt x="21346" y="13278"/>
                  <a:pt x="21039" y="12624"/>
                </a:cubicBezTo>
                <a:cubicBezTo>
                  <a:pt x="20884" y="12292"/>
                  <a:pt x="20450" y="11699"/>
                  <a:pt x="20294" y="11599"/>
                </a:cubicBezTo>
                <a:cubicBezTo>
                  <a:pt x="20226" y="11555"/>
                  <a:pt x="20057" y="11371"/>
                  <a:pt x="19909" y="11193"/>
                </a:cubicBezTo>
                <a:cubicBezTo>
                  <a:pt x="19558" y="10771"/>
                  <a:pt x="18793" y="10015"/>
                  <a:pt x="18394" y="9687"/>
                </a:cubicBezTo>
                <a:cubicBezTo>
                  <a:pt x="17727" y="9140"/>
                  <a:pt x="17079" y="8550"/>
                  <a:pt x="17079" y="8487"/>
                </a:cubicBezTo>
                <a:cubicBezTo>
                  <a:pt x="17078" y="8451"/>
                  <a:pt x="16898" y="8273"/>
                  <a:pt x="16679" y="8093"/>
                </a:cubicBezTo>
                <a:cubicBezTo>
                  <a:pt x="16103" y="7623"/>
                  <a:pt x="16141" y="7483"/>
                  <a:pt x="16799" y="7618"/>
                </a:cubicBezTo>
                <a:cubicBezTo>
                  <a:pt x="18185" y="7904"/>
                  <a:pt x="19823" y="8080"/>
                  <a:pt x="19636" y="7925"/>
                </a:cubicBezTo>
                <a:cubicBezTo>
                  <a:pt x="19587" y="7884"/>
                  <a:pt x="18935" y="7760"/>
                  <a:pt x="18186" y="7643"/>
                </a:cubicBezTo>
                <a:cubicBezTo>
                  <a:pt x="16571" y="7391"/>
                  <a:pt x="16053" y="7232"/>
                  <a:pt x="15877" y="6943"/>
                </a:cubicBezTo>
                <a:cubicBezTo>
                  <a:pt x="15711" y="6670"/>
                  <a:pt x="15774" y="6575"/>
                  <a:pt x="16117" y="6575"/>
                </a:cubicBezTo>
                <a:cubicBezTo>
                  <a:pt x="16442" y="6575"/>
                  <a:pt x="16575" y="6493"/>
                  <a:pt x="16574" y="6293"/>
                </a:cubicBezTo>
                <a:cubicBezTo>
                  <a:pt x="16572" y="6101"/>
                  <a:pt x="16497" y="6028"/>
                  <a:pt x="16254" y="5956"/>
                </a:cubicBezTo>
                <a:cubicBezTo>
                  <a:pt x="15930" y="5860"/>
                  <a:pt x="15881" y="5884"/>
                  <a:pt x="16093" y="6037"/>
                </a:cubicBezTo>
                <a:cubicBezTo>
                  <a:pt x="16344" y="6219"/>
                  <a:pt x="16304" y="6315"/>
                  <a:pt x="15965" y="6337"/>
                </a:cubicBezTo>
                <a:cubicBezTo>
                  <a:pt x="15623" y="6360"/>
                  <a:pt x="15437" y="6253"/>
                  <a:pt x="14587" y="5568"/>
                </a:cubicBezTo>
                <a:cubicBezTo>
                  <a:pt x="14117" y="5190"/>
                  <a:pt x="13819" y="4996"/>
                  <a:pt x="13560" y="4906"/>
                </a:cubicBezTo>
                <a:cubicBezTo>
                  <a:pt x="13034" y="4725"/>
                  <a:pt x="12930" y="4523"/>
                  <a:pt x="13168" y="4125"/>
                </a:cubicBezTo>
                <a:cubicBezTo>
                  <a:pt x="13364" y="3797"/>
                  <a:pt x="13995" y="3275"/>
                  <a:pt x="14667" y="2881"/>
                </a:cubicBezTo>
                <a:cubicBezTo>
                  <a:pt x="15401" y="2450"/>
                  <a:pt x="16185" y="1575"/>
                  <a:pt x="16126" y="1250"/>
                </a:cubicBezTo>
                <a:cubicBezTo>
                  <a:pt x="16102" y="1121"/>
                  <a:pt x="16082" y="1118"/>
                  <a:pt x="15372" y="1131"/>
                </a:cubicBezTo>
                <a:cubicBezTo>
                  <a:pt x="14973" y="1139"/>
                  <a:pt x="14050" y="1163"/>
                  <a:pt x="13312" y="1187"/>
                </a:cubicBezTo>
                <a:cubicBezTo>
                  <a:pt x="12146" y="1226"/>
                  <a:pt x="11901" y="1224"/>
                  <a:pt x="11460" y="1137"/>
                </a:cubicBezTo>
                <a:cubicBezTo>
                  <a:pt x="10874" y="1023"/>
                  <a:pt x="10372" y="835"/>
                  <a:pt x="9945" y="569"/>
                </a:cubicBezTo>
                <a:cubicBezTo>
                  <a:pt x="9280" y="154"/>
                  <a:pt x="8896" y="74"/>
                  <a:pt x="8046" y="187"/>
                </a:cubicBezTo>
                <a:cubicBezTo>
                  <a:pt x="7485" y="262"/>
                  <a:pt x="7248" y="343"/>
                  <a:pt x="7044" y="519"/>
                </a:cubicBezTo>
                <a:cubicBezTo>
                  <a:pt x="6464" y="1018"/>
                  <a:pt x="5305" y="1098"/>
                  <a:pt x="4463" y="694"/>
                </a:cubicBezTo>
                <a:cubicBezTo>
                  <a:pt x="4032" y="487"/>
                  <a:pt x="3897" y="331"/>
                  <a:pt x="4030" y="206"/>
                </a:cubicBezTo>
                <a:cubicBezTo>
                  <a:pt x="4143" y="100"/>
                  <a:pt x="4436" y="144"/>
                  <a:pt x="4928" y="344"/>
                </a:cubicBezTo>
                <a:cubicBezTo>
                  <a:pt x="5500" y="577"/>
                  <a:pt x="5613" y="603"/>
                  <a:pt x="5384" y="444"/>
                </a:cubicBezTo>
                <a:cubicBezTo>
                  <a:pt x="5153" y="283"/>
                  <a:pt x="4494" y="79"/>
                  <a:pt x="4046" y="31"/>
                </a:cubicBezTo>
                <a:lnTo>
                  <a:pt x="373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37" name="IMG_3418.jpeg" descr="IMG_3418.jpeg"/>
          <p:cNvPicPr>
            <a:picLocks noChangeAspect="1"/>
          </p:cNvPicPr>
          <p:nvPr/>
        </p:nvPicPr>
        <p:blipFill>
          <a:blip r:embed="rId8">
            <a:extLst/>
          </a:blip>
          <a:srcRect l="16790" t="11074" r="17421" b="27133"/>
          <a:stretch>
            <a:fillRect/>
          </a:stretch>
        </p:blipFill>
        <p:spPr>
          <a:xfrm>
            <a:off x="1001591" y="2969616"/>
            <a:ext cx="1462953" cy="772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5" h="21537" fill="norm" stroke="1" extrusionOk="0">
                <a:moveTo>
                  <a:pt x="15279" y="0"/>
                </a:moveTo>
                <a:cubicBezTo>
                  <a:pt x="14599" y="121"/>
                  <a:pt x="13844" y="500"/>
                  <a:pt x="13221" y="1084"/>
                </a:cubicBezTo>
                <a:cubicBezTo>
                  <a:pt x="12766" y="1509"/>
                  <a:pt x="12589" y="1720"/>
                  <a:pt x="12156" y="2389"/>
                </a:cubicBezTo>
                <a:cubicBezTo>
                  <a:pt x="11640" y="3185"/>
                  <a:pt x="11159" y="4278"/>
                  <a:pt x="10836" y="5375"/>
                </a:cubicBezTo>
                <a:cubicBezTo>
                  <a:pt x="10765" y="5614"/>
                  <a:pt x="10703" y="5817"/>
                  <a:pt x="10697" y="5817"/>
                </a:cubicBezTo>
                <a:cubicBezTo>
                  <a:pt x="10691" y="5817"/>
                  <a:pt x="10597" y="5537"/>
                  <a:pt x="10493" y="5198"/>
                </a:cubicBezTo>
                <a:cubicBezTo>
                  <a:pt x="10129" y="4020"/>
                  <a:pt x="9545" y="2807"/>
                  <a:pt x="8952" y="2013"/>
                </a:cubicBezTo>
                <a:cubicBezTo>
                  <a:pt x="8107" y="883"/>
                  <a:pt x="7027" y="215"/>
                  <a:pt x="5836" y="77"/>
                </a:cubicBezTo>
                <a:cubicBezTo>
                  <a:pt x="5208" y="5"/>
                  <a:pt x="4267" y="312"/>
                  <a:pt x="3591" y="807"/>
                </a:cubicBezTo>
                <a:cubicBezTo>
                  <a:pt x="2041" y="1943"/>
                  <a:pt x="894" y="4257"/>
                  <a:pt x="323" y="7399"/>
                </a:cubicBezTo>
                <a:cubicBezTo>
                  <a:pt x="-117" y="9818"/>
                  <a:pt x="-109" y="11924"/>
                  <a:pt x="352" y="14322"/>
                </a:cubicBezTo>
                <a:cubicBezTo>
                  <a:pt x="659" y="15918"/>
                  <a:pt x="1145" y="17402"/>
                  <a:pt x="1713" y="18491"/>
                </a:cubicBezTo>
                <a:cubicBezTo>
                  <a:pt x="2511" y="20021"/>
                  <a:pt x="3756" y="21157"/>
                  <a:pt x="4934" y="21433"/>
                </a:cubicBezTo>
                <a:cubicBezTo>
                  <a:pt x="5024" y="21454"/>
                  <a:pt x="5105" y="21491"/>
                  <a:pt x="5115" y="21510"/>
                </a:cubicBezTo>
                <a:cubicBezTo>
                  <a:pt x="5161" y="21600"/>
                  <a:pt x="6522" y="21451"/>
                  <a:pt x="6842" y="21322"/>
                </a:cubicBezTo>
                <a:cubicBezTo>
                  <a:pt x="7804" y="20936"/>
                  <a:pt x="8593" y="20193"/>
                  <a:pt x="9377" y="18922"/>
                </a:cubicBezTo>
                <a:cubicBezTo>
                  <a:pt x="9869" y="18126"/>
                  <a:pt x="10236" y="17269"/>
                  <a:pt x="10569" y="16146"/>
                </a:cubicBezTo>
                <a:cubicBezTo>
                  <a:pt x="10707" y="15682"/>
                  <a:pt x="10704" y="15690"/>
                  <a:pt x="10895" y="16423"/>
                </a:cubicBezTo>
                <a:cubicBezTo>
                  <a:pt x="11299" y="17980"/>
                  <a:pt x="12319" y="19737"/>
                  <a:pt x="13296" y="20570"/>
                </a:cubicBezTo>
                <a:cubicBezTo>
                  <a:pt x="14044" y="21208"/>
                  <a:pt x="14791" y="21493"/>
                  <a:pt x="15698" y="21488"/>
                </a:cubicBezTo>
                <a:cubicBezTo>
                  <a:pt x="16983" y="21482"/>
                  <a:pt x="18055" y="20849"/>
                  <a:pt x="19076" y="19497"/>
                </a:cubicBezTo>
                <a:cubicBezTo>
                  <a:pt x="20207" y="17998"/>
                  <a:pt x="21012" y="15561"/>
                  <a:pt x="21315" y="12718"/>
                </a:cubicBezTo>
                <a:cubicBezTo>
                  <a:pt x="21483" y="11146"/>
                  <a:pt x="21476" y="10099"/>
                  <a:pt x="21280" y="8427"/>
                </a:cubicBezTo>
                <a:cubicBezTo>
                  <a:pt x="21077" y="6691"/>
                  <a:pt x="20586" y="4794"/>
                  <a:pt x="20030" y="3594"/>
                </a:cubicBezTo>
                <a:cubicBezTo>
                  <a:pt x="19791" y="3078"/>
                  <a:pt x="19225" y="2142"/>
                  <a:pt x="18919" y="1758"/>
                </a:cubicBezTo>
                <a:cubicBezTo>
                  <a:pt x="18121" y="762"/>
                  <a:pt x="17299" y="251"/>
                  <a:pt x="16128" y="0"/>
                </a:cubicBezTo>
                <a:lnTo>
                  <a:pt x="1527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38" name="الاحتمالات هي فرعٌ من الرياضيات يدرس النتائج المحتملة لأحداثٍ محددةٍ"/>
          <p:cNvSpPr txBox="1"/>
          <p:nvPr/>
        </p:nvSpPr>
        <p:spPr>
          <a:xfrm>
            <a:off x="4469464" y="2947923"/>
            <a:ext cx="3613611" cy="1840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defRPr b="1" sz="3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الاحتمالات هي فرعٌ من الرياضيات يدرس النتائج المحتملة لأحداثٍ محددةٍ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040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1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2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3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4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46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47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48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49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50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51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054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052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55" name="IMG_3408.png" descr="IMG_34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3096" y="2548901"/>
            <a:ext cx="4747013" cy="2327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6" name="IMG_3408.png" descr="IMG_3408.png"/>
          <p:cNvPicPr>
            <a:picLocks noChangeAspect="1"/>
          </p:cNvPicPr>
          <p:nvPr/>
        </p:nvPicPr>
        <p:blipFill>
          <a:blip r:embed="rId5">
            <a:extLst/>
          </a:blip>
          <a:srcRect l="31302" t="26898" r="47838" b="33859"/>
          <a:stretch>
            <a:fillRect/>
          </a:stretch>
        </p:blipFill>
        <p:spPr>
          <a:xfrm>
            <a:off x="1090796" y="1183816"/>
            <a:ext cx="2621350" cy="3698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7" name="IMG_3408.png" descr="IMG_340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2898" y="756707"/>
            <a:ext cx="3836135" cy="1514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8" name="IMG_3408.png" descr="IMG_3408.png"/>
          <p:cNvPicPr>
            <a:picLocks noChangeAspect="1"/>
          </p:cNvPicPr>
          <p:nvPr/>
        </p:nvPicPr>
        <p:blipFill>
          <a:blip r:embed="rId5">
            <a:extLst/>
          </a:blip>
          <a:srcRect l="61012" t="30905" r="25497" b="49119"/>
          <a:stretch>
            <a:fillRect/>
          </a:stretch>
        </p:blipFill>
        <p:spPr>
          <a:xfrm>
            <a:off x="6433856" y="771554"/>
            <a:ext cx="1711055" cy="1900257"/>
          </a:xfrm>
          <a:prstGeom prst="rect">
            <a:avLst/>
          </a:prstGeom>
          <a:ln w="12700">
            <a:miter lim="400000"/>
          </a:ln>
        </p:spPr>
      </p:pic>
      <p:sp>
        <p:nvSpPr>
          <p:cNvPr id="2059" name="الفصل العاشر…"/>
          <p:cNvSpPr txBox="1"/>
          <p:nvPr/>
        </p:nvSpPr>
        <p:spPr>
          <a:xfrm rot="18475845">
            <a:off x="326984" y="390439"/>
            <a:ext cx="507059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 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061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2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3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4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5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67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68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69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70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71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72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73" name="IMG_0484.jpeg" descr="IMG_048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5572" y="1405218"/>
            <a:ext cx="2560492" cy="2560492"/>
          </a:xfrm>
          <a:prstGeom prst="rect">
            <a:avLst/>
          </a:prstGeom>
          <a:ln w="12700">
            <a:miter lim="400000"/>
          </a:ln>
        </p:spPr>
      </p:pic>
      <p:sp>
        <p:nvSpPr>
          <p:cNvPr id="2074" name="شجرة التذكر"/>
          <p:cNvSpPr txBox="1"/>
          <p:nvPr/>
        </p:nvSpPr>
        <p:spPr>
          <a:xfrm>
            <a:off x="5988217" y="4051029"/>
            <a:ext cx="1591783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شجرة التذكر</a:t>
            </a:r>
          </a:p>
        </p:txBody>
      </p:sp>
      <p:pic>
        <p:nvPicPr>
          <p:cNvPr id="2075" name="IMG_1079.jpeg" descr="IMG_1079.jpeg"/>
          <p:cNvPicPr>
            <a:picLocks noChangeAspect="1"/>
          </p:cNvPicPr>
          <p:nvPr/>
        </p:nvPicPr>
        <p:blipFill>
          <a:blip r:embed="rId6">
            <a:extLst/>
          </a:blip>
          <a:srcRect l="13826" t="21294" r="26552" b="29684"/>
          <a:stretch>
            <a:fillRect/>
          </a:stretch>
        </p:blipFill>
        <p:spPr>
          <a:xfrm>
            <a:off x="6859778" y="3321263"/>
            <a:ext cx="760091" cy="641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404" fill="norm" stroke="1" extrusionOk="0">
                <a:moveTo>
                  <a:pt x="12951" y="9"/>
                </a:moveTo>
                <a:cubicBezTo>
                  <a:pt x="11746" y="76"/>
                  <a:pt x="10986" y="392"/>
                  <a:pt x="10290" y="1121"/>
                </a:cubicBezTo>
                <a:cubicBezTo>
                  <a:pt x="10019" y="1406"/>
                  <a:pt x="9341" y="1979"/>
                  <a:pt x="8776" y="2404"/>
                </a:cubicBezTo>
                <a:cubicBezTo>
                  <a:pt x="6875" y="3832"/>
                  <a:pt x="6006" y="4941"/>
                  <a:pt x="5168" y="7009"/>
                </a:cubicBezTo>
                <a:lnTo>
                  <a:pt x="4712" y="8121"/>
                </a:lnTo>
                <a:lnTo>
                  <a:pt x="4222" y="7949"/>
                </a:lnTo>
                <a:cubicBezTo>
                  <a:pt x="3148" y="7552"/>
                  <a:pt x="1620" y="7974"/>
                  <a:pt x="815" y="8902"/>
                </a:cubicBezTo>
                <a:cubicBezTo>
                  <a:pt x="-24" y="9869"/>
                  <a:pt x="-269" y="11512"/>
                  <a:pt x="336" y="12130"/>
                </a:cubicBezTo>
                <a:cubicBezTo>
                  <a:pt x="675" y="12476"/>
                  <a:pt x="962" y="12491"/>
                  <a:pt x="1405" y="12170"/>
                </a:cubicBezTo>
                <a:cubicBezTo>
                  <a:pt x="1902" y="11811"/>
                  <a:pt x="2092" y="11196"/>
                  <a:pt x="1939" y="10437"/>
                </a:cubicBezTo>
                <a:cubicBezTo>
                  <a:pt x="1832" y="9908"/>
                  <a:pt x="1835" y="9813"/>
                  <a:pt x="1995" y="9603"/>
                </a:cubicBezTo>
                <a:cubicBezTo>
                  <a:pt x="2245" y="9275"/>
                  <a:pt x="2386" y="9311"/>
                  <a:pt x="2696" y="9748"/>
                </a:cubicBezTo>
                <a:cubicBezTo>
                  <a:pt x="3001" y="10179"/>
                  <a:pt x="3048" y="10735"/>
                  <a:pt x="2852" y="11998"/>
                </a:cubicBezTo>
                <a:cubicBezTo>
                  <a:pt x="2711" y="12903"/>
                  <a:pt x="2846" y="13674"/>
                  <a:pt x="3186" y="13890"/>
                </a:cubicBezTo>
                <a:cubicBezTo>
                  <a:pt x="3453" y="14060"/>
                  <a:pt x="3950" y="13929"/>
                  <a:pt x="4188" y="13626"/>
                </a:cubicBezTo>
                <a:cubicBezTo>
                  <a:pt x="4413" y="13338"/>
                  <a:pt x="4516" y="13455"/>
                  <a:pt x="4701" y="14221"/>
                </a:cubicBezTo>
                <a:cubicBezTo>
                  <a:pt x="4848" y="14830"/>
                  <a:pt x="4795" y="14975"/>
                  <a:pt x="4445" y="14975"/>
                </a:cubicBezTo>
                <a:cubicBezTo>
                  <a:pt x="3559" y="14975"/>
                  <a:pt x="3002" y="16188"/>
                  <a:pt x="3431" y="17172"/>
                </a:cubicBezTo>
                <a:cubicBezTo>
                  <a:pt x="3651" y="17679"/>
                  <a:pt x="3979" y="17900"/>
                  <a:pt x="4489" y="17900"/>
                </a:cubicBezTo>
                <a:cubicBezTo>
                  <a:pt x="4998" y="17900"/>
                  <a:pt x="5296" y="17754"/>
                  <a:pt x="5591" y="17344"/>
                </a:cubicBezTo>
                <a:lnTo>
                  <a:pt x="5792" y="17053"/>
                </a:lnTo>
                <a:lnTo>
                  <a:pt x="6360" y="17873"/>
                </a:lnTo>
                <a:cubicBezTo>
                  <a:pt x="7546" y="19574"/>
                  <a:pt x="9791" y="21106"/>
                  <a:pt x="11492" y="21367"/>
                </a:cubicBezTo>
                <a:cubicBezTo>
                  <a:pt x="12213" y="21478"/>
                  <a:pt x="14527" y="21325"/>
                  <a:pt x="15133" y="21129"/>
                </a:cubicBezTo>
                <a:cubicBezTo>
                  <a:pt x="15810" y="20910"/>
                  <a:pt x="16954" y="20268"/>
                  <a:pt x="17661" y="19700"/>
                </a:cubicBezTo>
                <a:cubicBezTo>
                  <a:pt x="19305" y="18378"/>
                  <a:pt x="20511" y="16380"/>
                  <a:pt x="21079" y="14036"/>
                </a:cubicBezTo>
                <a:cubicBezTo>
                  <a:pt x="21235" y="13392"/>
                  <a:pt x="21317" y="12417"/>
                  <a:pt x="21324" y="11429"/>
                </a:cubicBezTo>
                <a:cubicBezTo>
                  <a:pt x="21331" y="10441"/>
                  <a:pt x="21258" y="9437"/>
                  <a:pt x="21112" y="8756"/>
                </a:cubicBezTo>
                <a:cubicBezTo>
                  <a:pt x="20889" y="7726"/>
                  <a:pt x="19634" y="4713"/>
                  <a:pt x="18941" y="3555"/>
                </a:cubicBezTo>
                <a:cubicBezTo>
                  <a:pt x="17537" y="1208"/>
                  <a:pt x="15286" y="-122"/>
                  <a:pt x="12951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76" name="تعلمنا سابقا"/>
          <p:cNvSpPr txBox="1"/>
          <p:nvPr/>
        </p:nvSpPr>
        <p:spPr>
          <a:xfrm>
            <a:off x="1598119" y="1463958"/>
            <a:ext cx="1769075" cy="596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16E8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تعلمنا سابقا</a:t>
            </a:r>
          </a:p>
        </p:txBody>
      </p:sp>
      <p:grpSp>
        <p:nvGrpSpPr>
          <p:cNvPr id="2079" name="Google Shape;1765;p26"/>
          <p:cNvGrpSpPr/>
          <p:nvPr/>
        </p:nvGrpSpPr>
        <p:grpSpPr>
          <a:xfrm>
            <a:off x="3801914" y="2956197"/>
            <a:ext cx="1787392" cy="466361"/>
            <a:chOff x="0" y="0"/>
            <a:chExt cx="1787391" cy="466360"/>
          </a:xfrm>
        </p:grpSpPr>
        <p:sp>
          <p:nvSpPr>
            <p:cNvPr id="2077" name="مستطيل"/>
            <p:cNvSpPr/>
            <p:nvPr/>
          </p:nvSpPr>
          <p:spPr>
            <a:xfrm>
              <a:off x="-1" y="-1"/>
              <a:ext cx="1787393" cy="466362"/>
            </a:xfrm>
            <a:prstGeom prst="rect">
              <a:avLst/>
            </a:prstGeom>
            <a:solidFill>
              <a:srgbClr val="E0F1F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 b="1" sz="1900"/>
              </a:pPr>
            </a:p>
          </p:txBody>
        </p:sp>
        <p:sp>
          <p:nvSpPr>
            <p:cNvPr id="2078" name="المعادلة المئوية"/>
            <p:cNvSpPr txBox="1"/>
            <p:nvPr/>
          </p:nvSpPr>
          <p:spPr>
            <a:xfrm>
              <a:off x="-1" y="97427"/>
              <a:ext cx="1787393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b="1" sz="1900"/>
              </a:lvl1pPr>
            </a:lstStyle>
            <a:p>
              <a:pPr rtl="0">
                <a:defRPr/>
              </a:pPr>
              <a:r>
                <a:t>المعادلة المئوية </a:t>
              </a:r>
            </a:p>
          </p:txBody>
        </p:sp>
      </p:grpSp>
      <p:grpSp>
        <p:nvGrpSpPr>
          <p:cNvPr id="2082" name="Google Shape;3164;p34"/>
          <p:cNvGrpSpPr/>
          <p:nvPr/>
        </p:nvGrpSpPr>
        <p:grpSpPr>
          <a:xfrm>
            <a:off x="2155076" y="2232738"/>
            <a:ext cx="1938204" cy="396419"/>
            <a:chOff x="0" y="0"/>
            <a:chExt cx="1938203" cy="396418"/>
          </a:xfrm>
        </p:grpSpPr>
        <p:sp>
          <p:nvSpPr>
            <p:cNvPr id="2080" name="مستطيل"/>
            <p:cNvSpPr/>
            <p:nvPr/>
          </p:nvSpPr>
          <p:spPr>
            <a:xfrm>
              <a:off x="-1" y="-1"/>
              <a:ext cx="1938205" cy="396420"/>
            </a:xfrm>
            <a:prstGeom prst="rect">
              <a:avLst/>
            </a:prstGeom>
            <a:solidFill>
              <a:srgbClr val="CAEED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 b="1" sz="2100"/>
              </a:pPr>
            </a:p>
          </p:txBody>
        </p:sp>
        <p:sp>
          <p:nvSpPr>
            <p:cNvPr id="2081" name="الاعداد النسبية"/>
            <p:cNvSpPr txBox="1"/>
            <p:nvPr/>
          </p:nvSpPr>
          <p:spPr>
            <a:xfrm>
              <a:off x="-1" y="50171"/>
              <a:ext cx="1938205" cy="296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b="1" sz="2100"/>
              </a:lvl1pPr>
            </a:lstStyle>
            <a:p>
              <a:pPr rtl="0">
                <a:defRPr/>
              </a:pPr>
              <a:r>
                <a:t>الاعداد النسبية </a:t>
              </a:r>
            </a:p>
          </p:txBody>
        </p:sp>
      </p:grpSp>
      <p:grpSp>
        <p:nvGrpSpPr>
          <p:cNvPr id="2085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083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86" name="الفصل العاشر…"/>
          <p:cNvSpPr txBox="1"/>
          <p:nvPr/>
        </p:nvSpPr>
        <p:spPr>
          <a:xfrm rot="18475845">
            <a:off x="326984" y="390439"/>
            <a:ext cx="507059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 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088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89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0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1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2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94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95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96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97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98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99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102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100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03" name="تجميع"/>
          <p:cNvSpPr/>
          <p:nvPr/>
        </p:nvSpPr>
        <p:spPr>
          <a:xfrm rot="599">
            <a:off x="1099711" y="1591660"/>
            <a:ext cx="7141976" cy="2670879"/>
          </a:xfrm>
          <a:prstGeom prst="rect">
            <a:avLst/>
          </a:prstGeom>
          <a:solidFill>
            <a:srgbClr val="FDEFB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104" name="Google Shape;1765;p26" descr="Google Shape;1765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0752" y="615987"/>
            <a:ext cx="1812792" cy="3168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105" name="IMG_0547.gif" descr="IMG_0547.gi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643" y="347727"/>
            <a:ext cx="854055" cy="640542"/>
          </a:xfrm>
          <a:prstGeom prst="rect">
            <a:avLst/>
          </a:prstGeom>
          <a:ln w="12700">
            <a:solidFill>
              <a:srgbClr val="B51A00"/>
            </a:solidFill>
            <a:miter lim="400000"/>
          </a:ln>
        </p:spPr>
      </p:pic>
      <p:pic>
        <p:nvPicPr>
          <p:cNvPr id="2106" name="IMG_3409.png" descr="IMG_3409.png"/>
          <p:cNvPicPr>
            <a:picLocks noChangeAspect="1"/>
          </p:cNvPicPr>
          <p:nvPr/>
        </p:nvPicPr>
        <p:blipFill>
          <a:blip r:embed="rId6">
            <a:extLst/>
          </a:blip>
          <a:srcRect l="26041" t="31450" r="28512" b="49282"/>
          <a:stretch>
            <a:fillRect/>
          </a:stretch>
        </p:blipFill>
        <p:spPr>
          <a:xfrm>
            <a:off x="1323760" y="1760950"/>
            <a:ext cx="6743749" cy="2144205"/>
          </a:xfrm>
          <a:prstGeom prst="rect">
            <a:avLst/>
          </a:prstGeom>
          <a:ln w="12700">
            <a:solidFill>
              <a:schemeClr val="accent5">
                <a:satOff val="-42531"/>
                <a:lumOff val="-13843"/>
              </a:schemeClr>
            </a:solidFill>
            <a:miter lim="400000"/>
          </a:ln>
        </p:spPr>
      </p:pic>
      <p:sp>
        <p:nvSpPr>
          <p:cNvPr id="2107" name="Google Shape;4516;p47"/>
          <p:cNvSpPr/>
          <p:nvPr/>
        </p:nvSpPr>
        <p:spPr>
          <a:xfrm rot="2153969">
            <a:off x="4410016" y="1547535"/>
            <a:ext cx="730246" cy="427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08" name="الفصل العاشر…"/>
          <p:cNvSpPr txBox="1"/>
          <p:nvPr/>
        </p:nvSpPr>
        <p:spPr>
          <a:xfrm rot="18475845">
            <a:off x="326984" y="390439"/>
            <a:ext cx="507059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 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110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1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2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3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4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16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17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18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19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20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21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124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122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25" name="تجميع"/>
          <p:cNvSpPr/>
          <p:nvPr/>
        </p:nvSpPr>
        <p:spPr>
          <a:xfrm rot="599">
            <a:off x="1599728" y="1358030"/>
            <a:ext cx="6428547" cy="2602168"/>
          </a:xfrm>
          <a:prstGeom prst="rect">
            <a:avLst/>
          </a:prstGeom>
          <a:solidFill>
            <a:srgbClr val="FDEFB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28" name="Google Shape;2330;p29"/>
          <p:cNvGrpSpPr/>
          <p:nvPr/>
        </p:nvGrpSpPr>
        <p:grpSpPr>
          <a:xfrm>
            <a:off x="6917673" y="657861"/>
            <a:ext cx="1535377" cy="233081"/>
            <a:chOff x="0" y="0"/>
            <a:chExt cx="1535376" cy="233080"/>
          </a:xfrm>
        </p:grpSpPr>
        <p:sp>
          <p:nvSpPr>
            <p:cNvPr id="2126" name="مستطيل"/>
            <p:cNvSpPr/>
            <p:nvPr/>
          </p:nvSpPr>
          <p:spPr>
            <a:xfrm>
              <a:off x="-1" y="-1"/>
              <a:ext cx="1535378" cy="233082"/>
            </a:xfrm>
            <a:prstGeom prst="rect">
              <a:avLst/>
            </a:prstGeom>
            <a:solidFill>
              <a:schemeClr val="accent1">
                <a:lumOff val="2196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 b="1" sz="1500"/>
              </a:pPr>
            </a:p>
          </p:txBody>
        </p:sp>
        <p:sp>
          <p:nvSpPr>
            <p:cNvPr id="2127" name="الاعداد النسبية"/>
            <p:cNvSpPr txBox="1"/>
            <p:nvPr/>
          </p:nvSpPr>
          <p:spPr>
            <a:xfrm>
              <a:off x="-1" y="11706"/>
              <a:ext cx="1535378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b="1" sz="1500"/>
              </a:lvl1pPr>
            </a:lstStyle>
            <a:p>
              <a:pPr rtl="0">
                <a:defRPr/>
              </a:pPr>
              <a:r>
                <a:t>الاعداد النسبية  </a:t>
              </a:r>
            </a:p>
          </p:txBody>
        </p:sp>
      </p:grpSp>
      <p:pic>
        <p:nvPicPr>
          <p:cNvPr id="2129" name="IMG_0547.gif" descr="IMG_0547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8933" y="369876"/>
            <a:ext cx="854055" cy="640541"/>
          </a:xfrm>
          <a:prstGeom prst="rect">
            <a:avLst/>
          </a:prstGeom>
          <a:ln w="12700">
            <a:solidFill>
              <a:srgbClr val="B51A00"/>
            </a:solidFill>
            <a:miter lim="400000"/>
          </a:ln>
        </p:spPr>
      </p:pic>
      <p:sp>
        <p:nvSpPr>
          <p:cNvPr id="2130" name="Google Shape;4516;p47"/>
          <p:cNvSpPr/>
          <p:nvPr/>
        </p:nvSpPr>
        <p:spPr>
          <a:xfrm rot="2153969">
            <a:off x="4388679" y="1303022"/>
            <a:ext cx="852729" cy="498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33" name="تجميع"/>
          <p:cNvGrpSpPr/>
          <p:nvPr/>
        </p:nvGrpSpPr>
        <p:grpSpPr>
          <a:xfrm>
            <a:off x="1752583" y="1576457"/>
            <a:ext cx="5886091" cy="1743267"/>
            <a:chOff x="0" y="0"/>
            <a:chExt cx="5886089" cy="1743266"/>
          </a:xfrm>
        </p:grpSpPr>
        <p:pic>
          <p:nvPicPr>
            <p:cNvPr id="2131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686" t="28474" r="11122" b="68410"/>
            <a:stretch>
              <a:fillRect/>
            </a:stretch>
          </p:blipFill>
          <p:spPr>
            <a:xfrm>
              <a:off x="0" y="0"/>
              <a:ext cx="5886090" cy="290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2" name="IMG_3409.png" descr="IMG_340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6793" t="51545" r="28684" b="33836"/>
            <a:stretch>
              <a:fillRect/>
            </a:stretch>
          </p:blipFill>
          <p:spPr>
            <a:xfrm>
              <a:off x="5953" y="296862"/>
              <a:ext cx="5873608" cy="1446405"/>
            </a:xfrm>
            <a:prstGeom prst="rect">
              <a:avLst/>
            </a:prstGeom>
            <a:ln w="12700" cap="flat">
              <a:solidFill>
                <a:schemeClr val="accent5">
                  <a:satOff val="-42531"/>
                  <a:lumOff val="-13843"/>
                </a:schemeClr>
              </a:solidFill>
              <a:prstDash val="solid"/>
              <a:miter lim="400000"/>
            </a:ln>
            <a:effectLst/>
          </p:spPr>
        </p:pic>
      </p:grpSp>
      <p:sp>
        <p:nvSpPr>
          <p:cNvPr id="2134" name="الفصل العاشر…"/>
          <p:cNvSpPr txBox="1"/>
          <p:nvPr/>
        </p:nvSpPr>
        <p:spPr>
          <a:xfrm rot="18475845">
            <a:off x="326984" y="390439"/>
            <a:ext cx="507059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 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5277;p56"/>
          <p:cNvGrpSpPr/>
          <p:nvPr/>
        </p:nvGrpSpPr>
        <p:grpSpPr>
          <a:xfrm>
            <a:off x="8570626" y="4423862"/>
            <a:ext cx="191486" cy="191490"/>
            <a:chOff x="0" y="0"/>
            <a:chExt cx="191484" cy="191488"/>
          </a:xfrm>
        </p:grpSpPr>
        <p:sp>
          <p:nvSpPr>
            <p:cNvPr id="2136" name="Google Shape;5278;p56"/>
            <p:cNvSpPr/>
            <p:nvPr/>
          </p:nvSpPr>
          <p:spPr>
            <a:xfrm>
              <a:off x="136170" y="11266"/>
              <a:ext cx="32998" cy="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37" name="Google Shape;5279;p56"/>
            <p:cNvSpPr/>
            <p:nvPr/>
          </p:nvSpPr>
          <p:spPr>
            <a:xfrm>
              <a:off x="74057" y="134649"/>
              <a:ext cx="44878" cy="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38" name="Google Shape;5280;p56"/>
            <p:cNvSpPr/>
            <p:nvPr/>
          </p:nvSpPr>
          <p:spPr>
            <a:xfrm>
              <a:off x="84886" y="78546"/>
              <a:ext cx="22445" cy="22445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39" name="Google Shape;5281;p56"/>
            <p:cNvSpPr/>
            <p:nvPr/>
          </p:nvSpPr>
          <p:spPr>
            <a:xfrm>
              <a:off x="-1" y="-1"/>
              <a:ext cx="191486" cy="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0" name="Google Shape;5282;p56"/>
            <p:cNvSpPr/>
            <p:nvPr/>
          </p:nvSpPr>
          <p:spPr>
            <a:xfrm>
              <a:off x="22155" y="40793"/>
              <a:ext cx="146900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42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43" name="Google Shape;5284;p56"/>
          <p:cNvSpPr txBox="1"/>
          <p:nvPr/>
        </p:nvSpPr>
        <p:spPr>
          <a:xfrm>
            <a:off x="8416249" y="113300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44" name="Google Shape;5285;p56"/>
          <p:cNvSpPr txBox="1"/>
          <p:nvPr/>
        </p:nvSpPr>
        <p:spPr>
          <a:xfrm>
            <a:off x="8416249" y="167104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45" name="Google Shape;5286;p56"/>
          <p:cNvSpPr txBox="1"/>
          <p:nvPr/>
        </p:nvSpPr>
        <p:spPr>
          <a:xfrm>
            <a:off x="8416249" y="2225223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46" name="Google Shape;5287;p56"/>
          <p:cNvSpPr txBox="1"/>
          <p:nvPr/>
        </p:nvSpPr>
        <p:spPr>
          <a:xfrm>
            <a:off x="8416249" y="2795521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47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8"/>
            <a:ext cx="500102" cy="41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150" name="Google Shape;493;p6"/>
          <p:cNvGrpSpPr/>
          <p:nvPr/>
        </p:nvGrpSpPr>
        <p:grpSpPr>
          <a:xfrm>
            <a:off x="2757328" y="936692"/>
            <a:ext cx="179055" cy="194226"/>
            <a:chOff x="-1" y="2"/>
            <a:chExt cx="179053" cy="194224"/>
          </a:xfrm>
        </p:grpSpPr>
        <p:sp>
          <p:nvSpPr>
            <p:cNvPr id="2148" name="Google Shape;494;p6"/>
            <p:cNvSpPr/>
            <p:nvPr/>
          </p:nvSpPr>
          <p:spPr>
            <a:xfrm>
              <a:off x="-2" y="2"/>
              <a:ext cx="179055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495;p6"/>
            <p:cNvSpPr/>
            <p:nvPr/>
          </p:nvSpPr>
          <p:spPr>
            <a:xfrm>
              <a:off x="52852" y="68128"/>
              <a:ext cx="57787" cy="596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51" name="تجميع"/>
          <p:cNvSpPr/>
          <p:nvPr/>
        </p:nvSpPr>
        <p:spPr>
          <a:xfrm rot="599">
            <a:off x="1098374" y="1365913"/>
            <a:ext cx="7136303" cy="3136401"/>
          </a:xfrm>
          <a:prstGeom prst="rect">
            <a:avLst/>
          </a:prstGeom>
          <a:solidFill>
            <a:srgbClr val="FDEFB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54" name="Google Shape;2330;p29"/>
          <p:cNvGrpSpPr/>
          <p:nvPr/>
        </p:nvGrpSpPr>
        <p:grpSpPr>
          <a:xfrm>
            <a:off x="6917673" y="657861"/>
            <a:ext cx="1535377" cy="233081"/>
            <a:chOff x="0" y="0"/>
            <a:chExt cx="1535376" cy="233080"/>
          </a:xfrm>
        </p:grpSpPr>
        <p:sp>
          <p:nvSpPr>
            <p:cNvPr id="2152" name="مستطيل"/>
            <p:cNvSpPr/>
            <p:nvPr/>
          </p:nvSpPr>
          <p:spPr>
            <a:xfrm>
              <a:off x="-1" y="-1"/>
              <a:ext cx="1535378" cy="233082"/>
            </a:xfrm>
            <a:prstGeom prst="rect">
              <a:avLst/>
            </a:prstGeom>
            <a:solidFill>
              <a:schemeClr val="accent1">
                <a:lumOff val="2196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 b="1" sz="1500"/>
              </a:pPr>
            </a:p>
          </p:txBody>
        </p:sp>
        <p:sp>
          <p:nvSpPr>
            <p:cNvPr id="2153" name="النسبة المئوية"/>
            <p:cNvSpPr txBox="1"/>
            <p:nvPr/>
          </p:nvSpPr>
          <p:spPr>
            <a:xfrm>
              <a:off x="-1" y="11706"/>
              <a:ext cx="1535378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b="1" sz="1500"/>
              </a:lvl1pPr>
            </a:lstStyle>
            <a:p>
              <a:pPr rtl="0">
                <a:defRPr/>
              </a:pPr>
              <a:r>
                <a:t>النسبة المئوية </a:t>
              </a:r>
            </a:p>
          </p:txBody>
        </p:sp>
      </p:grpSp>
      <p:pic>
        <p:nvPicPr>
          <p:cNvPr id="2155" name="IMG_0547.gif" descr="IMG_0547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448" y="386914"/>
            <a:ext cx="854055" cy="640542"/>
          </a:xfrm>
          <a:prstGeom prst="rect">
            <a:avLst/>
          </a:prstGeom>
          <a:ln w="12700">
            <a:solidFill>
              <a:srgbClr val="B51A00"/>
            </a:solidFill>
            <a:miter lim="400000"/>
          </a:ln>
        </p:spPr>
      </p:pic>
      <p:sp>
        <p:nvSpPr>
          <p:cNvPr id="2156" name="Google Shape;4516;p47"/>
          <p:cNvSpPr/>
          <p:nvPr/>
        </p:nvSpPr>
        <p:spPr>
          <a:xfrm rot="2153969">
            <a:off x="4488715" y="1296133"/>
            <a:ext cx="931519" cy="54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59" name="تجميع"/>
          <p:cNvGrpSpPr/>
          <p:nvPr/>
        </p:nvGrpSpPr>
        <p:grpSpPr>
          <a:xfrm>
            <a:off x="1731627" y="1546926"/>
            <a:ext cx="5927967" cy="2874087"/>
            <a:chOff x="0" y="0"/>
            <a:chExt cx="5927966" cy="2874086"/>
          </a:xfrm>
        </p:grpSpPr>
        <p:pic>
          <p:nvPicPr>
            <p:cNvPr id="2157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22" t="28955" r="10631" b="67984"/>
            <a:stretch>
              <a:fillRect/>
            </a:stretch>
          </p:blipFill>
          <p:spPr>
            <a:xfrm>
              <a:off x="0" y="0"/>
              <a:ext cx="5927967" cy="287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8" name="IMG_3409.png" descr="IMG_340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7221" t="66079" r="29279" b="7685"/>
            <a:stretch>
              <a:fillRect/>
            </a:stretch>
          </p:blipFill>
          <p:spPr>
            <a:xfrm>
              <a:off x="61438" y="248232"/>
              <a:ext cx="5804941" cy="2625855"/>
            </a:xfrm>
            <a:prstGeom prst="rect">
              <a:avLst/>
            </a:prstGeom>
            <a:ln w="12700" cap="flat">
              <a:solidFill>
                <a:schemeClr val="accent5">
                  <a:satOff val="-42531"/>
                  <a:lumOff val="-13843"/>
                </a:schemeClr>
              </a:solidFill>
              <a:prstDash val="solid"/>
              <a:miter lim="400000"/>
            </a:ln>
            <a:effectLst/>
          </p:spPr>
        </p:pic>
      </p:grpSp>
      <p:sp>
        <p:nvSpPr>
          <p:cNvPr id="2160" name="الفصل العاشر…"/>
          <p:cNvSpPr txBox="1"/>
          <p:nvPr/>
        </p:nvSpPr>
        <p:spPr>
          <a:xfrm rot="18475845">
            <a:off x="341098" y="390439"/>
            <a:ext cx="478831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السابع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الاحتمالات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D4E7C7"/>
      </a:lt1>
      <a:dk2>
        <a:srgbClr val="A7A7A7"/>
      </a:dk2>
      <a:lt2>
        <a:srgbClr val="535353"/>
      </a:lt2>
      <a:accent1>
        <a:srgbClr val="65B96D"/>
      </a:accent1>
      <a:accent2>
        <a:srgbClr val="ECBABA"/>
      </a:accent2>
      <a:accent3>
        <a:srgbClr val="FDF3B4"/>
      </a:accent3>
      <a:accent4>
        <a:srgbClr val="96DDBD"/>
      </a:accent4>
      <a:accent5>
        <a:srgbClr val="FBDF66"/>
      </a:accent5>
      <a:accent6>
        <a:srgbClr val="CF7373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4E7C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5B96D"/>
      </a:accent1>
      <a:accent2>
        <a:srgbClr val="ECBABA"/>
      </a:accent2>
      <a:accent3>
        <a:srgbClr val="FDF3B4"/>
      </a:accent3>
      <a:accent4>
        <a:srgbClr val="96DDBD"/>
      </a:accent4>
      <a:accent5>
        <a:srgbClr val="FBDF66"/>
      </a:accent5>
      <a:accent6>
        <a:srgbClr val="CF7373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4E7C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