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75" r:id="rId4"/>
    <p:sldId id="259" r:id="rId5"/>
    <p:sldId id="276" r:id="rId6"/>
    <p:sldId id="261" r:id="rId7"/>
    <p:sldId id="267" r:id="rId8"/>
    <p:sldId id="268" r:id="rId9"/>
    <p:sldId id="269" r:id="rId10"/>
    <p:sldId id="272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696"/>
    <a:srgbClr val="883994"/>
    <a:srgbClr val="624097"/>
    <a:srgbClr val="9704C7"/>
    <a:srgbClr val="CC00FF"/>
    <a:srgbClr val="E6DA61"/>
    <a:srgbClr val="9900CC"/>
    <a:srgbClr val="9966FF"/>
    <a:srgbClr val="CC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38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7.emf"/><Relationship Id="rId5" Type="http://schemas.openxmlformats.org/officeDocument/2006/relationships/image" Target="../media/image2.png"/><Relationship Id="rId15" Type="http://schemas.openxmlformats.org/officeDocument/2006/relationships/image" Target="../media/image40.jpe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emf"/><Relationship Id="rId5" Type="http://schemas.microsoft.com/office/2007/relationships/hdphoto" Target="../media/hdphoto2.wdp"/><Relationship Id="rId15" Type="http://schemas.openxmlformats.org/officeDocument/2006/relationships/image" Target="../media/image10.emf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9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4.emf"/><Relationship Id="rId17" Type="http://schemas.openxmlformats.org/officeDocument/2006/relationships/image" Target="../media/image18.emf"/><Relationship Id="rId2" Type="http://schemas.openxmlformats.org/officeDocument/2006/relationships/image" Target="../media/image1.png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5" Type="http://schemas.openxmlformats.org/officeDocument/2006/relationships/image" Target="../media/image16.emf"/><Relationship Id="rId10" Type="http://schemas.openxmlformats.org/officeDocument/2006/relationships/image" Target="../media/image13.png"/><Relationship Id="rId19" Type="http://schemas.openxmlformats.org/officeDocument/2006/relationships/image" Target="../media/image20.emf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4.emf"/><Relationship Id="rId2" Type="http://schemas.openxmlformats.org/officeDocument/2006/relationships/image" Target="../media/image1.png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5" Type="http://schemas.openxmlformats.org/officeDocument/2006/relationships/image" Target="../media/image22.emf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6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5.jpeg"/><Relationship Id="rId5" Type="http://schemas.openxmlformats.org/officeDocument/2006/relationships/image" Target="../media/image2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9.emf"/><Relationship Id="rId7" Type="http://schemas.microsoft.com/office/2007/relationships/hdphoto" Target="../media/hdphoto2.wdp"/><Relationship Id="rId12" Type="http://schemas.openxmlformats.org/officeDocument/2006/relationships/image" Target="../media/image30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6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emf"/><Relationship Id="rId7" Type="http://schemas.microsoft.com/office/2007/relationships/hdphoto" Target="../media/hdphoto2.wdp"/><Relationship Id="rId12" Type="http://schemas.openxmlformats.org/officeDocument/2006/relationships/image" Target="../media/image30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6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5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3.emf"/><Relationship Id="rId5" Type="http://schemas.microsoft.com/office/2007/relationships/hdphoto" Target="../media/hdphoto2.wdp"/><Relationship Id="rId10" Type="http://schemas.openxmlformats.org/officeDocument/2006/relationships/image" Target="../media/image30.jpeg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2" name="مخطط انسيابي: محطة طرفية 21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٧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1619529" y="1871668"/>
            <a:ext cx="9223940" cy="39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60" y="3479932"/>
            <a:ext cx="9623401" cy="229566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1"/>
          <a:srcRect t="8311"/>
          <a:stretch/>
        </p:blipFill>
        <p:spPr>
          <a:xfrm>
            <a:off x="4256493" y="1181636"/>
            <a:ext cx="5230412" cy="803075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4316881" y="2851104"/>
            <a:ext cx="32406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إجابة ممكنة :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226403" y="5866201"/>
            <a:ext cx="3310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لا تقبل القسمة على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endParaRPr lang="ar-SA" sz="28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4211" y="2053186"/>
            <a:ext cx="8053917" cy="622109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٧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4452275" y="4587545"/>
            <a:ext cx="1440102" cy="8600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1" b="99396" l="0" r="9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61" y="3316346"/>
            <a:ext cx="1469446" cy="2244862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000" y="1409340"/>
            <a:ext cx="1076220" cy="171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EE696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1" name="مخطط انسيابي: محطة طرفية 20"/>
          <p:cNvSpPr/>
          <p:nvPr/>
        </p:nvSpPr>
        <p:spPr>
          <a:xfrm>
            <a:off x="8105007" y="1430758"/>
            <a:ext cx="1126539" cy="346832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</a:rPr>
              <a:t>أستعد</a:t>
            </a:r>
            <a:endParaRPr lang="ar-S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مخطط انسيابي: محطة طرفية 21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9878499" y="2736714"/>
            <a:ext cx="19958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أستعمل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الشبكات والطرح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المتكرر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لأجد ناتج القسمة على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٧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161245" y="1681841"/>
            <a:ext cx="492011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وضع أحمد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أطباق على كل طاولة لتناول الطعام. إذا وضع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طبقاً على الطاولات ، فما عدد الطاولات التي وضع عليها الأطباق ؟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079435" y="5973202"/>
            <a:ext cx="37534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أي أن أحمد سيجهز </a:t>
            </a:r>
            <a:r>
              <a:rPr lang="ku-Arab-IQ" sz="2400" b="1" dirty="0" smtClean="0">
                <a:solidFill>
                  <a:srgbClr val="C00000"/>
                </a:solidFill>
              </a:rPr>
              <a:t>٤ </a:t>
            </a:r>
            <a:r>
              <a:rPr lang="ar-SA" sz="2400" b="1" dirty="0" smtClean="0">
                <a:solidFill>
                  <a:srgbClr val="C00000"/>
                </a:solidFill>
              </a:rPr>
              <a:t>طاولات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٧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651" y="1567438"/>
            <a:ext cx="2502600" cy="1429134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5299" y="2951212"/>
            <a:ext cx="1118114" cy="494332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4692725" y="2967546"/>
            <a:ext cx="39292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أستعمل </a:t>
            </a:r>
            <a:r>
              <a:rPr lang="ar-SA" sz="2400" b="1" dirty="0" smtClean="0">
                <a:solidFill>
                  <a:srgbClr val="00B050"/>
                </a:solidFill>
              </a:rPr>
              <a:t>الشبكة لأجد </a:t>
            </a:r>
            <a:r>
              <a:rPr lang="ar-SA" sz="2400" b="1" dirty="0" smtClean="0">
                <a:solidFill>
                  <a:srgbClr val="00B050"/>
                </a:solidFill>
              </a:rPr>
              <a:t>ناتج </a:t>
            </a:r>
            <a:r>
              <a:rPr lang="ku-Arab-IQ" sz="2400" b="1" dirty="0" smtClean="0">
                <a:solidFill>
                  <a:srgbClr val="00B050"/>
                </a:solidFill>
              </a:rPr>
              <a:t>٢٤ </a:t>
            </a:r>
            <a:r>
              <a:rPr lang="ar-SA" sz="2400" b="1" dirty="0" smtClean="0">
                <a:solidFill>
                  <a:srgbClr val="00B050"/>
                </a:solidFill>
              </a:rPr>
              <a:t>÷ </a:t>
            </a:r>
            <a:r>
              <a:rPr lang="ku-Arab-IQ" sz="2400" b="1" dirty="0" smtClean="0">
                <a:solidFill>
                  <a:srgbClr val="00B050"/>
                </a:solidFill>
              </a:rPr>
              <a:t>٦  </a:t>
            </a:r>
            <a:r>
              <a:rPr lang="ar-SA" sz="2400" b="1" dirty="0" smtClean="0">
                <a:solidFill>
                  <a:srgbClr val="00B050"/>
                </a:solidFill>
              </a:rPr>
              <a:t>أو </a:t>
            </a:r>
            <a:r>
              <a:rPr lang="ku-Arab-IQ" sz="2400" b="1" dirty="0" smtClean="0">
                <a:solidFill>
                  <a:srgbClr val="00B050"/>
                </a:solidFill>
              </a:rPr>
              <a:t>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8974" y="3900885"/>
            <a:ext cx="1932390" cy="226604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67" b="91500" l="8500" r="9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0" t="7170" r="7735" b="7811"/>
          <a:stretch/>
        </p:blipFill>
        <p:spPr>
          <a:xfrm>
            <a:off x="8503931" y="2123941"/>
            <a:ext cx="893870" cy="899288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1201312" y="3771030"/>
            <a:ext cx="536770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كل طاولة يمثلها في هذه الشبكة عمود يحوي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أطباق ، فنتج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أعمدة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1980462" y="4657666"/>
            <a:ext cx="34483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لذا فإن عدد الطاولات يساوي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3096249" y="5346058"/>
            <a:ext cx="24728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= 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5565" y="5167947"/>
            <a:ext cx="980400" cy="698400"/>
          </a:xfrm>
          <a:prstGeom prst="rect">
            <a:avLst/>
          </a:prstGeom>
        </p:spPr>
      </p:pic>
      <p:sp>
        <p:nvSpPr>
          <p:cNvPr id="38" name="مستطيل مستدير الزوايا 37"/>
          <p:cNvSpPr/>
          <p:nvPr/>
        </p:nvSpPr>
        <p:spPr>
          <a:xfrm rot="16200000">
            <a:off x="5767796" y="4795926"/>
            <a:ext cx="2319980" cy="4220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مستدير الزوايا 38"/>
          <p:cNvSpPr/>
          <p:nvPr/>
        </p:nvSpPr>
        <p:spPr>
          <a:xfrm rot="16200000">
            <a:off x="6288153" y="4795925"/>
            <a:ext cx="2319980" cy="4220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 مستدير الزوايا 39"/>
          <p:cNvSpPr/>
          <p:nvPr/>
        </p:nvSpPr>
        <p:spPr>
          <a:xfrm rot="16200000">
            <a:off x="6808511" y="4795926"/>
            <a:ext cx="2319980" cy="4220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مستدير الزوايا 40"/>
          <p:cNvSpPr/>
          <p:nvPr/>
        </p:nvSpPr>
        <p:spPr>
          <a:xfrm rot="16200000">
            <a:off x="7318540" y="4795925"/>
            <a:ext cx="2319980" cy="4220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67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30" grpId="0"/>
      <p:bldP spid="32" grpId="0"/>
      <p:bldP spid="34" grpId="0"/>
      <p:bldP spid="35" grpId="0"/>
      <p:bldP spid="36" grpId="0"/>
      <p:bldP spid="38" grpId="0" animBg="1"/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EE696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1" name="مخطط انسيابي: محطة طرفية 20"/>
          <p:cNvSpPr/>
          <p:nvPr/>
        </p:nvSpPr>
        <p:spPr>
          <a:xfrm>
            <a:off x="8105007" y="1430758"/>
            <a:ext cx="1126539" cy="346832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</a:rPr>
              <a:t>أستعد</a:t>
            </a:r>
            <a:endParaRPr lang="ar-S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مخطط انسيابي: محطة طرفية 21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9878499" y="2736714"/>
            <a:ext cx="19958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أستعمل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الشبكات والطرح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المتكرر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لأجد ناتج القسمة على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٧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161245" y="1681841"/>
            <a:ext cx="492011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وضع أحمد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أطباق على كل طاولة لتناول الطعام. إذا وضع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طبقاً على الطاولات ، فما عدد الطاولات التي وضع عليها الأطباق ؟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٧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651" y="1567438"/>
            <a:ext cx="2502600" cy="142913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67" b="91500" l="8500" r="9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0" t="7170" r="7735" b="7811"/>
          <a:stretch/>
        </p:blipFill>
        <p:spPr>
          <a:xfrm>
            <a:off x="8503931" y="2123941"/>
            <a:ext cx="893870" cy="899288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2737302" y="3613800"/>
            <a:ext cx="53677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خط الأعداد أدناه يبين 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= ٤ </a:t>
            </a:r>
            <a:r>
              <a:rPr lang="ku-Arab-IQ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37" y="4387234"/>
            <a:ext cx="7911891" cy="1686071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7389994" y="3058209"/>
            <a:ext cx="1265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أتحقق :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2340890" y="1632748"/>
            <a:ext cx="65598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القراءة </a:t>
            </a:r>
            <a:r>
              <a:rPr lang="ar-SA" sz="2400" b="1" dirty="0" smtClean="0">
                <a:solidFill>
                  <a:srgbClr val="00B050"/>
                </a:solidFill>
              </a:rPr>
              <a:t>: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قرأت هند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٢٨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قصة في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شهور ، إذا كانت تقرأ عدد متساوياً من القصص شهرياً ، فكم قصة كانت تقرأ في الشهر ؟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17" name="مخطط انسيابي: محطة طرفية 116"/>
          <p:cNvSpPr/>
          <p:nvPr/>
        </p:nvSpPr>
        <p:spPr>
          <a:xfrm>
            <a:off x="9064861" y="1443920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118" name="صورة 1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868" y="1441082"/>
            <a:ext cx="444457" cy="444457"/>
          </a:xfrm>
          <a:prstGeom prst="rect">
            <a:avLst/>
          </a:prstGeom>
        </p:spPr>
      </p:pic>
      <p:sp>
        <p:nvSpPr>
          <p:cNvPr id="120" name="مخطط انسيابي: محطة طرفية 11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282023" y="2678870"/>
            <a:ext cx="37261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المتكرر لأجد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٢٨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÷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أو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144449" y="5418012"/>
            <a:ext cx="24547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٧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2221" y="2118311"/>
            <a:ext cx="1786271" cy="172638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904" b="91030" l="21406" r="86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39" t="27691" r="13793" b="7693"/>
          <a:stretch/>
        </p:blipFill>
        <p:spPr>
          <a:xfrm flipH="1">
            <a:off x="563904" y="1569028"/>
            <a:ext cx="1778489" cy="178943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01778" y="2574495"/>
            <a:ext cx="1294781" cy="565132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41964" y="3452743"/>
            <a:ext cx="629898" cy="1640838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32109" y="3452743"/>
            <a:ext cx="609496" cy="1640838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95277" y="3452743"/>
            <a:ext cx="498344" cy="1640838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4190" y="3456174"/>
            <a:ext cx="612256" cy="1557329"/>
          </a:xfrm>
          <a:prstGeom prst="rect">
            <a:avLst/>
          </a:prstGeom>
        </p:spPr>
      </p:pic>
      <p:cxnSp>
        <p:nvCxnSpPr>
          <p:cNvPr id="32" name="رابط كسهم مستقيم 31"/>
          <p:cNvCxnSpPr/>
          <p:nvPr/>
        </p:nvCxnSpPr>
        <p:spPr>
          <a:xfrm flipH="1" flipV="1">
            <a:off x="7786390" y="4196542"/>
            <a:ext cx="705841" cy="587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 flipH="1" flipV="1">
            <a:off x="6415716" y="4202032"/>
            <a:ext cx="705841" cy="587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flipH="1" flipV="1">
            <a:off x="5086405" y="4201256"/>
            <a:ext cx="705841" cy="587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2198081" y="3550951"/>
            <a:ext cx="1480342" cy="120032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أطرح العدد </a:t>
            </a:r>
            <a:r>
              <a:rPr lang="ku-Arab-IQ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أربع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مرات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للوصول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إلى الصفر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804305" y="6104156"/>
            <a:ext cx="5908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أي أن هند كانت تقرأ </a:t>
            </a:r>
            <a:r>
              <a:rPr lang="ku-Arab-IQ" sz="2400" b="1" dirty="0" smtClean="0">
                <a:solidFill>
                  <a:srgbClr val="C00000"/>
                </a:solidFill>
              </a:rPr>
              <a:t>٤ </a:t>
            </a:r>
            <a:r>
              <a:rPr lang="ar-SA" sz="2400" b="1" dirty="0" smtClean="0">
                <a:solidFill>
                  <a:srgbClr val="C00000"/>
                </a:solidFill>
              </a:rPr>
              <a:t>قصص في الشهر الواحد 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21498" y="5274201"/>
            <a:ext cx="946026" cy="6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35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2340890" y="1632748"/>
            <a:ext cx="65598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تعليم </a:t>
            </a:r>
            <a:r>
              <a:rPr lang="ar-SA" sz="2400" b="1" dirty="0" smtClean="0">
                <a:solidFill>
                  <a:srgbClr val="00B050"/>
                </a:solidFill>
              </a:rPr>
              <a:t>: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لدى معلم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٢١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ورقة امتحان يريد أن يصححها ، إذا أراد أن يصحح عدداً متساوياً من الأوراق في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ساعات ، فكم ورقة سيصحح في كل ساعة ؟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17" name="مخطط انسيابي: محطة طرفية 116"/>
          <p:cNvSpPr/>
          <p:nvPr/>
        </p:nvSpPr>
        <p:spPr>
          <a:xfrm>
            <a:off x="9064861" y="1443920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118" name="صورة 1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868" y="1441082"/>
            <a:ext cx="444457" cy="444457"/>
          </a:xfrm>
          <a:prstGeom prst="rect">
            <a:avLst/>
          </a:prstGeom>
        </p:spPr>
      </p:pic>
      <p:sp>
        <p:nvSpPr>
          <p:cNvPr id="120" name="مخطط انسيابي: محطة طرفية 11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630533" y="2976888"/>
            <a:ext cx="57793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حقيقة الضرب المرتبطة لأجد ناتج قسمة 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÷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أو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144449" y="5395742"/>
            <a:ext cx="24547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٧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2221" y="2118311"/>
            <a:ext cx="1786271" cy="172638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904" b="91030" l="21406" r="86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39" t="27691" r="13793" b="7693"/>
          <a:stretch/>
        </p:blipFill>
        <p:spPr>
          <a:xfrm flipH="1">
            <a:off x="563904" y="1569028"/>
            <a:ext cx="1778489" cy="1789433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2734025" y="4263167"/>
            <a:ext cx="2677119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00B050"/>
                </a:solidFill>
              </a:rPr>
              <a:t>أفكر : ما العدد الذي إذا ضربته في </a:t>
            </a:r>
            <a:r>
              <a:rPr lang="ku-Arab-IQ" b="1" dirty="0" smtClean="0">
                <a:solidFill>
                  <a:srgbClr val="00B050"/>
                </a:solidFill>
              </a:rPr>
              <a:t>٧ </a:t>
            </a:r>
            <a:r>
              <a:rPr lang="ar-SA" b="1" dirty="0" smtClean="0">
                <a:solidFill>
                  <a:srgbClr val="00B050"/>
                </a:solidFill>
              </a:rPr>
              <a:t>كان الناتج </a:t>
            </a:r>
            <a:r>
              <a:rPr lang="ku-Arab-IQ" b="1" dirty="0" smtClean="0">
                <a:solidFill>
                  <a:srgbClr val="00B050"/>
                </a:solidFill>
              </a:rPr>
              <a:t>٢١ ؟ 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566110" y="5978463"/>
            <a:ext cx="5908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أي أن المعلم سيصحح </a:t>
            </a:r>
            <a:r>
              <a:rPr lang="ku-Arab-IQ" sz="2400" b="1" dirty="0" smtClean="0">
                <a:solidFill>
                  <a:srgbClr val="C00000"/>
                </a:solidFill>
              </a:rPr>
              <a:t>٣ </a:t>
            </a:r>
            <a:r>
              <a:rPr lang="ar-SA" sz="2400" b="1" dirty="0" smtClean="0">
                <a:solidFill>
                  <a:srgbClr val="C00000"/>
                </a:solidFill>
              </a:rPr>
              <a:t>أوراق كل ساعة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05731" y="2934132"/>
            <a:ext cx="1049604" cy="509366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6333757" y="3762930"/>
            <a:ext cx="2265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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871698" y="4263167"/>
            <a:ext cx="17073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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٢١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6871698" y="4787092"/>
            <a:ext cx="17073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rgbClr val="C00000"/>
                </a:solidFill>
              </a:rPr>
              <a:t>٣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= ٢١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1144" y="5144026"/>
            <a:ext cx="954600" cy="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35" grpId="0" animBg="1"/>
      <p:bldP spid="37" grpId="0"/>
      <p:bldP spid="30" grpId="0"/>
      <p:bldP spid="31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220252"/>
            <a:ext cx="10651923" cy="70798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44" y="1246740"/>
            <a:ext cx="650277" cy="650277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1934308" y="1348600"/>
            <a:ext cx="8602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أتــأكــد: أستعمل </a:t>
            </a:r>
            <a:r>
              <a:rPr lang="ar-SA" sz="2400" b="1" dirty="0" smtClean="0"/>
              <a:t>الشبكات أو الطرح المتكرر أو الحقائق المترابطة لأجد </a:t>
            </a:r>
            <a:r>
              <a:rPr lang="ar-SA" sz="2400" b="1" dirty="0" smtClean="0"/>
              <a:t>ناتج القسمة : </a:t>
            </a:r>
            <a:endParaRPr lang="ar-SA" sz="24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9032690" y="2291129"/>
            <a:ext cx="773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230089" y="1847696"/>
            <a:ext cx="4935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394042" y="1847696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6175676" y="2291129"/>
            <a:ext cx="696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٢</a:t>
            </a:r>
            <a:endParaRPr lang="ar-SA" sz="2800" dirty="0"/>
          </a:p>
        </p:txBody>
      </p:sp>
      <p:sp>
        <p:nvSpPr>
          <p:cNvPr id="47" name="مستطيل 46"/>
          <p:cNvSpPr/>
          <p:nvPr/>
        </p:nvSpPr>
        <p:spPr>
          <a:xfrm>
            <a:off x="7385444" y="5541639"/>
            <a:ext cx="2542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٧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أذيال </a:t>
            </a:r>
            <a:endParaRPr lang="ar-SA" sz="2800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٧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9352" y="3316602"/>
            <a:ext cx="5092671" cy="2140643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b="14979"/>
          <a:stretch/>
        </p:blipFill>
        <p:spPr>
          <a:xfrm>
            <a:off x="4230089" y="3465834"/>
            <a:ext cx="1239999" cy="860137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458038" y="4466690"/>
            <a:ext cx="402818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أتحدث : أشرح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كيف أستعمل حقائق الضرب والقسمة المترابطة لأجد ناتج القسمة.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4" grpId="0"/>
      <p:bldP spid="44" grpId="0"/>
      <p:bldP spid="4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19" y="3054743"/>
            <a:ext cx="10449001" cy="20758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45" y="2202917"/>
            <a:ext cx="10732801" cy="6402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837592" y="1357287"/>
            <a:ext cx="86772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</a:t>
            </a:r>
            <a:r>
              <a:rPr lang="ar-SA" sz="2000" b="1" dirty="0" smtClean="0">
                <a:solidFill>
                  <a:srgbClr val="002060"/>
                </a:solidFill>
              </a:rPr>
              <a:t> </a:t>
            </a:r>
            <a:r>
              <a:rPr lang="ar-SA" sz="2000" b="1" dirty="0"/>
              <a:t>أستعمل الشبكات أو الطرح المتكرر أو الحقائق المترابطة لأجد ناتج القسمة : </a:t>
            </a:r>
            <a:endParaRPr lang="ar-SA" sz="2000" b="1" dirty="0"/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58" y="1221404"/>
            <a:ext cx="621509" cy="621509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8928739" y="2277040"/>
            <a:ext cx="773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5826140" y="2282706"/>
            <a:ext cx="898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١٠</a:t>
            </a:r>
            <a:endParaRPr lang="ar-SA" sz="2800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3941327" y="1864583"/>
            <a:ext cx="773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324798" y="1815375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905110" y="4545445"/>
            <a:ext cx="492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9586807" y="3920258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528642" y="3920258"/>
            <a:ext cx="5315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860099" y="4545445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4905770" y="4545445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1711442" y="392025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٧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73" y="3028698"/>
            <a:ext cx="4927801" cy="210166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473" y="2361350"/>
            <a:ext cx="5082601" cy="27354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58" y="1221404"/>
            <a:ext cx="621509" cy="621509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8844669" y="4479807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8224169" y="4479807"/>
            <a:ext cx="3893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7399451" y="4479807"/>
            <a:ext cx="4720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573230" y="3959502"/>
            <a:ext cx="6310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303459" y="4453268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659455" y="4453268"/>
            <a:ext cx="3580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1854691" y="4446839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1164084" y="4446839"/>
            <a:ext cx="4258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837592" y="1357287"/>
            <a:ext cx="86772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</a:t>
            </a:r>
            <a:r>
              <a:rPr lang="ar-SA" sz="2000" b="1" dirty="0" smtClean="0">
                <a:solidFill>
                  <a:srgbClr val="002060"/>
                </a:solidFill>
              </a:rPr>
              <a:t> </a:t>
            </a:r>
            <a:r>
              <a:rPr lang="ar-SA" sz="2000" b="1" dirty="0"/>
              <a:t>أستعمل الشبكات أو الطرح المتكرر أو الحقائق المترابطة لأجد ناتج القسمة : 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٧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8243299" y="1357287"/>
            <a:ext cx="22715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</a:t>
            </a:r>
            <a:endParaRPr lang="ar-SA" sz="2000" b="1" dirty="0"/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58" y="1221404"/>
            <a:ext cx="621509" cy="62150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9327" y="1263124"/>
            <a:ext cx="4236989" cy="535955"/>
          </a:xfrm>
          <a:prstGeom prst="rect">
            <a:avLst/>
          </a:prstGeom>
        </p:spPr>
      </p:pic>
      <p:sp>
        <p:nvSpPr>
          <p:cNvPr id="19" name="مستطيل 18"/>
          <p:cNvSpPr/>
          <p:nvPr/>
        </p:nvSpPr>
        <p:spPr>
          <a:xfrm>
            <a:off x="2017752" y="2712430"/>
            <a:ext cx="2868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٧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شجرات </a:t>
            </a:r>
            <a:endParaRPr lang="ar-SA" sz="2800" dirty="0"/>
          </a:p>
        </p:txBody>
      </p:sp>
      <p:sp>
        <p:nvSpPr>
          <p:cNvPr id="22" name="مستطيل 21"/>
          <p:cNvSpPr/>
          <p:nvPr/>
        </p:nvSpPr>
        <p:spPr>
          <a:xfrm>
            <a:off x="2275835" y="4755654"/>
            <a:ext cx="2610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٦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طلاب </a:t>
            </a:r>
            <a:endParaRPr lang="ar-SA" sz="28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٧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0366" y="2224032"/>
            <a:ext cx="5701801" cy="18236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49615" y="4190095"/>
            <a:ext cx="5753401" cy="189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541</Words>
  <Application>Microsoft Office PowerPoint</Application>
  <PresentationFormat>شاشة عريضة</PresentationFormat>
  <Paragraphs>101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141</cp:revision>
  <dcterms:created xsi:type="dcterms:W3CDTF">2022-12-02T21:48:32Z</dcterms:created>
  <dcterms:modified xsi:type="dcterms:W3CDTF">2023-01-30T07:19:44Z</dcterms:modified>
</cp:coreProperties>
</file>