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media/image1.jpeg" ContentType="image/jpeg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theme/theme2.xml" ContentType="application/vnd.openxmlformats-officedocument.theme+xml"/>
  <Override PartName="/ppt/media/media1.mp4" ContentType="video/unknown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  <Override PartName="/ppt/media/image15.jpeg" ContentType="image/jpeg"/>
  <Override PartName="/ppt/media/image16.jpeg" ContentType="image/jpeg"/>
  <Override PartName="/ppt/media/image17.jpeg" ContentType="image/jpeg"/>
  <Override PartName="/ppt/media/image18.jpeg" ContentType="image/jpeg"/>
  <Override PartName="/ppt/media/image19.jpeg" ContentType="image/jpeg"/>
  <Override PartName="/ppt/media/image20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Geeza Pro Bold"/>
        <a:ea typeface="Geeza Pro Bold"/>
        <a:cs typeface="Geeza Pro Bold"/>
        <a:sym typeface="Geeza Pro Bold"/>
      </a:defRPr>
    </a:lvl1pPr>
    <a:lvl2pPr marL="0" marR="0" indent="457200" algn="ctr" defTabSz="8255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Geeza Pro Bold"/>
        <a:ea typeface="Geeza Pro Bold"/>
        <a:cs typeface="Geeza Pro Bold"/>
        <a:sym typeface="Geeza Pro Bold"/>
      </a:defRPr>
    </a:lvl2pPr>
    <a:lvl3pPr marL="0" marR="0" indent="914400" algn="ctr" defTabSz="8255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Geeza Pro Bold"/>
        <a:ea typeface="Geeza Pro Bold"/>
        <a:cs typeface="Geeza Pro Bold"/>
        <a:sym typeface="Geeza Pro Bold"/>
      </a:defRPr>
    </a:lvl3pPr>
    <a:lvl4pPr marL="0" marR="0" indent="1371600" algn="ctr" defTabSz="8255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Geeza Pro Bold"/>
        <a:ea typeface="Geeza Pro Bold"/>
        <a:cs typeface="Geeza Pro Bold"/>
        <a:sym typeface="Geeza Pro Bold"/>
      </a:defRPr>
    </a:lvl4pPr>
    <a:lvl5pPr marL="0" marR="0" indent="1828800" algn="ctr" defTabSz="8255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Geeza Pro Bold"/>
        <a:ea typeface="Geeza Pro Bold"/>
        <a:cs typeface="Geeza Pro Bold"/>
        <a:sym typeface="Geeza Pro Bold"/>
      </a:defRPr>
    </a:lvl5pPr>
    <a:lvl6pPr marL="0" marR="0" indent="2286000" algn="ctr" defTabSz="8255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Geeza Pro Bold"/>
        <a:ea typeface="Geeza Pro Bold"/>
        <a:cs typeface="Geeza Pro Bold"/>
        <a:sym typeface="Geeza Pro Bold"/>
      </a:defRPr>
    </a:lvl6pPr>
    <a:lvl7pPr marL="0" marR="0" indent="2743200" algn="ctr" defTabSz="8255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Geeza Pro Bold"/>
        <a:ea typeface="Geeza Pro Bold"/>
        <a:cs typeface="Geeza Pro Bold"/>
        <a:sym typeface="Geeza Pro Bold"/>
      </a:defRPr>
    </a:lvl7pPr>
    <a:lvl8pPr marL="0" marR="0" indent="3200400" algn="ctr" defTabSz="8255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Geeza Pro Bold"/>
        <a:ea typeface="Geeza Pro Bold"/>
        <a:cs typeface="Geeza Pro Bold"/>
        <a:sym typeface="Geeza Pro Bold"/>
      </a:defRPr>
    </a:lvl8pPr>
    <a:lvl9pPr marL="0" marR="0" indent="3657600" algn="ctr" defTabSz="8255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Geeza Pro Bold"/>
        <a:ea typeface="Geeza Pro Bold"/>
        <a:cs typeface="Geeza Pro Bold"/>
        <a:sym typeface="Geeza Pro Bold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Geeza Pro Bold"/>
          <a:ea typeface="Geeza Pro Bold"/>
          <a:cs typeface="Geeza Pro 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Geeza Pro Bold"/>
          <a:ea typeface="Geeza Pro Bold"/>
          <a:cs typeface="Geeza Pro 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 b="def" i="def"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Geeza Pro Bold"/>
          <a:ea typeface="Geeza Pro Bold"/>
          <a:cs typeface="Geeza Pro Bold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Geeza Pro Bold"/>
          <a:ea typeface="Geeza Pro Bold"/>
          <a:cs typeface="Geeza Pro Bold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Geeza Pro Bold"/>
          <a:ea typeface="Geeza Pro Bold"/>
          <a:cs typeface="Geeza Pro Bold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 b="def" i="def"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Geeza Pro Bold"/>
          <a:ea typeface="Geeza Pro Bold"/>
          <a:cs typeface="Geeza Pro Bold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Geeza Pro Bold"/>
          <a:ea typeface="Geeza Pro Bold"/>
          <a:cs typeface="Geeza Pro Bold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Geeza Pro Bold"/>
          <a:ea typeface="Geeza Pro Bold"/>
          <a:cs typeface="Geeza Pro Bold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Geeza Pro Bold"/>
          <a:ea typeface="Geeza Pro Bold"/>
          <a:cs typeface="Geeza Pro Bold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Geeza Pro Bold"/>
          <a:ea typeface="Geeza Pro Bold"/>
          <a:cs typeface="Geeza Pro 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Geeza Pro Bold"/>
          <a:ea typeface="Geeza Pro Bold"/>
          <a:cs typeface="Geeza Pro 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Shape 188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89" name="Shape 189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r" defTabSz="457200" rtl="1" latinLnBrk="0">
      <a:lnSpc>
        <a:spcPct val="117999"/>
      </a:lnSpc>
      <a:defRPr sz="2200">
        <a:latin typeface="+mn-lt"/>
        <a:ea typeface="+mn-ea"/>
        <a:cs typeface="+mn-cs"/>
        <a:sym typeface="Geeza Pro Regular"/>
      </a:defRPr>
    </a:lvl1pPr>
    <a:lvl2pPr indent="228600" algn="r" defTabSz="457200" rtl="1" latinLnBrk="0">
      <a:lnSpc>
        <a:spcPct val="117999"/>
      </a:lnSpc>
      <a:defRPr sz="2200">
        <a:latin typeface="+mn-lt"/>
        <a:ea typeface="+mn-ea"/>
        <a:cs typeface="+mn-cs"/>
        <a:sym typeface="Geeza Pro Regular"/>
      </a:defRPr>
    </a:lvl2pPr>
    <a:lvl3pPr indent="457200" algn="r" defTabSz="457200" rtl="1" latinLnBrk="0">
      <a:lnSpc>
        <a:spcPct val="117999"/>
      </a:lnSpc>
      <a:defRPr sz="2200">
        <a:latin typeface="+mn-lt"/>
        <a:ea typeface="+mn-ea"/>
        <a:cs typeface="+mn-cs"/>
        <a:sym typeface="Geeza Pro Regular"/>
      </a:defRPr>
    </a:lvl3pPr>
    <a:lvl4pPr indent="685800" algn="r" defTabSz="457200" rtl="1" latinLnBrk="0">
      <a:lnSpc>
        <a:spcPct val="117999"/>
      </a:lnSpc>
      <a:defRPr sz="2200">
        <a:latin typeface="+mn-lt"/>
        <a:ea typeface="+mn-ea"/>
        <a:cs typeface="+mn-cs"/>
        <a:sym typeface="Geeza Pro Regular"/>
      </a:defRPr>
    </a:lvl4pPr>
    <a:lvl5pPr indent="914400" algn="r" defTabSz="457200" rtl="1" latinLnBrk="0">
      <a:lnSpc>
        <a:spcPct val="117999"/>
      </a:lnSpc>
      <a:defRPr sz="2200">
        <a:latin typeface="+mn-lt"/>
        <a:ea typeface="+mn-ea"/>
        <a:cs typeface="+mn-cs"/>
        <a:sym typeface="Geeza Pro Regular"/>
      </a:defRPr>
    </a:lvl5pPr>
    <a:lvl6pPr indent="1143000" algn="r" defTabSz="457200" rtl="1" latinLnBrk="0">
      <a:lnSpc>
        <a:spcPct val="117999"/>
      </a:lnSpc>
      <a:defRPr sz="2200">
        <a:latin typeface="+mn-lt"/>
        <a:ea typeface="+mn-ea"/>
        <a:cs typeface="+mn-cs"/>
        <a:sym typeface="Geeza Pro Regular"/>
      </a:defRPr>
    </a:lvl6pPr>
    <a:lvl7pPr indent="1371600" algn="r" defTabSz="457200" rtl="1" latinLnBrk="0">
      <a:lnSpc>
        <a:spcPct val="117999"/>
      </a:lnSpc>
      <a:defRPr sz="2200">
        <a:latin typeface="+mn-lt"/>
        <a:ea typeface="+mn-ea"/>
        <a:cs typeface="+mn-cs"/>
        <a:sym typeface="Geeza Pro Regular"/>
      </a:defRPr>
    </a:lvl7pPr>
    <a:lvl8pPr indent="1600200" algn="r" defTabSz="457200" rtl="1" latinLnBrk="0">
      <a:lnSpc>
        <a:spcPct val="117999"/>
      </a:lnSpc>
      <a:defRPr sz="2200">
        <a:latin typeface="+mn-lt"/>
        <a:ea typeface="+mn-ea"/>
        <a:cs typeface="+mn-cs"/>
        <a:sym typeface="Geeza Pro Regular"/>
      </a:defRPr>
    </a:lvl8pPr>
    <a:lvl9pPr indent="1828800" algn="r" defTabSz="457200" rtl="1" latinLnBrk="0">
      <a:lnSpc>
        <a:spcPct val="117999"/>
      </a:lnSpc>
      <a:defRPr sz="2200">
        <a:latin typeface="+mn-lt"/>
        <a:ea typeface="+mn-ea"/>
        <a:cs typeface="+mn-cs"/>
        <a:sym typeface="Geeza Pro Regular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eg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jpeg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jpeg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eg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العنوان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اقتباس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– باسل أسعد"/>
          <p:cNvSpPr txBox="1"/>
          <p:nvPr>
            <p:ph type="body" sz="quarter" idx="21"/>
          </p:nvPr>
        </p:nvSpPr>
        <p:spPr>
          <a:xfrm>
            <a:off x="2387600" y="8953499"/>
            <a:ext cx="19621500" cy="625224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 rtl="1">
              <a:spcBef>
                <a:spcPts val="0"/>
              </a:spcBef>
              <a:buSzTx/>
              <a:buNone/>
              <a:defRPr sz="3200"/>
            </a:lvl1pPr>
          </a:lstStyle>
          <a:p>
            <a:pPr/>
            <a:r>
              <a:t>– باسل أسعد</a:t>
            </a:r>
          </a:p>
        </p:txBody>
      </p:sp>
      <p:sp>
        <p:nvSpPr>
          <p:cNvPr id="90" name="&quot;قم بكتابة الرقم هنا.&quot;"/>
          <p:cNvSpPr txBox="1"/>
          <p:nvPr>
            <p:ph type="body" sz="quarter" idx="22"/>
          </p:nvPr>
        </p:nvSpPr>
        <p:spPr>
          <a:xfrm>
            <a:off x="2387600" y="6039832"/>
            <a:ext cx="19621500" cy="899736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4800"/>
            </a:lvl1pPr>
          </a:lstStyle>
          <a:p>
            <a:pPr/>
            <a:r>
              <a:t>"قم بكتابة الرقم هنا."</a:t>
            </a:r>
          </a:p>
        </p:txBody>
      </p:sp>
      <p:sp>
        <p:nvSpPr>
          <p:cNvPr id="9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صورة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فارغ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الفصل ٧ :…"/>
          <p:cNvSpPr txBox="1"/>
          <p:nvPr/>
        </p:nvSpPr>
        <p:spPr>
          <a:xfrm>
            <a:off x="1508573" y="1550891"/>
            <a:ext cx="3613973" cy="914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rtl="0">
              <a:defRPr u="sng">
                <a:solidFill>
                  <a:srgbClr val="016E8F"/>
                </a:solidFill>
                <a:latin typeface="Muna Bold"/>
                <a:ea typeface="Muna Bold"/>
                <a:cs typeface="Muna Bold"/>
                <a:sym typeface="Muna Bold"/>
              </a:defRPr>
            </a:pPr>
            <a:r>
              <a:t>الفصل ٧ :</a:t>
            </a:r>
          </a:p>
          <a:p>
            <a:pPr rtl="0">
              <a:defRPr u="sng">
                <a:solidFill>
                  <a:srgbClr val="016E8F"/>
                </a:solidFill>
                <a:latin typeface="Muna Bold"/>
                <a:ea typeface="Muna Bold"/>
                <a:cs typeface="Muna Bold"/>
                <a:sym typeface="Muna Bold"/>
              </a:defRPr>
            </a:pPr>
            <a:r>
              <a:t>التحليل والمعادلات التربيعية </a:t>
            </a:r>
          </a:p>
        </p:txBody>
      </p:sp>
      <p:grpSp>
        <p:nvGrpSpPr>
          <p:cNvPr id="108" name="تجميع"/>
          <p:cNvGrpSpPr/>
          <p:nvPr/>
        </p:nvGrpSpPr>
        <p:grpSpPr>
          <a:xfrm>
            <a:off x="16845306" y="1239741"/>
            <a:ext cx="3199112" cy="1"/>
            <a:chOff x="0" y="311150"/>
            <a:chExt cx="3199110" cy="0"/>
          </a:xfrm>
        </p:grpSpPr>
        <p:sp>
          <p:nvSpPr>
            <p:cNvPr id="106" name="موضوع الدرس"/>
            <p:cNvSpPr/>
            <p:nvPr/>
          </p:nvSpPr>
          <p:spPr>
            <a:xfrm>
              <a:off x="0" y="311150"/>
              <a:ext cx="3199111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 sz="3800">
                  <a:solidFill>
                    <a:srgbClr val="929292"/>
                  </a:solidFill>
                  <a:latin typeface="Muna Bold"/>
                  <a:ea typeface="Muna Bold"/>
                  <a:cs typeface="Muna Bold"/>
                  <a:sym typeface="Muna Bold"/>
                </a:defRPr>
              </a:lvl1pPr>
            </a:lstStyle>
            <a:p>
              <a:pPr rtl="0">
                <a:defRPr/>
              </a:pPr>
              <a:r>
                <a:t>موضوع الدرس</a:t>
              </a:r>
            </a:p>
          </p:txBody>
        </p:sp>
        <p:sp>
          <p:nvSpPr>
            <p:cNvPr id="107" name="موضوع الدرس"/>
            <p:cNvSpPr/>
            <p:nvPr/>
          </p:nvSpPr>
          <p:spPr>
            <a:xfrm>
              <a:off x="0" y="311150"/>
              <a:ext cx="3199111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 sz="3700">
                  <a:solidFill>
                    <a:srgbClr val="B92D5D"/>
                  </a:solidFill>
                  <a:latin typeface="Muna Bold"/>
                  <a:ea typeface="Muna Bold"/>
                  <a:cs typeface="Muna Bold"/>
                  <a:sym typeface="Muna Bold"/>
                </a:defRPr>
              </a:lvl1pPr>
            </a:lstStyle>
            <a:p>
              <a:pPr rtl="0">
                <a:defRPr/>
              </a:pPr>
              <a:r>
                <a:t>موضوع الدرس</a:t>
              </a:r>
            </a:p>
          </p:txBody>
        </p:sp>
      </p:grpSp>
      <p:grpSp>
        <p:nvGrpSpPr>
          <p:cNvPr id="111" name="تجميع"/>
          <p:cNvGrpSpPr/>
          <p:nvPr/>
        </p:nvGrpSpPr>
        <p:grpSpPr>
          <a:xfrm>
            <a:off x="2769133" y="458157"/>
            <a:ext cx="18299374" cy="1563170"/>
            <a:chOff x="0" y="0"/>
            <a:chExt cx="18299372" cy="1563169"/>
          </a:xfrm>
        </p:grpSpPr>
        <p:sp>
          <p:nvSpPr>
            <p:cNvPr id="109" name="المعادلات التربيعية أس + ب س + ج = ٠"/>
            <p:cNvSpPr txBox="1"/>
            <p:nvPr/>
          </p:nvSpPr>
          <p:spPr>
            <a:xfrm>
              <a:off x="0" y="0"/>
              <a:ext cx="18299373" cy="156317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b="1" sz="5900">
                  <a:solidFill>
                    <a:srgbClr val="E63B7A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rtl="0">
                <a:defRPr/>
              </a:pPr>
              <a:r>
                <a:t>المعادلات التربيعية أس + ب س + ج = ٠</a:t>
              </a:r>
            </a:p>
          </p:txBody>
        </p:sp>
        <p:sp>
          <p:nvSpPr>
            <p:cNvPr id="110" name="٢"/>
            <p:cNvSpPr/>
            <p:nvPr/>
          </p:nvSpPr>
          <p:spPr>
            <a:xfrm>
              <a:off x="7827284" y="884695"/>
              <a:ext cx="2115994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 sz="3800">
                  <a:solidFill>
                    <a:srgbClr val="B92D5D"/>
                  </a:solidFill>
                </a:defRPr>
              </a:lvl1pPr>
            </a:lstStyle>
            <a:p>
              <a:pPr rtl="0">
                <a:defRPr/>
              </a:pPr>
              <a:r>
                <a:t>٢</a:t>
              </a:r>
            </a:p>
          </p:txBody>
        </p:sp>
      </p:grpSp>
      <p:grpSp>
        <p:nvGrpSpPr>
          <p:cNvPr id="118" name="تجميع"/>
          <p:cNvGrpSpPr/>
          <p:nvPr/>
        </p:nvGrpSpPr>
        <p:grpSpPr>
          <a:xfrm>
            <a:off x="21273253" y="5753774"/>
            <a:ext cx="2805387" cy="1462257"/>
            <a:chOff x="0" y="700139"/>
            <a:chExt cx="2805385" cy="1462256"/>
          </a:xfrm>
        </p:grpSpPr>
        <p:grpSp>
          <p:nvGrpSpPr>
            <p:cNvPr id="114" name="تجميع"/>
            <p:cNvGrpSpPr/>
            <p:nvPr/>
          </p:nvGrpSpPr>
          <p:grpSpPr>
            <a:xfrm>
              <a:off x="206656" y="700139"/>
              <a:ext cx="2598730" cy="277094"/>
              <a:chOff x="0" y="700139"/>
              <a:chExt cx="2598728" cy="277092"/>
            </a:xfrm>
          </p:grpSpPr>
          <p:sp>
            <p:nvSpPr>
              <p:cNvPr id="112" name="🎯احلل ثلاثية الحد  على صورة…"/>
              <p:cNvSpPr/>
              <p:nvPr/>
            </p:nvSpPr>
            <p:spPr>
              <a:xfrm>
                <a:off x="0" y="700139"/>
                <a:ext cx="2264722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ctr">
                <a:spAutoFit/>
              </a:bodyPr>
              <a:lstStyle/>
              <a:p>
                <a:pPr rtl="0">
                  <a:defRPr sz="1800">
                    <a:solidFill>
                      <a:srgbClr val="016E8F"/>
                    </a:solidFill>
                  </a:defRPr>
                </a:pPr>
                <a:r>
                  <a:t>🎯احلل ثلاثية الحد  على صورة  </a:t>
                </a:r>
              </a:p>
              <a:p>
                <a:pPr rtl="0">
                  <a:defRPr sz="1800">
                    <a:solidFill>
                      <a:srgbClr val="016E8F"/>
                    </a:solidFill>
                  </a:defRPr>
                </a:pPr>
                <a:r>
                  <a:t>أ س + ب س+ ج</a:t>
                </a:r>
              </a:p>
            </p:txBody>
          </p:sp>
          <p:sp>
            <p:nvSpPr>
              <p:cNvPr id="113" name="٢"/>
              <p:cNvSpPr/>
              <p:nvPr/>
            </p:nvSpPr>
            <p:spPr>
              <a:xfrm>
                <a:off x="334007" y="977232"/>
                <a:ext cx="2264722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ctr">
                <a:spAutoFit/>
              </a:bodyPr>
              <a:lstStyle>
                <a:lvl1pPr>
                  <a:defRPr sz="1800">
                    <a:solidFill>
                      <a:srgbClr val="016E8F"/>
                    </a:solidFill>
                  </a:defRPr>
                </a:lvl1pPr>
              </a:lstStyle>
              <a:p>
                <a:pPr rtl="0">
                  <a:defRPr/>
                </a:pPr>
                <a:r>
                  <a:t>٢</a:t>
                </a:r>
              </a:p>
            </p:txBody>
          </p:sp>
        </p:grpSp>
        <p:grpSp>
          <p:nvGrpSpPr>
            <p:cNvPr id="117" name="تجميع"/>
            <p:cNvGrpSpPr/>
            <p:nvPr/>
          </p:nvGrpSpPr>
          <p:grpSpPr>
            <a:xfrm>
              <a:off x="0" y="1902256"/>
              <a:ext cx="2722867" cy="260140"/>
              <a:chOff x="0" y="700139"/>
              <a:chExt cx="2722866" cy="260139"/>
            </a:xfrm>
          </p:grpSpPr>
          <p:sp>
            <p:nvSpPr>
              <p:cNvPr id="115" name="🎯احلل المعادلات  على صورة…"/>
              <p:cNvSpPr/>
              <p:nvPr/>
            </p:nvSpPr>
            <p:spPr>
              <a:xfrm>
                <a:off x="0" y="700139"/>
                <a:ext cx="2264722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ctr">
                <a:spAutoFit/>
              </a:bodyPr>
              <a:lstStyle/>
              <a:p>
                <a:pPr rtl="0">
                  <a:defRPr sz="1800">
                    <a:solidFill>
                      <a:srgbClr val="016E8F"/>
                    </a:solidFill>
                  </a:defRPr>
                </a:pPr>
                <a:r>
                  <a:t>🎯احلل المعادلات  على صورة  </a:t>
                </a:r>
              </a:p>
              <a:p>
                <a:pPr rtl="0">
                  <a:defRPr sz="1800">
                    <a:solidFill>
                      <a:srgbClr val="016E8F"/>
                    </a:solidFill>
                  </a:defRPr>
                </a:pPr>
                <a:r>
                  <a:t>أ س + ب س+ج=٠</a:t>
                </a:r>
              </a:p>
            </p:txBody>
          </p:sp>
          <p:sp>
            <p:nvSpPr>
              <p:cNvPr id="116" name="٢"/>
              <p:cNvSpPr/>
              <p:nvPr/>
            </p:nvSpPr>
            <p:spPr>
              <a:xfrm>
                <a:off x="458145" y="960279"/>
                <a:ext cx="2264722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ctr">
                <a:spAutoFit/>
              </a:bodyPr>
              <a:lstStyle>
                <a:lvl1pPr>
                  <a:defRPr sz="1800">
                    <a:solidFill>
                      <a:srgbClr val="016E8F"/>
                    </a:solidFill>
                  </a:defRPr>
                </a:lvl1pPr>
              </a:lstStyle>
              <a:p>
                <a:pPr rtl="0">
                  <a:defRPr/>
                </a:pPr>
                <a:r>
                  <a:t>٢</a:t>
                </a:r>
              </a:p>
            </p:txBody>
          </p:sp>
        </p:grpSp>
      </p:grpSp>
      <p:sp>
        <p:nvSpPr>
          <p:cNvPr id="11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">
    <p:bg>
      <p:bgPr>
        <a:gradFill flip="none" rotWithShape="1">
          <a:gsLst>
            <a:gs pos="0">
              <a:srgbClr val="F7FADB"/>
            </a:gs>
            <a:gs pos="100000">
              <a:srgbClr val="9DAFB4"/>
            </a:gs>
          </a:gsLst>
          <a:lin ang="54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4" name="Google Shape;9;p2"/>
          <p:cNvGrpSpPr/>
          <p:nvPr/>
        </p:nvGrpSpPr>
        <p:grpSpPr>
          <a:xfrm>
            <a:off x="330817" y="312592"/>
            <a:ext cx="23722366" cy="13090816"/>
            <a:chOff x="85" y="86"/>
            <a:chExt cx="23722364" cy="13090814"/>
          </a:xfrm>
        </p:grpSpPr>
        <p:sp>
          <p:nvSpPr>
            <p:cNvPr id="126" name="Google Shape;10;p2"/>
            <p:cNvSpPr/>
            <p:nvPr/>
          </p:nvSpPr>
          <p:spPr>
            <a:xfrm>
              <a:off x="85" y="86"/>
              <a:ext cx="23722365" cy="13090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599"/>
                  </a:lnTo>
                  <a:cubicBezTo>
                    <a:pt x="5" y="21600"/>
                    <a:pt x="10" y="21600"/>
                    <a:pt x="15" y="21600"/>
                  </a:cubicBezTo>
                  <a:cubicBezTo>
                    <a:pt x="109" y="21600"/>
                    <a:pt x="205" y="21437"/>
                    <a:pt x="351" y="21437"/>
                  </a:cubicBezTo>
                  <a:cubicBezTo>
                    <a:pt x="564" y="21437"/>
                    <a:pt x="564" y="21457"/>
                    <a:pt x="776" y="21457"/>
                  </a:cubicBezTo>
                  <a:cubicBezTo>
                    <a:pt x="989" y="21457"/>
                    <a:pt x="989" y="21431"/>
                    <a:pt x="1201" y="21431"/>
                  </a:cubicBezTo>
                  <a:cubicBezTo>
                    <a:pt x="1414" y="21431"/>
                    <a:pt x="1414" y="21094"/>
                    <a:pt x="1626" y="21094"/>
                  </a:cubicBezTo>
                  <a:cubicBezTo>
                    <a:pt x="1839" y="21094"/>
                    <a:pt x="1839" y="21599"/>
                    <a:pt x="2051" y="21599"/>
                  </a:cubicBezTo>
                  <a:cubicBezTo>
                    <a:pt x="2264" y="21599"/>
                    <a:pt x="2264" y="21325"/>
                    <a:pt x="2476" y="21325"/>
                  </a:cubicBezTo>
                  <a:cubicBezTo>
                    <a:pt x="2689" y="21325"/>
                    <a:pt x="2689" y="21546"/>
                    <a:pt x="2901" y="21546"/>
                  </a:cubicBezTo>
                  <a:cubicBezTo>
                    <a:pt x="3114" y="21546"/>
                    <a:pt x="3114" y="21541"/>
                    <a:pt x="3326" y="21541"/>
                  </a:cubicBezTo>
                  <a:cubicBezTo>
                    <a:pt x="3539" y="21541"/>
                    <a:pt x="3539" y="21094"/>
                    <a:pt x="3751" y="21094"/>
                  </a:cubicBezTo>
                  <a:cubicBezTo>
                    <a:pt x="3964" y="21094"/>
                    <a:pt x="3964" y="21580"/>
                    <a:pt x="4176" y="21580"/>
                  </a:cubicBezTo>
                  <a:cubicBezTo>
                    <a:pt x="4389" y="21580"/>
                    <a:pt x="4389" y="21116"/>
                    <a:pt x="4601" y="21116"/>
                  </a:cubicBezTo>
                  <a:cubicBezTo>
                    <a:pt x="4814" y="21116"/>
                    <a:pt x="4814" y="21310"/>
                    <a:pt x="5026" y="21310"/>
                  </a:cubicBezTo>
                  <a:cubicBezTo>
                    <a:pt x="5239" y="21310"/>
                    <a:pt x="5239" y="21578"/>
                    <a:pt x="5452" y="21578"/>
                  </a:cubicBezTo>
                  <a:cubicBezTo>
                    <a:pt x="5664" y="21578"/>
                    <a:pt x="5664" y="21180"/>
                    <a:pt x="5877" y="21180"/>
                  </a:cubicBezTo>
                  <a:cubicBezTo>
                    <a:pt x="6089" y="21180"/>
                    <a:pt x="6089" y="21217"/>
                    <a:pt x="6302" y="21217"/>
                  </a:cubicBezTo>
                  <a:cubicBezTo>
                    <a:pt x="6514" y="21217"/>
                    <a:pt x="6514" y="21364"/>
                    <a:pt x="6727" y="21364"/>
                  </a:cubicBezTo>
                  <a:cubicBezTo>
                    <a:pt x="6939" y="21364"/>
                    <a:pt x="6939" y="21264"/>
                    <a:pt x="7152" y="21264"/>
                  </a:cubicBezTo>
                  <a:cubicBezTo>
                    <a:pt x="7364" y="21264"/>
                    <a:pt x="7363" y="21502"/>
                    <a:pt x="7576" y="21502"/>
                  </a:cubicBezTo>
                  <a:cubicBezTo>
                    <a:pt x="7788" y="21502"/>
                    <a:pt x="7788" y="21244"/>
                    <a:pt x="8001" y="21244"/>
                  </a:cubicBezTo>
                  <a:cubicBezTo>
                    <a:pt x="8213" y="21244"/>
                    <a:pt x="8213" y="21541"/>
                    <a:pt x="8426" y="21541"/>
                  </a:cubicBezTo>
                  <a:cubicBezTo>
                    <a:pt x="8638" y="21541"/>
                    <a:pt x="8638" y="21389"/>
                    <a:pt x="8851" y="21389"/>
                  </a:cubicBezTo>
                  <a:cubicBezTo>
                    <a:pt x="9063" y="21389"/>
                    <a:pt x="9063" y="21188"/>
                    <a:pt x="9275" y="21188"/>
                  </a:cubicBezTo>
                  <a:cubicBezTo>
                    <a:pt x="9487" y="21188"/>
                    <a:pt x="9487" y="21584"/>
                    <a:pt x="9700" y="21584"/>
                  </a:cubicBezTo>
                  <a:cubicBezTo>
                    <a:pt x="9912" y="21584"/>
                    <a:pt x="9912" y="21124"/>
                    <a:pt x="10125" y="21124"/>
                  </a:cubicBezTo>
                  <a:cubicBezTo>
                    <a:pt x="10337" y="21124"/>
                    <a:pt x="10337" y="21528"/>
                    <a:pt x="10549" y="21528"/>
                  </a:cubicBezTo>
                  <a:cubicBezTo>
                    <a:pt x="10761" y="21528"/>
                    <a:pt x="10761" y="21508"/>
                    <a:pt x="10974" y="21508"/>
                  </a:cubicBezTo>
                  <a:cubicBezTo>
                    <a:pt x="11067" y="21508"/>
                    <a:pt x="11138" y="21558"/>
                    <a:pt x="11201" y="21585"/>
                  </a:cubicBezTo>
                  <a:lnTo>
                    <a:pt x="11201" y="21599"/>
                  </a:lnTo>
                  <a:cubicBezTo>
                    <a:pt x="11206" y="21600"/>
                    <a:pt x="11210" y="21600"/>
                    <a:pt x="11215" y="21600"/>
                  </a:cubicBezTo>
                  <a:cubicBezTo>
                    <a:pt x="11303" y="21600"/>
                    <a:pt x="11392" y="21437"/>
                    <a:pt x="11527" y="21437"/>
                  </a:cubicBezTo>
                  <a:cubicBezTo>
                    <a:pt x="11724" y="21437"/>
                    <a:pt x="11724" y="21457"/>
                    <a:pt x="11922" y="21457"/>
                  </a:cubicBezTo>
                  <a:cubicBezTo>
                    <a:pt x="12119" y="21457"/>
                    <a:pt x="12119" y="21431"/>
                    <a:pt x="12317" y="21431"/>
                  </a:cubicBezTo>
                  <a:cubicBezTo>
                    <a:pt x="12514" y="21431"/>
                    <a:pt x="12514" y="21094"/>
                    <a:pt x="12711" y="21094"/>
                  </a:cubicBezTo>
                  <a:cubicBezTo>
                    <a:pt x="12908" y="21094"/>
                    <a:pt x="12909" y="21599"/>
                    <a:pt x="13106" y="21599"/>
                  </a:cubicBezTo>
                  <a:cubicBezTo>
                    <a:pt x="13303" y="21599"/>
                    <a:pt x="13303" y="21325"/>
                    <a:pt x="13501" y="21325"/>
                  </a:cubicBezTo>
                  <a:cubicBezTo>
                    <a:pt x="13697" y="21325"/>
                    <a:pt x="13697" y="21546"/>
                    <a:pt x="13895" y="21546"/>
                  </a:cubicBezTo>
                  <a:cubicBezTo>
                    <a:pt x="14092" y="21546"/>
                    <a:pt x="14092" y="21541"/>
                    <a:pt x="14289" y="21541"/>
                  </a:cubicBezTo>
                  <a:cubicBezTo>
                    <a:pt x="14487" y="21541"/>
                    <a:pt x="14487" y="21094"/>
                    <a:pt x="14684" y="21094"/>
                  </a:cubicBezTo>
                  <a:cubicBezTo>
                    <a:pt x="14881" y="21094"/>
                    <a:pt x="14881" y="21578"/>
                    <a:pt x="15079" y="21578"/>
                  </a:cubicBezTo>
                  <a:cubicBezTo>
                    <a:pt x="15276" y="21578"/>
                    <a:pt x="15276" y="21114"/>
                    <a:pt x="15473" y="21114"/>
                  </a:cubicBezTo>
                  <a:cubicBezTo>
                    <a:pt x="15670" y="21114"/>
                    <a:pt x="15670" y="21310"/>
                    <a:pt x="15868" y="21310"/>
                  </a:cubicBezTo>
                  <a:cubicBezTo>
                    <a:pt x="16065" y="21310"/>
                    <a:pt x="16065" y="21577"/>
                    <a:pt x="16262" y="21577"/>
                  </a:cubicBezTo>
                  <a:cubicBezTo>
                    <a:pt x="16459" y="21577"/>
                    <a:pt x="16460" y="21180"/>
                    <a:pt x="16657" y="21180"/>
                  </a:cubicBezTo>
                  <a:cubicBezTo>
                    <a:pt x="16854" y="21180"/>
                    <a:pt x="16854" y="21217"/>
                    <a:pt x="17051" y="21217"/>
                  </a:cubicBezTo>
                  <a:cubicBezTo>
                    <a:pt x="17248" y="21217"/>
                    <a:pt x="17248" y="21364"/>
                    <a:pt x="17446" y="21364"/>
                  </a:cubicBezTo>
                  <a:cubicBezTo>
                    <a:pt x="17643" y="21364"/>
                    <a:pt x="17643" y="21264"/>
                    <a:pt x="17840" y="21264"/>
                  </a:cubicBezTo>
                  <a:cubicBezTo>
                    <a:pt x="18038" y="21264"/>
                    <a:pt x="18037" y="21502"/>
                    <a:pt x="18234" y="21502"/>
                  </a:cubicBezTo>
                  <a:cubicBezTo>
                    <a:pt x="18432" y="21502"/>
                    <a:pt x="18432" y="21242"/>
                    <a:pt x="18629" y="21242"/>
                  </a:cubicBezTo>
                  <a:cubicBezTo>
                    <a:pt x="18826" y="21242"/>
                    <a:pt x="18826" y="21541"/>
                    <a:pt x="19023" y="21541"/>
                  </a:cubicBezTo>
                  <a:cubicBezTo>
                    <a:pt x="19221" y="21541"/>
                    <a:pt x="19221" y="21389"/>
                    <a:pt x="19417" y="21389"/>
                  </a:cubicBezTo>
                  <a:cubicBezTo>
                    <a:pt x="19615" y="21389"/>
                    <a:pt x="19615" y="21188"/>
                    <a:pt x="19811" y="21188"/>
                  </a:cubicBezTo>
                  <a:cubicBezTo>
                    <a:pt x="20009" y="21188"/>
                    <a:pt x="20009" y="21584"/>
                    <a:pt x="20207" y="21584"/>
                  </a:cubicBezTo>
                  <a:cubicBezTo>
                    <a:pt x="20404" y="21584"/>
                    <a:pt x="20404" y="21124"/>
                    <a:pt x="20601" y="21124"/>
                  </a:cubicBezTo>
                  <a:cubicBezTo>
                    <a:pt x="20798" y="21124"/>
                    <a:pt x="20798" y="21528"/>
                    <a:pt x="20995" y="21528"/>
                  </a:cubicBezTo>
                  <a:cubicBezTo>
                    <a:pt x="21192" y="21528"/>
                    <a:pt x="21193" y="21508"/>
                    <a:pt x="21389" y="21508"/>
                  </a:cubicBezTo>
                  <a:cubicBezTo>
                    <a:pt x="21476" y="21508"/>
                    <a:pt x="21540" y="21558"/>
                    <a:pt x="21600" y="21585"/>
                  </a:cubicBezTo>
                  <a:lnTo>
                    <a:pt x="21600" y="0"/>
                  </a:lnTo>
                  <a:lnTo>
                    <a:pt x="20712" y="0"/>
                  </a:lnTo>
                  <a:lnTo>
                    <a:pt x="20647" y="750"/>
                  </a:lnTo>
                  <a:cubicBezTo>
                    <a:pt x="20751" y="818"/>
                    <a:pt x="20813" y="1007"/>
                    <a:pt x="20798" y="1203"/>
                  </a:cubicBezTo>
                  <a:cubicBezTo>
                    <a:pt x="20783" y="1400"/>
                    <a:pt x="20692" y="1549"/>
                    <a:pt x="20583" y="1561"/>
                  </a:cubicBezTo>
                  <a:cubicBezTo>
                    <a:pt x="20579" y="1561"/>
                    <a:pt x="20574" y="1561"/>
                    <a:pt x="20569" y="1561"/>
                  </a:cubicBezTo>
                  <a:cubicBezTo>
                    <a:pt x="20465" y="1561"/>
                    <a:pt x="20373" y="1434"/>
                    <a:pt x="20346" y="1250"/>
                  </a:cubicBezTo>
                  <a:cubicBezTo>
                    <a:pt x="20318" y="1057"/>
                    <a:pt x="20369" y="856"/>
                    <a:pt x="20468" y="768"/>
                  </a:cubicBezTo>
                  <a:lnTo>
                    <a:pt x="20468" y="0"/>
                  </a:lnTo>
                  <a:lnTo>
                    <a:pt x="19412" y="0"/>
                  </a:lnTo>
                  <a:lnTo>
                    <a:pt x="19347" y="750"/>
                  </a:lnTo>
                  <a:cubicBezTo>
                    <a:pt x="19451" y="818"/>
                    <a:pt x="19514" y="1007"/>
                    <a:pt x="19498" y="1203"/>
                  </a:cubicBezTo>
                  <a:cubicBezTo>
                    <a:pt x="19482" y="1400"/>
                    <a:pt x="19393" y="1549"/>
                    <a:pt x="19283" y="1561"/>
                  </a:cubicBezTo>
                  <a:cubicBezTo>
                    <a:pt x="19278" y="1561"/>
                    <a:pt x="19274" y="1561"/>
                    <a:pt x="19269" y="1561"/>
                  </a:cubicBezTo>
                  <a:cubicBezTo>
                    <a:pt x="19165" y="1561"/>
                    <a:pt x="19073" y="1434"/>
                    <a:pt x="19046" y="1250"/>
                  </a:cubicBezTo>
                  <a:cubicBezTo>
                    <a:pt x="19018" y="1057"/>
                    <a:pt x="19069" y="856"/>
                    <a:pt x="19167" y="768"/>
                  </a:cubicBezTo>
                  <a:lnTo>
                    <a:pt x="19167" y="0"/>
                  </a:lnTo>
                  <a:lnTo>
                    <a:pt x="18111" y="0"/>
                  </a:lnTo>
                  <a:lnTo>
                    <a:pt x="18048" y="750"/>
                  </a:lnTo>
                  <a:cubicBezTo>
                    <a:pt x="18151" y="818"/>
                    <a:pt x="18214" y="1007"/>
                    <a:pt x="18198" y="1203"/>
                  </a:cubicBezTo>
                  <a:cubicBezTo>
                    <a:pt x="18183" y="1400"/>
                    <a:pt x="18093" y="1550"/>
                    <a:pt x="17983" y="1561"/>
                  </a:cubicBezTo>
                  <a:cubicBezTo>
                    <a:pt x="17978" y="1561"/>
                    <a:pt x="17974" y="1561"/>
                    <a:pt x="17969" y="1561"/>
                  </a:cubicBezTo>
                  <a:cubicBezTo>
                    <a:pt x="17865" y="1561"/>
                    <a:pt x="17774" y="1434"/>
                    <a:pt x="17747" y="1250"/>
                  </a:cubicBezTo>
                  <a:cubicBezTo>
                    <a:pt x="17719" y="1059"/>
                    <a:pt x="17769" y="856"/>
                    <a:pt x="17867" y="768"/>
                  </a:cubicBezTo>
                  <a:lnTo>
                    <a:pt x="17867" y="0"/>
                  </a:lnTo>
                  <a:lnTo>
                    <a:pt x="16811" y="0"/>
                  </a:lnTo>
                  <a:lnTo>
                    <a:pt x="16748" y="750"/>
                  </a:lnTo>
                  <a:cubicBezTo>
                    <a:pt x="16851" y="818"/>
                    <a:pt x="16914" y="1007"/>
                    <a:pt x="16898" y="1203"/>
                  </a:cubicBezTo>
                  <a:cubicBezTo>
                    <a:pt x="16883" y="1400"/>
                    <a:pt x="16793" y="1549"/>
                    <a:pt x="16684" y="1561"/>
                  </a:cubicBezTo>
                  <a:cubicBezTo>
                    <a:pt x="16679" y="1561"/>
                    <a:pt x="16674" y="1561"/>
                    <a:pt x="16670" y="1561"/>
                  </a:cubicBezTo>
                  <a:cubicBezTo>
                    <a:pt x="16565" y="1561"/>
                    <a:pt x="16474" y="1434"/>
                    <a:pt x="16447" y="1250"/>
                  </a:cubicBezTo>
                  <a:cubicBezTo>
                    <a:pt x="16419" y="1057"/>
                    <a:pt x="16469" y="856"/>
                    <a:pt x="16568" y="768"/>
                  </a:cubicBezTo>
                  <a:lnTo>
                    <a:pt x="16568" y="0"/>
                  </a:lnTo>
                  <a:lnTo>
                    <a:pt x="15512" y="0"/>
                  </a:lnTo>
                  <a:lnTo>
                    <a:pt x="15448" y="750"/>
                  </a:lnTo>
                  <a:cubicBezTo>
                    <a:pt x="15551" y="818"/>
                    <a:pt x="15613" y="1007"/>
                    <a:pt x="15599" y="1203"/>
                  </a:cubicBezTo>
                  <a:cubicBezTo>
                    <a:pt x="15583" y="1400"/>
                    <a:pt x="15492" y="1549"/>
                    <a:pt x="15383" y="1561"/>
                  </a:cubicBezTo>
                  <a:cubicBezTo>
                    <a:pt x="15379" y="1561"/>
                    <a:pt x="15374" y="1561"/>
                    <a:pt x="15369" y="1561"/>
                  </a:cubicBezTo>
                  <a:cubicBezTo>
                    <a:pt x="15265" y="1561"/>
                    <a:pt x="15173" y="1434"/>
                    <a:pt x="15147" y="1250"/>
                  </a:cubicBezTo>
                  <a:cubicBezTo>
                    <a:pt x="15119" y="1057"/>
                    <a:pt x="15169" y="856"/>
                    <a:pt x="15268" y="768"/>
                  </a:cubicBezTo>
                  <a:lnTo>
                    <a:pt x="15268" y="0"/>
                  </a:lnTo>
                  <a:lnTo>
                    <a:pt x="14212" y="0"/>
                  </a:lnTo>
                  <a:lnTo>
                    <a:pt x="14148" y="750"/>
                  </a:lnTo>
                  <a:cubicBezTo>
                    <a:pt x="14252" y="818"/>
                    <a:pt x="14314" y="1007"/>
                    <a:pt x="14299" y="1203"/>
                  </a:cubicBezTo>
                  <a:cubicBezTo>
                    <a:pt x="14283" y="1400"/>
                    <a:pt x="14193" y="1550"/>
                    <a:pt x="14084" y="1561"/>
                  </a:cubicBezTo>
                  <a:cubicBezTo>
                    <a:pt x="14079" y="1561"/>
                    <a:pt x="14075" y="1561"/>
                    <a:pt x="14070" y="1561"/>
                  </a:cubicBezTo>
                  <a:cubicBezTo>
                    <a:pt x="13966" y="1561"/>
                    <a:pt x="13874" y="1434"/>
                    <a:pt x="13847" y="1250"/>
                  </a:cubicBezTo>
                  <a:cubicBezTo>
                    <a:pt x="13819" y="1059"/>
                    <a:pt x="13870" y="856"/>
                    <a:pt x="13968" y="768"/>
                  </a:cubicBezTo>
                  <a:lnTo>
                    <a:pt x="13968" y="0"/>
                  </a:lnTo>
                  <a:lnTo>
                    <a:pt x="12631" y="0"/>
                  </a:lnTo>
                  <a:lnTo>
                    <a:pt x="12568" y="750"/>
                  </a:lnTo>
                  <a:cubicBezTo>
                    <a:pt x="12670" y="818"/>
                    <a:pt x="12734" y="1007"/>
                    <a:pt x="12718" y="1203"/>
                  </a:cubicBezTo>
                  <a:cubicBezTo>
                    <a:pt x="12702" y="1400"/>
                    <a:pt x="12612" y="1550"/>
                    <a:pt x="12502" y="1561"/>
                  </a:cubicBezTo>
                  <a:cubicBezTo>
                    <a:pt x="12498" y="1561"/>
                    <a:pt x="12493" y="1561"/>
                    <a:pt x="12489" y="1561"/>
                  </a:cubicBezTo>
                  <a:cubicBezTo>
                    <a:pt x="12385" y="1561"/>
                    <a:pt x="12293" y="1434"/>
                    <a:pt x="12267" y="1250"/>
                  </a:cubicBezTo>
                  <a:cubicBezTo>
                    <a:pt x="12238" y="1059"/>
                    <a:pt x="12289" y="856"/>
                    <a:pt x="12387" y="768"/>
                  </a:cubicBezTo>
                  <a:lnTo>
                    <a:pt x="12387" y="0"/>
                  </a:lnTo>
                  <a:lnTo>
                    <a:pt x="11331" y="0"/>
                  </a:lnTo>
                  <a:lnTo>
                    <a:pt x="11267" y="750"/>
                  </a:lnTo>
                  <a:cubicBezTo>
                    <a:pt x="11371" y="818"/>
                    <a:pt x="11433" y="1007"/>
                    <a:pt x="11418" y="1203"/>
                  </a:cubicBezTo>
                  <a:cubicBezTo>
                    <a:pt x="11403" y="1400"/>
                    <a:pt x="11312" y="1549"/>
                    <a:pt x="11202" y="1561"/>
                  </a:cubicBezTo>
                  <a:cubicBezTo>
                    <a:pt x="11198" y="1561"/>
                    <a:pt x="11193" y="1561"/>
                    <a:pt x="11188" y="1561"/>
                  </a:cubicBezTo>
                  <a:cubicBezTo>
                    <a:pt x="11085" y="1561"/>
                    <a:pt x="10993" y="1434"/>
                    <a:pt x="10966" y="1250"/>
                  </a:cubicBezTo>
                  <a:cubicBezTo>
                    <a:pt x="10938" y="1057"/>
                    <a:pt x="10989" y="856"/>
                    <a:pt x="11087" y="768"/>
                  </a:cubicBezTo>
                  <a:lnTo>
                    <a:pt x="11087" y="0"/>
                  </a:lnTo>
                  <a:lnTo>
                    <a:pt x="10032" y="0"/>
                  </a:lnTo>
                  <a:lnTo>
                    <a:pt x="9967" y="750"/>
                  </a:lnTo>
                  <a:cubicBezTo>
                    <a:pt x="10071" y="818"/>
                    <a:pt x="10134" y="1007"/>
                    <a:pt x="10118" y="1203"/>
                  </a:cubicBezTo>
                  <a:cubicBezTo>
                    <a:pt x="10102" y="1400"/>
                    <a:pt x="10012" y="1550"/>
                    <a:pt x="9903" y="1561"/>
                  </a:cubicBezTo>
                  <a:cubicBezTo>
                    <a:pt x="9898" y="1561"/>
                    <a:pt x="9894" y="1561"/>
                    <a:pt x="9889" y="1561"/>
                  </a:cubicBezTo>
                  <a:cubicBezTo>
                    <a:pt x="9785" y="1561"/>
                    <a:pt x="9693" y="1434"/>
                    <a:pt x="9666" y="1250"/>
                  </a:cubicBezTo>
                  <a:cubicBezTo>
                    <a:pt x="9638" y="1057"/>
                    <a:pt x="9689" y="856"/>
                    <a:pt x="9787" y="768"/>
                  </a:cubicBezTo>
                  <a:lnTo>
                    <a:pt x="9787" y="0"/>
                  </a:lnTo>
                  <a:lnTo>
                    <a:pt x="8731" y="0"/>
                  </a:lnTo>
                  <a:lnTo>
                    <a:pt x="8667" y="750"/>
                  </a:lnTo>
                  <a:cubicBezTo>
                    <a:pt x="8771" y="818"/>
                    <a:pt x="8834" y="1007"/>
                    <a:pt x="8818" y="1203"/>
                  </a:cubicBezTo>
                  <a:cubicBezTo>
                    <a:pt x="8802" y="1400"/>
                    <a:pt x="8712" y="1550"/>
                    <a:pt x="8603" y="1561"/>
                  </a:cubicBezTo>
                  <a:cubicBezTo>
                    <a:pt x="8598" y="1561"/>
                    <a:pt x="8593" y="1561"/>
                    <a:pt x="8589" y="1561"/>
                  </a:cubicBezTo>
                  <a:cubicBezTo>
                    <a:pt x="8485" y="1561"/>
                    <a:pt x="8393" y="1434"/>
                    <a:pt x="8366" y="1250"/>
                  </a:cubicBezTo>
                  <a:cubicBezTo>
                    <a:pt x="8338" y="1059"/>
                    <a:pt x="8388" y="856"/>
                    <a:pt x="8487" y="768"/>
                  </a:cubicBezTo>
                  <a:lnTo>
                    <a:pt x="8487" y="0"/>
                  </a:lnTo>
                  <a:lnTo>
                    <a:pt x="7431" y="0"/>
                  </a:lnTo>
                  <a:lnTo>
                    <a:pt x="7368" y="750"/>
                  </a:lnTo>
                  <a:cubicBezTo>
                    <a:pt x="7471" y="818"/>
                    <a:pt x="7534" y="1007"/>
                    <a:pt x="7518" y="1203"/>
                  </a:cubicBezTo>
                  <a:cubicBezTo>
                    <a:pt x="7503" y="1400"/>
                    <a:pt x="7412" y="1549"/>
                    <a:pt x="7303" y="1561"/>
                  </a:cubicBezTo>
                  <a:cubicBezTo>
                    <a:pt x="7299" y="1561"/>
                    <a:pt x="7294" y="1561"/>
                    <a:pt x="7290" y="1561"/>
                  </a:cubicBezTo>
                  <a:cubicBezTo>
                    <a:pt x="7185" y="1561"/>
                    <a:pt x="7093" y="1434"/>
                    <a:pt x="7067" y="1250"/>
                  </a:cubicBezTo>
                  <a:cubicBezTo>
                    <a:pt x="7039" y="1057"/>
                    <a:pt x="7089" y="856"/>
                    <a:pt x="7188" y="768"/>
                  </a:cubicBezTo>
                  <a:lnTo>
                    <a:pt x="7188" y="0"/>
                  </a:lnTo>
                  <a:lnTo>
                    <a:pt x="6131" y="0"/>
                  </a:lnTo>
                  <a:lnTo>
                    <a:pt x="6068" y="750"/>
                  </a:lnTo>
                  <a:cubicBezTo>
                    <a:pt x="6171" y="818"/>
                    <a:pt x="6234" y="1007"/>
                    <a:pt x="6219" y="1203"/>
                  </a:cubicBezTo>
                  <a:cubicBezTo>
                    <a:pt x="6203" y="1400"/>
                    <a:pt x="6112" y="1550"/>
                    <a:pt x="6003" y="1561"/>
                  </a:cubicBezTo>
                  <a:cubicBezTo>
                    <a:pt x="5999" y="1561"/>
                    <a:pt x="5994" y="1561"/>
                    <a:pt x="5989" y="1561"/>
                  </a:cubicBezTo>
                  <a:cubicBezTo>
                    <a:pt x="5885" y="1561"/>
                    <a:pt x="5793" y="1434"/>
                    <a:pt x="5767" y="1250"/>
                  </a:cubicBezTo>
                  <a:cubicBezTo>
                    <a:pt x="5739" y="1057"/>
                    <a:pt x="5789" y="856"/>
                    <a:pt x="5888" y="768"/>
                  </a:cubicBezTo>
                  <a:lnTo>
                    <a:pt x="5888" y="0"/>
                  </a:lnTo>
                  <a:lnTo>
                    <a:pt x="4832" y="0"/>
                  </a:lnTo>
                  <a:lnTo>
                    <a:pt x="4767" y="750"/>
                  </a:lnTo>
                  <a:cubicBezTo>
                    <a:pt x="4871" y="818"/>
                    <a:pt x="4934" y="1007"/>
                    <a:pt x="4918" y="1203"/>
                  </a:cubicBezTo>
                  <a:cubicBezTo>
                    <a:pt x="4903" y="1400"/>
                    <a:pt x="4813" y="1550"/>
                    <a:pt x="4703" y="1561"/>
                  </a:cubicBezTo>
                  <a:cubicBezTo>
                    <a:pt x="4698" y="1561"/>
                    <a:pt x="4694" y="1561"/>
                    <a:pt x="4689" y="1561"/>
                  </a:cubicBezTo>
                  <a:cubicBezTo>
                    <a:pt x="4585" y="1561"/>
                    <a:pt x="4493" y="1434"/>
                    <a:pt x="4466" y="1250"/>
                  </a:cubicBezTo>
                  <a:cubicBezTo>
                    <a:pt x="4438" y="1059"/>
                    <a:pt x="4489" y="856"/>
                    <a:pt x="4588" y="768"/>
                  </a:cubicBezTo>
                  <a:lnTo>
                    <a:pt x="4588" y="0"/>
                  </a:lnTo>
                  <a:lnTo>
                    <a:pt x="3532" y="0"/>
                  </a:lnTo>
                  <a:lnTo>
                    <a:pt x="3468" y="750"/>
                  </a:lnTo>
                  <a:cubicBezTo>
                    <a:pt x="3571" y="818"/>
                    <a:pt x="3634" y="1007"/>
                    <a:pt x="3618" y="1203"/>
                  </a:cubicBezTo>
                  <a:cubicBezTo>
                    <a:pt x="3602" y="1400"/>
                    <a:pt x="3513" y="1549"/>
                    <a:pt x="3403" y="1561"/>
                  </a:cubicBezTo>
                  <a:cubicBezTo>
                    <a:pt x="3398" y="1561"/>
                    <a:pt x="3394" y="1561"/>
                    <a:pt x="3389" y="1561"/>
                  </a:cubicBezTo>
                  <a:cubicBezTo>
                    <a:pt x="3286" y="1561"/>
                    <a:pt x="3194" y="1434"/>
                    <a:pt x="3167" y="1250"/>
                  </a:cubicBezTo>
                  <a:cubicBezTo>
                    <a:pt x="3139" y="1057"/>
                    <a:pt x="3189" y="856"/>
                    <a:pt x="3287" y="768"/>
                  </a:cubicBezTo>
                  <a:lnTo>
                    <a:pt x="3287" y="0"/>
                  </a:lnTo>
                  <a:lnTo>
                    <a:pt x="2231" y="0"/>
                  </a:lnTo>
                  <a:lnTo>
                    <a:pt x="2168" y="750"/>
                  </a:lnTo>
                  <a:cubicBezTo>
                    <a:pt x="2271" y="818"/>
                    <a:pt x="2334" y="1007"/>
                    <a:pt x="2319" y="1203"/>
                  </a:cubicBezTo>
                  <a:cubicBezTo>
                    <a:pt x="2303" y="1400"/>
                    <a:pt x="2213" y="1550"/>
                    <a:pt x="2104" y="1561"/>
                  </a:cubicBezTo>
                  <a:cubicBezTo>
                    <a:pt x="2099" y="1561"/>
                    <a:pt x="2094" y="1561"/>
                    <a:pt x="2090" y="1561"/>
                  </a:cubicBezTo>
                  <a:cubicBezTo>
                    <a:pt x="1985" y="1561"/>
                    <a:pt x="1894" y="1434"/>
                    <a:pt x="1867" y="1250"/>
                  </a:cubicBezTo>
                  <a:cubicBezTo>
                    <a:pt x="1839" y="1057"/>
                    <a:pt x="1889" y="856"/>
                    <a:pt x="1988" y="768"/>
                  </a:cubicBezTo>
                  <a:lnTo>
                    <a:pt x="1988" y="0"/>
                  </a:lnTo>
                  <a:lnTo>
                    <a:pt x="932" y="0"/>
                  </a:lnTo>
                  <a:lnTo>
                    <a:pt x="868" y="750"/>
                  </a:lnTo>
                  <a:cubicBezTo>
                    <a:pt x="971" y="818"/>
                    <a:pt x="1035" y="1007"/>
                    <a:pt x="1019" y="1203"/>
                  </a:cubicBezTo>
                  <a:cubicBezTo>
                    <a:pt x="1003" y="1400"/>
                    <a:pt x="912" y="1549"/>
                    <a:pt x="803" y="1561"/>
                  </a:cubicBezTo>
                  <a:cubicBezTo>
                    <a:pt x="799" y="1561"/>
                    <a:pt x="794" y="1561"/>
                    <a:pt x="790" y="1561"/>
                  </a:cubicBezTo>
                  <a:cubicBezTo>
                    <a:pt x="685" y="1561"/>
                    <a:pt x="593" y="1434"/>
                    <a:pt x="567" y="1250"/>
                  </a:cubicBezTo>
                  <a:cubicBezTo>
                    <a:pt x="539" y="1057"/>
                    <a:pt x="589" y="856"/>
                    <a:pt x="688" y="768"/>
                  </a:cubicBezTo>
                  <a:lnTo>
                    <a:pt x="688" y="0"/>
                  </a:lnTo>
                  <a:close/>
                </a:path>
              </a:pathLst>
            </a:custGeom>
            <a:solidFill>
              <a:srgbClr val="FFFFFF"/>
            </a:solidFill>
            <a:ln w="3275" cap="flat">
              <a:solidFill>
                <a:srgbClr val="FFFFFF"/>
              </a:solidFill>
              <a:prstDash val="solid"/>
              <a:miter lim="11906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grpSp>
          <p:nvGrpSpPr>
            <p:cNvPr id="153" name="Google Shape;11;p2"/>
            <p:cNvGrpSpPr/>
            <p:nvPr/>
          </p:nvGrpSpPr>
          <p:grpSpPr>
            <a:xfrm>
              <a:off x="373" y="843133"/>
              <a:ext cx="23704652" cy="11944027"/>
              <a:chOff x="0" y="0"/>
              <a:chExt cx="23704651" cy="11944025"/>
            </a:xfrm>
          </p:grpSpPr>
          <p:sp>
            <p:nvSpPr>
              <p:cNvPr id="127" name="Google Shape;12;p2"/>
              <p:cNvSpPr/>
              <p:nvPr/>
            </p:nvSpPr>
            <p:spPr>
              <a:xfrm>
                <a:off x="0" y="1117542"/>
                <a:ext cx="23673785" cy="33867"/>
              </a:xfrm>
              <a:prstGeom prst="rect">
                <a:avLst/>
              </a:prstGeom>
              <a:solidFill>
                <a:srgbClr val="E6EEF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28" name="Google Shape;13;p2"/>
              <p:cNvSpPr/>
              <p:nvPr/>
            </p:nvSpPr>
            <p:spPr>
              <a:xfrm>
                <a:off x="0" y="1563676"/>
                <a:ext cx="23673785" cy="35802"/>
              </a:xfrm>
              <a:prstGeom prst="rect">
                <a:avLst/>
              </a:prstGeom>
              <a:solidFill>
                <a:srgbClr val="E6EEF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29" name="Google Shape;14;p2"/>
              <p:cNvSpPr/>
              <p:nvPr/>
            </p:nvSpPr>
            <p:spPr>
              <a:xfrm>
                <a:off x="0" y="2008356"/>
                <a:ext cx="23673785" cy="35801"/>
              </a:xfrm>
              <a:prstGeom prst="rect">
                <a:avLst/>
              </a:prstGeom>
              <a:solidFill>
                <a:srgbClr val="E6EEF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30" name="Google Shape;15;p2"/>
              <p:cNvSpPr/>
              <p:nvPr/>
            </p:nvSpPr>
            <p:spPr>
              <a:xfrm>
                <a:off x="0" y="2456425"/>
                <a:ext cx="23673785" cy="33867"/>
              </a:xfrm>
              <a:prstGeom prst="rect">
                <a:avLst/>
              </a:prstGeom>
              <a:solidFill>
                <a:srgbClr val="E6EEF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31" name="Google Shape;16;p2"/>
              <p:cNvSpPr/>
              <p:nvPr/>
            </p:nvSpPr>
            <p:spPr>
              <a:xfrm>
                <a:off x="0" y="2901104"/>
                <a:ext cx="23673785" cy="33868"/>
              </a:xfrm>
              <a:prstGeom prst="rect">
                <a:avLst/>
              </a:prstGeom>
              <a:solidFill>
                <a:srgbClr val="E6EEF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32" name="Google Shape;17;p2"/>
              <p:cNvSpPr/>
              <p:nvPr/>
            </p:nvSpPr>
            <p:spPr>
              <a:xfrm>
                <a:off x="0" y="3345649"/>
                <a:ext cx="23673785" cy="33867"/>
              </a:xfrm>
              <a:prstGeom prst="rect">
                <a:avLst/>
              </a:prstGeom>
              <a:solidFill>
                <a:srgbClr val="E6EEF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33" name="Google Shape;18;p2"/>
              <p:cNvSpPr/>
              <p:nvPr/>
            </p:nvSpPr>
            <p:spPr>
              <a:xfrm>
                <a:off x="0" y="3791919"/>
                <a:ext cx="23673785" cy="35801"/>
              </a:xfrm>
              <a:prstGeom prst="rect">
                <a:avLst/>
              </a:prstGeom>
              <a:solidFill>
                <a:srgbClr val="E6EEF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34" name="Google Shape;19;p2"/>
              <p:cNvSpPr/>
              <p:nvPr/>
            </p:nvSpPr>
            <p:spPr>
              <a:xfrm>
                <a:off x="0" y="4236463"/>
                <a:ext cx="23673785" cy="35801"/>
              </a:xfrm>
              <a:prstGeom prst="rect">
                <a:avLst/>
              </a:prstGeom>
              <a:solidFill>
                <a:srgbClr val="E6EEF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35" name="Google Shape;20;p2"/>
              <p:cNvSpPr/>
              <p:nvPr/>
            </p:nvSpPr>
            <p:spPr>
              <a:xfrm>
                <a:off x="0" y="4684598"/>
                <a:ext cx="23673785" cy="33868"/>
              </a:xfrm>
              <a:prstGeom prst="rect">
                <a:avLst/>
              </a:prstGeom>
              <a:solidFill>
                <a:srgbClr val="E6EEF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36" name="Google Shape;21;p2"/>
              <p:cNvSpPr/>
              <p:nvPr/>
            </p:nvSpPr>
            <p:spPr>
              <a:xfrm>
                <a:off x="0" y="5129211"/>
                <a:ext cx="23673785" cy="33868"/>
              </a:xfrm>
              <a:prstGeom prst="rect">
                <a:avLst/>
              </a:prstGeom>
              <a:solidFill>
                <a:srgbClr val="E6EEF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37" name="Google Shape;22;p2"/>
              <p:cNvSpPr/>
              <p:nvPr/>
            </p:nvSpPr>
            <p:spPr>
              <a:xfrm>
                <a:off x="0" y="5575343"/>
                <a:ext cx="23673785" cy="35801"/>
              </a:xfrm>
              <a:prstGeom prst="rect">
                <a:avLst/>
              </a:prstGeom>
              <a:solidFill>
                <a:srgbClr val="E6EEF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38" name="Google Shape;23;p2"/>
              <p:cNvSpPr/>
              <p:nvPr/>
            </p:nvSpPr>
            <p:spPr>
              <a:xfrm>
                <a:off x="0" y="6020025"/>
                <a:ext cx="23673785" cy="35802"/>
              </a:xfrm>
              <a:prstGeom prst="rect">
                <a:avLst/>
              </a:prstGeom>
              <a:solidFill>
                <a:srgbClr val="E6EEF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39" name="Google Shape;24;p2"/>
              <p:cNvSpPr/>
              <p:nvPr/>
            </p:nvSpPr>
            <p:spPr>
              <a:xfrm>
                <a:off x="0" y="6468092"/>
                <a:ext cx="23673785" cy="33867"/>
              </a:xfrm>
              <a:prstGeom prst="rect">
                <a:avLst/>
              </a:prstGeom>
              <a:solidFill>
                <a:srgbClr val="E6EEF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40" name="Google Shape;25;p2"/>
              <p:cNvSpPr/>
              <p:nvPr/>
            </p:nvSpPr>
            <p:spPr>
              <a:xfrm>
                <a:off x="0" y="6912774"/>
                <a:ext cx="23673785" cy="33867"/>
              </a:xfrm>
              <a:prstGeom prst="rect">
                <a:avLst/>
              </a:prstGeom>
              <a:solidFill>
                <a:srgbClr val="E6EEF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41" name="Google Shape;26;p2"/>
              <p:cNvSpPr/>
              <p:nvPr/>
            </p:nvSpPr>
            <p:spPr>
              <a:xfrm>
                <a:off x="0" y="7357316"/>
                <a:ext cx="23673785" cy="33867"/>
              </a:xfrm>
              <a:prstGeom prst="rect">
                <a:avLst/>
              </a:prstGeom>
              <a:solidFill>
                <a:srgbClr val="E6EEF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42" name="Google Shape;27;p2"/>
              <p:cNvSpPr/>
              <p:nvPr/>
            </p:nvSpPr>
            <p:spPr>
              <a:xfrm>
                <a:off x="0" y="7803588"/>
                <a:ext cx="23673785" cy="35802"/>
              </a:xfrm>
              <a:prstGeom prst="rect">
                <a:avLst/>
              </a:prstGeom>
              <a:solidFill>
                <a:srgbClr val="E6EEF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43" name="Google Shape;28;p2"/>
              <p:cNvSpPr/>
              <p:nvPr/>
            </p:nvSpPr>
            <p:spPr>
              <a:xfrm>
                <a:off x="0" y="8248130"/>
                <a:ext cx="23673785" cy="35801"/>
              </a:xfrm>
              <a:prstGeom prst="rect">
                <a:avLst/>
              </a:prstGeom>
              <a:solidFill>
                <a:srgbClr val="E6EEF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44" name="Google Shape;29;p2"/>
              <p:cNvSpPr/>
              <p:nvPr/>
            </p:nvSpPr>
            <p:spPr>
              <a:xfrm>
                <a:off x="0" y="8692813"/>
                <a:ext cx="23673785" cy="35663"/>
              </a:xfrm>
              <a:prstGeom prst="rect">
                <a:avLst/>
              </a:prstGeom>
              <a:solidFill>
                <a:srgbClr val="E6EEF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45" name="Google Shape;30;p2"/>
              <p:cNvSpPr/>
              <p:nvPr/>
            </p:nvSpPr>
            <p:spPr>
              <a:xfrm>
                <a:off x="0" y="9140879"/>
                <a:ext cx="23673785" cy="33867"/>
              </a:xfrm>
              <a:prstGeom prst="rect">
                <a:avLst/>
              </a:prstGeom>
              <a:solidFill>
                <a:srgbClr val="E6EEF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46" name="Google Shape;31;p2"/>
              <p:cNvSpPr/>
              <p:nvPr/>
            </p:nvSpPr>
            <p:spPr>
              <a:xfrm>
                <a:off x="0" y="9585491"/>
                <a:ext cx="23673785" cy="33868"/>
              </a:xfrm>
              <a:prstGeom prst="rect">
                <a:avLst/>
              </a:prstGeom>
              <a:solidFill>
                <a:srgbClr val="E6EEF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47" name="Google Shape;32;p2"/>
              <p:cNvSpPr/>
              <p:nvPr/>
            </p:nvSpPr>
            <p:spPr>
              <a:xfrm>
                <a:off x="0" y="10031693"/>
                <a:ext cx="23673785" cy="35801"/>
              </a:xfrm>
              <a:prstGeom prst="rect">
                <a:avLst/>
              </a:prstGeom>
              <a:solidFill>
                <a:srgbClr val="E6EEF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48" name="Google Shape;33;p2"/>
              <p:cNvSpPr/>
              <p:nvPr/>
            </p:nvSpPr>
            <p:spPr>
              <a:xfrm>
                <a:off x="0" y="10476237"/>
                <a:ext cx="23673785" cy="35801"/>
              </a:xfrm>
              <a:prstGeom prst="rect">
                <a:avLst/>
              </a:prstGeom>
              <a:solidFill>
                <a:srgbClr val="E6EEF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49" name="Google Shape;34;p2"/>
              <p:cNvSpPr/>
              <p:nvPr/>
            </p:nvSpPr>
            <p:spPr>
              <a:xfrm>
                <a:off x="0" y="10924441"/>
                <a:ext cx="23673785" cy="33868"/>
              </a:xfrm>
              <a:prstGeom prst="rect">
                <a:avLst/>
              </a:prstGeom>
              <a:solidFill>
                <a:srgbClr val="E6EEF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50" name="Google Shape;35;p2"/>
              <p:cNvSpPr/>
              <p:nvPr/>
            </p:nvSpPr>
            <p:spPr>
              <a:xfrm>
                <a:off x="0" y="11368985"/>
                <a:ext cx="23673785" cy="33868"/>
              </a:xfrm>
              <a:prstGeom prst="rect">
                <a:avLst/>
              </a:prstGeom>
              <a:solidFill>
                <a:srgbClr val="E6EEF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51" name="Google Shape;36;p2"/>
              <p:cNvSpPr/>
              <p:nvPr/>
            </p:nvSpPr>
            <p:spPr>
              <a:xfrm>
                <a:off x="30866" y="669343"/>
                <a:ext cx="23673786" cy="35802"/>
              </a:xfrm>
              <a:prstGeom prst="rect">
                <a:avLst/>
              </a:prstGeom>
              <a:solidFill>
                <a:srgbClr val="E6EEF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52" name="Google Shape;37;p2"/>
              <p:cNvSpPr/>
              <p:nvPr/>
            </p:nvSpPr>
            <p:spPr>
              <a:xfrm>
                <a:off x="1422697" y="0"/>
                <a:ext cx="40791" cy="11944026"/>
              </a:xfrm>
              <a:prstGeom prst="rect">
                <a:avLst/>
              </a:prstGeom>
              <a:solidFill>
                <a:srgbClr val="E6EEF0"/>
              </a:solidFill>
              <a:ln w="25400" cap="flat">
                <a:solidFill>
                  <a:srgbClr val="D9827D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</p:grpSp>
      <p:sp>
        <p:nvSpPr>
          <p:cNvPr id="155" name="نص العنوان"/>
          <p:cNvSpPr txBox="1"/>
          <p:nvPr>
            <p:ph type="title"/>
          </p:nvPr>
        </p:nvSpPr>
        <p:spPr>
          <a:xfrm>
            <a:off x="3295599" y="2751333"/>
            <a:ext cx="17792800" cy="6616801"/>
          </a:xfrm>
          <a:prstGeom prst="rect">
            <a:avLst/>
          </a:prstGeom>
        </p:spPr>
        <p:txBody>
          <a:bodyPr lIns="243799" tIns="243799" rIns="243799" bIns="243799" anchor="b"/>
          <a:lstStyle>
            <a:lvl1pPr defTabSz="2438400">
              <a:defRPr sz="19400">
                <a:solidFill>
                  <a:srgbClr val="4E4E4E"/>
                </a:solidFill>
                <a:latin typeface="Vibur"/>
                <a:ea typeface="Vibur"/>
                <a:cs typeface="Vibur"/>
                <a:sym typeface="Vibur"/>
              </a:defRPr>
            </a:lvl1pPr>
          </a:lstStyle>
          <a:p>
            <a:pPr rtl="0">
              <a:defRPr/>
            </a:pPr>
            <a:r>
              <a:t>نص العنوان</a:t>
            </a:r>
          </a:p>
        </p:txBody>
      </p:sp>
      <p:sp>
        <p:nvSpPr>
          <p:cNvPr id="156" name="مستوى النص الأول…"/>
          <p:cNvSpPr txBox="1"/>
          <p:nvPr>
            <p:ph type="body" sz="quarter" idx="1"/>
          </p:nvPr>
        </p:nvSpPr>
        <p:spPr>
          <a:xfrm>
            <a:off x="3295599" y="9518733"/>
            <a:ext cx="17792800" cy="1092001"/>
          </a:xfrm>
          <a:prstGeom prst="rect">
            <a:avLst/>
          </a:prstGeom>
        </p:spPr>
        <p:txBody>
          <a:bodyPr lIns="243799" tIns="243799" rIns="243799" bIns="243799" anchor="t"/>
          <a:lstStyle>
            <a:lvl1pPr marL="846666" indent="-706966" algn="ctr" defTabSz="2438400">
              <a:spcBef>
                <a:spcPts val="0"/>
              </a:spcBef>
              <a:buSzTx/>
              <a:buNone/>
              <a:defRPr sz="4200">
                <a:solidFill>
                  <a:srgbClr val="4E4E4E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846666" indent="-249766" algn="ctr" defTabSz="2438400">
              <a:spcBef>
                <a:spcPts val="0"/>
              </a:spcBef>
              <a:buSzTx/>
              <a:buNone/>
              <a:defRPr sz="4200">
                <a:solidFill>
                  <a:srgbClr val="4E4E4E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846666" indent="207433" algn="ctr" defTabSz="2438400">
              <a:spcBef>
                <a:spcPts val="0"/>
              </a:spcBef>
              <a:buSzTx/>
              <a:buNone/>
              <a:defRPr sz="4200">
                <a:solidFill>
                  <a:srgbClr val="4E4E4E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846666" indent="664633" algn="ctr" defTabSz="2438400">
              <a:spcBef>
                <a:spcPts val="0"/>
              </a:spcBef>
              <a:buSzTx/>
              <a:buNone/>
              <a:defRPr sz="4200">
                <a:solidFill>
                  <a:srgbClr val="4E4E4E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846666" indent="1121833" algn="ctr" defTabSz="2438400">
              <a:spcBef>
                <a:spcPts val="0"/>
              </a:spcBef>
              <a:buSzTx/>
              <a:buNone/>
              <a:defRPr sz="4200">
                <a:solidFill>
                  <a:srgbClr val="4E4E4E"/>
                </a:solidFill>
                <a:latin typeface="Barlow"/>
                <a:ea typeface="Barlow"/>
                <a:cs typeface="Barlow"/>
                <a:sym typeface="Barlow"/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164" name="Google Shape;40;p2"/>
          <p:cNvGrpSpPr/>
          <p:nvPr/>
        </p:nvGrpSpPr>
        <p:grpSpPr>
          <a:xfrm>
            <a:off x="929161" y="4746626"/>
            <a:ext cx="2410441" cy="5225903"/>
            <a:chOff x="0" y="0"/>
            <a:chExt cx="2410439" cy="5225901"/>
          </a:xfrm>
        </p:grpSpPr>
        <p:sp>
          <p:nvSpPr>
            <p:cNvPr id="157" name="Google Shape;41;p2"/>
            <p:cNvSpPr/>
            <p:nvPr/>
          </p:nvSpPr>
          <p:spPr>
            <a:xfrm>
              <a:off x="1152966" y="4372365"/>
              <a:ext cx="1257474" cy="8535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04" h="21600" fill="norm" stroke="1" extrusionOk="0">
                  <a:moveTo>
                    <a:pt x="10457" y="3342"/>
                  </a:moveTo>
                  <a:cubicBezTo>
                    <a:pt x="11311" y="4600"/>
                    <a:pt x="11485" y="6076"/>
                    <a:pt x="11255" y="7052"/>
                  </a:cubicBezTo>
                  <a:cubicBezTo>
                    <a:pt x="11133" y="7564"/>
                    <a:pt x="10915" y="7842"/>
                    <a:pt x="10663" y="7842"/>
                  </a:cubicBezTo>
                  <a:cubicBezTo>
                    <a:pt x="10503" y="7842"/>
                    <a:pt x="10334" y="7734"/>
                    <a:pt x="10163" y="7515"/>
                  </a:cubicBezTo>
                  <a:cubicBezTo>
                    <a:pt x="9563" y="6736"/>
                    <a:pt x="9705" y="4934"/>
                    <a:pt x="10457" y="3342"/>
                  </a:cubicBezTo>
                  <a:close/>
                  <a:moveTo>
                    <a:pt x="17024" y="8161"/>
                  </a:moveTo>
                  <a:cubicBezTo>
                    <a:pt x="16872" y="9915"/>
                    <a:pt x="16149" y="11221"/>
                    <a:pt x="15190" y="11421"/>
                  </a:cubicBezTo>
                  <a:cubicBezTo>
                    <a:pt x="15146" y="11421"/>
                    <a:pt x="15089" y="11421"/>
                    <a:pt x="15035" y="11436"/>
                  </a:cubicBezTo>
                  <a:cubicBezTo>
                    <a:pt x="14773" y="11436"/>
                    <a:pt x="14773" y="11306"/>
                    <a:pt x="14773" y="11206"/>
                  </a:cubicBezTo>
                  <a:cubicBezTo>
                    <a:pt x="14751" y="10461"/>
                    <a:pt x="15692" y="8606"/>
                    <a:pt x="17024" y="8161"/>
                  </a:cubicBezTo>
                  <a:close/>
                  <a:moveTo>
                    <a:pt x="5682" y="12631"/>
                  </a:moveTo>
                  <a:cubicBezTo>
                    <a:pt x="5846" y="12631"/>
                    <a:pt x="6001" y="12879"/>
                    <a:pt x="6099" y="13061"/>
                  </a:cubicBezTo>
                  <a:cubicBezTo>
                    <a:pt x="6569" y="13970"/>
                    <a:pt x="6676" y="14945"/>
                    <a:pt x="6415" y="15758"/>
                  </a:cubicBezTo>
                  <a:cubicBezTo>
                    <a:pt x="6143" y="16618"/>
                    <a:pt x="5465" y="17164"/>
                    <a:pt x="4657" y="17182"/>
                  </a:cubicBezTo>
                  <a:cubicBezTo>
                    <a:pt x="4502" y="15576"/>
                    <a:pt x="4821" y="13870"/>
                    <a:pt x="5247" y="13076"/>
                  </a:cubicBezTo>
                  <a:cubicBezTo>
                    <a:pt x="5389" y="12794"/>
                    <a:pt x="5540" y="12631"/>
                    <a:pt x="5682" y="12631"/>
                  </a:cubicBezTo>
                  <a:close/>
                  <a:moveTo>
                    <a:pt x="12839" y="14051"/>
                  </a:moveTo>
                  <a:cubicBezTo>
                    <a:pt x="12895" y="14051"/>
                    <a:pt x="13025" y="14252"/>
                    <a:pt x="13123" y="14764"/>
                  </a:cubicBezTo>
                  <a:cubicBezTo>
                    <a:pt x="13397" y="15958"/>
                    <a:pt x="13221" y="17264"/>
                    <a:pt x="12675" y="18224"/>
                  </a:cubicBezTo>
                  <a:cubicBezTo>
                    <a:pt x="12183" y="16885"/>
                    <a:pt x="12227" y="15428"/>
                    <a:pt x="12511" y="14582"/>
                  </a:cubicBezTo>
                  <a:cubicBezTo>
                    <a:pt x="12643" y="14203"/>
                    <a:pt x="12785" y="14051"/>
                    <a:pt x="12839" y="14051"/>
                  </a:cubicBezTo>
                  <a:close/>
                  <a:moveTo>
                    <a:pt x="13180" y="987"/>
                  </a:moveTo>
                  <a:cubicBezTo>
                    <a:pt x="13735" y="987"/>
                    <a:pt x="14298" y="1235"/>
                    <a:pt x="14827" y="1755"/>
                  </a:cubicBezTo>
                  <a:cubicBezTo>
                    <a:pt x="16171" y="3060"/>
                    <a:pt x="16992" y="5049"/>
                    <a:pt x="17046" y="7152"/>
                  </a:cubicBezTo>
                  <a:cubicBezTo>
                    <a:pt x="15395" y="7597"/>
                    <a:pt x="14095" y="9882"/>
                    <a:pt x="14139" y="11240"/>
                  </a:cubicBezTo>
                  <a:cubicBezTo>
                    <a:pt x="14152" y="11785"/>
                    <a:pt x="14391" y="12382"/>
                    <a:pt x="15035" y="12382"/>
                  </a:cubicBezTo>
                  <a:cubicBezTo>
                    <a:pt x="15111" y="12382"/>
                    <a:pt x="15190" y="12364"/>
                    <a:pt x="15275" y="12349"/>
                  </a:cubicBezTo>
                  <a:cubicBezTo>
                    <a:pt x="16566" y="12100"/>
                    <a:pt x="17516" y="10360"/>
                    <a:pt x="17670" y="8046"/>
                  </a:cubicBezTo>
                  <a:cubicBezTo>
                    <a:pt x="18380" y="8079"/>
                    <a:pt x="19046" y="8591"/>
                    <a:pt x="19646" y="9552"/>
                  </a:cubicBezTo>
                  <a:cubicBezTo>
                    <a:pt x="20662" y="11206"/>
                    <a:pt x="20422" y="13143"/>
                    <a:pt x="20028" y="14482"/>
                  </a:cubicBezTo>
                  <a:cubicBezTo>
                    <a:pt x="19156" y="17579"/>
                    <a:pt x="16676" y="20394"/>
                    <a:pt x="14840" y="20394"/>
                  </a:cubicBezTo>
                  <a:cubicBezTo>
                    <a:pt x="14822" y="20394"/>
                    <a:pt x="14805" y="20394"/>
                    <a:pt x="14791" y="20394"/>
                  </a:cubicBezTo>
                  <a:cubicBezTo>
                    <a:pt x="14347" y="20394"/>
                    <a:pt x="13919" y="20179"/>
                    <a:pt x="13561" y="19779"/>
                  </a:cubicBezTo>
                  <a:cubicBezTo>
                    <a:pt x="13375" y="19549"/>
                    <a:pt x="13211" y="19300"/>
                    <a:pt x="13047" y="19018"/>
                  </a:cubicBezTo>
                  <a:cubicBezTo>
                    <a:pt x="13811" y="17809"/>
                    <a:pt x="14073" y="16054"/>
                    <a:pt x="13735" y="14467"/>
                  </a:cubicBezTo>
                  <a:cubicBezTo>
                    <a:pt x="13495" y="13276"/>
                    <a:pt x="13069" y="13094"/>
                    <a:pt x="12839" y="13094"/>
                  </a:cubicBezTo>
                  <a:cubicBezTo>
                    <a:pt x="12489" y="13094"/>
                    <a:pt x="12163" y="13473"/>
                    <a:pt x="11943" y="14151"/>
                  </a:cubicBezTo>
                  <a:cubicBezTo>
                    <a:pt x="11551" y="15313"/>
                    <a:pt x="11495" y="17182"/>
                    <a:pt x="12195" y="18885"/>
                  </a:cubicBezTo>
                  <a:cubicBezTo>
                    <a:pt x="11463" y="19730"/>
                    <a:pt x="10097" y="20624"/>
                    <a:pt x="7607" y="20624"/>
                  </a:cubicBezTo>
                  <a:lnTo>
                    <a:pt x="7333" y="20624"/>
                  </a:lnTo>
                  <a:cubicBezTo>
                    <a:pt x="5771" y="20591"/>
                    <a:pt x="5092" y="19367"/>
                    <a:pt x="4808" y="18143"/>
                  </a:cubicBezTo>
                  <a:cubicBezTo>
                    <a:pt x="5793" y="18057"/>
                    <a:pt x="6613" y="17297"/>
                    <a:pt x="6983" y="16155"/>
                  </a:cubicBezTo>
                  <a:cubicBezTo>
                    <a:pt x="7367" y="14997"/>
                    <a:pt x="7225" y="13640"/>
                    <a:pt x="6601" y="12449"/>
                  </a:cubicBezTo>
                  <a:cubicBezTo>
                    <a:pt x="6263" y="11785"/>
                    <a:pt x="5913" y="11636"/>
                    <a:pt x="5682" y="11636"/>
                  </a:cubicBezTo>
                  <a:cubicBezTo>
                    <a:pt x="5345" y="11636"/>
                    <a:pt x="5016" y="11918"/>
                    <a:pt x="4745" y="12449"/>
                  </a:cubicBezTo>
                  <a:cubicBezTo>
                    <a:pt x="4253" y="13372"/>
                    <a:pt x="3871" y="15212"/>
                    <a:pt x="4013" y="17067"/>
                  </a:cubicBezTo>
                  <a:cubicBezTo>
                    <a:pt x="3236" y="16819"/>
                    <a:pt x="2514" y="16303"/>
                    <a:pt x="1892" y="15561"/>
                  </a:cubicBezTo>
                  <a:cubicBezTo>
                    <a:pt x="274" y="13721"/>
                    <a:pt x="614" y="11173"/>
                    <a:pt x="844" y="10145"/>
                  </a:cubicBezTo>
                  <a:cubicBezTo>
                    <a:pt x="1324" y="7946"/>
                    <a:pt x="2624" y="6139"/>
                    <a:pt x="3729" y="6139"/>
                  </a:cubicBezTo>
                  <a:cubicBezTo>
                    <a:pt x="3746" y="6139"/>
                    <a:pt x="3763" y="6139"/>
                    <a:pt x="3780" y="6139"/>
                  </a:cubicBezTo>
                  <a:cubicBezTo>
                    <a:pt x="4035" y="6139"/>
                    <a:pt x="4277" y="6254"/>
                    <a:pt x="4492" y="6454"/>
                  </a:cubicBezTo>
                  <a:cubicBezTo>
                    <a:pt x="4541" y="6506"/>
                    <a:pt x="4598" y="6529"/>
                    <a:pt x="4657" y="6529"/>
                  </a:cubicBezTo>
                  <a:cubicBezTo>
                    <a:pt x="4715" y="6529"/>
                    <a:pt x="4777" y="6506"/>
                    <a:pt x="4830" y="6454"/>
                  </a:cubicBezTo>
                  <a:cubicBezTo>
                    <a:pt x="4928" y="6354"/>
                    <a:pt x="4985" y="6172"/>
                    <a:pt x="4963" y="5991"/>
                  </a:cubicBezTo>
                  <a:cubicBezTo>
                    <a:pt x="4963" y="5976"/>
                    <a:pt x="4754" y="3428"/>
                    <a:pt x="5553" y="2051"/>
                  </a:cubicBezTo>
                  <a:cubicBezTo>
                    <a:pt x="5888" y="1476"/>
                    <a:pt x="6363" y="1191"/>
                    <a:pt x="6975" y="1191"/>
                  </a:cubicBezTo>
                  <a:cubicBezTo>
                    <a:pt x="7418" y="1191"/>
                    <a:pt x="7930" y="1339"/>
                    <a:pt x="8513" y="1640"/>
                  </a:cubicBezTo>
                  <a:cubicBezTo>
                    <a:pt x="9027" y="1888"/>
                    <a:pt x="9519" y="2252"/>
                    <a:pt x="9967" y="2715"/>
                  </a:cubicBezTo>
                  <a:cubicBezTo>
                    <a:pt x="9093" y="4537"/>
                    <a:pt x="8787" y="6985"/>
                    <a:pt x="9747" y="8228"/>
                  </a:cubicBezTo>
                  <a:cubicBezTo>
                    <a:pt x="10033" y="8598"/>
                    <a:pt x="10347" y="8773"/>
                    <a:pt x="10645" y="8773"/>
                  </a:cubicBezTo>
                  <a:cubicBezTo>
                    <a:pt x="11160" y="8773"/>
                    <a:pt x="11632" y="8257"/>
                    <a:pt x="11845" y="7348"/>
                  </a:cubicBezTo>
                  <a:cubicBezTo>
                    <a:pt x="12151" y="6076"/>
                    <a:pt x="11943" y="4155"/>
                    <a:pt x="10863" y="2582"/>
                  </a:cubicBezTo>
                  <a:cubicBezTo>
                    <a:pt x="11537" y="1539"/>
                    <a:pt x="12352" y="987"/>
                    <a:pt x="13180" y="987"/>
                  </a:cubicBezTo>
                  <a:close/>
                  <a:moveTo>
                    <a:pt x="13189" y="0"/>
                  </a:moveTo>
                  <a:cubicBezTo>
                    <a:pt x="12183" y="0"/>
                    <a:pt x="11167" y="727"/>
                    <a:pt x="10381" y="1985"/>
                  </a:cubicBezTo>
                  <a:cubicBezTo>
                    <a:pt x="9867" y="1439"/>
                    <a:pt x="9311" y="1028"/>
                    <a:pt x="8709" y="727"/>
                  </a:cubicBezTo>
                  <a:cubicBezTo>
                    <a:pt x="8072" y="408"/>
                    <a:pt x="7494" y="249"/>
                    <a:pt x="6985" y="249"/>
                  </a:cubicBezTo>
                  <a:cubicBezTo>
                    <a:pt x="6177" y="249"/>
                    <a:pt x="5533" y="649"/>
                    <a:pt x="5070" y="1439"/>
                  </a:cubicBezTo>
                  <a:cubicBezTo>
                    <a:pt x="4404" y="2615"/>
                    <a:pt x="4306" y="4321"/>
                    <a:pt x="4306" y="5330"/>
                  </a:cubicBezTo>
                  <a:cubicBezTo>
                    <a:pt x="4120" y="5245"/>
                    <a:pt x="3924" y="5197"/>
                    <a:pt x="3729" y="5197"/>
                  </a:cubicBezTo>
                  <a:cubicBezTo>
                    <a:pt x="2340" y="5197"/>
                    <a:pt x="810" y="7267"/>
                    <a:pt x="232" y="9882"/>
                  </a:cubicBezTo>
                  <a:cubicBezTo>
                    <a:pt x="-326" y="12449"/>
                    <a:pt x="132" y="14815"/>
                    <a:pt x="1510" y="16370"/>
                  </a:cubicBezTo>
                  <a:cubicBezTo>
                    <a:pt x="2372" y="17345"/>
                    <a:pt x="3281" y="17943"/>
                    <a:pt x="4133" y="18109"/>
                  </a:cubicBezTo>
                  <a:cubicBezTo>
                    <a:pt x="4537" y="20294"/>
                    <a:pt x="5682" y="21552"/>
                    <a:pt x="7311" y="21600"/>
                  </a:cubicBezTo>
                  <a:lnTo>
                    <a:pt x="7607" y="21600"/>
                  </a:lnTo>
                  <a:cubicBezTo>
                    <a:pt x="9769" y="21600"/>
                    <a:pt x="11473" y="20940"/>
                    <a:pt x="12577" y="19682"/>
                  </a:cubicBezTo>
                  <a:cubicBezTo>
                    <a:pt x="12763" y="19979"/>
                    <a:pt x="12959" y="20276"/>
                    <a:pt x="13167" y="20543"/>
                  </a:cubicBezTo>
                  <a:cubicBezTo>
                    <a:pt x="13625" y="21077"/>
                    <a:pt x="14188" y="21370"/>
                    <a:pt x="14759" y="21370"/>
                  </a:cubicBezTo>
                  <a:cubicBezTo>
                    <a:pt x="14791" y="21370"/>
                    <a:pt x="14820" y="21370"/>
                    <a:pt x="14849" y="21370"/>
                  </a:cubicBezTo>
                  <a:cubicBezTo>
                    <a:pt x="16938" y="21370"/>
                    <a:pt x="19636" y="18339"/>
                    <a:pt x="20618" y="14882"/>
                  </a:cubicBezTo>
                  <a:cubicBezTo>
                    <a:pt x="21274" y="12612"/>
                    <a:pt x="21088" y="10494"/>
                    <a:pt x="20116" y="8906"/>
                  </a:cubicBezTo>
                  <a:cubicBezTo>
                    <a:pt x="19396" y="7745"/>
                    <a:pt x="18586" y="7133"/>
                    <a:pt x="17692" y="7100"/>
                  </a:cubicBezTo>
                  <a:cubicBezTo>
                    <a:pt x="17614" y="4700"/>
                    <a:pt x="16695" y="2415"/>
                    <a:pt x="15177" y="942"/>
                  </a:cubicBezTo>
                  <a:cubicBezTo>
                    <a:pt x="14587" y="349"/>
                    <a:pt x="13899" y="15"/>
                    <a:pt x="13189" y="0"/>
                  </a:cubicBezTo>
                  <a:close/>
                </a:path>
              </a:pathLst>
            </a:custGeom>
            <a:solidFill>
              <a:srgbClr val="4E4E4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grpSp>
          <p:nvGrpSpPr>
            <p:cNvPr id="162" name="Google Shape;42;p2"/>
            <p:cNvGrpSpPr/>
            <p:nvPr/>
          </p:nvGrpSpPr>
          <p:grpSpPr>
            <a:xfrm>
              <a:off x="0" y="2323672"/>
              <a:ext cx="345307" cy="358390"/>
              <a:chOff x="0" y="0"/>
              <a:chExt cx="345306" cy="358389"/>
            </a:xfrm>
          </p:grpSpPr>
          <p:sp>
            <p:nvSpPr>
              <p:cNvPr id="158" name="Google Shape;43;p2"/>
              <p:cNvSpPr/>
              <p:nvPr/>
            </p:nvSpPr>
            <p:spPr>
              <a:xfrm>
                <a:off x="164619" y="0"/>
                <a:ext cx="39899" cy="3583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02" h="21600" fill="norm" stroke="1" extrusionOk="0">
                    <a:moveTo>
                      <a:pt x="11206" y="0"/>
                    </a:moveTo>
                    <a:cubicBezTo>
                      <a:pt x="5650" y="0"/>
                      <a:pt x="1111" y="512"/>
                      <a:pt x="719" y="1140"/>
                    </a:cubicBezTo>
                    <a:lnTo>
                      <a:pt x="15" y="20460"/>
                    </a:lnTo>
                    <a:cubicBezTo>
                      <a:pt x="-298" y="21088"/>
                      <a:pt x="4241" y="21600"/>
                      <a:pt x="9798" y="21600"/>
                    </a:cubicBezTo>
                    <a:cubicBezTo>
                      <a:pt x="15354" y="21600"/>
                      <a:pt x="19972" y="21088"/>
                      <a:pt x="20285" y="20460"/>
                    </a:cubicBezTo>
                    <a:lnTo>
                      <a:pt x="21302" y="1140"/>
                    </a:lnTo>
                    <a:cubicBezTo>
                      <a:pt x="21302" y="512"/>
                      <a:pt x="16763" y="0"/>
                      <a:pt x="11206" y="0"/>
                    </a:cubicBezTo>
                    <a:close/>
                  </a:path>
                </a:pathLst>
              </a:custGeom>
              <a:solidFill>
                <a:srgbClr val="4E4E4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59" name="Google Shape;44;p2"/>
              <p:cNvSpPr/>
              <p:nvPr/>
            </p:nvSpPr>
            <p:spPr>
              <a:xfrm>
                <a:off x="34953" y="65960"/>
                <a:ext cx="302399" cy="2223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63" h="21600" fill="norm" stroke="1" extrusionOk="0">
                    <a:moveTo>
                      <a:pt x="19276" y="0"/>
                    </a:moveTo>
                    <a:cubicBezTo>
                      <a:pt x="19047" y="0"/>
                      <a:pt x="18808" y="100"/>
                      <a:pt x="18558" y="327"/>
                    </a:cubicBezTo>
                    <a:lnTo>
                      <a:pt x="547" y="18240"/>
                    </a:lnTo>
                    <a:cubicBezTo>
                      <a:pt x="-470" y="19251"/>
                      <a:pt x="18" y="21600"/>
                      <a:pt x="1304" y="21600"/>
                    </a:cubicBezTo>
                    <a:cubicBezTo>
                      <a:pt x="1573" y="21600"/>
                      <a:pt x="1793" y="21486"/>
                      <a:pt x="2012" y="21287"/>
                    </a:cubicBezTo>
                    <a:lnTo>
                      <a:pt x="20034" y="3375"/>
                    </a:lnTo>
                    <a:cubicBezTo>
                      <a:pt x="21130" y="2164"/>
                      <a:pt x="20353" y="0"/>
                      <a:pt x="19276" y="0"/>
                    </a:cubicBezTo>
                    <a:close/>
                  </a:path>
                </a:pathLst>
              </a:custGeom>
              <a:solidFill>
                <a:srgbClr val="4E4E4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60" name="Google Shape;45;p2"/>
              <p:cNvSpPr/>
              <p:nvPr/>
            </p:nvSpPr>
            <p:spPr>
              <a:xfrm>
                <a:off x="66797" y="51888"/>
                <a:ext cx="238589" cy="2502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55" h="21600" fill="norm" stroke="1" extrusionOk="0">
                    <a:moveTo>
                      <a:pt x="1716" y="0"/>
                    </a:moveTo>
                    <a:cubicBezTo>
                      <a:pt x="454" y="0"/>
                      <a:pt x="-681" y="1594"/>
                      <a:pt x="492" y="2796"/>
                    </a:cubicBezTo>
                    <a:lnTo>
                      <a:pt x="17897" y="21094"/>
                    </a:lnTo>
                    <a:cubicBezTo>
                      <a:pt x="18241" y="21372"/>
                      <a:pt x="18637" y="21600"/>
                      <a:pt x="19096" y="21600"/>
                    </a:cubicBezTo>
                    <a:cubicBezTo>
                      <a:pt x="19555" y="21600"/>
                      <a:pt x="19950" y="21436"/>
                      <a:pt x="20230" y="21144"/>
                    </a:cubicBezTo>
                    <a:cubicBezTo>
                      <a:pt x="20919" y="20524"/>
                      <a:pt x="20919" y="19462"/>
                      <a:pt x="20294" y="18841"/>
                    </a:cubicBezTo>
                    <a:lnTo>
                      <a:pt x="2876" y="544"/>
                    </a:lnTo>
                    <a:cubicBezTo>
                      <a:pt x="2532" y="164"/>
                      <a:pt x="2111" y="0"/>
                      <a:pt x="1716" y="0"/>
                    </a:cubicBezTo>
                    <a:close/>
                  </a:path>
                </a:pathLst>
              </a:custGeom>
              <a:solidFill>
                <a:srgbClr val="4E4E4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61" name="Google Shape;46;p2"/>
              <p:cNvSpPr/>
              <p:nvPr/>
            </p:nvSpPr>
            <p:spPr>
              <a:xfrm>
                <a:off x="-1" y="153616"/>
                <a:ext cx="345308" cy="411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46" h="21600" fill="norm" stroke="1" extrusionOk="0">
                    <a:moveTo>
                      <a:pt x="19691" y="0"/>
                    </a:moveTo>
                    <a:lnTo>
                      <a:pt x="1100" y="1768"/>
                    </a:lnTo>
                    <a:cubicBezTo>
                      <a:pt x="-360" y="2383"/>
                      <a:pt x="-369" y="20524"/>
                      <a:pt x="1091" y="21600"/>
                    </a:cubicBezTo>
                    <a:lnTo>
                      <a:pt x="19691" y="19909"/>
                    </a:lnTo>
                    <a:cubicBezTo>
                      <a:pt x="21231" y="19909"/>
                      <a:pt x="21231" y="0"/>
                      <a:pt x="19691" y="0"/>
                    </a:cubicBezTo>
                    <a:close/>
                    <a:moveTo>
                      <a:pt x="1091" y="21600"/>
                    </a:moveTo>
                    <a:lnTo>
                      <a:pt x="1056" y="21600"/>
                    </a:lnTo>
                    <a:lnTo>
                      <a:pt x="1100" y="21600"/>
                    </a:lnTo>
                    <a:cubicBezTo>
                      <a:pt x="1091" y="21600"/>
                      <a:pt x="1091" y="21600"/>
                      <a:pt x="1091" y="21600"/>
                    </a:cubicBezTo>
                    <a:close/>
                  </a:path>
                </a:pathLst>
              </a:custGeom>
              <a:solidFill>
                <a:srgbClr val="4E4E4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sp>
          <p:nvSpPr>
            <p:cNvPr id="163" name="Google Shape;47;p2"/>
            <p:cNvSpPr/>
            <p:nvPr/>
          </p:nvSpPr>
          <p:spPr>
            <a:xfrm>
              <a:off x="60045" y="0"/>
              <a:ext cx="425584" cy="4290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2" h="21600" fill="norm" stroke="1" extrusionOk="0">
                  <a:moveTo>
                    <a:pt x="11525" y="2767"/>
                  </a:moveTo>
                  <a:cubicBezTo>
                    <a:pt x="11792" y="3690"/>
                    <a:pt x="12089" y="4907"/>
                    <a:pt x="12289" y="5727"/>
                  </a:cubicBezTo>
                  <a:cubicBezTo>
                    <a:pt x="12815" y="7867"/>
                    <a:pt x="12911" y="8361"/>
                    <a:pt x="13215" y="8723"/>
                  </a:cubicBezTo>
                  <a:cubicBezTo>
                    <a:pt x="13475" y="9084"/>
                    <a:pt x="13875" y="9254"/>
                    <a:pt x="15988" y="10007"/>
                  </a:cubicBezTo>
                  <a:cubicBezTo>
                    <a:pt x="16751" y="10272"/>
                    <a:pt x="17907" y="10671"/>
                    <a:pt x="18738" y="11032"/>
                  </a:cubicBezTo>
                  <a:cubicBezTo>
                    <a:pt x="17544" y="11556"/>
                    <a:pt x="15595" y="12317"/>
                    <a:pt x="13875" y="12907"/>
                  </a:cubicBezTo>
                  <a:cubicBezTo>
                    <a:pt x="13608" y="13003"/>
                    <a:pt x="13408" y="13173"/>
                    <a:pt x="13312" y="13431"/>
                  </a:cubicBezTo>
                  <a:cubicBezTo>
                    <a:pt x="12452" y="15409"/>
                    <a:pt x="11392" y="17652"/>
                    <a:pt x="10695" y="18870"/>
                  </a:cubicBezTo>
                  <a:cubicBezTo>
                    <a:pt x="10198" y="17519"/>
                    <a:pt x="9539" y="15180"/>
                    <a:pt x="9012" y="13069"/>
                  </a:cubicBezTo>
                  <a:cubicBezTo>
                    <a:pt x="8909" y="12708"/>
                    <a:pt x="8612" y="12449"/>
                    <a:pt x="8249" y="12383"/>
                  </a:cubicBezTo>
                  <a:cubicBezTo>
                    <a:pt x="6233" y="11984"/>
                    <a:pt x="3920" y="11490"/>
                    <a:pt x="2660" y="11128"/>
                  </a:cubicBezTo>
                  <a:cubicBezTo>
                    <a:pt x="4647" y="10073"/>
                    <a:pt x="6692" y="9151"/>
                    <a:pt x="8783" y="8361"/>
                  </a:cubicBezTo>
                  <a:cubicBezTo>
                    <a:pt x="9012" y="8265"/>
                    <a:pt x="9213" y="8066"/>
                    <a:pt x="9309" y="7800"/>
                  </a:cubicBezTo>
                  <a:cubicBezTo>
                    <a:pt x="9939" y="6088"/>
                    <a:pt x="10695" y="4413"/>
                    <a:pt x="11525" y="2767"/>
                  </a:cubicBezTo>
                  <a:close/>
                  <a:moveTo>
                    <a:pt x="11725" y="0"/>
                  </a:moveTo>
                  <a:cubicBezTo>
                    <a:pt x="11125" y="0"/>
                    <a:pt x="10265" y="0"/>
                    <a:pt x="7656" y="6715"/>
                  </a:cubicBezTo>
                  <a:cubicBezTo>
                    <a:pt x="414" y="9645"/>
                    <a:pt x="147" y="10568"/>
                    <a:pt x="43" y="10966"/>
                  </a:cubicBezTo>
                  <a:cubicBezTo>
                    <a:pt x="-53" y="11291"/>
                    <a:pt x="14" y="11652"/>
                    <a:pt x="214" y="11955"/>
                  </a:cubicBezTo>
                  <a:cubicBezTo>
                    <a:pt x="414" y="12184"/>
                    <a:pt x="940" y="12936"/>
                    <a:pt x="7293" y="14161"/>
                  </a:cubicBezTo>
                  <a:cubicBezTo>
                    <a:pt x="9176" y="21600"/>
                    <a:pt x="9835" y="21600"/>
                    <a:pt x="10569" y="21600"/>
                  </a:cubicBezTo>
                  <a:lnTo>
                    <a:pt x="10599" y="21570"/>
                  </a:lnTo>
                  <a:cubicBezTo>
                    <a:pt x="11192" y="21570"/>
                    <a:pt x="11859" y="21534"/>
                    <a:pt x="14898" y="14589"/>
                  </a:cubicBezTo>
                  <a:cubicBezTo>
                    <a:pt x="16781" y="13896"/>
                    <a:pt x="20391" y="12575"/>
                    <a:pt x="21154" y="11918"/>
                  </a:cubicBezTo>
                  <a:cubicBezTo>
                    <a:pt x="21414" y="11623"/>
                    <a:pt x="21547" y="11261"/>
                    <a:pt x="21517" y="10863"/>
                  </a:cubicBezTo>
                  <a:cubicBezTo>
                    <a:pt x="21317" y="9977"/>
                    <a:pt x="20354" y="9512"/>
                    <a:pt x="16655" y="8199"/>
                  </a:cubicBezTo>
                  <a:cubicBezTo>
                    <a:pt x="15958" y="7970"/>
                    <a:pt x="15128" y="7638"/>
                    <a:pt x="14735" y="7476"/>
                  </a:cubicBezTo>
                  <a:cubicBezTo>
                    <a:pt x="14601" y="7047"/>
                    <a:pt x="14372" y="6088"/>
                    <a:pt x="14135" y="5269"/>
                  </a:cubicBezTo>
                  <a:cubicBezTo>
                    <a:pt x="13512" y="2664"/>
                    <a:pt x="13082" y="1055"/>
                    <a:pt x="12615" y="458"/>
                  </a:cubicBezTo>
                  <a:cubicBezTo>
                    <a:pt x="12385" y="162"/>
                    <a:pt x="12089" y="0"/>
                    <a:pt x="11725" y="0"/>
                  </a:cubicBezTo>
                  <a:close/>
                </a:path>
              </a:pathLst>
            </a:custGeom>
            <a:solidFill>
              <a:srgbClr val="4E4E4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sp>
        <p:nvSpPr>
          <p:cNvPr id="165" name="Google Shape;48;p2"/>
          <p:cNvSpPr/>
          <p:nvPr/>
        </p:nvSpPr>
        <p:spPr>
          <a:xfrm>
            <a:off x="22571003" y="8416709"/>
            <a:ext cx="1227078" cy="83246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011" h="21600" fill="norm" stroke="1" extrusionOk="0">
                <a:moveTo>
                  <a:pt x="10463" y="3330"/>
                </a:moveTo>
                <a:cubicBezTo>
                  <a:pt x="11316" y="4588"/>
                  <a:pt x="11490" y="6062"/>
                  <a:pt x="11259" y="7042"/>
                </a:cubicBezTo>
                <a:cubicBezTo>
                  <a:pt x="11139" y="7554"/>
                  <a:pt x="10921" y="7832"/>
                  <a:pt x="10667" y="7832"/>
                </a:cubicBezTo>
                <a:cubicBezTo>
                  <a:pt x="10510" y="7832"/>
                  <a:pt x="10338" y="7725"/>
                  <a:pt x="10167" y="7506"/>
                </a:cubicBezTo>
                <a:cubicBezTo>
                  <a:pt x="9567" y="6726"/>
                  <a:pt x="9709" y="4918"/>
                  <a:pt x="10463" y="3330"/>
                </a:cubicBezTo>
                <a:close/>
                <a:moveTo>
                  <a:pt x="17033" y="8152"/>
                </a:moveTo>
                <a:cubicBezTo>
                  <a:pt x="16869" y="9922"/>
                  <a:pt x="16158" y="11214"/>
                  <a:pt x="15196" y="11396"/>
                </a:cubicBezTo>
                <a:cubicBezTo>
                  <a:pt x="15142" y="11414"/>
                  <a:pt x="15085" y="11414"/>
                  <a:pt x="15032" y="11414"/>
                </a:cubicBezTo>
                <a:cubicBezTo>
                  <a:pt x="14769" y="11414"/>
                  <a:pt x="14769" y="11296"/>
                  <a:pt x="14769" y="11214"/>
                </a:cubicBezTo>
                <a:cubicBezTo>
                  <a:pt x="14747" y="10453"/>
                  <a:pt x="15688" y="8597"/>
                  <a:pt x="17021" y="8152"/>
                </a:cubicBezTo>
                <a:close/>
                <a:moveTo>
                  <a:pt x="5687" y="12639"/>
                </a:moveTo>
                <a:cubicBezTo>
                  <a:pt x="5848" y="12639"/>
                  <a:pt x="6003" y="12869"/>
                  <a:pt x="6101" y="13055"/>
                </a:cubicBezTo>
                <a:cubicBezTo>
                  <a:pt x="6561" y="13964"/>
                  <a:pt x="6681" y="14941"/>
                  <a:pt x="6419" y="15754"/>
                </a:cubicBezTo>
                <a:cubicBezTo>
                  <a:pt x="6132" y="16615"/>
                  <a:pt x="5466" y="17160"/>
                  <a:pt x="4658" y="17179"/>
                </a:cubicBezTo>
                <a:cubicBezTo>
                  <a:pt x="4506" y="15572"/>
                  <a:pt x="4812" y="13864"/>
                  <a:pt x="5238" y="13070"/>
                </a:cubicBezTo>
                <a:cubicBezTo>
                  <a:pt x="5390" y="12788"/>
                  <a:pt x="5545" y="12639"/>
                  <a:pt x="5687" y="12639"/>
                </a:cubicBezTo>
                <a:close/>
                <a:moveTo>
                  <a:pt x="12844" y="14046"/>
                </a:moveTo>
                <a:cubicBezTo>
                  <a:pt x="12900" y="14046"/>
                  <a:pt x="13030" y="14247"/>
                  <a:pt x="13128" y="14759"/>
                </a:cubicBezTo>
                <a:cubicBezTo>
                  <a:pt x="13403" y="15950"/>
                  <a:pt x="13229" y="17261"/>
                  <a:pt x="12680" y="18222"/>
                </a:cubicBezTo>
                <a:cubicBezTo>
                  <a:pt x="12178" y="16878"/>
                  <a:pt x="12234" y="15438"/>
                  <a:pt x="12518" y="14577"/>
                </a:cubicBezTo>
                <a:cubicBezTo>
                  <a:pt x="12648" y="14195"/>
                  <a:pt x="12780" y="14046"/>
                  <a:pt x="12844" y="14046"/>
                </a:cubicBezTo>
                <a:close/>
                <a:moveTo>
                  <a:pt x="13190" y="958"/>
                </a:moveTo>
                <a:cubicBezTo>
                  <a:pt x="13743" y="958"/>
                  <a:pt x="14304" y="1206"/>
                  <a:pt x="14836" y="1722"/>
                </a:cubicBezTo>
                <a:cubicBezTo>
                  <a:pt x="16178" y="3033"/>
                  <a:pt x="16999" y="5037"/>
                  <a:pt x="17052" y="7138"/>
                </a:cubicBezTo>
                <a:cubicBezTo>
                  <a:pt x="15404" y="7569"/>
                  <a:pt x="14103" y="9855"/>
                  <a:pt x="14145" y="11232"/>
                </a:cubicBezTo>
                <a:cubicBezTo>
                  <a:pt x="14157" y="11778"/>
                  <a:pt x="14397" y="12376"/>
                  <a:pt x="15041" y="12376"/>
                </a:cubicBezTo>
                <a:cubicBezTo>
                  <a:pt x="15120" y="12376"/>
                  <a:pt x="15196" y="12357"/>
                  <a:pt x="15284" y="12342"/>
                </a:cubicBezTo>
                <a:cubicBezTo>
                  <a:pt x="16572" y="12094"/>
                  <a:pt x="17523" y="10353"/>
                  <a:pt x="17677" y="8033"/>
                </a:cubicBezTo>
                <a:cubicBezTo>
                  <a:pt x="18387" y="8066"/>
                  <a:pt x="19054" y="8582"/>
                  <a:pt x="19654" y="9540"/>
                </a:cubicBezTo>
                <a:cubicBezTo>
                  <a:pt x="20670" y="11180"/>
                  <a:pt x="20421" y="13137"/>
                  <a:pt x="20038" y="14477"/>
                </a:cubicBezTo>
                <a:cubicBezTo>
                  <a:pt x="19152" y="17576"/>
                  <a:pt x="16683" y="20390"/>
                  <a:pt x="14845" y="20390"/>
                </a:cubicBezTo>
                <a:cubicBezTo>
                  <a:pt x="14828" y="20394"/>
                  <a:pt x="14814" y="20394"/>
                  <a:pt x="14796" y="20394"/>
                </a:cubicBezTo>
                <a:cubicBezTo>
                  <a:pt x="14356" y="20394"/>
                  <a:pt x="13924" y="20178"/>
                  <a:pt x="13567" y="19763"/>
                </a:cubicBezTo>
                <a:cubicBezTo>
                  <a:pt x="13381" y="19529"/>
                  <a:pt x="13207" y="19280"/>
                  <a:pt x="13052" y="19016"/>
                </a:cubicBezTo>
                <a:cubicBezTo>
                  <a:pt x="13819" y="17806"/>
                  <a:pt x="14081" y="16051"/>
                  <a:pt x="13741" y="14462"/>
                </a:cubicBezTo>
                <a:cubicBezTo>
                  <a:pt x="13491" y="13252"/>
                  <a:pt x="13074" y="13070"/>
                  <a:pt x="12844" y="13070"/>
                </a:cubicBezTo>
                <a:cubicBezTo>
                  <a:pt x="12496" y="13070"/>
                  <a:pt x="12168" y="13467"/>
                  <a:pt x="11948" y="14132"/>
                </a:cubicBezTo>
                <a:cubicBezTo>
                  <a:pt x="11556" y="15304"/>
                  <a:pt x="11502" y="17179"/>
                  <a:pt x="12200" y="18901"/>
                </a:cubicBezTo>
                <a:cubicBezTo>
                  <a:pt x="11468" y="19744"/>
                  <a:pt x="10101" y="20624"/>
                  <a:pt x="7597" y="20624"/>
                </a:cubicBezTo>
                <a:lnTo>
                  <a:pt x="7325" y="20624"/>
                </a:lnTo>
                <a:cubicBezTo>
                  <a:pt x="5772" y="20590"/>
                  <a:pt x="5096" y="19365"/>
                  <a:pt x="4812" y="18137"/>
                </a:cubicBezTo>
                <a:cubicBezTo>
                  <a:pt x="5794" y="18055"/>
                  <a:pt x="6615" y="17294"/>
                  <a:pt x="6987" y="16136"/>
                </a:cubicBezTo>
                <a:cubicBezTo>
                  <a:pt x="7357" y="14974"/>
                  <a:pt x="7227" y="13616"/>
                  <a:pt x="6603" y="12424"/>
                </a:cubicBezTo>
                <a:cubicBezTo>
                  <a:pt x="6265" y="11760"/>
                  <a:pt x="5914" y="11630"/>
                  <a:pt x="5687" y="11630"/>
                </a:cubicBezTo>
                <a:cubicBezTo>
                  <a:pt x="5346" y="11630"/>
                  <a:pt x="5018" y="11893"/>
                  <a:pt x="4746" y="12424"/>
                </a:cubicBezTo>
                <a:cubicBezTo>
                  <a:pt x="4241" y="13352"/>
                  <a:pt x="3872" y="15189"/>
                  <a:pt x="4014" y="17045"/>
                </a:cubicBezTo>
                <a:cubicBezTo>
                  <a:pt x="3237" y="16797"/>
                  <a:pt x="2514" y="16284"/>
                  <a:pt x="1892" y="15538"/>
                </a:cubicBezTo>
                <a:cubicBezTo>
                  <a:pt x="276" y="13701"/>
                  <a:pt x="614" y="11147"/>
                  <a:pt x="844" y="10137"/>
                </a:cubicBezTo>
                <a:cubicBezTo>
                  <a:pt x="1324" y="7918"/>
                  <a:pt x="2625" y="6114"/>
                  <a:pt x="3729" y="6114"/>
                </a:cubicBezTo>
                <a:cubicBezTo>
                  <a:pt x="3747" y="6110"/>
                  <a:pt x="3764" y="6110"/>
                  <a:pt x="3781" y="6110"/>
                </a:cubicBezTo>
                <a:cubicBezTo>
                  <a:pt x="4036" y="6110"/>
                  <a:pt x="4278" y="6225"/>
                  <a:pt x="4494" y="6429"/>
                </a:cubicBezTo>
                <a:cubicBezTo>
                  <a:pt x="4543" y="6477"/>
                  <a:pt x="4601" y="6503"/>
                  <a:pt x="4660" y="6503"/>
                </a:cubicBezTo>
                <a:cubicBezTo>
                  <a:pt x="4719" y="6503"/>
                  <a:pt x="4778" y="6477"/>
                  <a:pt x="4832" y="6429"/>
                </a:cubicBezTo>
                <a:cubicBezTo>
                  <a:pt x="4932" y="6329"/>
                  <a:pt x="4986" y="6147"/>
                  <a:pt x="4964" y="5965"/>
                </a:cubicBezTo>
                <a:cubicBezTo>
                  <a:pt x="4964" y="5947"/>
                  <a:pt x="4756" y="3411"/>
                  <a:pt x="5554" y="2038"/>
                </a:cubicBezTo>
                <a:cubicBezTo>
                  <a:pt x="5892" y="1451"/>
                  <a:pt x="6365" y="1158"/>
                  <a:pt x="6978" y="1158"/>
                </a:cubicBezTo>
                <a:cubicBezTo>
                  <a:pt x="7418" y="1158"/>
                  <a:pt x="7930" y="1310"/>
                  <a:pt x="8516" y="1607"/>
                </a:cubicBezTo>
                <a:cubicBezTo>
                  <a:pt x="9030" y="1856"/>
                  <a:pt x="9523" y="2220"/>
                  <a:pt x="9971" y="2684"/>
                </a:cubicBezTo>
                <a:cubicBezTo>
                  <a:pt x="9096" y="4506"/>
                  <a:pt x="8790" y="6956"/>
                  <a:pt x="9753" y="8200"/>
                </a:cubicBezTo>
                <a:cubicBezTo>
                  <a:pt x="10042" y="8571"/>
                  <a:pt x="10355" y="8745"/>
                  <a:pt x="10657" y="8745"/>
                </a:cubicBezTo>
                <a:cubicBezTo>
                  <a:pt x="11169" y="8745"/>
                  <a:pt x="11637" y="8233"/>
                  <a:pt x="11850" y="7324"/>
                </a:cubicBezTo>
                <a:cubicBezTo>
                  <a:pt x="12156" y="6047"/>
                  <a:pt x="11960" y="4124"/>
                  <a:pt x="10867" y="2569"/>
                </a:cubicBezTo>
                <a:cubicBezTo>
                  <a:pt x="11541" y="1514"/>
                  <a:pt x="12359" y="958"/>
                  <a:pt x="13190" y="958"/>
                </a:cubicBezTo>
                <a:close/>
                <a:moveTo>
                  <a:pt x="13185" y="0"/>
                </a:moveTo>
                <a:cubicBezTo>
                  <a:pt x="12178" y="0"/>
                  <a:pt x="11174" y="713"/>
                  <a:pt x="10375" y="1971"/>
                </a:cubicBezTo>
                <a:cubicBezTo>
                  <a:pt x="9873" y="1440"/>
                  <a:pt x="9305" y="1010"/>
                  <a:pt x="8714" y="728"/>
                </a:cubicBezTo>
                <a:cubicBezTo>
                  <a:pt x="8070" y="401"/>
                  <a:pt x="7489" y="238"/>
                  <a:pt x="6978" y="238"/>
                </a:cubicBezTo>
                <a:cubicBezTo>
                  <a:pt x="6172" y="238"/>
                  <a:pt x="5535" y="638"/>
                  <a:pt x="5074" y="1425"/>
                </a:cubicBezTo>
                <a:cubicBezTo>
                  <a:pt x="4406" y="2602"/>
                  <a:pt x="4298" y="4306"/>
                  <a:pt x="4308" y="5319"/>
                </a:cubicBezTo>
                <a:cubicBezTo>
                  <a:pt x="4121" y="5234"/>
                  <a:pt x="3925" y="5186"/>
                  <a:pt x="3729" y="5186"/>
                </a:cubicBezTo>
                <a:cubicBezTo>
                  <a:pt x="2341" y="5186"/>
                  <a:pt x="810" y="7257"/>
                  <a:pt x="231" y="9874"/>
                </a:cubicBezTo>
                <a:cubicBezTo>
                  <a:pt x="-327" y="12439"/>
                  <a:pt x="134" y="14811"/>
                  <a:pt x="1510" y="16366"/>
                </a:cubicBezTo>
                <a:cubicBezTo>
                  <a:pt x="2372" y="17342"/>
                  <a:pt x="3281" y="17940"/>
                  <a:pt x="4134" y="18107"/>
                </a:cubicBezTo>
                <a:cubicBezTo>
                  <a:pt x="4538" y="20293"/>
                  <a:pt x="5687" y="21552"/>
                  <a:pt x="7313" y="21600"/>
                </a:cubicBezTo>
                <a:lnTo>
                  <a:pt x="7609" y="21600"/>
                </a:lnTo>
                <a:cubicBezTo>
                  <a:pt x="9772" y="21600"/>
                  <a:pt x="11480" y="20939"/>
                  <a:pt x="12582" y="19696"/>
                </a:cubicBezTo>
                <a:cubicBezTo>
                  <a:pt x="12758" y="19993"/>
                  <a:pt x="12954" y="20293"/>
                  <a:pt x="13172" y="20557"/>
                </a:cubicBezTo>
                <a:cubicBezTo>
                  <a:pt x="13640" y="21088"/>
                  <a:pt x="14213" y="21385"/>
                  <a:pt x="14799" y="21385"/>
                </a:cubicBezTo>
                <a:cubicBezTo>
                  <a:pt x="14814" y="21385"/>
                  <a:pt x="14831" y="21385"/>
                  <a:pt x="14845" y="21385"/>
                </a:cubicBezTo>
                <a:cubicBezTo>
                  <a:pt x="16932" y="21385"/>
                  <a:pt x="19644" y="18337"/>
                  <a:pt x="20629" y="14892"/>
                </a:cubicBezTo>
                <a:cubicBezTo>
                  <a:pt x="21273" y="12606"/>
                  <a:pt x="21099" y="10486"/>
                  <a:pt x="20124" y="8912"/>
                </a:cubicBezTo>
                <a:cubicBezTo>
                  <a:pt x="19404" y="7736"/>
                  <a:pt x="18583" y="7138"/>
                  <a:pt x="17699" y="7090"/>
                </a:cubicBezTo>
                <a:cubicBezTo>
                  <a:pt x="17621" y="4688"/>
                  <a:pt x="16692" y="2420"/>
                  <a:pt x="15174" y="943"/>
                </a:cubicBezTo>
                <a:cubicBezTo>
                  <a:pt x="14583" y="330"/>
                  <a:pt x="13895" y="19"/>
                  <a:pt x="13185" y="0"/>
                </a:cubicBezTo>
                <a:close/>
              </a:path>
            </a:pathLst>
          </a:custGeom>
          <a:solidFill>
            <a:srgbClr val="4E4E4E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defTabSz="2438400" rtl="0">
              <a:defRPr sz="36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166" name="Google Shape;49;p2"/>
          <p:cNvSpPr/>
          <p:nvPr/>
        </p:nvSpPr>
        <p:spPr>
          <a:xfrm>
            <a:off x="23212161" y="6977770"/>
            <a:ext cx="415260" cy="4193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16" h="21600" fill="norm" stroke="1" extrusionOk="0">
                <a:moveTo>
                  <a:pt x="11488" y="2793"/>
                </a:moveTo>
                <a:cubicBezTo>
                  <a:pt x="11755" y="3677"/>
                  <a:pt x="12052" y="4930"/>
                  <a:pt x="12252" y="5756"/>
                </a:cubicBezTo>
                <a:cubicBezTo>
                  <a:pt x="12778" y="7893"/>
                  <a:pt x="12911" y="8379"/>
                  <a:pt x="13178" y="8748"/>
                </a:cubicBezTo>
                <a:cubicBezTo>
                  <a:pt x="13445" y="9109"/>
                  <a:pt x="13838" y="9271"/>
                  <a:pt x="15988" y="10030"/>
                </a:cubicBezTo>
                <a:cubicBezTo>
                  <a:pt x="16714" y="10288"/>
                  <a:pt x="17907" y="10686"/>
                  <a:pt x="18738" y="11047"/>
                </a:cubicBezTo>
                <a:cubicBezTo>
                  <a:pt x="17515" y="11570"/>
                  <a:pt x="15595" y="12329"/>
                  <a:pt x="13875" y="12919"/>
                </a:cubicBezTo>
                <a:cubicBezTo>
                  <a:pt x="13608" y="13022"/>
                  <a:pt x="13408" y="13184"/>
                  <a:pt x="13312" y="13449"/>
                </a:cubicBezTo>
                <a:cubicBezTo>
                  <a:pt x="12415" y="15388"/>
                  <a:pt x="11362" y="17620"/>
                  <a:pt x="10665" y="18873"/>
                </a:cubicBezTo>
                <a:cubicBezTo>
                  <a:pt x="10198" y="17525"/>
                  <a:pt x="9539" y="15159"/>
                  <a:pt x="9012" y="13088"/>
                </a:cubicBezTo>
                <a:cubicBezTo>
                  <a:pt x="8909" y="12727"/>
                  <a:pt x="8612" y="12462"/>
                  <a:pt x="8249" y="12395"/>
                </a:cubicBezTo>
                <a:cubicBezTo>
                  <a:pt x="6233" y="11998"/>
                  <a:pt x="3920" y="11474"/>
                  <a:pt x="2660" y="11113"/>
                </a:cubicBezTo>
                <a:cubicBezTo>
                  <a:pt x="4647" y="10096"/>
                  <a:pt x="6663" y="9175"/>
                  <a:pt x="8746" y="8379"/>
                </a:cubicBezTo>
                <a:cubicBezTo>
                  <a:pt x="9012" y="8283"/>
                  <a:pt x="9205" y="8084"/>
                  <a:pt x="9272" y="7826"/>
                </a:cubicBezTo>
                <a:cubicBezTo>
                  <a:pt x="9939" y="6117"/>
                  <a:pt x="10665" y="4436"/>
                  <a:pt x="11488" y="2793"/>
                </a:cubicBezTo>
                <a:close/>
                <a:moveTo>
                  <a:pt x="11725" y="0"/>
                </a:moveTo>
                <a:cubicBezTo>
                  <a:pt x="11125" y="0"/>
                  <a:pt x="10265" y="0"/>
                  <a:pt x="7656" y="6736"/>
                </a:cubicBezTo>
                <a:cubicBezTo>
                  <a:pt x="407" y="9669"/>
                  <a:pt x="147" y="10583"/>
                  <a:pt x="43" y="10981"/>
                </a:cubicBezTo>
                <a:cubicBezTo>
                  <a:pt x="-53" y="11312"/>
                  <a:pt x="14" y="11673"/>
                  <a:pt x="214" y="11931"/>
                </a:cubicBezTo>
                <a:cubicBezTo>
                  <a:pt x="407" y="12233"/>
                  <a:pt x="940" y="12956"/>
                  <a:pt x="7293" y="14135"/>
                </a:cubicBezTo>
                <a:cubicBezTo>
                  <a:pt x="9176" y="21600"/>
                  <a:pt x="9835" y="21600"/>
                  <a:pt x="10562" y="21600"/>
                </a:cubicBezTo>
                <a:lnTo>
                  <a:pt x="10599" y="21571"/>
                </a:lnTo>
                <a:cubicBezTo>
                  <a:pt x="11192" y="21571"/>
                  <a:pt x="11851" y="21534"/>
                  <a:pt x="14898" y="14599"/>
                </a:cubicBezTo>
                <a:cubicBezTo>
                  <a:pt x="16781" y="13906"/>
                  <a:pt x="20391" y="12594"/>
                  <a:pt x="21147" y="11931"/>
                </a:cubicBezTo>
                <a:cubicBezTo>
                  <a:pt x="21414" y="11636"/>
                  <a:pt x="21547" y="11275"/>
                  <a:pt x="21510" y="10885"/>
                </a:cubicBezTo>
                <a:cubicBezTo>
                  <a:pt x="21347" y="9993"/>
                  <a:pt x="20391" y="9536"/>
                  <a:pt x="16655" y="8217"/>
                </a:cubicBezTo>
                <a:cubicBezTo>
                  <a:pt x="15958" y="7952"/>
                  <a:pt x="15128" y="7657"/>
                  <a:pt x="14735" y="7495"/>
                </a:cubicBezTo>
                <a:cubicBezTo>
                  <a:pt x="14601" y="7067"/>
                  <a:pt x="14372" y="6117"/>
                  <a:pt x="14172" y="5291"/>
                </a:cubicBezTo>
                <a:cubicBezTo>
                  <a:pt x="13512" y="2697"/>
                  <a:pt x="13112" y="1083"/>
                  <a:pt x="12615" y="457"/>
                </a:cubicBezTo>
                <a:cubicBezTo>
                  <a:pt x="12415" y="192"/>
                  <a:pt x="12089" y="29"/>
                  <a:pt x="11725" y="0"/>
                </a:cubicBezTo>
                <a:close/>
              </a:path>
            </a:pathLst>
          </a:custGeom>
          <a:solidFill>
            <a:srgbClr val="4E4E4E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defTabSz="2438400" rtl="0">
              <a:defRPr sz="36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grpSp>
        <p:nvGrpSpPr>
          <p:cNvPr id="181" name="Google Shape;58;p2"/>
          <p:cNvGrpSpPr/>
          <p:nvPr/>
        </p:nvGrpSpPr>
        <p:grpSpPr>
          <a:xfrm>
            <a:off x="6967161" y="1418538"/>
            <a:ext cx="12344271" cy="1685257"/>
            <a:chOff x="0" y="0"/>
            <a:chExt cx="12344269" cy="1685255"/>
          </a:xfrm>
        </p:grpSpPr>
        <p:grpSp>
          <p:nvGrpSpPr>
            <p:cNvPr id="171" name="Google Shape;59;p2"/>
            <p:cNvGrpSpPr/>
            <p:nvPr/>
          </p:nvGrpSpPr>
          <p:grpSpPr>
            <a:xfrm>
              <a:off x="6874132" y="1432419"/>
              <a:ext cx="241783" cy="250067"/>
              <a:chOff x="0" y="0"/>
              <a:chExt cx="241781" cy="250065"/>
            </a:xfrm>
          </p:grpSpPr>
          <p:sp>
            <p:nvSpPr>
              <p:cNvPr id="167" name="Google Shape;60;p2"/>
              <p:cNvSpPr/>
              <p:nvPr/>
            </p:nvSpPr>
            <p:spPr>
              <a:xfrm flipH="1">
                <a:off x="95367" y="0"/>
                <a:ext cx="33867" cy="2500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314" y="0"/>
                    </a:moveTo>
                    <a:cubicBezTo>
                      <a:pt x="5697" y="0"/>
                      <a:pt x="1108" y="512"/>
                      <a:pt x="1108" y="1104"/>
                    </a:cubicBezTo>
                    <a:lnTo>
                      <a:pt x="0" y="20460"/>
                    </a:lnTo>
                    <a:cubicBezTo>
                      <a:pt x="0" y="21088"/>
                      <a:pt x="4589" y="21600"/>
                      <a:pt x="10286" y="21600"/>
                    </a:cubicBezTo>
                    <a:cubicBezTo>
                      <a:pt x="15903" y="21600"/>
                      <a:pt x="20492" y="21088"/>
                      <a:pt x="20888" y="20460"/>
                    </a:cubicBezTo>
                    <a:lnTo>
                      <a:pt x="21600" y="1140"/>
                    </a:lnTo>
                    <a:cubicBezTo>
                      <a:pt x="21600" y="512"/>
                      <a:pt x="17011" y="0"/>
                      <a:pt x="11314" y="0"/>
                    </a:cubicBezTo>
                    <a:close/>
                  </a:path>
                </a:pathLst>
              </a:custGeom>
              <a:solidFill>
                <a:srgbClr val="4E4E4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68" name="Google Shape;61;p2"/>
              <p:cNvSpPr/>
              <p:nvPr/>
            </p:nvSpPr>
            <p:spPr>
              <a:xfrm flipH="1">
                <a:off x="5189" y="46027"/>
                <a:ext cx="211307" cy="1551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22" h="21600" fill="norm" stroke="1" extrusionOk="0">
                    <a:moveTo>
                      <a:pt x="19628" y="0"/>
                    </a:moveTo>
                    <a:cubicBezTo>
                      <a:pt x="19364" y="0"/>
                      <a:pt x="19111" y="100"/>
                      <a:pt x="18878" y="327"/>
                    </a:cubicBezTo>
                    <a:lnTo>
                      <a:pt x="580" y="18240"/>
                    </a:lnTo>
                    <a:cubicBezTo>
                      <a:pt x="-504" y="19251"/>
                      <a:pt x="33" y="21600"/>
                      <a:pt x="1349" y="21600"/>
                    </a:cubicBezTo>
                    <a:cubicBezTo>
                      <a:pt x="1572" y="21600"/>
                      <a:pt x="1845" y="21486"/>
                      <a:pt x="2068" y="21287"/>
                    </a:cubicBezTo>
                    <a:lnTo>
                      <a:pt x="20367" y="3375"/>
                    </a:lnTo>
                    <a:cubicBezTo>
                      <a:pt x="20954" y="2734"/>
                      <a:pt x="21096" y="1595"/>
                      <a:pt x="20691" y="769"/>
                    </a:cubicBezTo>
                    <a:cubicBezTo>
                      <a:pt x="20438" y="256"/>
                      <a:pt x="20033" y="0"/>
                      <a:pt x="19628" y="0"/>
                    </a:cubicBezTo>
                    <a:close/>
                  </a:path>
                </a:pathLst>
              </a:custGeom>
              <a:solidFill>
                <a:srgbClr val="4E4E4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69" name="Google Shape;62;p2"/>
              <p:cNvSpPr/>
              <p:nvPr/>
            </p:nvSpPr>
            <p:spPr>
              <a:xfrm flipH="1">
                <a:off x="27548" y="36207"/>
                <a:ext cx="166540" cy="1745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62" h="21600" fill="norm" stroke="1" extrusionOk="0">
                    <a:moveTo>
                      <a:pt x="1698" y="0"/>
                    </a:moveTo>
                    <a:cubicBezTo>
                      <a:pt x="423" y="0"/>
                      <a:pt x="-674" y="1594"/>
                      <a:pt x="499" y="2796"/>
                    </a:cubicBezTo>
                    <a:lnTo>
                      <a:pt x="17904" y="21043"/>
                    </a:lnTo>
                    <a:cubicBezTo>
                      <a:pt x="18185" y="21372"/>
                      <a:pt x="18644" y="21549"/>
                      <a:pt x="19103" y="21600"/>
                    </a:cubicBezTo>
                    <a:cubicBezTo>
                      <a:pt x="19498" y="21600"/>
                      <a:pt x="19957" y="21436"/>
                      <a:pt x="20237" y="21094"/>
                    </a:cubicBezTo>
                    <a:cubicBezTo>
                      <a:pt x="20926" y="20474"/>
                      <a:pt x="20926" y="19462"/>
                      <a:pt x="20301" y="18778"/>
                    </a:cubicBezTo>
                    <a:lnTo>
                      <a:pt x="2883" y="544"/>
                    </a:lnTo>
                    <a:cubicBezTo>
                      <a:pt x="2514" y="164"/>
                      <a:pt x="2093" y="0"/>
                      <a:pt x="1698" y="0"/>
                    </a:cubicBezTo>
                    <a:close/>
                  </a:path>
                </a:pathLst>
              </a:custGeom>
              <a:solidFill>
                <a:srgbClr val="4E4E4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70" name="Google Shape;63;p2"/>
              <p:cNvSpPr/>
              <p:nvPr/>
            </p:nvSpPr>
            <p:spPr>
              <a:xfrm flipH="1">
                <a:off x="-1" y="104624"/>
                <a:ext cx="241783" cy="338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42" h="21600" fill="norm" stroke="1" extrusionOk="0">
                    <a:moveTo>
                      <a:pt x="19717" y="0"/>
                    </a:moveTo>
                    <a:lnTo>
                      <a:pt x="1150" y="1768"/>
                    </a:lnTo>
                    <a:cubicBezTo>
                      <a:pt x="-384" y="1768"/>
                      <a:pt x="-384" y="21600"/>
                      <a:pt x="1150" y="21600"/>
                    </a:cubicBezTo>
                    <a:lnTo>
                      <a:pt x="19717" y="19909"/>
                    </a:lnTo>
                    <a:cubicBezTo>
                      <a:pt x="21216" y="19909"/>
                      <a:pt x="21216" y="0"/>
                      <a:pt x="19717" y="0"/>
                    </a:cubicBezTo>
                    <a:close/>
                  </a:path>
                </a:pathLst>
              </a:custGeom>
              <a:solidFill>
                <a:srgbClr val="4E4E4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sp>
          <p:nvSpPr>
            <p:cNvPr id="172" name="Google Shape;64;p2"/>
            <p:cNvSpPr/>
            <p:nvPr/>
          </p:nvSpPr>
          <p:spPr>
            <a:xfrm>
              <a:off x="1883528" y="341133"/>
              <a:ext cx="250521" cy="2498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10" y="3160"/>
                  </a:moveTo>
                  <a:cubicBezTo>
                    <a:pt x="10734" y="3160"/>
                    <a:pt x="10770" y="3160"/>
                    <a:pt x="10806" y="3160"/>
                  </a:cubicBezTo>
                  <a:lnTo>
                    <a:pt x="10854" y="3160"/>
                  </a:lnTo>
                  <a:cubicBezTo>
                    <a:pt x="12891" y="3160"/>
                    <a:pt x="14819" y="3964"/>
                    <a:pt x="16257" y="5418"/>
                  </a:cubicBezTo>
                  <a:cubicBezTo>
                    <a:pt x="21073" y="10235"/>
                    <a:pt x="17599" y="18489"/>
                    <a:pt x="10806" y="18489"/>
                  </a:cubicBezTo>
                  <a:lnTo>
                    <a:pt x="10806" y="20050"/>
                  </a:lnTo>
                  <a:lnTo>
                    <a:pt x="10746" y="18489"/>
                  </a:lnTo>
                  <a:cubicBezTo>
                    <a:pt x="6529" y="18440"/>
                    <a:pt x="3103" y="15005"/>
                    <a:pt x="3163" y="10776"/>
                  </a:cubicBezTo>
                  <a:cubicBezTo>
                    <a:pt x="3163" y="6571"/>
                    <a:pt x="6529" y="3160"/>
                    <a:pt x="10710" y="3160"/>
                  </a:cubicBezTo>
                  <a:close/>
                  <a:moveTo>
                    <a:pt x="10806" y="0"/>
                  </a:moveTo>
                  <a:cubicBezTo>
                    <a:pt x="4816" y="0"/>
                    <a:pt x="0" y="4829"/>
                    <a:pt x="0" y="10776"/>
                  </a:cubicBezTo>
                  <a:cubicBezTo>
                    <a:pt x="0" y="16723"/>
                    <a:pt x="4816" y="21600"/>
                    <a:pt x="10806" y="21600"/>
                  </a:cubicBezTo>
                  <a:cubicBezTo>
                    <a:pt x="16796" y="21600"/>
                    <a:pt x="21600" y="16723"/>
                    <a:pt x="21600" y="10776"/>
                  </a:cubicBezTo>
                  <a:cubicBezTo>
                    <a:pt x="21600" y="4829"/>
                    <a:pt x="16736" y="0"/>
                    <a:pt x="10806" y="0"/>
                  </a:cubicBezTo>
                  <a:close/>
                </a:path>
              </a:pathLst>
            </a:custGeom>
            <a:solidFill>
              <a:srgbClr val="4E4E4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73" name="Google Shape;65;p2"/>
            <p:cNvSpPr/>
            <p:nvPr/>
          </p:nvSpPr>
          <p:spPr>
            <a:xfrm>
              <a:off x="4268370" y="61858"/>
              <a:ext cx="1192096" cy="8085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04" h="21600" fill="norm" stroke="1" extrusionOk="0">
                  <a:moveTo>
                    <a:pt x="10457" y="3330"/>
                  </a:moveTo>
                  <a:cubicBezTo>
                    <a:pt x="11309" y="4588"/>
                    <a:pt x="11483" y="6062"/>
                    <a:pt x="11253" y="7038"/>
                  </a:cubicBezTo>
                  <a:cubicBezTo>
                    <a:pt x="11125" y="7550"/>
                    <a:pt x="10910" y="7829"/>
                    <a:pt x="10658" y="7829"/>
                  </a:cubicBezTo>
                  <a:cubicBezTo>
                    <a:pt x="10501" y="7829"/>
                    <a:pt x="10332" y="7725"/>
                    <a:pt x="10161" y="7502"/>
                  </a:cubicBezTo>
                  <a:cubicBezTo>
                    <a:pt x="9561" y="6722"/>
                    <a:pt x="9703" y="4918"/>
                    <a:pt x="10457" y="3330"/>
                  </a:cubicBezTo>
                  <a:close/>
                  <a:moveTo>
                    <a:pt x="17023" y="8148"/>
                  </a:moveTo>
                  <a:cubicBezTo>
                    <a:pt x="16869" y="9922"/>
                    <a:pt x="16149" y="11214"/>
                    <a:pt x="15187" y="11411"/>
                  </a:cubicBezTo>
                  <a:cubicBezTo>
                    <a:pt x="15133" y="11411"/>
                    <a:pt x="15077" y="11429"/>
                    <a:pt x="15023" y="11429"/>
                  </a:cubicBezTo>
                  <a:cubicBezTo>
                    <a:pt x="14771" y="11429"/>
                    <a:pt x="14771" y="11296"/>
                    <a:pt x="14771" y="11214"/>
                  </a:cubicBezTo>
                  <a:cubicBezTo>
                    <a:pt x="14749" y="10449"/>
                    <a:pt x="15679" y="8597"/>
                    <a:pt x="17011" y="8148"/>
                  </a:cubicBezTo>
                  <a:close/>
                  <a:moveTo>
                    <a:pt x="5683" y="12639"/>
                  </a:moveTo>
                  <a:cubicBezTo>
                    <a:pt x="5847" y="12639"/>
                    <a:pt x="6011" y="12869"/>
                    <a:pt x="6097" y="13051"/>
                  </a:cubicBezTo>
                  <a:cubicBezTo>
                    <a:pt x="6557" y="13964"/>
                    <a:pt x="6665" y="14941"/>
                    <a:pt x="6415" y="15750"/>
                  </a:cubicBezTo>
                  <a:cubicBezTo>
                    <a:pt x="6131" y="16611"/>
                    <a:pt x="5463" y="17160"/>
                    <a:pt x="4655" y="17175"/>
                  </a:cubicBezTo>
                  <a:cubicBezTo>
                    <a:pt x="4503" y="15568"/>
                    <a:pt x="4809" y="13864"/>
                    <a:pt x="5235" y="13070"/>
                  </a:cubicBezTo>
                  <a:cubicBezTo>
                    <a:pt x="5387" y="12788"/>
                    <a:pt x="5541" y="12639"/>
                    <a:pt x="5671" y="12639"/>
                  </a:cubicBezTo>
                  <a:close/>
                  <a:moveTo>
                    <a:pt x="12839" y="14046"/>
                  </a:moveTo>
                  <a:cubicBezTo>
                    <a:pt x="12893" y="14046"/>
                    <a:pt x="13023" y="14243"/>
                    <a:pt x="13123" y="14759"/>
                  </a:cubicBezTo>
                  <a:cubicBezTo>
                    <a:pt x="13385" y="15950"/>
                    <a:pt x="13221" y="17261"/>
                    <a:pt x="12675" y="18218"/>
                  </a:cubicBezTo>
                  <a:cubicBezTo>
                    <a:pt x="12171" y="16878"/>
                    <a:pt x="12215" y="15438"/>
                    <a:pt x="12499" y="14577"/>
                  </a:cubicBezTo>
                  <a:cubicBezTo>
                    <a:pt x="12631" y="14195"/>
                    <a:pt x="12773" y="14046"/>
                    <a:pt x="12839" y="14046"/>
                  </a:cubicBezTo>
                  <a:close/>
                  <a:moveTo>
                    <a:pt x="13175" y="954"/>
                  </a:moveTo>
                  <a:cubicBezTo>
                    <a:pt x="13730" y="954"/>
                    <a:pt x="14293" y="1203"/>
                    <a:pt x="14827" y="1722"/>
                  </a:cubicBezTo>
                  <a:cubicBezTo>
                    <a:pt x="16171" y="3029"/>
                    <a:pt x="16989" y="5033"/>
                    <a:pt x="17045" y="7138"/>
                  </a:cubicBezTo>
                  <a:cubicBezTo>
                    <a:pt x="15395" y="7569"/>
                    <a:pt x="14095" y="9855"/>
                    <a:pt x="14139" y="11229"/>
                  </a:cubicBezTo>
                  <a:cubicBezTo>
                    <a:pt x="14149" y="11774"/>
                    <a:pt x="14389" y="12372"/>
                    <a:pt x="15033" y="12372"/>
                  </a:cubicBezTo>
                  <a:cubicBezTo>
                    <a:pt x="15111" y="12372"/>
                    <a:pt x="15187" y="12357"/>
                    <a:pt x="15275" y="12339"/>
                  </a:cubicBezTo>
                  <a:cubicBezTo>
                    <a:pt x="16563" y="12090"/>
                    <a:pt x="17513" y="10334"/>
                    <a:pt x="17667" y="8033"/>
                  </a:cubicBezTo>
                  <a:cubicBezTo>
                    <a:pt x="18377" y="8066"/>
                    <a:pt x="19043" y="8578"/>
                    <a:pt x="19645" y="9540"/>
                  </a:cubicBezTo>
                  <a:cubicBezTo>
                    <a:pt x="20661" y="11180"/>
                    <a:pt x="20409" y="13133"/>
                    <a:pt x="20027" y="14477"/>
                  </a:cubicBezTo>
                  <a:cubicBezTo>
                    <a:pt x="19141" y="17573"/>
                    <a:pt x="16673" y="20390"/>
                    <a:pt x="14837" y="20390"/>
                  </a:cubicBezTo>
                  <a:cubicBezTo>
                    <a:pt x="14820" y="20390"/>
                    <a:pt x="14805" y="20390"/>
                    <a:pt x="14788" y="20390"/>
                  </a:cubicBezTo>
                  <a:cubicBezTo>
                    <a:pt x="14347" y="20390"/>
                    <a:pt x="13916" y="20175"/>
                    <a:pt x="13559" y="19759"/>
                  </a:cubicBezTo>
                  <a:cubicBezTo>
                    <a:pt x="13373" y="19544"/>
                    <a:pt x="13199" y="19280"/>
                    <a:pt x="13045" y="19016"/>
                  </a:cubicBezTo>
                  <a:cubicBezTo>
                    <a:pt x="13811" y="17806"/>
                    <a:pt x="14073" y="16051"/>
                    <a:pt x="13733" y="14458"/>
                  </a:cubicBezTo>
                  <a:cubicBezTo>
                    <a:pt x="13493" y="13252"/>
                    <a:pt x="13067" y="13070"/>
                    <a:pt x="12839" y="13070"/>
                  </a:cubicBezTo>
                  <a:cubicBezTo>
                    <a:pt x="12489" y="13070"/>
                    <a:pt x="12161" y="13467"/>
                    <a:pt x="11943" y="14128"/>
                  </a:cubicBezTo>
                  <a:cubicBezTo>
                    <a:pt x="11549" y="15304"/>
                    <a:pt x="11495" y="17175"/>
                    <a:pt x="12193" y="18898"/>
                  </a:cubicBezTo>
                  <a:cubicBezTo>
                    <a:pt x="11461" y="19744"/>
                    <a:pt x="10095" y="20620"/>
                    <a:pt x="7605" y="20620"/>
                  </a:cubicBezTo>
                  <a:lnTo>
                    <a:pt x="7331" y="20620"/>
                  </a:lnTo>
                  <a:cubicBezTo>
                    <a:pt x="5769" y="20587"/>
                    <a:pt x="5093" y="19362"/>
                    <a:pt x="4809" y="18137"/>
                  </a:cubicBezTo>
                  <a:cubicBezTo>
                    <a:pt x="5791" y="18055"/>
                    <a:pt x="6611" y="17309"/>
                    <a:pt x="6983" y="16151"/>
                  </a:cubicBezTo>
                  <a:cubicBezTo>
                    <a:pt x="7353" y="14989"/>
                    <a:pt x="7211" y="13649"/>
                    <a:pt x="6601" y="12439"/>
                  </a:cubicBezTo>
                  <a:cubicBezTo>
                    <a:pt x="6251" y="11774"/>
                    <a:pt x="5901" y="11644"/>
                    <a:pt x="5671" y="11644"/>
                  </a:cubicBezTo>
                  <a:cubicBezTo>
                    <a:pt x="5333" y="11644"/>
                    <a:pt x="5005" y="11927"/>
                    <a:pt x="4731" y="12439"/>
                  </a:cubicBezTo>
                  <a:cubicBezTo>
                    <a:pt x="4241" y="13382"/>
                    <a:pt x="3869" y="15204"/>
                    <a:pt x="3999" y="17075"/>
                  </a:cubicBezTo>
                  <a:cubicBezTo>
                    <a:pt x="3235" y="16812"/>
                    <a:pt x="2503" y="16299"/>
                    <a:pt x="1881" y="15553"/>
                  </a:cubicBezTo>
                  <a:cubicBezTo>
                    <a:pt x="263" y="13731"/>
                    <a:pt x="613" y="11162"/>
                    <a:pt x="831" y="10152"/>
                  </a:cubicBezTo>
                  <a:cubicBezTo>
                    <a:pt x="1313" y="7932"/>
                    <a:pt x="2613" y="6128"/>
                    <a:pt x="3715" y="6128"/>
                  </a:cubicBezTo>
                  <a:cubicBezTo>
                    <a:pt x="3989" y="6128"/>
                    <a:pt x="4251" y="6244"/>
                    <a:pt x="4481" y="6459"/>
                  </a:cubicBezTo>
                  <a:cubicBezTo>
                    <a:pt x="4533" y="6503"/>
                    <a:pt x="4586" y="6526"/>
                    <a:pt x="4640" y="6526"/>
                  </a:cubicBezTo>
                  <a:cubicBezTo>
                    <a:pt x="4821" y="6526"/>
                    <a:pt x="4985" y="6284"/>
                    <a:pt x="4961" y="5980"/>
                  </a:cubicBezTo>
                  <a:cubicBezTo>
                    <a:pt x="4961" y="5947"/>
                    <a:pt x="4753" y="3411"/>
                    <a:pt x="5541" y="2038"/>
                  </a:cubicBezTo>
                  <a:cubicBezTo>
                    <a:pt x="5879" y="1455"/>
                    <a:pt x="6356" y="1169"/>
                    <a:pt x="6973" y="1169"/>
                  </a:cubicBezTo>
                  <a:cubicBezTo>
                    <a:pt x="7414" y="1169"/>
                    <a:pt x="7923" y="1314"/>
                    <a:pt x="8501" y="1607"/>
                  </a:cubicBezTo>
                  <a:cubicBezTo>
                    <a:pt x="9025" y="1871"/>
                    <a:pt x="9517" y="2235"/>
                    <a:pt x="9965" y="2699"/>
                  </a:cubicBezTo>
                  <a:cubicBezTo>
                    <a:pt x="9091" y="4521"/>
                    <a:pt x="8775" y="6971"/>
                    <a:pt x="9747" y="8215"/>
                  </a:cubicBezTo>
                  <a:cubicBezTo>
                    <a:pt x="10031" y="8586"/>
                    <a:pt x="10344" y="8760"/>
                    <a:pt x="10646" y="8760"/>
                  </a:cubicBezTo>
                  <a:cubicBezTo>
                    <a:pt x="11160" y="8760"/>
                    <a:pt x="11630" y="8248"/>
                    <a:pt x="11843" y="7339"/>
                  </a:cubicBezTo>
                  <a:cubicBezTo>
                    <a:pt x="12149" y="6062"/>
                    <a:pt x="11943" y="4124"/>
                    <a:pt x="10861" y="2565"/>
                  </a:cubicBezTo>
                  <a:cubicBezTo>
                    <a:pt x="11529" y="1514"/>
                    <a:pt x="12342" y="954"/>
                    <a:pt x="13175" y="954"/>
                  </a:cubicBezTo>
                  <a:close/>
                  <a:moveTo>
                    <a:pt x="13177" y="0"/>
                  </a:moveTo>
                  <a:cubicBezTo>
                    <a:pt x="12171" y="0"/>
                    <a:pt x="11167" y="713"/>
                    <a:pt x="10379" y="1971"/>
                  </a:cubicBezTo>
                  <a:cubicBezTo>
                    <a:pt x="9867" y="1440"/>
                    <a:pt x="9309" y="1010"/>
                    <a:pt x="8709" y="728"/>
                  </a:cubicBezTo>
                  <a:cubicBezTo>
                    <a:pt x="8065" y="397"/>
                    <a:pt x="7485" y="234"/>
                    <a:pt x="6973" y="234"/>
                  </a:cubicBezTo>
                  <a:cubicBezTo>
                    <a:pt x="6170" y="234"/>
                    <a:pt x="5531" y="635"/>
                    <a:pt x="5071" y="1422"/>
                  </a:cubicBezTo>
                  <a:cubicBezTo>
                    <a:pt x="4405" y="2598"/>
                    <a:pt x="4305" y="4306"/>
                    <a:pt x="4305" y="5316"/>
                  </a:cubicBezTo>
                  <a:cubicBezTo>
                    <a:pt x="4121" y="5234"/>
                    <a:pt x="3923" y="5182"/>
                    <a:pt x="3727" y="5182"/>
                  </a:cubicBezTo>
                  <a:cubicBezTo>
                    <a:pt x="2339" y="5182"/>
                    <a:pt x="809" y="7253"/>
                    <a:pt x="231" y="9870"/>
                  </a:cubicBezTo>
                  <a:cubicBezTo>
                    <a:pt x="-327" y="12439"/>
                    <a:pt x="133" y="14807"/>
                    <a:pt x="1509" y="16366"/>
                  </a:cubicBezTo>
                  <a:cubicBezTo>
                    <a:pt x="2373" y="17342"/>
                    <a:pt x="3279" y="17936"/>
                    <a:pt x="4141" y="18103"/>
                  </a:cubicBezTo>
                  <a:cubicBezTo>
                    <a:pt x="4547" y="20290"/>
                    <a:pt x="5683" y="21548"/>
                    <a:pt x="7311" y="21600"/>
                  </a:cubicBezTo>
                  <a:lnTo>
                    <a:pt x="7605" y="21600"/>
                  </a:lnTo>
                  <a:cubicBezTo>
                    <a:pt x="9769" y="21600"/>
                    <a:pt x="11483" y="20936"/>
                    <a:pt x="12575" y="19677"/>
                  </a:cubicBezTo>
                  <a:cubicBezTo>
                    <a:pt x="12751" y="19993"/>
                    <a:pt x="12947" y="20275"/>
                    <a:pt x="13165" y="20538"/>
                  </a:cubicBezTo>
                  <a:cubicBezTo>
                    <a:pt x="13623" y="21073"/>
                    <a:pt x="14178" y="21370"/>
                    <a:pt x="14756" y="21370"/>
                  </a:cubicBezTo>
                  <a:cubicBezTo>
                    <a:pt x="14788" y="21370"/>
                    <a:pt x="14817" y="21370"/>
                    <a:pt x="14849" y="21366"/>
                  </a:cubicBezTo>
                  <a:cubicBezTo>
                    <a:pt x="16935" y="21366"/>
                    <a:pt x="19633" y="18337"/>
                    <a:pt x="20617" y="14874"/>
                  </a:cubicBezTo>
                  <a:cubicBezTo>
                    <a:pt x="21273" y="12606"/>
                    <a:pt x="21087" y="10483"/>
                    <a:pt x="20113" y="8909"/>
                  </a:cubicBezTo>
                  <a:cubicBezTo>
                    <a:pt x="19393" y="7736"/>
                    <a:pt x="18573" y="7138"/>
                    <a:pt x="17689" y="7090"/>
                  </a:cubicBezTo>
                  <a:cubicBezTo>
                    <a:pt x="17613" y="4688"/>
                    <a:pt x="16683" y="2416"/>
                    <a:pt x="15175" y="943"/>
                  </a:cubicBezTo>
                  <a:cubicBezTo>
                    <a:pt x="14587" y="330"/>
                    <a:pt x="13887" y="15"/>
                    <a:pt x="13177" y="0"/>
                  </a:cubicBezTo>
                  <a:close/>
                </a:path>
              </a:pathLst>
            </a:custGeom>
            <a:solidFill>
              <a:srgbClr val="4E4E4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74" name="Google Shape;66;p2"/>
            <p:cNvSpPr/>
            <p:nvPr/>
          </p:nvSpPr>
          <p:spPr>
            <a:xfrm>
              <a:off x="3025188" y="1025463"/>
              <a:ext cx="402972" cy="4066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8" h="21600" fill="norm" stroke="1" extrusionOk="0">
                  <a:moveTo>
                    <a:pt x="11488" y="2767"/>
                  </a:moveTo>
                  <a:cubicBezTo>
                    <a:pt x="11755" y="3690"/>
                    <a:pt x="12052" y="4907"/>
                    <a:pt x="12252" y="5734"/>
                  </a:cubicBezTo>
                  <a:cubicBezTo>
                    <a:pt x="12778" y="7874"/>
                    <a:pt x="12911" y="8361"/>
                    <a:pt x="13178" y="8730"/>
                  </a:cubicBezTo>
                  <a:cubicBezTo>
                    <a:pt x="13438" y="9092"/>
                    <a:pt x="13838" y="9254"/>
                    <a:pt x="15958" y="10014"/>
                  </a:cubicBezTo>
                  <a:cubicBezTo>
                    <a:pt x="16714" y="10272"/>
                    <a:pt x="17907" y="10700"/>
                    <a:pt x="18730" y="11062"/>
                  </a:cubicBezTo>
                  <a:cubicBezTo>
                    <a:pt x="17507" y="11593"/>
                    <a:pt x="15558" y="12317"/>
                    <a:pt x="13838" y="12944"/>
                  </a:cubicBezTo>
                  <a:cubicBezTo>
                    <a:pt x="13608" y="13010"/>
                    <a:pt x="13371" y="13202"/>
                    <a:pt x="13275" y="13438"/>
                  </a:cubicBezTo>
                  <a:cubicBezTo>
                    <a:pt x="12415" y="15409"/>
                    <a:pt x="11355" y="17652"/>
                    <a:pt x="10665" y="18899"/>
                  </a:cubicBezTo>
                  <a:cubicBezTo>
                    <a:pt x="10198" y="17556"/>
                    <a:pt x="9502" y="15180"/>
                    <a:pt x="9005" y="13106"/>
                  </a:cubicBezTo>
                  <a:cubicBezTo>
                    <a:pt x="8909" y="12745"/>
                    <a:pt x="8612" y="12449"/>
                    <a:pt x="8249" y="12383"/>
                  </a:cubicBezTo>
                  <a:cubicBezTo>
                    <a:pt x="6233" y="12021"/>
                    <a:pt x="3913" y="11490"/>
                    <a:pt x="2660" y="11128"/>
                  </a:cubicBezTo>
                  <a:cubicBezTo>
                    <a:pt x="4639" y="10110"/>
                    <a:pt x="6663" y="9188"/>
                    <a:pt x="8746" y="8361"/>
                  </a:cubicBezTo>
                  <a:cubicBezTo>
                    <a:pt x="8975" y="8265"/>
                    <a:pt x="9176" y="8066"/>
                    <a:pt x="9272" y="7837"/>
                  </a:cubicBezTo>
                  <a:cubicBezTo>
                    <a:pt x="9932" y="6096"/>
                    <a:pt x="10665" y="4413"/>
                    <a:pt x="11488" y="2767"/>
                  </a:cubicBezTo>
                  <a:close/>
                  <a:moveTo>
                    <a:pt x="11718" y="0"/>
                  </a:moveTo>
                  <a:cubicBezTo>
                    <a:pt x="11125" y="0"/>
                    <a:pt x="10236" y="0"/>
                    <a:pt x="7649" y="6752"/>
                  </a:cubicBezTo>
                  <a:cubicBezTo>
                    <a:pt x="407" y="9652"/>
                    <a:pt x="140" y="10568"/>
                    <a:pt x="43" y="10996"/>
                  </a:cubicBezTo>
                  <a:cubicBezTo>
                    <a:pt x="-53" y="11328"/>
                    <a:pt x="14" y="11660"/>
                    <a:pt x="206" y="11955"/>
                  </a:cubicBezTo>
                  <a:cubicBezTo>
                    <a:pt x="377" y="12221"/>
                    <a:pt x="940" y="12944"/>
                    <a:pt x="7285" y="14161"/>
                  </a:cubicBezTo>
                  <a:cubicBezTo>
                    <a:pt x="9138" y="21600"/>
                    <a:pt x="9835" y="21600"/>
                    <a:pt x="10532" y="21600"/>
                  </a:cubicBezTo>
                  <a:lnTo>
                    <a:pt x="10599" y="21600"/>
                  </a:lnTo>
                  <a:cubicBezTo>
                    <a:pt x="11192" y="21570"/>
                    <a:pt x="11822" y="21534"/>
                    <a:pt x="14898" y="14589"/>
                  </a:cubicBezTo>
                  <a:cubicBezTo>
                    <a:pt x="16781" y="13933"/>
                    <a:pt x="20383" y="12582"/>
                    <a:pt x="21147" y="11918"/>
                  </a:cubicBezTo>
                  <a:cubicBezTo>
                    <a:pt x="21414" y="11660"/>
                    <a:pt x="21547" y="11261"/>
                    <a:pt x="21480" y="10870"/>
                  </a:cubicBezTo>
                  <a:cubicBezTo>
                    <a:pt x="21310" y="9977"/>
                    <a:pt x="20354" y="9549"/>
                    <a:pt x="16647" y="8199"/>
                  </a:cubicBezTo>
                  <a:cubicBezTo>
                    <a:pt x="15958" y="7970"/>
                    <a:pt x="15091" y="7675"/>
                    <a:pt x="14728" y="7505"/>
                  </a:cubicBezTo>
                  <a:cubicBezTo>
                    <a:pt x="14601" y="7077"/>
                    <a:pt x="14335" y="6096"/>
                    <a:pt x="14135" y="5269"/>
                  </a:cubicBezTo>
                  <a:cubicBezTo>
                    <a:pt x="13504" y="2701"/>
                    <a:pt x="13075" y="1085"/>
                    <a:pt x="12615" y="465"/>
                  </a:cubicBezTo>
                  <a:cubicBezTo>
                    <a:pt x="12385" y="199"/>
                    <a:pt x="12052" y="37"/>
                    <a:pt x="11718" y="0"/>
                  </a:cubicBezTo>
                  <a:close/>
                </a:path>
              </a:pathLst>
            </a:custGeom>
            <a:solidFill>
              <a:srgbClr val="4E4E4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75" name="Google Shape;67;p2"/>
            <p:cNvSpPr/>
            <p:nvPr/>
          </p:nvSpPr>
          <p:spPr>
            <a:xfrm rot="959070">
              <a:off x="92768" y="557083"/>
              <a:ext cx="1697465" cy="9120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5" h="21600" fill="norm" stroke="1" extrusionOk="0">
                  <a:moveTo>
                    <a:pt x="16919" y="0"/>
                  </a:moveTo>
                  <a:cubicBezTo>
                    <a:pt x="16693" y="0"/>
                    <a:pt x="16684" y="638"/>
                    <a:pt x="16918" y="659"/>
                  </a:cubicBezTo>
                  <a:cubicBezTo>
                    <a:pt x="17138" y="682"/>
                    <a:pt x="17363" y="740"/>
                    <a:pt x="17583" y="829"/>
                  </a:cubicBezTo>
                  <a:cubicBezTo>
                    <a:pt x="17596" y="842"/>
                    <a:pt x="17613" y="842"/>
                    <a:pt x="17626" y="842"/>
                  </a:cubicBezTo>
                  <a:cubicBezTo>
                    <a:pt x="17839" y="842"/>
                    <a:pt x="17869" y="275"/>
                    <a:pt x="17668" y="183"/>
                  </a:cubicBezTo>
                  <a:cubicBezTo>
                    <a:pt x="17425" y="81"/>
                    <a:pt x="17180" y="13"/>
                    <a:pt x="16930" y="3"/>
                  </a:cubicBezTo>
                  <a:cubicBezTo>
                    <a:pt x="16926" y="0"/>
                    <a:pt x="16922" y="0"/>
                    <a:pt x="16919" y="0"/>
                  </a:cubicBezTo>
                  <a:close/>
                  <a:moveTo>
                    <a:pt x="16231" y="64"/>
                  </a:moveTo>
                  <a:cubicBezTo>
                    <a:pt x="16218" y="64"/>
                    <a:pt x="16206" y="66"/>
                    <a:pt x="16192" y="69"/>
                  </a:cubicBezTo>
                  <a:cubicBezTo>
                    <a:pt x="15942" y="137"/>
                    <a:pt x="15705" y="239"/>
                    <a:pt x="15467" y="387"/>
                  </a:cubicBezTo>
                  <a:cubicBezTo>
                    <a:pt x="15278" y="501"/>
                    <a:pt x="15328" y="1022"/>
                    <a:pt x="15529" y="1035"/>
                  </a:cubicBezTo>
                  <a:cubicBezTo>
                    <a:pt x="15546" y="1022"/>
                    <a:pt x="15565" y="1022"/>
                    <a:pt x="15583" y="1000"/>
                  </a:cubicBezTo>
                  <a:cubicBezTo>
                    <a:pt x="15796" y="875"/>
                    <a:pt x="16016" y="783"/>
                    <a:pt x="16242" y="717"/>
                  </a:cubicBezTo>
                  <a:cubicBezTo>
                    <a:pt x="16466" y="674"/>
                    <a:pt x="16436" y="64"/>
                    <a:pt x="16231" y="64"/>
                  </a:cubicBezTo>
                  <a:close/>
                  <a:moveTo>
                    <a:pt x="18291" y="590"/>
                  </a:moveTo>
                  <a:cubicBezTo>
                    <a:pt x="18120" y="590"/>
                    <a:pt x="18038" y="1086"/>
                    <a:pt x="18230" y="1228"/>
                  </a:cubicBezTo>
                  <a:cubicBezTo>
                    <a:pt x="18448" y="1396"/>
                    <a:pt x="18663" y="1567"/>
                    <a:pt x="18863" y="1760"/>
                  </a:cubicBezTo>
                  <a:cubicBezTo>
                    <a:pt x="18888" y="1783"/>
                    <a:pt x="18913" y="1796"/>
                    <a:pt x="18943" y="1796"/>
                  </a:cubicBezTo>
                  <a:cubicBezTo>
                    <a:pt x="19131" y="1783"/>
                    <a:pt x="19186" y="1317"/>
                    <a:pt x="19022" y="1170"/>
                  </a:cubicBezTo>
                  <a:cubicBezTo>
                    <a:pt x="18814" y="966"/>
                    <a:pt x="18589" y="783"/>
                    <a:pt x="18357" y="615"/>
                  </a:cubicBezTo>
                  <a:cubicBezTo>
                    <a:pt x="18335" y="598"/>
                    <a:pt x="18313" y="590"/>
                    <a:pt x="18291" y="590"/>
                  </a:cubicBezTo>
                  <a:close/>
                  <a:moveTo>
                    <a:pt x="14877" y="860"/>
                  </a:moveTo>
                  <a:cubicBezTo>
                    <a:pt x="14848" y="860"/>
                    <a:pt x="14817" y="875"/>
                    <a:pt x="14785" y="910"/>
                  </a:cubicBezTo>
                  <a:cubicBezTo>
                    <a:pt x="14565" y="1114"/>
                    <a:pt x="14358" y="1353"/>
                    <a:pt x="14157" y="1612"/>
                  </a:cubicBezTo>
                  <a:cubicBezTo>
                    <a:pt x="14078" y="1714"/>
                    <a:pt x="14058" y="1930"/>
                    <a:pt x="14114" y="2078"/>
                  </a:cubicBezTo>
                  <a:cubicBezTo>
                    <a:pt x="14145" y="2169"/>
                    <a:pt x="14199" y="2215"/>
                    <a:pt x="14261" y="2215"/>
                  </a:cubicBezTo>
                  <a:cubicBezTo>
                    <a:pt x="14298" y="2215"/>
                    <a:pt x="14333" y="2192"/>
                    <a:pt x="14364" y="2157"/>
                  </a:cubicBezTo>
                  <a:cubicBezTo>
                    <a:pt x="14546" y="1907"/>
                    <a:pt x="14742" y="1691"/>
                    <a:pt x="14949" y="1488"/>
                  </a:cubicBezTo>
                  <a:cubicBezTo>
                    <a:pt x="15135" y="1335"/>
                    <a:pt x="15041" y="860"/>
                    <a:pt x="14877" y="860"/>
                  </a:cubicBezTo>
                  <a:close/>
                  <a:moveTo>
                    <a:pt x="19560" y="1778"/>
                  </a:moveTo>
                  <a:cubicBezTo>
                    <a:pt x="19404" y="1778"/>
                    <a:pt x="19302" y="2185"/>
                    <a:pt x="19460" y="2386"/>
                  </a:cubicBezTo>
                  <a:cubicBezTo>
                    <a:pt x="19656" y="2622"/>
                    <a:pt x="19839" y="2874"/>
                    <a:pt x="20010" y="3146"/>
                  </a:cubicBezTo>
                  <a:cubicBezTo>
                    <a:pt x="20047" y="3202"/>
                    <a:pt x="20082" y="3225"/>
                    <a:pt x="20126" y="3225"/>
                  </a:cubicBezTo>
                  <a:lnTo>
                    <a:pt x="20131" y="3225"/>
                  </a:lnTo>
                  <a:cubicBezTo>
                    <a:pt x="20180" y="3225"/>
                    <a:pt x="20228" y="3179"/>
                    <a:pt x="20260" y="3110"/>
                  </a:cubicBezTo>
                  <a:cubicBezTo>
                    <a:pt x="20327" y="2976"/>
                    <a:pt x="20314" y="2759"/>
                    <a:pt x="20241" y="2645"/>
                  </a:cubicBezTo>
                  <a:cubicBezTo>
                    <a:pt x="20058" y="2350"/>
                    <a:pt x="19857" y="2078"/>
                    <a:pt x="19656" y="1829"/>
                  </a:cubicBezTo>
                  <a:cubicBezTo>
                    <a:pt x="19623" y="1793"/>
                    <a:pt x="19592" y="1778"/>
                    <a:pt x="19560" y="1778"/>
                  </a:cubicBezTo>
                  <a:close/>
                  <a:moveTo>
                    <a:pt x="9111" y="3024"/>
                  </a:moveTo>
                  <a:cubicBezTo>
                    <a:pt x="8991" y="3024"/>
                    <a:pt x="8868" y="3026"/>
                    <a:pt x="8742" y="3032"/>
                  </a:cubicBezTo>
                  <a:cubicBezTo>
                    <a:pt x="8645" y="3044"/>
                    <a:pt x="8566" y="3192"/>
                    <a:pt x="8572" y="3372"/>
                  </a:cubicBezTo>
                  <a:cubicBezTo>
                    <a:pt x="8579" y="3553"/>
                    <a:pt x="8658" y="3690"/>
                    <a:pt x="8755" y="3690"/>
                  </a:cubicBezTo>
                  <a:cubicBezTo>
                    <a:pt x="8874" y="3685"/>
                    <a:pt x="8992" y="3683"/>
                    <a:pt x="9110" y="3683"/>
                  </a:cubicBezTo>
                  <a:cubicBezTo>
                    <a:pt x="9226" y="3683"/>
                    <a:pt x="9341" y="3685"/>
                    <a:pt x="9450" y="3690"/>
                  </a:cubicBezTo>
                  <a:lnTo>
                    <a:pt x="9456" y="3690"/>
                  </a:lnTo>
                  <a:cubicBezTo>
                    <a:pt x="9458" y="3690"/>
                    <a:pt x="9460" y="3690"/>
                    <a:pt x="9462" y="3690"/>
                  </a:cubicBezTo>
                  <a:cubicBezTo>
                    <a:pt x="9693" y="3690"/>
                    <a:pt x="9697" y="3042"/>
                    <a:pt x="9462" y="3032"/>
                  </a:cubicBezTo>
                  <a:cubicBezTo>
                    <a:pt x="9349" y="3026"/>
                    <a:pt x="9232" y="3024"/>
                    <a:pt x="9111" y="3024"/>
                  </a:cubicBezTo>
                  <a:close/>
                  <a:moveTo>
                    <a:pt x="13703" y="2388"/>
                  </a:moveTo>
                  <a:cubicBezTo>
                    <a:pt x="13666" y="2388"/>
                    <a:pt x="13627" y="2414"/>
                    <a:pt x="13590" y="2475"/>
                  </a:cubicBezTo>
                  <a:cubicBezTo>
                    <a:pt x="13407" y="2782"/>
                    <a:pt x="13236" y="3100"/>
                    <a:pt x="13077" y="3451"/>
                  </a:cubicBezTo>
                  <a:cubicBezTo>
                    <a:pt x="13016" y="3589"/>
                    <a:pt x="13023" y="3792"/>
                    <a:pt x="13095" y="3917"/>
                  </a:cubicBezTo>
                  <a:cubicBezTo>
                    <a:pt x="13132" y="3962"/>
                    <a:pt x="13169" y="3995"/>
                    <a:pt x="13211" y="3995"/>
                  </a:cubicBezTo>
                  <a:cubicBezTo>
                    <a:pt x="13266" y="3995"/>
                    <a:pt x="13315" y="3952"/>
                    <a:pt x="13352" y="3884"/>
                  </a:cubicBezTo>
                  <a:cubicBezTo>
                    <a:pt x="13498" y="3553"/>
                    <a:pt x="13657" y="3248"/>
                    <a:pt x="13828" y="2963"/>
                  </a:cubicBezTo>
                  <a:cubicBezTo>
                    <a:pt x="13956" y="2731"/>
                    <a:pt x="13841" y="2388"/>
                    <a:pt x="13703" y="2388"/>
                  </a:cubicBezTo>
                  <a:close/>
                  <a:moveTo>
                    <a:pt x="8050" y="3118"/>
                  </a:moveTo>
                  <a:cubicBezTo>
                    <a:pt x="8040" y="3118"/>
                    <a:pt x="8029" y="3118"/>
                    <a:pt x="8017" y="3123"/>
                  </a:cubicBezTo>
                  <a:cubicBezTo>
                    <a:pt x="7774" y="3169"/>
                    <a:pt x="7536" y="3248"/>
                    <a:pt x="7298" y="3360"/>
                  </a:cubicBezTo>
                  <a:cubicBezTo>
                    <a:pt x="7096" y="3451"/>
                    <a:pt x="7133" y="4008"/>
                    <a:pt x="7341" y="4008"/>
                  </a:cubicBezTo>
                  <a:cubicBezTo>
                    <a:pt x="7353" y="4008"/>
                    <a:pt x="7371" y="4008"/>
                    <a:pt x="7383" y="3995"/>
                  </a:cubicBezTo>
                  <a:cubicBezTo>
                    <a:pt x="7603" y="3894"/>
                    <a:pt x="7828" y="3825"/>
                    <a:pt x="8059" y="3782"/>
                  </a:cubicBezTo>
                  <a:cubicBezTo>
                    <a:pt x="8293" y="3749"/>
                    <a:pt x="8264" y="3118"/>
                    <a:pt x="8050" y="3118"/>
                  </a:cubicBezTo>
                  <a:close/>
                  <a:moveTo>
                    <a:pt x="10154" y="3141"/>
                  </a:moveTo>
                  <a:cubicBezTo>
                    <a:pt x="9941" y="3141"/>
                    <a:pt x="9913" y="3759"/>
                    <a:pt x="10146" y="3802"/>
                  </a:cubicBezTo>
                  <a:cubicBezTo>
                    <a:pt x="10371" y="3861"/>
                    <a:pt x="10596" y="3940"/>
                    <a:pt x="10822" y="4031"/>
                  </a:cubicBezTo>
                  <a:cubicBezTo>
                    <a:pt x="10834" y="4041"/>
                    <a:pt x="10846" y="4041"/>
                    <a:pt x="10864" y="4041"/>
                  </a:cubicBezTo>
                  <a:cubicBezTo>
                    <a:pt x="11072" y="4041"/>
                    <a:pt x="11109" y="3487"/>
                    <a:pt x="10901" y="3395"/>
                  </a:cubicBezTo>
                  <a:cubicBezTo>
                    <a:pt x="10669" y="3281"/>
                    <a:pt x="10426" y="3202"/>
                    <a:pt x="10188" y="3146"/>
                  </a:cubicBezTo>
                  <a:cubicBezTo>
                    <a:pt x="10176" y="3141"/>
                    <a:pt x="10165" y="3141"/>
                    <a:pt x="10154" y="3141"/>
                  </a:cubicBezTo>
                  <a:close/>
                  <a:moveTo>
                    <a:pt x="11532" y="3767"/>
                  </a:moveTo>
                  <a:cubicBezTo>
                    <a:pt x="11357" y="3767"/>
                    <a:pt x="11274" y="4275"/>
                    <a:pt x="11474" y="4415"/>
                  </a:cubicBezTo>
                  <a:cubicBezTo>
                    <a:pt x="11688" y="4563"/>
                    <a:pt x="11894" y="4746"/>
                    <a:pt x="12090" y="4962"/>
                  </a:cubicBezTo>
                  <a:cubicBezTo>
                    <a:pt x="12120" y="4985"/>
                    <a:pt x="12151" y="5008"/>
                    <a:pt x="12181" y="5008"/>
                  </a:cubicBezTo>
                  <a:cubicBezTo>
                    <a:pt x="12364" y="5008"/>
                    <a:pt x="12426" y="4552"/>
                    <a:pt x="12267" y="4382"/>
                  </a:cubicBezTo>
                  <a:cubicBezTo>
                    <a:pt x="12053" y="4156"/>
                    <a:pt x="11834" y="3962"/>
                    <a:pt x="11602" y="3792"/>
                  </a:cubicBezTo>
                  <a:cubicBezTo>
                    <a:pt x="11577" y="3774"/>
                    <a:pt x="11554" y="3767"/>
                    <a:pt x="11532" y="3767"/>
                  </a:cubicBezTo>
                  <a:close/>
                  <a:moveTo>
                    <a:pt x="6682" y="3754"/>
                  </a:moveTo>
                  <a:cubicBezTo>
                    <a:pt x="6656" y="3754"/>
                    <a:pt x="6628" y="3764"/>
                    <a:pt x="6597" y="3792"/>
                  </a:cubicBezTo>
                  <a:cubicBezTo>
                    <a:pt x="6371" y="3973"/>
                    <a:pt x="6152" y="4189"/>
                    <a:pt x="5944" y="4438"/>
                  </a:cubicBezTo>
                  <a:cubicBezTo>
                    <a:pt x="5798" y="4621"/>
                    <a:pt x="5865" y="5051"/>
                    <a:pt x="6041" y="5051"/>
                  </a:cubicBezTo>
                  <a:cubicBezTo>
                    <a:pt x="6078" y="5051"/>
                    <a:pt x="6110" y="5028"/>
                    <a:pt x="6140" y="4995"/>
                  </a:cubicBezTo>
                  <a:cubicBezTo>
                    <a:pt x="6328" y="4769"/>
                    <a:pt x="6529" y="4563"/>
                    <a:pt x="6737" y="4395"/>
                  </a:cubicBezTo>
                  <a:cubicBezTo>
                    <a:pt x="6938" y="4255"/>
                    <a:pt x="6854" y="3754"/>
                    <a:pt x="6682" y="3754"/>
                  </a:cubicBezTo>
                  <a:close/>
                  <a:moveTo>
                    <a:pt x="20633" y="3497"/>
                  </a:moveTo>
                  <a:cubicBezTo>
                    <a:pt x="20500" y="3497"/>
                    <a:pt x="20379" y="3797"/>
                    <a:pt x="20491" y="4041"/>
                  </a:cubicBezTo>
                  <a:cubicBezTo>
                    <a:pt x="20637" y="4372"/>
                    <a:pt x="20760" y="4710"/>
                    <a:pt x="20869" y="5087"/>
                  </a:cubicBezTo>
                  <a:cubicBezTo>
                    <a:pt x="20899" y="5188"/>
                    <a:pt x="20961" y="5257"/>
                    <a:pt x="21028" y="5257"/>
                  </a:cubicBezTo>
                  <a:cubicBezTo>
                    <a:pt x="21161" y="5244"/>
                    <a:pt x="21248" y="4985"/>
                    <a:pt x="21181" y="4769"/>
                  </a:cubicBezTo>
                  <a:cubicBezTo>
                    <a:pt x="21064" y="4359"/>
                    <a:pt x="20924" y="3973"/>
                    <a:pt x="20765" y="3622"/>
                  </a:cubicBezTo>
                  <a:cubicBezTo>
                    <a:pt x="20726" y="3535"/>
                    <a:pt x="20679" y="3497"/>
                    <a:pt x="20633" y="3497"/>
                  </a:cubicBezTo>
                  <a:close/>
                  <a:moveTo>
                    <a:pt x="12780" y="4380"/>
                  </a:moveTo>
                  <a:cubicBezTo>
                    <a:pt x="12728" y="4380"/>
                    <a:pt x="12676" y="4423"/>
                    <a:pt x="12639" y="4530"/>
                  </a:cubicBezTo>
                  <a:cubicBezTo>
                    <a:pt x="12498" y="4903"/>
                    <a:pt x="12377" y="5303"/>
                    <a:pt x="12267" y="5710"/>
                  </a:cubicBezTo>
                  <a:cubicBezTo>
                    <a:pt x="12198" y="5974"/>
                    <a:pt x="12315" y="6193"/>
                    <a:pt x="12434" y="6193"/>
                  </a:cubicBezTo>
                  <a:cubicBezTo>
                    <a:pt x="12493" y="6193"/>
                    <a:pt x="12553" y="6137"/>
                    <a:pt x="12590" y="6005"/>
                  </a:cubicBezTo>
                  <a:cubicBezTo>
                    <a:pt x="12608" y="5913"/>
                    <a:pt x="12639" y="5811"/>
                    <a:pt x="12664" y="5722"/>
                  </a:cubicBezTo>
                  <a:cubicBezTo>
                    <a:pt x="12822" y="5982"/>
                    <a:pt x="12968" y="6277"/>
                    <a:pt x="13095" y="6595"/>
                  </a:cubicBezTo>
                  <a:cubicBezTo>
                    <a:pt x="13132" y="6674"/>
                    <a:pt x="13181" y="6719"/>
                    <a:pt x="13243" y="6719"/>
                  </a:cubicBezTo>
                  <a:cubicBezTo>
                    <a:pt x="13389" y="6719"/>
                    <a:pt x="13474" y="6414"/>
                    <a:pt x="13382" y="6188"/>
                  </a:cubicBezTo>
                  <a:cubicBezTo>
                    <a:pt x="13236" y="5824"/>
                    <a:pt x="13065" y="5483"/>
                    <a:pt x="12877" y="5176"/>
                  </a:cubicBezTo>
                  <a:cubicBezTo>
                    <a:pt x="12864" y="5165"/>
                    <a:pt x="12858" y="5155"/>
                    <a:pt x="12845" y="5142"/>
                  </a:cubicBezTo>
                  <a:cubicBezTo>
                    <a:pt x="12877" y="5051"/>
                    <a:pt x="12901" y="4972"/>
                    <a:pt x="12931" y="4893"/>
                  </a:cubicBezTo>
                  <a:cubicBezTo>
                    <a:pt x="13026" y="4636"/>
                    <a:pt x="12904" y="4380"/>
                    <a:pt x="12780" y="4380"/>
                  </a:cubicBezTo>
                  <a:close/>
                  <a:moveTo>
                    <a:pt x="5494" y="5204"/>
                  </a:moveTo>
                  <a:cubicBezTo>
                    <a:pt x="5453" y="5204"/>
                    <a:pt x="5410" y="5232"/>
                    <a:pt x="5372" y="5303"/>
                  </a:cubicBezTo>
                  <a:cubicBezTo>
                    <a:pt x="5194" y="5618"/>
                    <a:pt x="5030" y="5972"/>
                    <a:pt x="4890" y="6345"/>
                  </a:cubicBezTo>
                  <a:cubicBezTo>
                    <a:pt x="4805" y="6562"/>
                    <a:pt x="4890" y="6867"/>
                    <a:pt x="5036" y="6867"/>
                  </a:cubicBezTo>
                  <a:lnTo>
                    <a:pt x="5030" y="6880"/>
                  </a:lnTo>
                  <a:cubicBezTo>
                    <a:pt x="5091" y="6880"/>
                    <a:pt x="5145" y="6821"/>
                    <a:pt x="5177" y="6742"/>
                  </a:cubicBezTo>
                  <a:cubicBezTo>
                    <a:pt x="5311" y="6391"/>
                    <a:pt x="5457" y="6073"/>
                    <a:pt x="5622" y="5778"/>
                  </a:cubicBezTo>
                  <a:cubicBezTo>
                    <a:pt x="5753" y="5542"/>
                    <a:pt x="5634" y="5204"/>
                    <a:pt x="5494" y="5204"/>
                  </a:cubicBezTo>
                  <a:close/>
                  <a:moveTo>
                    <a:pt x="21305" y="5822"/>
                  </a:moveTo>
                  <a:cubicBezTo>
                    <a:pt x="21201" y="5822"/>
                    <a:pt x="21096" y="5979"/>
                    <a:pt x="21125" y="6221"/>
                  </a:cubicBezTo>
                  <a:cubicBezTo>
                    <a:pt x="21193" y="6630"/>
                    <a:pt x="21228" y="7037"/>
                    <a:pt x="21241" y="7457"/>
                  </a:cubicBezTo>
                  <a:cubicBezTo>
                    <a:pt x="21248" y="7627"/>
                    <a:pt x="21327" y="7765"/>
                    <a:pt x="21418" y="7765"/>
                  </a:cubicBezTo>
                  <a:lnTo>
                    <a:pt x="21431" y="7765"/>
                  </a:lnTo>
                  <a:cubicBezTo>
                    <a:pt x="21528" y="7752"/>
                    <a:pt x="21600" y="7594"/>
                    <a:pt x="21595" y="7414"/>
                  </a:cubicBezTo>
                  <a:cubicBezTo>
                    <a:pt x="21582" y="6948"/>
                    <a:pt x="21540" y="6493"/>
                    <a:pt x="21466" y="6040"/>
                  </a:cubicBezTo>
                  <a:cubicBezTo>
                    <a:pt x="21437" y="5888"/>
                    <a:pt x="21372" y="5822"/>
                    <a:pt x="21305" y="5822"/>
                  </a:cubicBezTo>
                  <a:close/>
                  <a:moveTo>
                    <a:pt x="12157" y="6747"/>
                  </a:moveTo>
                  <a:cubicBezTo>
                    <a:pt x="12088" y="6747"/>
                    <a:pt x="12023" y="6816"/>
                    <a:pt x="11998" y="6981"/>
                  </a:cubicBezTo>
                  <a:cubicBezTo>
                    <a:pt x="11926" y="7434"/>
                    <a:pt x="11877" y="7899"/>
                    <a:pt x="11864" y="8365"/>
                  </a:cubicBezTo>
                  <a:cubicBezTo>
                    <a:pt x="11864" y="8548"/>
                    <a:pt x="11938" y="8706"/>
                    <a:pt x="12035" y="8706"/>
                  </a:cubicBezTo>
                  <a:lnTo>
                    <a:pt x="12047" y="8706"/>
                  </a:lnTo>
                  <a:lnTo>
                    <a:pt x="12047" y="8718"/>
                  </a:lnTo>
                  <a:cubicBezTo>
                    <a:pt x="12144" y="8718"/>
                    <a:pt x="12218" y="8571"/>
                    <a:pt x="12224" y="8388"/>
                  </a:cubicBezTo>
                  <a:cubicBezTo>
                    <a:pt x="12230" y="7981"/>
                    <a:pt x="12273" y="7571"/>
                    <a:pt x="12334" y="7175"/>
                  </a:cubicBezTo>
                  <a:cubicBezTo>
                    <a:pt x="12375" y="6918"/>
                    <a:pt x="12263" y="6747"/>
                    <a:pt x="12157" y="6747"/>
                  </a:cubicBezTo>
                  <a:close/>
                  <a:moveTo>
                    <a:pt x="13598" y="7182"/>
                  </a:moveTo>
                  <a:cubicBezTo>
                    <a:pt x="13482" y="7182"/>
                    <a:pt x="13364" y="7393"/>
                    <a:pt x="13431" y="7663"/>
                  </a:cubicBezTo>
                  <a:cubicBezTo>
                    <a:pt x="13516" y="8037"/>
                    <a:pt x="13578" y="8433"/>
                    <a:pt x="13602" y="8843"/>
                  </a:cubicBezTo>
                  <a:cubicBezTo>
                    <a:pt x="13614" y="9013"/>
                    <a:pt x="13687" y="9138"/>
                    <a:pt x="13778" y="9138"/>
                  </a:cubicBezTo>
                  <a:cubicBezTo>
                    <a:pt x="13791" y="9138"/>
                    <a:pt x="13797" y="9138"/>
                    <a:pt x="13803" y="9125"/>
                  </a:cubicBezTo>
                  <a:cubicBezTo>
                    <a:pt x="13900" y="9102"/>
                    <a:pt x="13968" y="8945"/>
                    <a:pt x="13956" y="8764"/>
                  </a:cubicBezTo>
                  <a:cubicBezTo>
                    <a:pt x="13925" y="8299"/>
                    <a:pt x="13858" y="7833"/>
                    <a:pt x="13761" y="7401"/>
                  </a:cubicBezTo>
                  <a:cubicBezTo>
                    <a:pt x="13728" y="7248"/>
                    <a:pt x="13664" y="7182"/>
                    <a:pt x="13598" y="7182"/>
                  </a:cubicBezTo>
                  <a:close/>
                  <a:moveTo>
                    <a:pt x="4666" y="7325"/>
                  </a:moveTo>
                  <a:cubicBezTo>
                    <a:pt x="4606" y="7325"/>
                    <a:pt x="4545" y="7383"/>
                    <a:pt x="4511" y="7526"/>
                  </a:cubicBezTo>
                  <a:cubicBezTo>
                    <a:pt x="4402" y="7935"/>
                    <a:pt x="4310" y="8365"/>
                    <a:pt x="4238" y="8807"/>
                  </a:cubicBezTo>
                  <a:cubicBezTo>
                    <a:pt x="4207" y="8978"/>
                    <a:pt x="4256" y="9161"/>
                    <a:pt x="4353" y="9217"/>
                  </a:cubicBezTo>
                  <a:cubicBezTo>
                    <a:pt x="4372" y="9230"/>
                    <a:pt x="4390" y="9240"/>
                    <a:pt x="4409" y="9240"/>
                  </a:cubicBezTo>
                  <a:cubicBezTo>
                    <a:pt x="4488" y="9240"/>
                    <a:pt x="4555" y="9138"/>
                    <a:pt x="4573" y="9001"/>
                  </a:cubicBezTo>
                  <a:cubicBezTo>
                    <a:pt x="4647" y="8594"/>
                    <a:pt x="4731" y="8194"/>
                    <a:pt x="4828" y="7821"/>
                  </a:cubicBezTo>
                  <a:cubicBezTo>
                    <a:pt x="4906" y="7551"/>
                    <a:pt x="4785" y="7325"/>
                    <a:pt x="4666" y="7325"/>
                  </a:cubicBezTo>
                  <a:close/>
                  <a:moveTo>
                    <a:pt x="21387" y="8421"/>
                  </a:moveTo>
                  <a:cubicBezTo>
                    <a:pt x="21299" y="8421"/>
                    <a:pt x="21222" y="8528"/>
                    <a:pt x="21211" y="8695"/>
                  </a:cubicBezTo>
                  <a:cubicBezTo>
                    <a:pt x="21193" y="8889"/>
                    <a:pt x="21168" y="9082"/>
                    <a:pt x="21137" y="9263"/>
                  </a:cubicBezTo>
                  <a:cubicBezTo>
                    <a:pt x="21107" y="9433"/>
                    <a:pt x="21156" y="9626"/>
                    <a:pt x="21248" y="9682"/>
                  </a:cubicBezTo>
                  <a:cubicBezTo>
                    <a:pt x="21265" y="9692"/>
                    <a:pt x="21283" y="9705"/>
                    <a:pt x="21308" y="9705"/>
                  </a:cubicBezTo>
                  <a:cubicBezTo>
                    <a:pt x="21381" y="9705"/>
                    <a:pt x="21448" y="9614"/>
                    <a:pt x="21473" y="9479"/>
                  </a:cubicBezTo>
                  <a:cubicBezTo>
                    <a:pt x="21510" y="9263"/>
                    <a:pt x="21540" y="9036"/>
                    <a:pt x="21558" y="8807"/>
                  </a:cubicBezTo>
                  <a:cubicBezTo>
                    <a:pt x="21577" y="8627"/>
                    <a:pt x="21510" y="8456"/>
                    <a:pt x="21411" y="8423"/>
                  </a:cubicBezTo>
                  <a:cubicBezTo>
                    <a:pt x="21403" y="8421"/>
                    <a:pt x="21395" y="8421"/>
                    <a:pt x="21387" y="8421"/>
                  </a:cubicBezTo>
                  <a:close/>
                  <a:moveTo>
                    <a:pt x="12165" y="9352"/>
                  </a:moveTo>
                  <a:cubicBezTo>
                    <a:pt x="12050" y="9352"/>
                    <a:pt x="11933" y="9555"/>
                    <a:pt x="11993" y="9820"/>
                  </a:cubicBezTo>
                  <a:cubicBezTo>
                    <a:pt x="12097" y="10285"/>
                    <a:pt x="12278" y="10682"/>
                    <a:pt x="12517" y="10954"/>
                  </a:cubicBezTo>
                  <a:cubicBezTo>
                    <a:pt x="12541" y="10977"/>
                    <a:pt x="12577" y="11000"/>
                    <a:pt x="12608" y="11000"/>
                  </a:cubicBezTo>
                  <a:lnTo>
                    <a:pt x="12608" y="11010"/>
                  </a:lnTo>
                  <a:cubicBezTo>
                    <a:pt x="12785" y="11010"/>
                    <a:pt x="12852" y="10567"/>
                    <a:pt x="12699" y="10397"/>
                  </a:cubicBezTo>
                  <a:cubicBezTo>
                    <a:pt x="12528" y="10193"/>
                    <a:pt x="12394" y="9909"/>
                    <a:pt x="12322" y="9558"/>
                  </a:cubicBezTo>
                  <a:cubicBezTo>
                    <a:pt x="12289" y="9413"/>
                    <a:pt x="12228" y="9352"/>
                    <a:pt x="12165" y="9352"/>
                  </a:cubicBezTo>
                  <a:close/>
                  <a:moveTo>
                    <a:pt x="13728" y="9784"/>
                  </a:moveTo>
                  <a:cubicBezTo>
                    <a:pt x="13658" y="9784"/>
                    <a:pt x="13590" y="9855"/>
                    <a:pt x="13565" y="10023"/>
                  </a:cubicBezTo>
                  <a:cubicBezTo>
                    <a:pt x="13504" y="10420"/>
                    <a:pt x="13389" y="10669"/>
                    <a:pt x="13261" y="10705"/>
                  </a:cubicBezTo>
                  <a:cubicBezTo>
                    <a:pt x="13035" y="10761"/>
                    <a:pt x="13060" y="11361"/>
                    <a:pt x="13278" y="11361"/>
                  </a:cubicBezTo>
                  <a:lnTo>
                    <a:pt x="13303" y="11361"/>
                  </a:lnTo>
                  <a:cubicBezTo>
                    <a:pt x="13578" y="11295"/>
                    <a:pt x="13797" y="10875"/>
                    <a:pt x="13900" y="10204"/>
                  </a:cubicBezTo>
                  <a:cubicBezTo>
                    <a:pt x="13941" y="9952"/>
                    <a:pt x="13833" y="9784"/>
                    <a:pt x="13728" y="9784"/>
                  </a:cubicBezTo>
                  <a:close/>
                  <a:moveTo>
                    <a:pt x="4228" y="9858"/>
                  </a:moveTo>
                  <a:cubicBezTo>
                    <a:pt x="4153" y="9858"/>
                    <a:pt x="4080" y="9939"/>
                    <a:pt x="4060" y="10125"/>
                  </a:cubicBezTo>
                  <a:cubicBezTo>
                    <a:pt x="4018" y="10580"/>
                    <a:pt x="3988" y="11023"/>
                    <a:pt x="3969" y="11475"/>
                  </a:cubicBezTo>
                  <a:cubicBezTo>
                    <a:pt x="3963" y="11656"/>
                    <a:pt x="4036" y="11816"/>
                    <a:pt x="4134" y="11826"/>
                  </a:cubicBezTo>
                  <a:lnTo>
                    <a:pt x="4146" y="11826"/>
                  </a:lnTo>
                  <a:lnTo>
                    <a:pt x="4146" y="11839"/>
                  </a:lnTo>
                  <a:cubicBezTo>
                    <a:pt x="4238" y="11826"/>
                    <a:pt x="4317" y="11702"/>
                    <a:pt x="4323" y="11521"/>
                  </a:cubicBezTo>
                  <a:cubicBezTo>
                    <a:pt x="4340" y="11101"/>
                    <a:pt x="4365" y="10669"/>
                    <a:pt x="4409" y="10249"/>
                  </a:cubicBezTo>
                  <a:cubicBezTo>
                    <a:pt x="4432" y="10003"/>
                    <a:pt x="4330" y="9858"/>
                    <a:pt x="4228" y="9858"/>
                  </a:cubicBezTo>
                  <a:close/>
                  <a:moveTo>
                    <a:pt x="4678" y="13314"/>
                  </a:moveTo>
                  <a:cubicBezTo>
                    <a:pt x="4480" y="13314"/>
                    <a:pt x="4437" y="13909"/>
                    <a:pt x="4657" y="13983"/>
                  </a:cubicBezTo>
                  <a:cubicBezTo>
                    <a:pt x="4877" y="14052"/>
                    <a:pt x="5091" y="14176"/>
                    <a:pt x="5293" y="14347"/>
                  </a:cubicBezTo>
                  <a:cubicBezTo>
                    <a:pt x="5316" y="14369"/>
                    <a:pt x="5347" y="14380"/>
                    <a:pt x="5372" y="14380"/>
                  </a:cubicBezTo>
                  <a:lnTo>
                    <a:pt x="5365" y="14392"/>
                  </a:lnTo>
                  <a:cubicBezTo>
                    <a:pt x="5561" y="14392"/>
                    <a:pt x="5615" y="13904"/>
                    <a:pt x="5444" y="13757"/>
                  </a:cubicBezTo>
                  <a:cubicBezTo>
                    <a:pt x="5214" y="13563"/>
                    <a:pt x="4976" y="13416"/>
                    <a:pt x="4726" y="13324"/>
                  </a:cubicBezTo>
                  <a:cubicBezTo>
                    <a:pt x="4708" y="13319"/>
                    <a:pt x="4693" y="13314"/>
                    <a:pt x="4678" y="13314"/>
                  </a:cubicBezTo>
                  <a:close/>
                  <a:moveTo>
                    <a:pt x="4144" y="12485"/>
                  </a:moveTo>
                  <a:cubicBezTo>
                    <a:pt x="4141" y="12485"/>
                    <a:pt x="4137" y="12485"/>
                    <a:pt x="4134" y="12485"/>
                  </a:cubicBezTo>
                  <a:cubicBezTo>
                    <a:pt x="4036" y="12498"/>
                    <a:pt x="3957" y="12655"/>
                    <a:pt x="3963" y="12838"/>
                  </a:cubicBezTo>
                  <a:cubicBezTo>
                    <a:pt x="3963" y="12950"/>
                    <a:pt x="3969" y="13075"/>
                    <a:pt x="3976" y="13189"/>
                  </a:cubicBezTo>
                  <a:lnTo>
                    <a:pt x="3951" y="13189"/>
                  </a:lnTo>
                  <a:cubicBezTo>
                    <a:pt x="3719" y="13189"/>
                    <a:pt x="3488" y="13222"/>
                    <a:pt x="3256" y="13291"/>
                  </a:cubicBezTo>
                  <a:cubicBezTo>
                    <a:pt x="3034" y="13367"/>
                    <a:pt x="3075" y="13952"/>
                    <a:pt x="3282" y="13952"/>
                  </a:cubicBezTo>
                  <a:cubicBezTo>
                    <a:pt x="3291" y="13952"/>
                    <a:pt x="3301" y="13952"/>
                    <a:pt x="3310" y="13950"/>
                  </a:cubicBezTo>
                  <a:cubicBezTo>
                    <a:pt x="3536" y="13881"/>
                    <a:pt x="3761" y="13858"/>
                    <a:pt x="3988" y="13848"/>
                  </a:cubicBezTo>
                  <a:lnTo>
                    <a:pt x="4011" y="13848"/>
                  </a:lnTo>
                  <a:cubicBezTo>
                    <a:pt x="4024" y="13960"/>
                    <a:pt x="4030" y="14085"/>
                    <a:pt x="4043" y="14199"/>
                  </a:cubicBezTo>
                  <a:cubicBezTo>
                    <a:pt x="4055" y="14347"/>
                    <a:pt x="4127" y="14471"/>
                    <a:pt x="4213" y="14471"/>
                  </a:cubicBezTo>
                  <a:cubicBezTo>
                    <a:pt x="4226" y="14471"/>
                    <a:pt x="4238" y="14461"/>
                    <a:pt x="4249" y="14461"/>
                  </a:cubicBezTo>
                  <a:cubicBezTo>
                    <a:pt x="4347" y="14425"/>
                    <a:pt x="4409" y="14255"/>
                    <a:pt x="4397" y="14074"/>
                  </a:cubicBezTo>
                  <a:cubicBezTo>
                    <a:pt x="4353" y="13655"/>
                    <a:pt x="4330" y="13235"/>
                    <a:pt x="4317" y="12803"/>
                  </a:cubicBezTo>
                  <a:cubicBezTo>
                    <a:pt x="4317" y="12627"/>
                    <a:pt x="4238" y="12485"/>
                    <a:pt x="4144" y="12485"/>
                  </a:cubicBezTo>
                  <a:close/>
                  <a:moveTo>
                    <a:pt x="2599" y="13601"/>
                  </a:moveTo>
                  <a:cubicBezTo>
                    <a:pt x="2579" y="13601"/>
                    <a:pt x="2559" y="13606"/>
                    <a:pt x="2537" y="13619"/>
                  </a:cubicBezTo>
                  <a:lnTo>
                    <a:pt x="2426" y="13688"/>
                  </a:lnTo>
                  <a:cubicBezTo>
                    <a:pt x="2231" y="13825"/>
                    <a:pt x="2037" y="13983"/>
                    <a:pt x="1859" y="14176"/>
                  </a:cubicBezTo>
                  <a:cubicBezTo>
                    <a:pt x="1701" y="14347"/>
                    <a:pt x="1762" y="14802"/>
                    <a:pt x="1946" y="14802"/>
                  </a:cubicBezTo>
                  <a:cubicBezTo>
                    <a:pt x="1976" y="14802"/>
                    <a:pt x="2006" y="14779"/>
                    <a:pt x="2030" y="14756"/>
                  </a:cubicBezTo>
                  <a:cubicBezTo>
                    <a:pt x="2196" y="14573"/>
                    <a:pt x="2366" y="14438"/>
                    <a:pt x="2548" y="14314"/>
                  </a:cubicBezTo>
                  <a:lnTo>
                    <a:pt x="2652" y="14245"/>
                  </a:lnTo>
                  <a:cubicBezTo>
                    <a:pt x="2850" y="14123"/>
                    <a:pt x="2780" y="13601"/>
                    <a:pt x="2599" y="13601"/>
                  </a:cubicBezTo>
                  <a:close/>
                  <a:moveTo>
                    <a:pt x="5954" y="14453"/>
                  </a:moveTo>
                  <a:cubicBezTo>
                    <a:pt x="5819" y="14453"/>
                    <a:pt x="5697" y="14774"/>
                    <a:pt x="5823" y="15015"/>
                  </a:cubicBezTo>
                  <a:cubicBezTo>
                    <a:pt x="5944" y="15232"/>
                    <a:pt x="6018" y="15527"/>
                    <a:pt x="6031" y="15845"/>
                  </a:cubicBezTo>
                  <a:lnTo>
                    <a:pt x="6031" y="15946"/>
                  </a:lnTo>
                  <a:cubicBezTo>
                    <a:pt x="6018" y="16129"/>
                    <a:pt x="6091" y="16287"/>
                    <a:pt x="6189" y="16310"/>
                  </a:cubicBezTo>
                  <a:lnTo>
                    <a:pt x="6207" y="16310"/>
                  </a:lnTo>
                  <a:cubicBezTo>
                    <a:pt x="6298" y="16310"/>
                    <a:pt x="6371" y="16185"/>
                    <a:pt x="6383" y="16015"/>
                  </a:cubicBezTo>
                  <a:cubicBezTo>
                    <a:pt x="6383" y="15959"/>
                    <a:pt x="6383" y="15901"/>
                    <a:pt x="6383" y="15845"/>
                  </a:cubicBezTo>
                  <a:cubicBezTo>
                    <a:pt x="6378" y="15369"/>
                    <a:pt x="6268" y="14904"/>
                    <a:pt x="6078" y="14563"/>
                  </a:cubicBezTo>
                  <a:cubicBezTo>
                    <a:pt x="6040" y="14486"/>
                    <a:pt x="5996" y="14453"/>
                    <a:pt x="5954" y="14453"/>
                  </a:cubicBezTo>
                  <a:close/>
                  <a:moveTo>
                    <a:pt x="1377" y="14893"/>
                  </a:moveTo>
                  <a:cubicBezTo>
                    <a:pt x="1336" y="14893"/>
                    <a:pt x="1294" y="14924"/>
                    <a:pt x="1256" y="14993"/>
                  </a:cubicBezTo>
                  <a:cubicBezTo>
                    <a:pt x="1074" y="15310"/>
                    <a:pt x="909" y="15674"/>
                    <a:pt x="768" y="16048"/>
                  </a:cubicBezTo>
                  <a:cubicBezTo>
                    <a:pt x="713" y="16208"/>
                    <a:pt x="732" y="16412"/>
                    <a:pt x="812" y="16513"/>
                  </a:cubicBezTo>
                  <a:cubicBezTo>
                    <a:pt x="842" y="16549"/>
                    <a:pt x="878" y="16572"/>
                    <a:pt x="915" y="16572"/>
                  </a:cubicBezTo>
                  <a:lnTo>
                    <a:pt x="915" y="16582"/>
                  </a:lnTo>
                  <a:cubicBezTo>
                    <a:pt x="970" y="16572"/>
                    <a:pt x="1025" y="16526"/>
                    <a:pt x="1062" y="16435"/>
                  </a:cubicBezTo>
                  <a:cubicBezTo>
                    <a:pt x="1183" y="16084"/>
                    <a:pt x="1329" y="15766"/>
                    <a:pt x="1493" y="15481"/>
                  </a:cubicBezTo>
                  <a:cubicBezTo>
                    <a:pt x="1641" y="15252"/>
                    <a:pt x="1519" y="14893"/>
                    <a:pt x="1377" y="14893"/>
                  </a:cubicBezTo>
                  <a:close/>
                  <a:moveTo>
                    <a:pt x="4386" y="15082"/>
                  </a:moveTo>
                  <a:cubicBezTo>
                    <a:pt x="4278" y="15082"/>
                    <a:pt x="4168" y="15257"/>
                    <a:pt x="4213" y="15516"/>
                  </a:cubicBezTo>
                  <a:cubicBezTo>
                    <a:pt x="4286" y="15969"/>
                    <a:pt x="4397" y="16402"/>
                    <a:pt x="4524" y="16798"/>
                  </a:cubicBezTo>
                  <a:cubicBezTo>
                    <a:pt x="4560" y="16890"/>
                    <a:pt x="4615" y="16946"/>
                    <a:pt x="4677" y="16946"/>
                  </a:cubicBezTo>
                  <a:lnTo>
                    <a:pt x="4677" y="16956"/>
                  </a:lnTo>
                  <a:cubicBezTo>
                    <a:pt x="4713" y="16946"/>
                    <a:pt x="4744" y="16933"/>
                    <a:pt x="4774" y="16900"/>
                  </a:cubicBezTo>
                  <a:cubicBezTo>
                    <a:pt x="4853" y="16798"/>
                    <a:pt x="4877" y="16595"/>
                    <a:pt x="4823" y="16435"/>
                  </a:cubicBezTo>
                  <a:cubicBezTo>
                    <a:pt x="4707" y="16084"/>
                    <a:pt x="4615" y="15710"/>
                    <a:pt x="4548" y="15310"/>
                  </a:cubicBezTo>
                  <a:cubicBezTo>
                    <a:pt x="4521" y="15150"/>
                    <a:pt x="4454" y="15082"/>
                    <a:pt x="4386" y="15082"/>
                  </a:cubicBezTo>
                  <a:close/>
                  <a:moveTo>
                    <a:pt x="5846" y="16737"/>
                  </a:moveTo>
                  <a:cubicBezTo>
                    <a:pt x="5808" y="16737"/>
                    <a:pt x="5768" y="16763"/>
                    <a:pt x="5731" y="16821"/>
                  </a:cubicBezTo>
                  <a:cubicBezTo>
                    <a:pt x="5682" y="16900"/>
                    <a:pt x="5633" y="16969"/>
                    <a:pt x="5585" y="17025"/>
                  </a:cubicBezTo>
                  <a:cubicBezTo>
                    <a:pt x="5515" y="17124"/>
                    <a:pt x="5432" y="17175"/>
                    <a:pt x="5349" y="17175"/>
                  </a:cubicBezTo>
                  <a:cubicBezTo>
                    <a:pt x="5316" y="17175"/>
                    <a:pt x="5282" y="17167"/>
                    <a:pt x="5249" y="17149"/>
                  </a:cubicBezTo>
                  <a:cubicBezTo>
                    <a:pt x="5226" y="17137"/>
                    <a:pt x="5204" y="17129"/>
                    <a:pt x="5185" y="17129"/>
                  </a:cubicBezTo>
                  <a:cubicBezTo>
                    <a:pt x="4995" y="17129"/>
                    <a:pt x="4932" y="17694"/>
                    <a:pt x="5152" y="17785"/>
                  </a:cubicBezTo>
                  <a:cubicBezTo>
                    <a:pt x="5214" y="17821"/>
                    <a:pt x="5280" y="17841"/>
                    <a:pt x="5347" y="17841"/>
                  </a:cubicBezTo>
                  <a:cubicBezTo>
                    <a:pt x="5499" y="17841"/>
                    <a:pt x="5652" y="17752"/>
                    <a:pt x="5780" y="17582"/>
                  </a:cubicBezTo>
                  <a:cubicBezTo>
                    <a:pt x="5841" y="17503"/>
                    <a:pt x="5902" y="17421"/>
                    <a:pt x="5957" y="17332"/>
                  </a:cubicBezTo>
                  <a:cubicBezTo>
                    <a:pt x="6102" y="17106"/>
                    <a:pt x="5990" y="16737"/>
                    <a:pt x="5846" y="16737"/>
                  </a:cubicBezTo>
                  <a:close/>
                  <a:moveTo>
                    <a:pt x="564" y="17070"/>
                  </a:moveTo>
                  <a:cubicBezTo>
                    <a:pt x="503" y="17070"/>
                    <a:pt x="443" y="17129"/>
                    <a:pt x="409" y="17264"/>
                  </a:cubicBezTo>
                  <a:cubicBezTo>
                    <a:pt x="311" y="17683"/>
                    <a:pt x="232" y="18116"/>
                    <a:pt x="171" y="18568"/>
                  </a:cubicBezTo>
                  <a:cubicBezTo>
                    <a:pt x="141" y="18739"/>
                    <a:pt x="201" y="18919"/>
                    <a:pt x="299" y="18965"/>
                  </a:cubicBezTo>
                  <a:cubicBezTo>
                    <a:pt x="311" y="18978"/>
                    <a:pt x="324" y="18978"/>
                    <a:pt x="342" y="18978"/>
                  </a:cubicBezTo>
                  <a:cubicBezTo>
                    <a:pt x="421" y="18978"/>
                    <a:pt x="495" y="18876"/>
                    <a:pt x="512" y="18729"/>
                  </a:cubicBezTo>
                  <a:cubicBezTo>
                    <a:pt x="567" y="18319"/>
                    <a:pt x="641" y="17922"/>
                    <a:pt x="732" y="17526"/>
                  </a:cubicBezTo>
                  <a:cubicBezTo>
                    <a:pt x="787" y="17266"/>
                    <a:pt x="676" y="17070"/>
                    <a:pt x="564" y="17070"/>
                  </a:cubicBezTo>
                  <a:close/>
                  <a:moveTo>
                    <a:pt x="209" y="19621"/>
                  </a:moveTo>
                  <a:cubicBezTo>
                    <a:pt x="122" y="19621"/>
                    <a:pt x="48" y="19741"/>
                    <a:pt x="37" y="19909"/>
                  </a:cubicBezTo>
                  <a:cubicBezTo>
                    <a:pt x="12" y="20283"/>
                    <a:pt x="0" y="20656"/>
                    <a:pt x="0" y="21020"/>
                  </a:cubicBezTo>
                  <a:lnTo>
                    <a:pt x="0" y="21292"/>
                  </a:lnTo>
                  <a:cubicBezTo>
                    <a:pt x="7" y="21463"/>
                    <a:pt x="86" y="21600"/>
                    <a:pt x="178" y="21600"/>
                  </a:cubicBezTo>
                  <a:lnTo>
                    <a:pt x="183" y="21600"/>
                  </a:lnTo>
                  <a:cubicBezTo>
                    <a:pt x="280" y="21587"/>
                    <a:pt x="359" y="21430"/>
                    <a:pt x="354" y="21246"/>
                  </a:cubicBezTo>
                  <a:lnTo>
                    <a:pt x="354" y="21020"/>
                  </a:lnTo>
                  <a:cubicBezTo>
                    <a:pt x="354" y="20679"/>
                    <a:pt x="366" y="20328"/>
                    <a:pt x="384" y="19988"/>
                  </a:cubicBezTo>
                  <a:cubicBezTo>
                    <a:pt x="396" y="19804"/>
                    <a:pt x="329" y="19647"/>
                    <a:pt x="232" y="19624"/>
                  </a:cubicBezTo>
                  <a:cubicBezTo>
                    <a:pt x="224" y="19621"/>
                    <a:pt x="217" y="19621"/>
                    <a:pt x="209" y="19621"/>
                  </a:cubicBezTo>
                  <a:close/>
                </a:path>
              </a:pathLst>
            </a:custGeom>
            <a:solidFill>
              <a:srgbClr val="4E4E4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76" name="Google Shape;68;p2"/>
            <p:cNvSpPr/>
            <p:nvPr/>
          </p:nvSpPr>
          <p:spPr>
            <a:xfrm>
              <a:off x="6202862" y="0"/>
              <a:ext cx="250521" cy="2498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10" y="3160"/>
                  </a:moveTo>
                  <a:cubicBezTo>
                    <a:pt x="10734" y="3160"/>
                    <a:pt x="10770" y="3160"/>
                    <a:pt x="10806" y="3160"/>
                  </a:cubicBezTo>
                  <a:lnTo>
                    <a:pt x="10854" y="3160"/>
                  </a:lnTo>
                  <a:cubicBezTo>
                    <a:pt x="12891" y="3160"/>
                    <a:pt x="14819" y="3964"/>
                    <a:pt x="16257" y="5418"/>
                  </a:cubicBezTo>
                  <a:cubicBezTo>
                    <a:pt x="21073" y="10235"/>
                    <a:pt x="17599" y="18489"/>
                    <a:pt x="10806" y="18489"/>
                  </a:cubicBezTo>
                  <a:lnTo>
                    <a:pt x="10806" y="20050"/>
                  </a:lnTo>
                  <a:lnTo>
                    <a:pt x="10746" y="18489"/>
                  </a:lnTo>
                  <a:cubicBezTo>
                    <a:pt x="6529" y="18440"/>
                    <a:pt x="3103" y="15005"/>
                    <a:pt x="3163" y="10776"/>
                  </a:cubicBezTo>
                  <a:cubicBezTo>
                    <a:pt x="3163" y="6571"/>
                    <a:pt x="6529" y="3160"/>
                    <a:pt x="10710" y="3160"/>
                  </a:cubicBezTo>
                  <a:close/>
                  <a:moveTo>
                    <a:pt x="10806" y="0"/>
                  </a:moveTo>
                  <a:cubicBezTo>
                    <a:pt x="4816" y="0"/>
                    <a:pt x="0" y="4829"/>
                    <a:pt x="0" y="10776"/>
                  </a:cubicBezTo>
                  <a:cubicBezTo>
                    <a:pt x="0" y="16723"/>
                    <a:pt x="4816" y="21600"/>
                    <a:pt x="10806" y="21600"/>
                  </a:cubicBezTo>
                  <a:cubicBezTo>
                    <a:pt x="16796" y="21600"/>
                    <a:pt x="21600" y="16723"/>
                    <a:pt x="21600" y="10776"/>
                  </a:cubicBezTo>
                  <a:cubicBezTo>
                    <a:pt x="21600" y="4829"/>
                    <a:pt x="16736" y="0"/>
                    <a:pt x="10806" y="0"/>
                  </a:cubicBezTo>
                  <a:close/>
                </a:path>
              </a:pathLst>
            </a:custGeom>
            <a:solidFill>
              <a:srgbClr val="4E4E4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77" name="Google Shape;69;p2"/>
            <p:cNvSpPr/>
            <p:nvPr/>
          </p:nvSpPr>
          <p:spPr>
            <a:xfrm>
              <a:off x="9354655" y="262629"/>
              <a:ext cx="402973" cy="4066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8" h="21600" fill="norm" stroke="1" extrusionOk="0">
                  <a:moveTo>
                    <a:pt x="11488" y="2767"/>
                  </a:moveTo>
                  <a:cubicBezTo>
                    <a:pt x="11755" y="3690"/>
                    <a:pt x="12052" y="4907"/>
                    <a:pt x="12252" y="5734"/>
                  </a:cubicBezTo>
                  <a:cubicBezTo>
                    <a:pt x="12778" y="7874"/>
                    <a:pt x="12911" y="8361"/>
                    <a:pt x="13178" y="8730"/>
                  </a:cubicBezTo>
                  <a:cubicBezTo>
                    <a:pt x="13438" y="9092"/>
                    <a:pt x="13838" y="9254"/>
                    <a:pt x="15958" y="10014"/>
                  </a:cubicBezTo>
                  <a:cubicBezTo>
                    <a:pt x="16714" y="10272"/>
                    <a:pt x="17907" y="10700"/>
                    <a:pt x="18730" y="11062"/>
                  </a:cubicBezTo>
                  <a:cubicBezTo>
                    <a:pt x="17507" y="11593"/>
                    <a:pt x="15558" y="12317"/>
                    <a:pt x="13838" y="12944"/>
                  </a:cubicBezTo>
                  <a:cubicBezTo>
                    <a:pt x="13608" y="13010"/>
                    <a:pt x="13371" y="13202"/>
                    <a:pt x="13275" y="13438"/>
                  </a:cubicBezTo>
                  <a:cubicBezTo>
                    <a:pt x="12415" y="15409"/>
                    <a:pt x="11355" y="17652"/>
                    <a:pt x="10665" y="18899"/>
                  </a:cubicBezTo>
                  <a:cubicBezTo>
                    <a:pt x="10198" y="17556"/>
                    <a:pt x="9502" y="15180"/>
                    <a:pt x="9005" y="13106"/>
                  </a:cubicBezTo>
                  <a:cubicBezTo>
                    <a:pt x="8909" y="12745"/>
                    <a:pt x="8612" y="12449"/>
                    <a:pt x="8249" y="12383"/>
                  </a:cubicBezTo>
                  <a:cubicBezTo>
                    <a:pt x="6233" y="12021"/>
                    <a:pt x="3913" y="11490"/>
                    <a:pt x="2660" y="11128"/>
                  </a:cubicBezTo>
                  <a:cubicBezTo>
                    <a:pt x="4639" y="10110"/>
                    <a:pt x="6663" y="9188"/>
                    <a:pt x="8746" y="8361"/>
                  </a:cubicBezTo>
                  <a:cubicBezTo>
                    <a:pt x="8975" y="8265"/>
                    <a:pt x="9176" y="8066"/>
                    <a:pt x="9272" y="7837"/>
                  </a:cubicBezTo>
                  <a:cubicBezTo>
                    <a:pt x="9932" y="6096"/>
                    <a:pt x="10665" y="4413"/>
                    <a:pt x="11488" y="2767"/>
                  </a:cubicBezTo>
                  <a:close/>
                  <a:moveTo>
                    <a:pt x="11718" y="0"/>
                  </a:moveTo>
                  <a:cubicBezTo>
                    <a:pt x="11125" y="0"/>
                    <a:pt x="10236" y="0"/>
                    <a:pt x="7649" y="6752"/>
                  </a:cubicBezTo>
                  <a:cubicBezTo>
                    <a:pt x="407" y="9652"/>
                    <a:pt x="140" y="10568"/>
                    <a:pt x="43" y="10996"/>
                  </a:cubicBezTo>
                  <a:cubicBezTo>
                    <a:pt x="-53" y="11328"/>
                    <a:pt x="14" y="11660"/>
                    <a:pt x="206" y="11955"/>
                  </a:cubicBezTo>
                  <a:cubicBezTo>
                    <a:pt x="377" y="12221"/>
                    <a:pt x="940" y="12944"/>
                    <a:pt x="7285" y="14161"/>
                  </a:cubicBezTo>
                  <a:cubicBezTo>
                    <a:pt x="9138" y="21600"/>
                    <a:pt x="9835" y="21600"/>
                    <a:pt x="10532" y="21600"/>
                  </a:cubicBezTo>
                  <a:lnTo>
                    <a:pt x="10599" y="21600"/>
                  </a:lnTo>
                  <a:cubicBezTo>
                    <a:pt x="11192" y="21570"/>
                    <a:pt x="11822" y="21534"/>
                    <a:pt x="14898" y="14589"/>
                  </a:cubicBezTo>
                  <a:cubicBezTo>
                    <a:pt x="16781" y="13933"/>
                    <a:pt x="20383" y="12582"/>
                    <a:pt x="21147" y="11918"/>
                  </a:cubicBezTo>
                  <a:cubicBezTo>
                    <a:pt x="21414" y="11660"/>
                    <a:pt x="21547" y="11261"/>
                    <a:pt x="21480" y="10870"/>
                  </a:cubicBezTo>
                  <a:cubicBezTo>
                    <a:pt x="21310" y="9977"/>
                    <a:pt x="20354" y="9549"/>
                    <a:pt x="16647" y="8199"/>
                  </a:cubicBezTo>
                  <a:cubicBezTo>
                    <a:pt x="15958" y="7970"/>
                    <a:pt x="15091" y="7675"/>
                    <a:pt x="14728" y="7505"/>
                  </a:cubicBezTo>
                  <a:cubicBezTo>
                    <a:pt x="14601" y="7077"/>
                    <a:pt x="14335" y="6096"/>
                    <a:pt x="14135" y="5269"/>
                  </a:cubicBezTo>
                  <a:cubicBezTo>
                    <a:pt x="13504" y="2701"/>
                    <a:pt x="13075" y="1085"/>
                    <a:pt x="12615" y="465"/>
                  </a:cubicBezTo>
                  <a:cubicBezTo>
                    <a:pt x="12385" y="199"/>
                    <a:pt x="12052" y="37"/>
                    <a:pt x="11718" y="0"/>
                  </a:cubicBezTo>
                  <a:close/>
                </a:path>
              </a:pathLst>
            </a:custGeom>
            <a:solidFill>
              <a:srgbClr val="4E4E4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grpSp>
          <p:nvGrpSpPr>
            <p:cNvPr id="180" name="Google Shape;70;p2"/>
            <p:cNvGrpSpPr/>
            <p:nvPr/>
          </p:nvGrpSpPr>
          <p:grpSpPr>
            <a:xfrm>
              <a:off x="11500091" y="433083"/>
              <a:ext cx="844179" cy="883821"/>
              <a:chOff x="0" y="0"/>
              <a:chExt cx="844177" cy="883819"/>
            </a:xfrm>
          </p:grpSpPr>
          <p:sp>
            <p:nvSpPr>
              <p:cNvPr id="178" name="Google Shape;71;p2"/>
              <p:cNvSpPr/>
              <p:nvPr/>
            </p:nvSpPr>
            <p:spPr>
              <a:xfrm rot="19591086">
                <a:off x="145436" y="95066"/>
                <a:ext cx="553306" cy="6936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95" h="21600" fill="norm" stroke="1" extrusionOk="0">
                    <a:moveTo>
                      <a:pt x="3405" y="2074"/>
                    </a:moveTo>
                    <a:cubicBezTo>
                      <a:pt x="8678" y="5044"/>
                      <a:pt x="19262" y="12465"/>
                      <a:pt x="20300" y="13799"/>
                    </a:cubicBezTo>
                    <a:cubicBezTo>
                      <a:pt x="19995" y="13925"/>
                      <a:pt x="19249" y="14108"/>
                      <a:pt x="17513" y="14108"/>
                    </a:cubicBezTo>
                    <a:cubicBezTo>
                      <a:pt x="17331" y="14108"/>
                      <a:pt x="17140" y="14108"/>
                      <a:pt x="16937" y="14101"/>
                    </a:cubicBezTo>
                    <a:cubicBezTo>
                      <a:pt x="15899" y="14088"/>
                      <a:pt x="14934" y="14027"/>
                      <a:pt x="14518" y="13982"/>
                    </a:cubicBezTo>
                    <a:cubicBezTo>
                      <a:pt x="10605" y="9664"/>
                      <a:pt x="6128" y="4786"/>
                      <a:pt x="3405" y="2074"/>
                    </a:cubicBezTo>
                    <a:close/>
                    <a:moveTo>
                      <a:pt x="1080" y="2407"/>
                    </a:moveTo>
                    <a:cubicBezTo>
                      <a:pt x="2084" y="4349"/>
                      <a:pt x="4235" y="8059"/>
                      <a:pt x="8716" y="15255"/>
                    </a:cubicBezTo>
                    <a:cubicBezTo>
                      <a:pt x="6620" y="17649"/>
                      <a:pt x="4011" y="20191"/>
                      <a:pt x="3066" y="20663"/>
                    </a:cubicBezTo>
                    <a:cubicBezTo>
                      <a:pt x="2291" y="18830"/>
                      <a:pt x="1080" y="6983"/>
                      <a:pt x="1080" y="2407"/>
                    </a:cubicBezTo>
                    <a:close/>
                    <a:moveTo>
                      <a:pt x="851" y="0"/>
                    </a:moveTo>
                    <a:cubicBezTo>
                      <a:pt x="758" y="0"/>
                      <a:pt x="673" y="17"/>
                      <a:pt x="589" y="44"/>
                    </a:cubicBezTo>
                    <a:lnTo>
                      <a:pt x="550" y="44"/>
                    </a:lnTo>
                    <a:cubicBezTo>
                      <a:pt x="190" y="197"/>
                      <a:pt x="-34" y="424"/>
                      <a:pt x="4" y="3137"/>
                    </a:cubicBezTo>
                    <a:cubicBezTo>
                      <a:pt x="59" y="5998"/>
                      <a:pt x="1080" y="20979"/>
                      <a:pt x="2554" y="21539"/>
                    </a:cubicBezTo>
                    <a:cubicBezTo>
                      <a:pt x="2651" y="21569"/>
                      <a:pt x="2761" y="21600"/>
                      <a:pt x="2876" y="21600"/>
                    </a:cubicBezTo>
                    <a:cubicBezTo>
                      <a:pt x="2880" y="21600"/>
                      <a:pt x="2888" y="21600"/>
                      <a:pt x="2893" y="21600"/>
                    </a:cubicBezTo>
                    <a:cubicBezTo>
                      <a:pt x="4282" y="21600"/>
                      <a:pt x="7818" y="17818"/>
                      <a:pt x="9813" y="15558"/>
                    </a:cubicBezTo>
                    <a:cubicBezTo>
                      <a:pt x="9927" y="15422"/>
                      <a:pt x="9944" y="15255"/>
                      <a:pt x="9851" y="15103"/>
                    </a:cubicBezTo>
                    <a:cubicBezTo>
                      <a:pt x="7374" y="11134"/>
                      <a:pt x="3782" y="5194"/>
                      <a:pt x="2177" y="2227"/>
                    </a:cubicBezTo>
                    <a:cubicBezTo>
                      <a:pt x="4841" y="4892"/>
                      <a:pt x="10228" y="10724"/>
                      <a:pt x="13760" y="14661"/>
                    </a:cubicBezTo>
                    <a:cubicBezTo>
                      <a:pt x="13858" y="14770"/>
                      <a:pt x="13989" y="14831"/>
                      <a:pt x="14142" y="14845"/>
                    </a:cubicBezTo>
                    <a:cubicBezTo>
                      <a:pt x="14197" y="14845"/>
                      <a:pt x="15463" y="14967"/>
                      <a:pt x="16920" y="14997"/>
                    </a:cubicBezTo>
                    <a:cubicBezTo>
                      <a:pt x="17064" y="14997"/>
                      <a:pt x="17204" y="14997"/>
                      <a:pt x="17339" y="14997"/>
                    </a:cubicBezTo>
                    <a:cubicBezTo>
                      <a:pt x="19414" y="14997"/>
                      <a:pt x="20698" y="14784"/>
                      <a:pt x="21282" y="14315"/>
                    </a:cubicBezTo>
                    <a:cubicBezTo>
                      <a:pt x="21511" y="14118"/>
                      <a:pt x="21566" y="13816"/>
                      <a:pt x="21397" y="13572"/>
                    </a:cubicBezTo>
                    <a:cubicBezTo>
                      <a:pt x="20490" y="11756"/>
                      <a:pt x="3918" y="771"/>
                      <a:pt x="1080" y="31"/>
                    </a:cubicBezTo>
                    <a:cubicBezTo>
                      <a:pt x="1063" y="31"/>
                      <a:pt x="1025" y="14"/>
                      <a:pt x="1004" y="14"/>
                    </a:cubicBezTo>
                    <a:cubicBezTo>
                      <a:pt x="953" y="3"/>
                      <a:pt x="902" y="0"/>
                      <a:pt x="851" y="0"/>
                    </a:cubicBezTo>
                    <a:close/>
                  </a:path>
                </a:pathLst>
              </a:custGeom>
              <a:solidFill>
                <a:srgbClr val="4E4E4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79" name="Google Shape;72;p2"/>
              <p:cNvSpPr/>
              <p:nvPr/>
            </p:nvSpPr>
            <p:spPr>
              <a:xfrm rot="19591086">
                <a:off x="440477" y="510675"/>
                <a:ext cx="200680" cy="21989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17" h="21600" fill="norm" stroke="1" extrusionOk="0">
                    <a:moveTo>
                      <a:pt x="19256" y="0"/>
                    </a:moveTo>
                    <a:cubicBezTo>
                      <a:pt x="18747" y="0"/>
                      <a:pt x="18250" y="257"/>
                      <a:pt x="17956" y="857"/>
                    </a:cubicBezTo>
                    <a:cubicBezTo>
                      <a:pt x="13817" y="8503"/>
                      <a:pt x="8468" y="17199"/>
                      <a:pt x="6862" y="18687"/>
                    </a:cubicBezTo>
                    <a:cubicBezTo>
                      <a:pt x="5901" y="17734"/>
                      <a:pt x="4136" y="13954"/>
                      <a:pt x="2870" y="10034"/>
                    </a:cubicBezTo>
                    <a:cubicBezTo>
                      <a:pt x="2678" y="9306"/>
                      <a:pt x="2101" y="8996"/>
                      <a:pt x="1524" y="8996"/>
                    </a:cubicBezTo>
                    <a:cubicBezTo>
                      <a:pt x="619" y="8996"/>
                      <a:pt x="-308" y="9745"/>
                      <a:pt x="99" y="10848"/>
                    </a:cubicBezTo>
                    <a:cubicBezTo>
                      <a:pt x="755" y="12947"/>
                      <a:pt x="3119" y="19972"/>
                      <a:pt x="5697" y="21311"/>
                    </a:cubicBezTo>
                    <a:cubicBezTo>
                      <a:pt x="6048" y="21461"/>
                      <a:pt x="6455" y="21557"/>
                      <a:pt x="6862" y="21600"/>
                    </a:cubicBezTo>
                    <a:cubicBezTo>
                      <a:pt x="7054" y="21600"/>
                      <a:pt x="7314" y="21557"/>
                      <a:pt x="7563" y="21504"/>
                    </a:cubicBezTo>
                    <a:cubicBezTo>
                      <a:pt x="9983" y="20786"/>
                      <a:pt x="15988" y="10559"/>
                      <a:pt x="20580" y="2153"/>
                    </a:cubicBezTo>
                    <a:cubicBezTo>
                      <a:pt x="21292" y="1007"/>
                      <a:pt x="20274" y="0"/>
                      <a:pt x="19256" y="0"/>
                    </a:cubicBezTo>
                    <a:close/>
                  </a:path>
                </a:pathLst>
              </a:custGeom>
              <a:solidFill>
                <a:srgbClr val="4E4E4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</p:grpSp>
      <p:sp>
        <p:nvSpPr>
          <p:cNvPr id="182" name="رقم الشريحة"/>
          <p:cNvSpPr txBox="1"/>
          <p:nvPr>
            <p:ph type="sldNum" sz="quarter" idx="2"/>
          </p:nvPr>
        </p:nvSpPr>
        <p:spPr>
          <a:xfrm>
            <a:off x="11785599" y="12344399"/>
            <a:ext cx="5689601" cy="736601"/>
          </a:xfrm>
          <a:prstGeom prst="rect">
            <a:avLst/>
          </a:prstGeom>
        </p:spPr>
        <p:txBody>
          <a:bodyPr lIns="121919" tIns="121919" rIns="121919" bIns="121919" anchor="ctr"/>
          <a:lstStyle>
            <a:lvl1pPr algn="r" defTabSz="2438400">
              <a:defRPr sz="32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صورة - أفقية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منظر للشاطئ والبحر من الكثبان الرملية العشبية"/>
          <p:cNvSpPr/>
          <p:nvPr>
            <p:ph type="pic" idx="21"/>
          </p:nvPr>
        </p:nvSpPr>
        <p:spPr>
          <a:xfrm>
            <a:off x="3125968" y="-393700"/>
            <a:ext cx="18135601" cy="120904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9" name="نص العنوان"/>
          <p:cNvSpPr txBox="1"/>
          <p:nvPr>
            <p:ph type="title"/>
          </p:nvPr>
        </p:nvSpPr>
        <p:spPr>
          <a:xfrm>
            <a:off x="635000" y="9512300"/>
            <a:ext cx="23114000" cy="2006600"/>
          </a:xfrm>
          <a:prstGeom prst="rect">
            <a:avLst/>
          </a:prstGeom>
        </p:spPr>
        <p:txBody>
          <a:bodyPr anchor="b"/>
          <a:lstStyle/>
          <a:p>
            <a:pPr/>
            <a:r>
              <a:t>نص العنوان</a:t>
            </a:r>
          </a:p>
        </p:txBody>
      </p:sp>
      <p:sp>
        <p:nvSpPr>
          <p:cNvPr id="20" name="مستوى النص الأول…"/>
          <p:cNvSpPr txBox="1"/>
          <p:nvPr>
            <p:ph type="body" sz="quarter" idx="1"/>
          </p:nvPr>
        </p:nvSpPr>
        <p:spPr>
          <a:xfrm>
            <a:off x="635000" y="11442700"/>
            <a:ext cx="23114000" cy="1587500"/>
          </a:xfrm>
          <a:prstGeom prst="rect">
            <a:avLst/>
          </a:prstGeom>
        </p:spPr>
        <p:txBody>
          <a:bodyPr anchor="t"/>
          <a:lstStyle>
            <a:lvl1pPr marL="0" indent="0" algn="ctr" rtl="1">
              <a:spcBef>
                <a:spcPts val="0"/>
              </a:spcBef>
              <a:buSzTx/>
              <a:buNone/>
              <a:defRPr sz="5400"/>
            </a:lvl1pPr>
            <a:lvl2pPr marL="0" indent="0" algn="ctr" rtl="1">
              <a:spcBef>
                <a:spcPts val="0"/>
              </a:spcBef>
              <a:buSzTx/>
              <a:buNone/>
              <a:defRPr sz="5400"/>
            </a:lvl2pPr>
            <a:lvl3pPr marL="0" indent="0" algn="ctr" rtl="1">
              <a:spcBef>
                <a:spcPts val="0"/>
              </a:spcBef>
              <a:buSzTx/>
              <a:buNone/>
              <a:defRPr sz="5400"/>
            </a:lvl3pPr>
            <a:lvl4pPr marL="0" indent="0" algn="ctr" rtl="1">
              <a:spcBef>
                <a:spcPts val="0"/>
              </a:spcBef>
              <a:buSzTx/>
              <a:buNone/>
              <a:defRPr sz="5400"/>
            </a:lvl4pPr>
            <a:lvl5pPr marL="0" indent="0" algn="ctr" rtl="1">
              <a:spcBef>
                <a:spcPts val="0"/>
              </a:spcBef>
              <a:buSzTx/>
              <a:buNone/>
              <a:defRPr sz="54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2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العنوان - الوس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نص العنوان"/>
          <p:cNvSpPr txBox="1"/>
          <p:nvPr>
            <p:ph type="title"/>
          </p:nvPr>
        </p:nvSpPr>
        <p:spPr>
          <a:xfrm>
            <a:off x="1778000" y="4533900"/>
            <a:ext cx="20828000" cy="4648200"/>
          </a:xfrm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2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صورة - رأسية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طائر البلشون يحلق على ارتفاع منخفض فوق الشاطئ خلف سياج قصير"/>
          <p:cNvSpPr/>
          <p:nvPr>
            <p:ph type="pic" sz="half" idx="21"/>
          </p:nvPr>
        </p:nvSpPr>
        <p:spPr>
          <a:xfrm>
            <a:off x="12827000" y="952500"/>
            <a:ext cx="11468100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7" name="نص العنوان"/>
          <p:cNvSpPr txBox="1"/>
          <p:nvPr>
            <p:ph type="title"/>
          </p:nvPr>
        </p:nvSpPr>
        <p:spPr>
          <a:xfrm>
            <a:off x="1651000" y="952500"/>
            <a:ext cx="10223500" cy="5549900"/>
          </a:xfrm>
          <a:prstGeom prst="rect">
            <a:avLst/>
          </a:prstGeom>
        </p:spPr>
        <p:txBody>
          <a:bodyPr anchor="b"/>
          <a:lstStyle>
            <a:lvl1pPr>
              <a:defRPr sz="8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38" name="مستوى النص الأول…"/>
          <p:cNvSpPr txBox="1"/>
          <p:nvPr>
            <p:ph type="body" sz="quarter" idx="1"/>
          </p:nvPr>
        </p:nvSpPr>
        <p:spPr>
          <a:xfrm>
            <a:off x="1651000" y="6527800"/>
            <a:ext cx="10223500" cy="5727700"/>
          </a:xfrm>
          <a:prstGeom prst="rect">
            <a:avLst/>
          </a:prstGeom>
        </p:spPr>
        <p:txBody>
          <a:bodyPr anchor="t"/>
          <a:lstStyle>
            <a:lvl1pPr marL="0" indent="0" algn="ctr" rtl="1">
              <a:spcBef>
                <a:spcPts val="0"/>
              </a:spcBef>
              <a:buSzTx/>
              <a:buNone/>
              <a:defRPr sz="5400"/>
            </a:lvl1pPr>
            <a:lvl2pPr marL="0" indent="0" algn="ctr" rtl="1">
              <a:spcBef>
                <a:spcPts val="0"/>
              </a:spcBef>
              <a:buSzTx/>
              <a:buNone/>
              <a:defRPr sz="5400"/>
            </a:lvl2pPr>
            <a:lvl3pPr marL="0" indent="0" algn="ctr" rtl="1">
              <a:spcBef>
                <a:spcPts val="0"/>
              </a:spcBef>
              <a:buSzTx/>
              <a:buNone/>
              <a:defRPr sz="5400"/>
            </a:lvl3pPr>
            <a:lvl4pPr marL="0" indent="0" algn="ctr" rtl="1">
              <a:spcBef>
                <a:spcPts val="0"/>
              </a:spcBef>
              <a:buSzTx/>
              <a:buNone/>
              <a:defRPr sz="5400"/>
            </a:lvl4pPr>
            <a:lvl5pPr marL="0" indent="0" algn="ctr" rtl="1">
              <a:spcBef>
                <a:spcPts val="0"/>
              </a:spcBef>
              <a:buSzTx/>
              <a:buNone/>
              <a:defRPr sz="54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3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العنوان - أعل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47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العنوان والتعداد النقطي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مستوى النص الأول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rtl="1">
              <a:defRPr sz="4800"/>
            </a:lvl1pPr>
            <a:lvl2pPr rtl="1">
              <a:defRPr sz="4800"/>
            </a:lvl2pPr>
            <a:lvl3pPr rtl="1">
              <a:defRPr sz="4800"/>
            </a:lvl3pPr>
            <a:lvl4pPr rtl="1">
              <a:defRPr sz="4800"/>
            </a:lvl4pPr>
            <a:lvl5pPr rtl="1">
              <a:defRPr sz="48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5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العنوان والتعداد النقطي والصورة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63" name="مستوى النص الأول…"/>
          <p:cNvSpPr txBox="1"/>
          <p:nvPr>
            <p:ph type="body" sz="half" idx="1"/>
          </p:nvPr>
        </p:nvSpPr>
        <p:spPr>
          <a:xfrm>
            <a:off x="1689100" y="3149600"/>
            <a:ext cx="10223500" cy="9296400"/>
          </a:xfrm>
          <a:prstGeom prst="rect">
            <a:avLst/>
          </a:prstGeom>
        </p:spPr>
        <p:txBody>
          <a:bodyPr/>
          <a:lstStyle>
            <a:lvl1pPr marL="558800" indent="-558800" rtl="1">
              <a:spcBef>
                <a:spcPts val="4500"/>
              </a:spcBef>
              <a:defRPr sz="3800"/>
            </a:lvl1pPr>
            <a:lvl2pPr marL="1117600" indent="-558800" rtl="1">
              <a:spcBef>
                <a:spcPts val="4500"/>
              </a:spcBef>
              <a:defRPr sz="3800"/>
            </a:lvl2pPr>
            <a:lvl3pPr marL="1676400" indent="-558800" rtl="1">
              <a:spcBef>
                <a:spcPts val="4500"/>
              </a:spcBef>
              <a:defRPr sz="3800"/>
            </a:lvl3pPr>
            <a:lvl4pPr marL="2235200" indent="-558800" rtl="1">
              <a:spcBef>
                <a:spcPts val="4500"/>
              </a:spcBef>
              <a:defRPr sz="3800"/>
            </a:lvl4pPr>
            <a:lvl5pPr marL="2794000" indent="-558800" rtl="1">
              <a:spcBef>
                <a:spcPts val="4500"/>
              </a:spcBef>
              <a:defRPr sz="38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6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تعداد نقطي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مستوى النص الأول…"/>
          <p:cNvSpPr txBox="1"/>
          <p:nvPr>
            <p:ph type="body" idx="1"/>
          </p:nvPr>
        </p:nvSpPr>
        <p:spPr>
          <a:xfrm>
            <a:off x="1689100" y="1778000"/>
            <a:ext cx="21005800" cy="10160000"/>
          </a:xfrm>
          <a:prstGeom prst="rect">
            <a:avLst/>
          </a:prstGeom>
        </p:spPr>
        <p:txBody>
          <a:bodyPr/>
          <a:lstStyle>
            <a:lvl1pPr rtl="1">
              <a:defRPr sz="4800"/>
            </a:lvl1pPr>
            <a:lvl2pPr rtl="1">
              <a:defRPr sz="4800"/>
            </a:lvl2pPr>
            <a:lvl3pPr rtl="1">
              <a:defRPr sz="4800"/>
            </a:lvl3pPr>
            <a:lvl4pPr rtl="1">
              <a:defRPr sz="4800"/>
            </a:lvl4pPr>
            <a:lvl5pPr rtl="1">
              <a:defRPr sz="48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7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صورة - ٣ أعلى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طريق رملي بين تلين يؤدي إلى المحيط"/>
          <p:cNvSpPr/>
          <p:nvPr>
            <p:ph type="pic" sz="quarter" idx="21"/>
          </p:nvPr>
        </p:nvSpPr>
        <p:spPr>
          <a:xfrm>
            <a:off x="15300325" y="7048500"/>
            <a:ext cx="8324850" cy="5549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0" name="طائر البلشون يحلق على ارتفاع منخفض فوق الشاطئ خلف سياج قصير"/>
          <p:cNvSpPr/>
          <p:nvPr>
            <p:ph type="pic" sz="quarter" idx="22"/>
          </p:nvPr>
        </p:nvSpPr>
        <p:spPr>
          <a:xfrm>
            <a:off x="15760700" y="863600"/>
            <a:ext cx="7404100" cy="7404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1" name="منظر للشاطئ والبحر من الكثبان الرملية العشبية"/>
          <p:cNvSpPr/>
          <p:nvPr>
            <p:ph type="pic" idx="23"/>
          </p:nvPr>
        </p:nvSpPr>
        <p:spPr>
          <a:xfrm>
            <a:off x="-990600" y="1130300"/>
            <a:ext cx="17202150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13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نص العنوان"/>
          <p:cNvSpPr txBox="1"/>
          <p:nvPr>
            <p:ph type="title"/>
          </p:nvPr>
        </p:nvSpPr>
        <p:spPr>
          <a:xfrm>
            <a:off x="1689100" y="355600"/>
            <a:ext cx="21005800" cy="228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نص العنوان</a:t>
            </a:r>
          </a:p>
        </p:txBody>
      </p:sp>
      <p:sp>
        <p:nvSpPr>
          <p:cNvPr id="3" name="مستوى النص الأول…"/>
          <p:cNvSpPr txBox="1"/>
          <p:nvPr>
            <p:ph type="body" idx="1"/>
          </p:nvPr>
        </p:nvSpPr>
        <p:spPr>
          <a:xfrm>
            <a:off x="1689100" y="3149600"/>
            <a:ext cx="21005800" cy="929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4" name="رقم الشريحة"/>
          <p:cNvSpPr txBox="1"/>
          <p:nvPr>
            <p:ph type="sldNum" sz="quarter" idx="2"/>
          </p:nvPr>
        </p:nvSpPr>
        <p:spPr>
          <a:xfrm>
            <a:off x="11968383" y="13081000"/>
            <a:ext cx="434534" cy="466662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2400">
                <a:latin typeface="+mn-lt"/>
                <a:ea typeface="+mn-ea"/>
                <a:cs typeface="+mn-cs"/>
                <a:sym typeface="Geeza Pro Regular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  <p:sldLayoutId id="2147483661" r:id="rId15"/>
  </p:sldLayoutIdLst>
  <p:transition xmlns:p14="http://schemas.microsoft.com/office/powerpoint/2010/main" spd="med" advClick="1"/>
  <p:txStyles>
    <p:titleStyle>
      <a:lvl1pPr marL="0" marR="0" indent="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1pPr>
      <a:lvl2pPr marL="0" marR="0" indent="45720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2pPr>
      <a:lvl3pPr marL="0" marR="0" indent="91440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3pPr>
      <a:lvl4pPr marL="0" marR="0" indent="137160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4pPr>
      <a:lvl5pPr marL="0" marR="0" indent="182880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5pPr>
      <a:lvl6pPr marL="0" marR="0" indent="228600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6pPr>
      <a:lvl7pPr marL="0" marR="0" indent="274320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7pPr>
      <a:lvl8pPr marL="0" marR="0" indent="320040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8pPr>
      <a:lvl9pPr marL="0" marR="0" indent="365760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9pPr>
    </p:titleStyle>
    <p:bodyStyle>
      <a:lvl1pPr marL="635000" marR="0" indent="-635000" algn="r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1pPr>
      <a:lvl2pPr marL="1270000" marR="0" indent="-635000" algn="r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2pPr>
      <a:lvl3pPr marL="1905000" marR="0" indent="-635000" algn="r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3pPr>
      <a:lvl4pPr marL="2540000" marR="0" indent="-635000" algn="r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4pPr>
      <a:lvl5pPr marL="3175000" marR="0" indent="-635000" algn="r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5pPr>
      <a:lvl6pPr marL="3810000" marR="0" indent="-635000" algn="r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6pPr>
      <a:lvl7pPr marL="4445000" marR="0" indent="-635000" algn="r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7pPr>
      <a:lvl8pPr marL="5080000" marR="0" indent="-635000" algn="r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8pPr>
      <a:lvl9pPr marL="5715000" marR="0" indent="-635000" algn="r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9pPr>
    </p:bodyStyle>
    <p:otherStyle>
      <a:lvl1pPr marL="0" marR="0" indent="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Geeza Pro Regular"/>
        </a:defRPr>
      </a:lvl1pPr>
      <a:lvl2pPr marL="0" marR="0" indent="45720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Geeza Pro Regular"/>
        </a:defRPr>
      </a:lvl2pPr>
      <a:lvl3pPr marL="0" marR="0" indent="91440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Geeza Pro Regular"/>
        </a:defRPr>
      </a:lvl3pPr>
      <a:lvl4pPr marL="0" marR="0" indent="137160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Geeza Pro Regular"/>
        </a:defRPr>
      </a:lvl4pPr>
      <a:lvl5pPr marL="0" marR="0" indent="182880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Geeza Pro Regular"/>
        </a:defRPr>
      </a:lvl5pPr>
      <a:lvl6pPr marL="0" marR="0" indent="228600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Geeza Pro Regular"/>
        </a:defRPr>
      </a:lvl6pPr>
      <a:lvl7pPr marL="0" marR="0" indent="274320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Geeza Pro Regular"/>
        </a:defRPr>
      </a:lvl7pPr>
      <a:lvl8pPr marL="0" marR="0" indent="320040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Geeza Pro Regular"/>
        </a:defRPr>
      </a:lvl8pPr>
      <a:lvl9pPr marL="0" marR="0" indent="365760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Geeza Pro Regular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.png"/><Relationship Id="rId3" Type="http://schemas.openxmlformats.org/officeDocument/2006/relationships/image" Target="../media/image19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9.png"/><Relationship Id="rId3" Type="http://schemas.openxmlformats.org/officeDocument/2006/relationships/image" Target="../media/image20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4.png"/><Relationship Id="rId3" Type="http://schemas.openxmlformats.org/officeDocument/2006/relationships/image" Target="../media/image21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4.png"/><Relationship Id="rId3" Type="http://schemas.openxmlformats.org/officeDocument/2006/relationships/image" Target="../media/image21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3.png"/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5" Type="http://schemas.openxmlformats.org/officeDocument/2006/relationships/image" Target="../media/image24.png"/><Relationship Id="rId6" Type="http://schemas.openxmlformats.org/officeDocument/2006/relationships/image" Target="../media/image25.png"/><Relationship Id="rId7" Type="http://schemas.openxmlformats.org/officeDocument/2006/relationships/image" Target="../media/image26.png"/><Relationship Id="rId8" Type="http://schemas.openxmlformats.org/officeDocument/2006/relationships/image" Target="../media/image27.png"/><Relationship Id="rId9" Type="http://schemas.openxmlformats.org/officeDocument/2006/relationships/image" Target="../media/image28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.gif"/><Relationship Id="rId3" Type="http://schemas.openxmlformats.org/officeDocument/2006/relationships/image" Target="../media/image13.png"/><Relationship Id="rId4" Type="http://schemas.openxmlformats.org/officeDocument/2006/relationships/image" Target="../media/image29.png"/><Relationship Id="rId5" Type="http://schemas.openxmlformats.org/officeDocument/2006/relationships/image" Target="../media/image24.png"/><Relationship Id="rId6" Type="http://schemas.openxmlformats.org/officeDocument/2006/relationships/image" Target="../media/image30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7.jpeg"/><Relationship Id="rId3" Type="http://schemas.openxmlformats.org/officeDocument/2006/relationships/image" Target="../media/image13.png"/><Relationship Id="rId4" Type="http://schemas.openxmlformats.org/officeDocument/2006/relationships/image" Target="../media/image31.png"/><Relationship Id="rId5" Type="http://schemas.openxmlformats.org/officeDocument/2006/relationships/image" Target="../media/image1.gif"/><Relationship Id="rId6" Type="http://schemas.openxmlformats.org/officeDocument/2006/relationships/image" Target="../media/image32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3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4.png"/><Relationship Id="rId3" Type="http://schemas.openxmlformats.org/officeDocument/2006/relationships/image" Target="../media/image34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video" Target="../media/media1.mp4"/><Relationship Id="rId3" Type="http://schemas.microsoft.com/office/2007/relationships/media" Target="../media/media1.mp4"/><Relationship Id="rId4" Type="http://schemas.openxmlformats.org/officeDocument/2006/relationships/image" Target="../media/image1.png"/><Relationship Id="rId5" Type="http://schemas.openxmlformats.org/officeDocument/2006/relationships/image" Target="../media/image9.jpe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3.png"/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5" Type="http://schemas.openxmlformats.org/officeDocument/2006/relationships/image" Target="../media/image35.png"/><Relationship Id="rId6" Type="http://schemas.openxmlformats.org/officeDocument/2006/relationships/image" Target="../media/image36.png"/><Relationship Id="rId7" Type="http://schemas.openxmlformats.org/officeDocument/2006/relationships/image" Target="../media/image24.png"/><Relationship Id="rId8" Type="http://schemas.openxmlformats.org/officeDocument/2006/relationships/image" Target="../media/image37.png"/><Relationship Id="rId9" Type="http://schemas.openxmlformats.org/officeDocument/2006/relationships/image" Target="../media/image38.pn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.gif"/><Relationship Id="rId3" Type="http://schemas.openxmlformats.org/officeDocument/2006/relationships/image" Target="../media/image13.png"/><Relationship Id="rId4" Type="http://schemas.openxmlformats.org/officeDocument/2006/relationships/image" Target="../media/image29.png"/><Relationship Id="rId5" Type="http://schemas.openxmlformats.org/officeDocument/2006/relationships/image" Target="../media/image24.png"/><Relationship Id="rId6" Type="http://schemas.openxmlformats.org/officeDocument/2006/relationships/image" Target="../media/image39.png"/><Relationship Id="rId7" Type="http://schemas.openxmlformats.org/officeDocument/2006/relationships/image" Target="../media/image30.pn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2.png"/><Relationship Id="rId3" Type="http://schemas.openxmlformats.org/officeDocument/2006/relationships/image" Target="../media/image40.pn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1.pn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4.png"/><Relationship Id="rId3" Type="http://schemas.openxmlformats.org/officeDocument/2006/relationships/image" Target="../media/image41.pn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3.png"/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5" Type="http://schemas.openxmlformats.org/officeDocument/2006/relationships/image" Target="../media/image24.png"/><Relationship Id="rId6" Type="http://schemas.openxmlformats.org/officeDocument/2006/relationships/image" Target="../media/image41.pn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.gif"/><Relationship Id="rId3" Type="http://schemas.openxmlformats.org/officeDocument/2006/relationships/image" Target="../media/image13.png"/><Relationship Id="rId4" Type="http://schemas.openxmlformats.org/officeDocument/2006/relationships/image" Target="../media/image29.png"/><Relationship Id="rId5" Type="http://schemas.openxmlformats.org/officeDocument/2006/relationships/image" Target="../media/image24.png"/><Relationship Id="rId6" Type="http://schemas.openxmlformats.org/officeDocument/2006/relationships/image" Target="../media/image39.png"/><Relationship Id="rId7" Type="http://schemas.openxmlformats.org/officeDocument/2006/relationships/image" Target="../media/image30.png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2.png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4.png"/><Relationship Id="rId3" Type="http://schemas.openxmlformats.org/officeDocument/2006/relationships/image" Target="../media/image42.png"/><Relationship Id="rId4" Type="http://schemas.openxmlformats.org/officeDocument/2006/relationships/image" Target="../media/image43.png"/><Relationship Id="rId5" Type="http://schemas.openxmlformats.org/officeDocument/2006/relationships/image" Target="../media/image44.png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3.png"/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5" Type="http://schemas.openxmlformats.org/officeDocument/2006/relationships/image" Target="../media/image42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.gif"/><Relationship Id="rId3" Type="http://schemas.openxmlformats.org/officeDocument/2006/relationships/image" Target="../media/image13.png"/><Relationship Id="rId4" Type="http://schemas.openxmlformats.org/officeDocument/2006/relationships/image" Target="../media/image29.png"/><Relationship Id="rId5" Type="http://schemas.openxmlformats.org/officeDocument/2006/relationships/image" Target="../media/image24.png"/><Relationship Id="rId6" Type="http://schemas.openxmlformats.org/officeDocument/2006/relationships/image" Target="../media/image30.png"/></Relationships>
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.gif"/><Relationship Id="rId3" Type="http://schemas.openxmlformats.org/officeDocument/2006/relationships/image" Target="../media/image13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/Relationships>

</file>

<file path=ppt/slides/_rels/slide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5.png"/><Relationship Id="rId3" Type="http://schemas.openxmlformats.org/officeDocument/2006/relationships/image" Target="../media/image46.png"/></Relationships>

</file>

<file path=ppt/slides/_rels/slide3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7.png"/><Relationship Id="rId3" Type="http://schemas.openxmlformats.org/officeDocument/2006/relationships/image" Target="../media/image48.png"/><Relationship Id="rId4" Type="http://schemas.openxmlformats.org/officeDocument/2006/relationships/image" Target="../media/image49.png"/><Relationship Id="rId5" Type="http://schemas.openxmlformats.org/officeDocument/2006/relationships/image" Target="../media/image50.png"/><Relationship Id="rId6" Type="http://schemas.openxmlformats.org/officeDocument/2006/relationships/image" Target="../media/image51.png"/><Relationship Id="rId7" Type="http://schemas.openxmlformats.org/officeDocument/2006/relationships/image" Target="../media/image52.png"/><Relationship Id="rId8" Type="http://schemas.openxmlformats.org/officeDocument/2006/relationships/image" Target="../media/image18.jpeg"/><Relationship Id="rId9" Type="http://schemas.openxmlformats.org/officeDocument/2006/relationships/image" Target="../media/image53.png"/><Relationship Id="rId10" Type="http://schemas.openxmlformats.org/officeDocument/2006/relationships/image" Target="../media/image54.png"/><Relationship Id="rId11" Type="http://schemas.openxmlformats.org/officeDocument/2006/relationships/image" Target="../media/image55.png"/><Relationship Id="rId12" Type="http://schemas.openxmlformats.org/officeDocument/2006/relationships/image" Target="../media/image56.png"/><Relationship Id="rId13" Type="http://schemas.openxmlformats.org/officeDocument/2006/relationships/image" Target="../media/image57.png"/><Relationship Id="rId14" Type="http://schemas.openxmlformats.org/officeDocument/2006/relationships/image" Target="../media/image19.jpeg"/><Relationship Id="rId15" Type="http://schemas.openxmlformats.org/officeDocument/2006/relationships/image" Target="../media/image58.png"/><Relationship Id="rId16" Type="http://schemas.openxmlformats.org/officeDocument/2006/relationships/image" Target="../media/image3.png"/><Relationship Id="rId17" Type="http://schemas.openxmlformats.org/officeDocument/2006/relationships/image" Target="../media/image33.png"/><Relationship Id="rId18" Type="http://schemas.openxmlformats.org/officeDocument/2006/relationships/image" Target="../media/image20.png"/></Relationships>

</file>

<file path=ppt/slides/_rels/slide3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1.jpeg"/><Relationship Id="rId3" Type="http://schemas.openxmlformats.org/officeDocument/2006/relationships/hyperlink" Target="https://linktr.ee/Refa2" TargetMode="External"/><Relationship Id="rId4" Type="http://schemas.openxmlformats.org/officeDocument/2006/relationships/hyperlink" Target="https://t.me/hasna_math" TargetMode="External"/><Relationship Id="rId5" Type="http://schemas.openxmlformats.org/officeDocument/2006/relationships/image" Target="../media/image20.jpeg"/><Relationship Id="rId6" Type="http://schemas.openxmlformats.org/officeDocument/2006/relationships/image" Target="../media/image59.png"/><Relationship Id="rId7" Type="http://schemas.openxmlformats.org/officeDocument/2006/relationships/image" Target="../media/image60.png"/><Relationship Id="rId8" Type="http://schemas.openxmlformats.org/officeDocument/2006/relationships/image" Target="../media/image61.png"/><Relationship Id="rId9" Type="http://schemas.openxmlformats.org/officeDocument/2006/relationships/image" Target="../media/image62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0.jpe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.gif"/><Relationship Id="rId6" Type="http://schemas.openxmlformats.org/officeDocument/2006/relationships/image" Target="../media/image4.png"/><Relationship Id="rId7" Type="http://schemas.openxmlformats.org/officeDocument/2006/relationships/image" Target="../media/image5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png"/><Relationship Id="rId3" Type="http://schemas.openxmlformats.org/officeDocument/2006/relationships/image" Target="../media/image11.jpeg"/><Relationship Id="rId4" Type="http://schemas.openxmlformats.org/officeDocument/2006/relationships/image" Target="../media/image12.jpeg"/><Relationship Id="rId5" Type="http://schemas.openxmlformats.org/officeDocument/2006/relationships/image" Target="../media/image7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8.png"/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image" Target="../media/image12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6" Type="http://schemas.openxmlformats.org/officeDocument/2006/relationships/image" Target="../media/image13.jpeg"/><Relationship Id="rId7" Type="http://schemas.openxmlformats.org/officeDocument/2006/relationships/image" Target="../media/image14.jpeg"/><Relationship Id="rId8" Type="http://schemas.openxmlformats.org/officeDocument/2006/relationships/image" Target="../media/image15.jpeg"/><Relationship Id="rId9" Type="http://schemas.openxmlformats.org/officeDocument/2006/relationships/image" Target="../media/image17.png"/><Relationship Id="rId10" Type="http://schemas.openxmlformats.org/officeDocument/2006/relationships/image" Target="../media/image16.jpe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الفصل الدراسي الثاني"/>
          <p:cNvSpPr txBox="1"/>
          <p:nvPr/>
        </p:nvSpPr>
        <p:spPr>
          <a:xfrm>
            <a:off x="10720858" y="8340023"/>
            <a:ext cx="4170137" cy="6600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400" u="sng">
                <a:solidFill>
                  <a:srgbClr val="016E8F"/>
                </a:solidFill>
              </a:defRPr>
            </a:lvl1pPr>
          </a:lstStyle>
          <a:p>
            <a:pPr rtl="0">
              <a:defRPr/>
            </a:pPr>
            <a:r>
              <a:t>الفصل الدراسي الثاني </a:t>
            </a:r>
          </a:p>
        </p:txBody>
      </p:sp>
      <p:sp>
        <p:nvSpPr>
          <p:cNvPr id="192" name="التحليل والمعادلات التربيعية"/>
          <p:cNvSpPr txBox="1"/>
          <p:nvPr/>
        </p:nvSpPr>
        <p:spPr>
          <a:xfrm>
            <a:off x="7803404" y="4434869"/>
            <a:ext cx="10005046" cy="1295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9000" u="sng">
                <a:solidFill>
                  <a:srgbClr val="016E8F"/>
                </a:solidFill>
                <a:latin typeface="Beirut Regular"/>
                <a:ea typeface="Beirut Regular"/>
                <a:cs typeface="Beirut Regular"/>
                <a:sym typeface="Beirut Regular"/>
              </a:defRPr>
            </a:lvl1pPr>
          </a:lstStyle>
          <a:p>
            <a:pPr rtl="0">
              <a:defRPr/>
            </a:pPr>
            <a:r>
              <a:t>التحليل والمعادلات التربيعية</a:t>
            </a:r>
          </a:p>
        </p:txBody>
      </p:sp>
      <p:sp>
        <p:nvSpPr>
          <p:cNvPr id="193" name="٧- ٣"/>
          <p:cNvSpPr txBox="1"/>
          <p:nvPr/>
        </p:nvSpPr>
        <p:spPr>
          <a:xfrm>
            <a:off x="12415049" y="6025565"/>
            <a:ext cx="1322659" cy="10103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500">
                <a:solidFill>
                  <a:srgbClr val="016E8F"/>
                </a:solidFill>
              </a:defRPr>
            </a:lvl1pPr>
          </a:lstStyle>
          <a:p>
            <a:pPr rtl="0">
              <a:defRPr/>
            </a:pPr>
            <a:r>
              <a:t>٧- ٣</a:t>
            </a:r>
          </a:p>
        </p:txBody>
      </p:sp>
      <p:grpSp>
        <p:nvGrpSpPr>
          <p:cNvPr id="198" name="تجميع"/>
          <p:cNvGrpSpPr/>
          <p:nvPr/>
        </p:nvGrpSpPr>
        <p:grpSpPr>
          <a:xfrm>
            <a:off x="3246339" y="5381447"/>
            <a:ext cx="18337420" cy="3618610"/>
            <a:chOff x="0" y="0"/>
            <a:chExt cx="18337418" cy="3618608"/>
          </a:xfrm>
        </p:grpSpPr>
        <p:sp>
          <p:nvSpPr>
            <p:cNvPr id="194" name="المعادلات التربيعية أس + ب س + ج = ٠"/>
            <p:cNvSpPr txBox="1"/>
            <p:nvPr/>
          </p:nvSpPr>
          <p:spPr>
            <a:xfrm>
              <a:off x="0" y="0"/>
              <a:ext cx="18337419" cy="361860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b="1" sz="5900">
                  <a:solidFill>
                    <a:srgbClr val="FFFBB9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rtl="0">
                <a:defRPr/>
              </a:pPr>
              <a:r>
                <a:t>المعادلات التربيعية أس + ب س + ج = ٠</a:t>
              </a:r>
            </a:p>
          </p:txBody>
        </p:sp>
        <p:grpSp>
          <p:nvGrpSpPr>
            <p:cNvPr id="197" name="تجميع"/>
            <p:cNvGrpSpPr/>
            <p:nvPr/>
          </p:nvGrpSpPr>
          <p:grpSpPr>
            <a:xfrm>
              <a:off x="38045" y="929383"/>
              <a:ext cx="18299374" cy="1563170"/>
              <a:chOff x="0" y="0"/>
              <a:chExt cx="18299372" cy="1563169"/>
            </a:xfrm>
          </p:grpSpPr>
          <p:sp>
            <p:nvSpPr>
              <p:cNvPr id="195" name="المعادلات التربيعية أس + ب س + ج = ٠"/>
              <p:cNvSpPr txBox="1"/>
              <p:nvPr/>
            </p:nvSpPr>
            <p:spPr>
              <a:xfrm>
                <a:off x="0" y="0"/>
                <a:ext cx="18299373" cy="156317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>
                <a:lvl1pPr>
                  <a:defRPr b="1" sz="5900">
                    <a:solidFill>
                      <a:srgbClr val="E63B7A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</a:lstStyle>
              <a:p>
                <a:pPr rtl="0">
                  <a:defRPr/>
                </a:pPr>
                <a:r>
                  <a:t>المعادلات التربيعية أس + ب س + ج = ٠</a:t>
                </a:r>
              </a:p>
            </p:txBody>
          </p:sp>
          <p:sp>
            <p:nvSpPr>
              <p:cNvPr id="196" name="٢"/>
              <p:cNvSpPr/>
              <p:nvPr/>
            </p:nvSpPr>
            <p:spPr>
              <a:xfrm>
                <a:off x="7688994" y="884695"/>
                <a:ext cx="2264722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ctr">
                <a:spAutoFit/>
              </a:bodyPr>
              <a:lstStyle>
                <a:lvl1pPr>
                  <a:defRPr sz="3800">
                    <a:solidFill>
                      <a:srgbClr val="B92D5D"/>
                    </a:solidFill>
                  </a:defRPr>
                </a:lvl1pPr>
              </a:lstStyle>
              <a:p>
                <a:pPr rtl="0">
                  <a:defRPr/>
                </a:pPr>
                <a:r>
                  <a:t>٢</a:t>
                </a:r>
              </a:p>
            </p:txBody>
          </p:sp>
        </p:grpSp>
      </p:grp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1" name="تجميع"/>
          <p:cNvGrpSpPr/>
          <p:nvPr/>
        </p:nvGrpSpPr>
        <p:grpSpPr>
          <a:xfrm>
            <a:off x="4586368" y="3636484"/>
            <a:ext cx="16686327" cy="7470752"/>
            <a:chOff x="0" y="0"/>
            <a:chExt cx="16686325" cy="7470750"/>
          </a:xfrm>
        </p:grpSpPr>
        <p:grpSp>
          <p:nvGrpSpPr>
            <p:cNvPr id="349" name="تجميع"/>
            <p:cNvGrpSpPr/>
            <p:nvPr/>
          </p:nvGrpSpPr>
          <p:grpSpPr>
            <a:xfrm>
              <a:off x="0" y="0"/>
              <a:ext cx="16686326" cy="7470751"/>
              <a:chOff x="0" y="0"/>
              <a:chExt cx="16686325" cy="7470750"/>
            </a:xfrm>
          </p:grpSpPr>
          <p:sp>
            <p:nvSpPr>
              <p:cNvPr id="347" name="مستطيل"/>
              <p:cNvSpPr/>
              <p:nvPr/>
            </p:nvSpPr>
            <p:spPr>
              <a:xfrm>
                <a:off x="0" y="0"/>
                <a:ext cx="16686311" cy="7470751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 sz="32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Geeza Pro Regular"/>
                  </a:defRPr>
                </a:pPr>
              </a:p>
            </p:txBody>
          </p:sp>
          <p:pic>
            <p:nvPicPr>
              <p:cNvPr id="348" name="IMG_8614.png" descr="IMG_8614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15084" t="30464" r="18929" b="23957"/>
              <a:stretch>
                <a:fillRect/>
              </a:stretch>
            </p:blipFill>
            <p:spPr>
              <a:xfrm>
                <a:off x="7760591" y="0"/>
                <a:ext cx="8925735" cy="462389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pic>
          <p:nvPicPr>
            <p:cNvPr id="350" name="IMG_8624.png" descr="IMG_8624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30612" t="10056" r="17672" b="21591"/>
            <a:stretch>
              <a:fillRect/>
            </a:stretch>
          </p:blipFill>
          <p:spPr>
            <a:xfrm>
              <a:off x="462980" y="188373"/>
              <a:ext cx="6659560" cy="660147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prism dir="l" isContent="0" isInverted="1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3" name="IMG_8624.png" descr="IMG_8624.png"/>
          <p:cNvPicPr>
            <a:picLocks noChangeAspect="1"/>
          </p:cNvPicPr>
          <p:nvPr/>
        </p:nvPicPr>
        <p:blipFill>
          <a:blip r:embed="rId2">
            <a:extLst/>
          </a:blip>
          <a:srcRect l="40742" t="81674" r="40742" b="14295"/>
          <a:stretch>
            <a:fillRect/>
          </a:stretch>
        </p:blipFill>
        <p:spPr>
          <a:xfrm>
            <a:off x="7818458" y="2312370"/>
            <a:ext cx="9116171" cy="1487986"/>
          </a:xfrm>
          <a:prstGeom prst="rect">
            <a:avLst/>
          </a:prstGeom>
          <a:ln w="38100">
            <a:solidFill>
              <a:srgbClr val="000000"/>
            </a:solidFill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354" name="IMG_8625.png" descr="IMG_8625.png"/>
          <p:cNvPicPr>
            <a:picLocks noChangeAspect="1"/>
          </p:cNvPicPr>
          <p:nvPr/>
        </p:nvPicPr>
        <p:blipFill>
          <a:blip r:embed="rId3">
            <a:extLst/>
          </a:blip>
          <a:srcRect l="11830" t="57083" r="32312" b="30267"/>
          <a:stretch>
            <a:fillRect/>
          </a:stretch>
        </p:blipFill>
        <p:spPr>
          <a:xfrm>
            <a:off x="5441504" y="5410993"/>
            <a:ext cx="14501665" cy="2463019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355" name="IMG_8625.png" descr="IMG_8625.png"/>
          <p:cNvPicPr>
            <a:picLocks noChangeAspect="1"/>
          </p:cNvPicPr>
          <p:nvPr/>
        </p:nvPicPr>
        <p:blipFill>
          <a:blip r:embed="rId3">
            <a:extLst/>
          </a:blip>
          <a:srcRect l="27664" t="70139" r="32521" b="14433"/>
          <a:stretch>
            <a:fillRect/>
          </a:stretch>
        </p:blipFill>
        <p:spPr>
          <a:xfrm>
            <a:off x="7208262" y="9465690"/>
            <a:ext cx="10336697" cy="3003924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prism dir="l" isContent="0" isInverted="1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5" presetID="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vertical)" transition="in">
                                      <p:cBhvr>
                                        <p:cTn id="7" dur="1000"/>
                                        <p:tgtEl>
                                          <p:spTgt spid="3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55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7" name="IMG_8614.png" descr="IMG_8614.png"/>
          <p:cNvPicPr>
            <a:picLocks noChangeAspect="1"/>
          </p:cNvPicPr>
          <p:nvPr/>
        </p:nvPicPr>
        <p:blipFill>
          <a:blip r:embed="rId2">
            <a:extLst/>
          </a:blip>
          <a:srcRect l="51390" t="29971" r="19742" b="62999"/>
          <a:stretch>
            <a:fillRect/>
          </a:stretch>
        </p:blipFill>
        <p:spPr>
          <a:xfrm>
            <a:off x="7214984" y="5652457"/>
            <a:ext cx="10699791" cy="1954138"/>
          </a:xfrm>
          <a:prstGeom prst="rect">
            <a:avLst/>
          </a:prstGeom>
          <a:ln w="63500">
            <a:solidFill>
              <a:srgbClr val="76BB40"/>
            </a:solidFill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prism dir="l" isContent="0" isInverted="1"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صفحة…"/>
          <p:cNvSpPr txBox="1"/>
          <p:nvPr/>
        </p:nvSpPr>
        <p:spPr>
          <a:xfrm>
            <a:off x="563548" y="703133"/>
            <a:ext cx="3163488" cy="9015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defTabSz="914400" rtl="0">
              <a:defRPr b="1" sz="31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صفحة</a:t>
            </a:r>
          </a:p>
          <a:p>
            <a:pPr defTabSz="914400" rtl="0">
              <a:defRPr b="1" sz="31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١٢٢</a:t>
            </a:r>
          </a:p>
        </p:txBody>
      </p:sp>
      <p:grpSp>
        <p:nvGrpSpPr>
          <p:cNvPr id="367" name="تجميع"/>
          <p:cNvGrpSpPr/>
          <p:nvPr/>
        </p:nvGrpSpPr>
        <p:grpSpPr>
          <a:xfrm>
            <a:off x="14832421" y="2702324"/>
            <a:ext cx="5987882" cy="937291"/>
            <a:chOff x="0" y="0"/>
            <a:chExt cx="5987880" cy="937289"/>
          </a:xfrm>
        </p:grpSpPr>
        <p:grpSp>
          <p:nvGrpSpPr>
            <p:cNvPr id="364" name="Google Shape;4333;p67"/>
            <p:cNvGrpSpPr/>
            <p:nvPr/>
          </p:nvGrpSpPr>
          <p:grpSpPr>
            <a:xfrm>
              <a:off x="0" y="0"/>
              <a:ext cx="4707043" cy="833473"/>
              <a:chOff x="0" y="0"/>
              <a:chExt cx="4707042" cy="833472"/>
            </a:xfrm>
          </p:grpSpPr>
          <p:sp>
            <p:nvSpPr>
              <p:cNvPr id="360" name="Google Shape;4334;p67"/>
              <p:cNvSpPr/>
              <p:nvPr/>
            </p:nvSpPr>
            <p:spPr>
              <a:xfrm>
                <a:off x="4361345" y="0"/>
                <a:ext cx="322640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165100" dist="50800" dir="5400000">
                  <a:srgbClr val="000000">
                    <a:alpha val="2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61" name="Google Shape;4336;p67"/>
              <p:cNvSpPr/>
              <p:nvPr/>
            </p:nvSpPr>
            <p:spPr>
              <a:xfrm>
                <a:off x="4361345" y="0"/>
                <a:ext cx="322640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62" name="Google Shape;4337;p67"/>
              <p:cNvSpPr/>
              <p:nvPr/>
            </p:nvSpPr>
            <p:spPr>
              <a:xfrm>
                <a:off x="0" y="116217"/>
                <a:ext cx="4707043" cy="7172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121"/>
                    </a:lnTo>
                    <a:cubicBezTo>
                      <a:pt x="19" y="21103"/>
                      <a:pt x="41" y="21094"/>
                      <a:pt x="64" y="21091"/>
                    </a:cubicBezTo>
                    <a:cubicBezTo>
                      <a:pt x="68" y="21091"/>
                      <a:pt x="72" y="21091"/>
                      <a:pt x="75" y="21091"/>
                    </a:cubicBezTo>
                    <a:cubicBezTo>
                      <a:pt x="247" y="21091"/>
                      <a:pt x="281" y="21600"/>
                      <a:pt x="453" y="21600"/>
                    </a:cubicBezTo>
                    <a:cubicBezTo>
                      <a:pt x="457" y="21600"/>
                      <a:pt x="460" y="21600"/>
                      <a:pt x="464" y="21599"/>
                    </a:cubicBezTo>
                    <a:cubicBezTo>
                      <a:pt x="648" y="21578"/>
                      <a:pt x="642" y="21446"/>
                      <a:pt x="826" y="21422"/>
                    </a:cubicBezTo>
                    <a:cubicBezTo>
                      <a:pt x="1012" y="21399"/>
                      <a:pt x="997" y="21140"/>
                      <a:pt x="1183" y="21116"/>
                    </a:cubicBezTo>
                    <a:cubicBezTo>
                      <a:pt x="1369" y="21094"/>
                      <a:pt x="1364" y="21001"/>
                      <a:pt x="1548" y="20976"/>
                    </a:cubicBezTo>
                    <a:cubicBezTo>
                      <a:pt x="1554" y="20976"/>
                      <a:pt x="1560" y="20975"/>
                      <a:pt x="1566" y="20975"/>
                    </a:cubicBezTo>
                    <a:cubicBezTo>
                      <a:pt x="1730" y="20975"/>
                      <a:pt x="1754" y="21266"/>
                      <a:pt x="1918" y="21266"/>
                    </a:cubicBezTo>
                    <a:cubicBezTo>
                      <a:pt x="1924" y="21266"/>
                      <a:pt x="1930" y="21265"/>
                      <a:pt x="1936" y="21265"/>
                    </a:cubicBezTo>
                    <a:cubicBezTo>
                      <a:pt x="2120" y="21240"/>
                      <a:pt x="2114" y="21099"/>
                      <a:pt x="2298" y="21077"/>
                    </a:cubicBezTo>
                    <a:cubicBezTo>
                      <a:pt x="2482" y="21055"/>
                      <a:pt x="2479" y="20981"/>
                      <a:pt x="2663" y="20957"/>
                    </a:cubicBezTo>
                    <a:cubicBezTo>
                      <a:pt x="2849" y="20935"/>
                      <a:pt x="2847" y="20896"/>
                      <a:pt x="3031" y="20871"/>
                    </a:cubicBezTo>
                    <a:cubicBezTo>
                      <a:pt x="3036" y="20871"/>
                      <a:pt x="3041" y="20871"/>
                      <a:pt x="3046" y="20871"/>
                    </a:cubicBezTo>
                    <a:cubicBezTo>
                      <a:pt x="3212" y="20871"/>
                      <a:pt x="3241" y="21236"/>
                      <a:pt x="3406" y="21236"/>
                    </a:cubicBezTo>
                    <a:cubicBezTo>
                      <a:pt x="3411" y="21236"/>
                      <a:pt x="3417" y="21236"/>
                      <a:pt x="3422" y="21235"/>
                    </a:cubicBezTo>
                    <a:cubicBezTo>
                      <a:pt x="3606" y="21213"/>
                      <a:pt x="3574" y="20598"/>
                      <a:pt x="3759" y="20576"/>
                    </a:cubicBezTo>
                    <a:cubicBezTo>
                      <a:pt x="3762" y="20576"/>
                      <a:pt x="3765" y="20575"/>
                      <a:pt x="3768" y="20575"/>
                    </a:cubicBezTo>
                    <a:cubicBezTo>
                      <a:pt x="3942" y="20575"/>
                      <a:pt x="3976" y="21136"/>
                      <a:pt x="4150" y="21136"/>
                    </a:cubicBezTo>
                    <a:cubicBezTo>
                      <a:pt x="4154" y="21136"/>
                      <a:pt x="4157" y="21136"/>
                      <a:pt x="4160" y="21135"/>
                    </a:cubicBezTo>
                    <a:cubicBezTo>
                      <a:pt x="4344" y="21113"/>
                      <a:pt x="4314" y="20522"/>
                      <a:pt x="4498" y="20500"/>
                    </a:cubicBezTo>
                    <a:cubicBezTo>
                      <a:pt x="4503" y="20500"/>
                      <a:pt x="4508" y="20500"/>
                      <a:pt x="4512" y="20500"/>
                    </a:cubicBezTo>
                    <a:cubicBezTo>
                      <a:pt x="4681" y="20500"/>
                      <a:pt x="4708" y="20887"/>
                      <a:pt x="4877" y="20887"/>
                    </a:cubicBezTo>
                    <a:cubicBezTo>
                      <a:pt x="4882" y="20887"/>
                      <a:pt x="4886" y="20887"/>
                      <a:pt x="4891" y="20886"/>
                    </a:cubicBezTo>
                    <a:cubicBezTo>
                      <a:pt x="5075" y="20864"/>
                      <a:pt x="5059" y="20544"/>
                      <a:pt x="5243" y="20520"/>
                    </a:cubicBezTo>
                    <a:cubicBezTo>
                      <a:pt x="5313" y="20511"/>
                      <a:pt x="5356" y="20509"/>
                      <a:pt x="5393" y="20509"/>
                    </a:cubicBezTo>
                    <a:cubicBezTo>
                      <a:pt x="5420" y="20509"/>
                      <a:pt x="5443" y="20509"/>
                      <a:pt x="5471" y="20509"/>
                    </a:cubicBezTo>
                    <a:cubicBezTo>
                      <a:pt x="5506" y="20509"/>
                      <a:pt x="5549" y="20508"/>
                      <a:pt x="5613" y="20500"/>
                    </a:cubicBezTo>
                    <a:cubicBezTo>
                      <a:pt x="5799" y="20478"/>
                      <a:pt x="5791" y="20329"/>
                      <a:pt x="5975" y="20307"/>
                    </a:cubicBezTo>
                    <a:cubicBezTo>
                      <a:pt x="6160" y="20285"/>
                      <a:pt x="6158" y="20263"/>
                      <a:pt x="6344" y="20241"/>
                    </a:cubicBezTo>
                    <a:cubicBezTo>
                      <a:pt x="6348" y="20241"/>
                      <a:pt x="6352" y="20241"/>
                      <a:pt x="6356" y="20241"/>
                    </a:cubicBezTo>
                    <a:cubicBezTo>
                      <a:pt x="6525" y="20241"/>
                      <a:pt x="6556" y="20684"/>
                      <a:pt x="6725" y="20684"/>
                    </a:cubicBezTo>
                    <a:cubicBezTo>
                      <a:pt x="6729" y="20684"/>
                      <a:pt x="6733" y="20684"/>
                      <a:pt x="6737" y="20684"/>
                    </a:cubicBezTo>
                    <a:cubicBezTo>
                      <a:pt x="6922" y="20659"/>
                      <a:pt x="6914" y="20498"/>
                      <a:pt x="7100" y="20476"/>
                    </a:cubicBezTo>
                    <a:cubicBezTo>
                      <a:pt x="7284" y="20454"/>
                      <a:pt x="7271" y="20219"/>
                      <a:pt x="7457" y="20197"/>
                    </a:cubicBezTo>
                    <a:cubicBezTo>
                      <a:pt x="7464" y="20196"/>
                      <a:pt x="7470" y="20196"/>
                      <a:pt x="7476" y="20196"/>
                    </a:cubicBezTo>
                    <a:cubicBezTo>
                      <a:pt x="7636" y="20196"/>
                      <a:pt x="7660" y="20443"/>
                      <a:pt x="7820" y="20443"/>
                    </a:cubicBezTo>
                    <a:cubicBezTo>
                      <a:pt x="7826" y="20443"/>
                      <a:pt x="7833" y="20443"/>
                      <a:pt x="7839" y="20442"/>
                    </a:cubicBezTo>
                    <a:cubicBezTo>
                      <a:pt x="8025" y="20422"/>
                      <a:pt x="8016" y="20226"/>
                      <a:pt x="8200" y="20204"/>
                    </a:cubicBezTo>
                    <a:cubicBezTo>
                      <a:pt x="8384" y="20180"/>
                      <a:pt x="8381" y="20102"/>
                      <a:pt x="8565" y="20082"/>
                    </a:cubicBezTo>
                    <a:cubicBezTo>
                      <a:pt x="8569" y="20082"/>
                      <a:pt x="8573" y="20082"/>
                      <a:pt x="8576" y="20082"/>
                    </a:cubicBezTo>
                    <a:cubicBezTo>
                      <a:pt x="8746" y="20082"/>
                      <a:pt x="8779" y="20550"/>
                      <a:pt x="8948" y="20550"/>
                    </a:cubicBezTo>
                    <a:cubicBezTo>
                      <a:pt x="8952" y="20550"/>
                      <a:pt x="8956" y="20549"/>
                      <a:pt x="8960" y="20549"/>
                    </a:cubicBezTo>
                    <a:cubicBezTo>
                      <a:pt x="9146" y="20527"/>
                      <a:pt x="9145" y="20522"/>
                      <a:pt x="9330" y="20498"/>
                    </a:cubicBezTo>
                    <a:cubicBezTo>
                      <a:pt x="9515" y="20476"/>
                      <a:pt x="9492" y="20048"/>
                      <a:pt x="9677" y="20026"/>
                    </a:cubicBezTo>
                    <a:cubicBezTo>
                      <a:pt x="9684" y="20025"/>
                      <a:pt x="9691" y="20025"/>
                      <a:pt x="9697" y="20025"/>
                    </a:cubicBezTo>
                    <a:cubicBezTo>
                      <a:pt x="9856" y="20025"/>
                      <a:pt x="9880" y="20260"/>
                      <a:pt x="10039" y="20260"/>
                    </a:cubicBezTo>
                    <a:cubicBezTo>
                      <a:pt x="10046" y="20260"/>
                      <a:pt x="10053" y="20259"/>
                      <a:pt x="10061" y="20258"/>
                    </a:cubicBezTo>
                    <a:cubicBezTo>
                      <a:pt x="10245" y="20236"/>
                      <a:pt x="10237" y="20090"/>
                      <a:pt x="10423" y="20068"/>
                    </a:cubicBezTo>
                    <a:cubicBezTo>
                      <a:pt x="10607" y="20046"/>
                      <a:pt x="10594" y="19797"/>
                      <a:pt x="10780" y="19772"/>
                    </a:cubicBezTo>
                    <a:cubicBezTo>
                      <a:pt x="10784" y="19772"/>
                      <a:pt x="10788" y="19771"/>
                      <a:pt x="10791" y="19771"/>
                    </a:cubicBezTo>
                    <a:cubicBezTo>
                      <a:pt x="10962" y="19771"/>
                      <a:pt x="10994" y="20256"/>
                      <a:pt x="11166" y="20256"/>
                    </a:cubicBezTo>
                    <a:cubicBezTo>
                      <a:pt x="11170" y="20256"/>
                      <a:pt x="11173" y="20256"/>
                      <a:pt x="11177" y="20256"/>
                    </a:cubicBezTo>
                    <a:cubicBezTo>
                      <a:pt x="11362" y="20231"/>
                      <a:pt x="11345" y="19929"/>
                      <a:pt x="11530" y="19907"/>
                    </a:cubicBezTo>
                    <a:cubicBezTo>
                      <a:pt x="11714" y="19885"/>
                      <a:pt x="11705" y="19677"/>
                      <a:pt x="11889" y="19653"/>
                    </a:cubicBezTo>
                    <a:cubicBezTo>
                      <a:pt x="12073" y="19631"/>
                      <a:pt x="12074" y="19648"/>
                      <a:pt x="12259" y="19623"/>
                    </a:cubicBezTo>
                    <a:cubicBezTo>
                      <a:pt x="12274" y="19621"/>
                      <a:pt x="12289" y="19620"/>
                      <a:pt x="12302" y="19620"/>
                    </a:cubicBezTo>
                    <a:cubicBezTo>
                      <a:pt x="12433" y="19620"/>
                      <a:pt x="12462" y="19711"/>
                      <a:pt x="12595" y="19711"/>
                    </a:cubicBezTo>
                    <a:cubicBezTo>
                      <a:pt x="12607" y="19711"/>
                      <a:pt x="12620" y="19710"/>
                      <a:pt x="12635" y="19708"/>
                    </a:cubicBezTo>
                    <a:cubicBezTo>
                      <a:pt x="12819" y="19687"/>
                      <a:pt x="12816" y="19633"/>
                      <a:pt x="13002" y="19611"/>
                    </a:cubicBezTo>
                    <a:cubicBezTo>
                      <a:pt x="13007" y="19610"/>
                      <a:pt x="13011" y="19610"/>
                      <a:pt x="13016" y="19610"/>
                    </a:cubicBezTo>
                    <a:cubicBezTo>
                      <a:pt x="13182" y="19610"/>
                      <a:pt x="13210" y="19973"/>
                      <a:pt x="13377" y="19973"/>
                    </a:cubicBezTo>
                    <a:cubicBezTo>
                      <a:pt x="13381" y="19973"/>
                      <a:pt x="13386" y="19973"/>
                      <a:pt x="13391" y="19972"/>
                    </a:cubicBezTo>
                    <a:cubicBezTo>
                      <a:pt x="13413" y="19970"/>
                      <a:pt x="13432" y="19968"/>
                      <a:pt x="13449" y="19968"/>
                    </a:cubicBezTo>
                    <a:cubicBezTo>
                      <a:pt x="13561" y="19968"/>
                      <a:pt x="13593" y="20016"/>
                      <a:pt x="13705" y="20016"/>
                    </a:cubicBezTo>
                    <a:cubicBezTo>
                      <a:pt x="13722" y="20016"/>
                      <a:pt x="13742" y="20014"/>
                      <a:pt x="13764" y="20012"/>
                    </a:cubicBezTo>
                    <a:cubicBezTo>
                      <a:pt x="13950" y="19990"/>
                      <a:pt x="13943" y="19882"/>
                      <a:pt x="14127" y="19860"/>
                    </a:cubicBezTo>
                    <a:cubicBezTo>
                      <a:pt x="14313" y="19838"/>
                      <a:pt x="14302" y="19628"/>
                      <a:pt x="14486" y="19606"/>
                    </a:cubicBezTo>
                    <a:cubicBezTo>
                      <a:pt x="14670" y="19584"/>
                      <a:pt x="14655" y="19252"/>
                      <a:pt x="14839" y="19230"/>
                    </a:cubicBezTo>
                    <a:cubicBezTo>
                      <a:pt x="14846" y="19229"/>
                      <a:pt x="14852" y="19229"/>
                      <a:pt x="14858" y="19229"/>
                    </a:cubicBezTo>
                    <a:cubicBezTo>
                      <a:pt x="15018" y="19229"/>
                      <a:pt x="15044" y="19480"/>
                      <a:pt x="15204" y="19480"/>
                    </a:cubicBezTo>
                    <a:cubicBezTo>
                      <a:pt x="15210" y="19480"/>
                      <a:pt x="15216" y="19480"/>
                      <a:pt x="15223" y="19479"/>
                    </a:cubicBezTo>
                    <a:cubicBezTo>
                      <a:pt x="15407" y="19457"/>
                      <a:pt x="15404" y="19403"/>
                      <a:pt x="15588" y="19379"/>
                    </a:cubicBezTo>
                    <a:cubicBezTo>
                      <a:pt x="15772" y="19357"/>
                      <a:pt x="15761" y="19130"/>
                      <a:pt x="15946" y="19108"/>
                    </a:cubicBezTo>
                    <a:cubicBezTo>
                      <a:pt x="15958" y="19106"/>
                      <a:pt x="15970" y="19106"/>
                      <a:pt x="15981" y="19106"/>
                    </a:cubicBezTo>
                    <a:cubicBezTo>
                      <a:pt x="16122" y="19106"/>
                      <a:pt x="16148" y="19220"/>
                      <a:pt x="16289" y="19220"/>
                    </a:cubicBezTo>
                    <a:cubicBezTo>
                      <a:pt x="16299" y="19220"/>
                      <a:pt x="16311" y="19219"/>
                      <a:pt x="16324" y="19217"/>
                    </a:cubicBezTo>
                    <a:cubicBezTo>
                      <a:pt x="16508" y="19195"/>
                      <a:pt x="16501" y="19076"/>
                      <a:pt x="16686" y="19054"/>
                    </a:cubicBezTo>
                    <a:cubicBezTo>
                      <a:pt x="16700" y="19052"/>
                      <a:pt x="16714" y="19051"/>
                      <a:pt x="16726" y="19051"/>
                    </a:cubicBezTo>
                    <a:cubicBezTo>
                      <a:pt x="16858" y="19051"/>
                      <a:pt x="16887" y="19140"/>
                      <a:pt x="17018" y="19140"/>
                    </a:cubicBezTo>
                    <a:cubicBezTo>
                      <a:pt x="17031" y="19140"/>
                      <a:pt x="17046" y="19139"/>
                      <a:pt x="17062" y="19137"/>
                    </a:cubicBezTo>
                    <a:cubicBezTo>
                      <a:pt x="17090" y="19134"/>
                      <a:pt x="17114" y="19132"/>
                      <a:pt x="17134" y="19132"/>
                    </a:cubicBezTo>
                    <a:cubicBezTo>
                      <a:pt x="17230" y="19132"/>
                      <a:pt x="17265" y="19161"/>
                      <a:pt x="17362" y="19161"/>
                    </a:cubicBezTo>
                    <a:cubicBezTo>
                      <a:pt x="17383" y="19161"/>
                      <a:pt x="17407" y="19160"/>
                      <a:pt x="17435" y="19157"/>
                    </a:cubicBezTo>
                    <a:cubicBezTo>
                      <a:pt x="17619" y="19135"/>
                      <a:pt x="17610" y="18963"/>
                      <a:pt x="17795" y="18944"/>
                    </a:cubicBezTo>
                    <a:cubicBezTo>
                      <a:pt x="17799" y="18944"/>
                      <a:pt x="17803" y="18944"/>
                      <a:pt x="17806" y="18944"/>
                    </a:cubicBezTo>
                    <a:cubicBezTo>
                      <a:pt x="17977" y="18944"/>
                      <a:pt x="18010" y="19463"/>
                      <a:pt x="18181" y="19463"/>
                    </a:cubicBezTo>
                    <a:cubicBezTo>
                      <a:pt x="18185" y="19463"/>
                      <a:pt x="18189" y="19463"/>
                      <a:pt x="18193" y="19462"/>
                    </a:cubicBezTo>
                    <a:cubicBezTo>
                      <a:pt x="18375" y="19440"/>
                      <a:pt x="18361" y="19154"/>
                      <a:pt x="18547" y="19132"/>
                    </a:cubicBezTo>
                    <a:cubicBezTo>
                      <a:pt x="18567" y="19130"/>
                      <a:pt x="18585" y="19129"/>
                      <a:pt x="18601" y="19129"/>
                    </a:cubicBezTo>
                    <a:cubicBezTo>
                      <a:pt x="18718" y="19129"/>
                      <a:pt x="18749" y="19182"/>
                      <a:pt x="18865" y="19182"/>
                    </a:cubicBezTo>
                    <a:cubicBezTo>
                      <a:pt x="18881" y="19182"/>
                      <a:pt x="18900" y="19181"/>
                      <a:pt x="18920" y="19178"/>
                    </a:cubicBezTo>
                    <a:cubicBezTo>
                      <a:pt x="19104" y="19157"/>
                      <a:pt x="19091" y="18910"/>
                      <a:pt x="19275" y="18886"/>
                    </a:cubicBezTo>
                    <a:cubicBezTo>
                      <a:pt x="19288" y="18884"/>
                      <a:pt x="19300" y="18883"/>
                      <a:pt x="19311" y="18883"/>
                    </a:cubicBezTo>
                    <a:cubicBezTo>
                      <a:pt x="19450" y="18883"/>
                      <a:pt x="19477" y="18995"/>
                      <a:pt x="19617" y="18995"/>
                    </a:cubicBezTo>
                    <a:cubicBezTo>
                      <a:pt x="19628" y="18995"/>
                      <a:pt x="19639" y="18995"/>
                      <a:pt x="19652" y="18993"/>
                    </a:cubicBezTo>
                    <a:cubicBezTo>
                      <a:pt x="19673" y="18990"/>
                      <a:pt x="19691" y="18989"/>
                      <a:pt x="19708" y="18989"/>
                    </a:cubicBezTo>
                    <a:cubicBezTo>
                      <a:pt x="19824" y="18989"/>
                      <a:pt x="19854" y="19040"/>
                      <a:pt x="19969" y="19040"/>
                    </a:cubicBezTo>
                    <a:cubicBezTo>
                      <a:pt x="19986" y="19040"/>
                      <a:pt x="20004" y="19039"/>
                      <a:pt x="20025" y="19037"/>
                    </a:cubicBezTo>
                    <a:cubicBezTo>
                      <a:pt x="20209" y="19013"/>
                      <a:pt x="20204" y="18878"/>
                      <a:pt x="20387" y="18856"/>
                    </a:cubicBezTo>
                    <a:cubicBezTo>
                      <a:pt x="20571" y="18834"/>
                      <a:pt x="20558" y="18577"/>
                      <a:pt x="20742" y="18555"/>
                    </a:cubicBezTo>
                    <a:cubicBezTo>
                      <a:pt x="20746" y="18555"/>
                      <a:pt x="20750" y="18555"/>
                      <a:pt x="20753" y="18555"/>
                    </a:cubicBezTo>
                    <a:cubicBezTo>
                      <a:pt x="20926" y="18555"/>
                      <a:pt x="20959" y="19064"/>
                      <a:pt x="21129" y="19064"/>
                    </a:cubicBezTo>
                    <a:cubicBezTo>
                      <a:pt x="21132" y="19064"/>
                      <a:pt x="21136" y="19064"/>
                      <a:pt x="21140" y="19063"/>
                    </a:cubicBezTo>
                    <a:cubicBezTo>
                      <a:pt x="21324" y="19042"/>
                      <a:pt x="21312" y="18800"/>
                      <a:pt x="21497" y="18778"/>
                    </a:cubicBezTo>
                    <a:cubicBezTo>
                      <a:pt x="21504" y="18777"/>
                      <a:pt x="21511" y="18776"/>
                      <a:pt x="21519" y="18776"/>
                    </a:cubicBezTo>
                    <a:cubicBezTo>
                      <a:pt x="21546" y="18776"/>
                      <a:pt x="21574" y="18783"/>
                      <a:pt x="21600" y="18795"/>
                    </a:cubicBezTo>
                    <a:lnTo>
                      <a:pt x="21599" y="0"/>
                    </a:lnTo>
                    <a:close/>
                  </a:path>
                </a:pathLst>
              </a:custGeom>
              <a:solidFill>
                <a:srgbClr val="DFEED4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63" name="Google Shape;4338;p67"/>
              <p:cNvSpPr/>
              <p:nvPr/>
            </p:nvSpPr>
            <p:spPr>
              <a:xfrm>
                <a:off x="4361345" y="0"/>
                <a:ext cx="322640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D9827D"/>
              </a:solidFill>
              <a:ln w="50800" cap="flat">
                <a:solidFill>
                  <a:srgbClr val="D9827D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sp>
          <p:nvSpPr>
            <p:cNvPr id="365" name="مثال"/>
            <p:cNvSpPr txBox="1"/>
            <p:nvPr/>
          </p:nvSpPr>
          <p:spPr>
            <a:xfrm>
              <a:off x="1556520" y="99089"/>
              <a:ext cx="939714" cy="8382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defTabSz="592566">
                <a:defRPr sz="6600" u="sng">
                  <a:solidFill>
                    <a:srgbClr val="CC0000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 rtl="0">
                <a:defRPr/>
              </a:pPr>
              <a:r>
                <a:t>مثال</a:t>
              </a:r>
            </a:p>
          </p:txBody>
        </p:sp>
        <p:sp>
          <p:nvSpPr>
            <p:cNvPr id="366" name="بيضاوي"/>
            <p:cNvSpPr/>
            <p:nvPr/>
          </p:nvSpPr>
          <p:spPr>
            <a:xfrm>
              <a:off x="4985771" y="0"/>
              <a:ext cx="1002110" cy="864693"/>
            </a:xfrm>
            <a:prstGeom prst="ellipse">
              <a:avLst/>
            </a:prstGeom>
            <a:blipFill rotWithShape="1">
              <a:blip r:embed="rId2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defTabSz="914400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368" name="مستطيل مستدير الزوايا"/>
          <p:cNvSpPr/>
          <p:nvPr/>
        </p:nvSpPr>
        <p:spPr>
          <a:xfrm>
            <a:off x="1910534" y="4464186"/>
            <a:ext cx="18667970" cy="8021341"/>
          </a:xfrm>
          <a:prstGeom prst="roundRect">
            <a:avLst>
              <a:gd name="adj" fmla="val 2389"/>
            </a:avLst>
          </a:prstGeom>
          <a:solidFill>
            <a:srgbClr val="FFFFFF"/>
          </a:solidFill>
          <a:ln w="38100">
            <a:solidFill>
              <a:srgbClr val="96D35F"/>
            </a:solidFill>
            <a:custDash>
              <a:ds d="600000" sp="6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pPr>
          </a:p>
        </p:txBody>
      </p:sp>
      <p:sp>
        <p:nvSpPr>
          <p:cNvPr id="369" name="Google Shape;4376;p67"/>
          <p:cNvSpPr/>
          <p:nvPr/>
        </p:nvSpPr>
        <p:spPr>
          <a:xfrm rot="9913345">
            <a:off x="19248924" y="4530030"/>
            <a:ext cx="1025348" cy="5302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67" h="21600" fill="norm" stroke="1" extrusionOk="0">
                <a:moveTo>
                  <a:pt x="10443" y="2182"/>
                </a:moveTo>
                <a:cubicBezTo>
                  <a:pt x="11100" y="2182"/>
                  <a:pt x="11746" y="2931"/>
                  <a:pt x="12144" y="4533"/>
                </a:cubicBezTo>
                <a:cubicBezTo>
                  <a:pt x="12468" y="5844"/>
                  <a:pt x="12594" y="7508"/>
                  <a:pt x="12421" y="9051"/>
                </a:cubicBezTo>
                <a:cubicBezTo>
                  <a:pt x="12259" y="10505"/>
                  <a:pt x="11849" y="11628"/>
                  <a:pt x="11399" y="12433"/>
                </a:cubicBezTo>
                <a:cubicBezTo>
                  <a:pt x="10617" y="13811"/>
                  <a:pt x="9674" y="14470"/>
                  <a:pt x="8735" y="14714"/>
                </a:cubicBezTo>
                <a:cubicBezTo>
                  <a:pt x="8533" y="13986"/>
                  <a:pt x="8372" y="13181"/>
                  <a:pt x="8253" y="12322"/>
                </a:cubicBezTo>
                <a:cubicBezTo>
                  <a:pt x="7831" y="9293"/>
                  <a:pt x="7985" y="5767"/>
                  <a:pt x="8932" y="3642"/>
                </a:cubicBezTo>
                <a:cubicBezTo>
                  <a:pt x="9356" y="2686"/>
                  <a:pt x="9903" y="2182"/>
                  <a:pt x="10443" y="2182"/>
                </a:cubicBezTo>
                <a:close/>
                <a:moveTo>
                  <a:pt x="10375" y="0"/>
                </a:moveTo>
                <a:cubicBezTo>
                  <a:pt x="10169" y="0"/>
                  <a:pt x="9962" y="57"/>
                  <a:pt x="9757" y="170"/>
                </a:cubicBezTo>
                <a:cubicBezTo>
                  <a:pt x="8312" y="975"/>
                  <a:pt x="7278" y="4599"/>
                  <a:pt x="7200" y="8631"/>
                </a:cubicBezTo>
                <a:cubicBezTo>
                  <a:pt x="7156" y="10823"/>
                  <a:pt x="7373" y="12961"/>
                  <a:pt x="7768" y="14813"/>
                </a:cubicBezTo>
                <a:lnTo>
                  <a:pt x="7626" y="14813"/>
                </a:lnTo>
                <a:cubicBezTo>
                  <a:pt x="6071" y="14692"/>
                  <a:pt x="4556" y="13403"/>
                  <a:pt x="3241" y="11068"/>
                </a:cubicBezTo>
                <a:cubicBezTo>
                  <a:pt x="2626" y="9954"/>
                  <a:pt x="2057" y="8643"/>
                  <a:pt x="1552" y="7155"/>
                </a:cubicBezTo>
                <a:cubicBezTo>
                  <a:pt x="1055" y="5701"/>
                  <a:pt x="637" y="4049"/>
                  <a:pt x="191" y="2474"/>
                </a:cubicBezTo>
                <a:cubicBezTo>
                  <a:pt x="173" y="2402"/>
                  <a:pt x="147" y="2373"/>
                  <a:pt x="121" y="2373"/>
                </a:cubicBezTo>
                <a:cubicBezTo>
                  <a:pt x="53" y="2373"/>
                  <a:pt x="-20" y="2575"/>
                  <a:pt x="6" y="2782"/>
                </a:cubicBezTo>
                <a:cubicBezTo>
                  <a:pt x="459" y="6496"/>
                  <a:pt x="1552" y="9614"/>
                  <a:pt x="2669" y="11883"/>
                </a:cubicBezTo>
                <a:cubicBezTo>
                  <a:pt x="3944" y="14438"/>
                  <a:pt x="5435" y="16048"/>
                  <a:pt x="6998" y="16541"/>
                </a:cubicBezTo>
                <a:cubicBezTo>
                  <a:pt x="7367" y="16657"/>
                  <a:pt x="7738" y="16722"/>
                  <a:pt x="8111" y="16722"/>
                </a:cubicBezTo>
                <a:cubicBezTo>
                  <a:pt x="8165" y="16722"/>
                  <a:pt x="8219" y="16722"/>
                  <a:pt x="8273" y="16719"/>
                </a:cubicBezTo>
                <a:cubicBezTo>
                  <a:pt x="8486" y="17391"/>
                  <a:pt x="8723" y="18008"/>
                  <a:pt x="8980" y="18536"/>
                </a:cubicBezTo>
                <a:cubicBezTo>
                  <a:pt x="10036" y="20716"/>
                  <a:pt x="11392" y="21600"/>
                  <a:pt x="12701" y="21600"/>
                </a:cubicBezTo>
                <a:cubicBezTo>
                  <a:pt x="12893" y="21600"/>
                  <a:pt x="13084" y="21580"/>
                  <a:pt x="13273" y="21543"/>
                </a:cubicBezTo>
                <a:cubicBezTo>
                  <a:pt x="16102" y="20993"/>
                  <a:pt x="18758" y="16751"/>
                  <a:pt x="20408" y="10330"/>
                </a:cubicBezTo>
                <a:cubicBezTo>
                  <a:pt x="20416" y="10295"/>
                  <a:pt x="20420" y="10263"/>
                  <a:pt x="20428" y="10228"/>
                </a:cubicBezTo>
                <a:cubicBezTo>
                  <a:pt x="20455" y="11199"/>
                  <a:pt x="20487" y="12169"/>
                  <a:pt x="20538" y="13127"/>
                </a:cubicBezTo>
                <a:cubicBezTo>
                  <a:pt x="20585" y="14053"/>
                  <a:pt x="20621" y="14966"/>
                  <a:pt x="20660" y="15882"/>
                </a:cubicBezTo>
                <a:cubicBezTo>
                  <a:pt x="20700" y="16929"/>
                  <a:pt x="20692" y="18008"/>
                  <a:pt x="20763" y="19032"/>
                </a:cubicBezTo>
                <a:cubicBezTo>
                  <a:pt x="20789" y="19457"/>
                  <a:pt x="20953" y="19734"/>
                  <a:pt x="21099" y="19734"/>
                </a:cubicBezTo>
                <a:cubicBezTo>
                  <a:pt x="21112" y="19734"/>
                  <a:pt x="21125" y="19731"/>
                  <a:pt x="21138" y="19726"/>
                </a:cubicBezTo>
                <a:cubicBezTo>
                  <a:pt x="21319" y="19650"/>
                  <a:pt x="21415" y="19274"/>
                  <a:pt x="21434" y="18790"/>
                </a:cubicBezTo>
                <a:cubicBezTo>
                  <a:pt x="21481" y="17687"/>
                  <a:pt x="21450" y="16519"/>
                  <a:pt x="21469" y="15408"/>
                </a:cubicBezTo>
                <a:cubicBezTo>
                  <a:pt x="21489" y="14295"/>
                  <a:pt x="21529" y="13159"/>
                  <a:pt x="21545" y="12026"/>
                </a:cubicBezTo>
                <a:cubicBezTo>
                  <a:pt x="21561" y="10902"/>
                  <a:pt x="21580" y="9777"/>
                  <a:pt x="21556" y="8653"/>
                </a:cubicBezTo>
                <a:cubicBezTo>
                  <a:pt x="21537" y="7476"/>
                  <a:pt x="21505" y="6286"/>
                  <a:pt x="21146" y="5503"/>
                </a:cubicBezTo>
                <a:cubicBezTo>
                  <a:pt x="20959" y="5098"/>
                  <a:pt x="20743" y="4940"/>
                  <a:pt x="20521" y="4940"/>
                </a:cubicBezTo>
                <a:cubicBezTo>
                  <a:pt x="20361" y="4940"/>
                  <a:pt x="20200" y="5022"/>
                  <a:pt x="20045" y="5150"/>
                </a:cubicBezTo>
                <a:cubicBezTo>
                  <a:pt x="19674" y="5459"/>
                  <a:pt x="19299" y="5834"/>
                  <a:pt x="18932" y="6219"/>
                </a:cubicBezTo>
                <a:cubicBezTo>
                  <a:pt x="18553" y="6604"/>
                  <a:pt x="18170" y="6970"/>
                  <a:pt x="17796" y="7399"/>
                </a:cubicBezTo>
                <a:cubicBezTo>
                  <a:pt x="17440" y="7816"/>
                  <a:pt x="17034" y="8202"/>
                  <a:pt x="16738" y="8895"/>
                </a:cubicBezTo>
                <a:cubicBezTo>
                  <a:pt x="16647" y="9105"/>
                  <a:pt x="16687" y="9633"/>
                  <a:pt x="16813" y="9690"/>
                </a:cubicBezTo>
                <a:cubicBezTo>
                  <a:pt x="16889" y="9720"/>
                  <a:pt x="16967" y="9732"/>
                  <a:pt x="17046" y="9732"/>
                </a:cubicBezTo>
                <a:cubicBezTo>
                  <a:pt x="17319" y="9732"/>
                  <a:pt x="17600" y="9582"/>
                  <a:pt x="17867" y="9471"/>
                </a:cubicBezTo>
                <a:cubicBezTo>
                  <a:pt x="18206" y="9315"/>
                  <a:pt x="18545" y="9105"/>
                  <a:pt x="18885" y="8917"/>
                </a:cubicBezTo>
                <a:cubicBezTo>
                  <a:pt x="19213" y="8732"/>
                  <a:pt x="19540" y="8532"/>
                  <a:pt x="19863" y="8323"/>
                </a:cubicBezTo>
                <a:cubicBezTo>
                  <a:pt x="18640" y="13436"/>
                  <a:pt x="16777" y="17104"/>
                  <a:pt x="14634" y="18590"/>
                </a:cubicBezTo>
                <a:cubicBezTo>
                  <a:pt x="14044" y="19003"/>
                  <a:pt x="13387" y="19240"/>
                  <a:pt x="12723" y="19240"/>
                </a:cubicBezTo>
                <a:cubicBezTo>
                  <a:pt x="11514" y="19240"/>
                  <a:pt x="10279" y="18455"/>
                  <a:pt x="9370" y="16499"/>
                </a:cubicBezTo>
                <a:cubicBezTo>
                  <a:pt x="10104" y="16201"/>
                  <a:pt x="10818" y="15638"/>
                  <a:pt x="11461" y="14714"/>
                </a:cubicBezTo>
                <a:cubicBezTo>
                  <a:pt x="12681" y="12961"/>
                  <a:pt x="13569" y="9458"/>
                  <a:pt x="13150" y="5525"/>
                </a:cubicBezTo>
                <a:cubicBezTo>
                  <a:pt x="12782" y="2037"/>
                  <a:pt x="11613" y="0"/>
                  <a:pt x="10375" y="0"/>
                </a:cubicBezTo>
                <a:close/>
              </a:path>
            </a:pathLst>
          </a:custGeom>
          <a:solidFill>
            <a:srgbClr val="008CB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defTabSz="2438400" rtl="0">
              <a:defRPr sz="36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pic>
        <p:nvPicPr>
          <p:cNvPr id="370" name="IMG_8626.png" descr="IMG_8626.png"/>
          <p:cNvPicPr>
            <a:picLocks noChangeAspect="1"/>
          </p:cNvPicPr>
          <p:nvPr/>
        </p:nvPicPr>
        <p:blipFill>
          <a:blip r:embed="rId3">
            <a:extLst/>
          </a:blip>
          <a:srcRect l="51316" t="21492" r="28985" b="71083"/>
          <a:stretch>
            <a:fillRect/>
          </a:stretch>
        </p:blipFill>
        <p:spPr>
          <a:xfrm>
            <a:off x="7494885" y="2724040"/>
            <a:ext cx="5916857" cy="1672446"/>
          </a:xfrm>
          <a:prstGeom prst="rect">
            <a:avLst/>
          </a:prstGeom>
          <a:ln w="12700">
            <a:miter lim="400000"/>
          </a:ln>
        </p:spPr>
      </p:pic>
      <p:pic>
        <p:nvPicPr>
          <p:cNvPr id="371" name="IMG_8626.png" descr="IMG_8626.png"/>
          <p:cNvPicPr>
            <a:picLocks noChangeAspect="1"/>
          </p:cNvPicPr>
          <p:nvPr/>
        </p:nvPicPr>
        <p:blipFill>
          <a:blip r:embed="rId3">
            <a:extLst/>
          </a:blip>
          <a:srcRect l="15885" t="28875" r="28985" b="35548"/>
          <a:stretch>
            <a:fillRect/>
          </a:stretch>
        </p:blipFill>
        <p:spPr>
          <a:xfrm>
            <a:off x="5559262" y="5099186"/>
            <a:ext cx="13967016" cy="675997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prism dir="l" isContent="0" isInverted="1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7" dur="4750"/>
                                        <p:tgtEl>
                                          <p:spTgt spid="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71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صفحة…"/>
          <p:cNvSpPr txBox="1"/>
          <p:nvPr/>
        </p:nvSpPr>
        <p:spPr>
          <a:xfrm>
            <a:off x="563548" y="703133"/>
            <a:ext cx="3163488" cy="9015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defTabSz="914400" rtl="0">
              <a:defRPr b="1" sz="31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صفحة</a:t>
            </a:r>
          </a:p>
          <a:p>
            <a:pPr defTabSz="914400" rtl="0">
              <a:defRPr b="1" sz="31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١٢٢</a:t>
            </a:r>
          </a:p>
        </p:txBody>
      </p:sp>
      <p:grpSp>
        <p:nvGrpSpPr>
          <p:cNvPr id="381" name="تجميع"/>
          <p:cNvGrpSpPr/>
          <p:nvPr/>
        </p:nvGrpSpPr>
        <p:grpSpPr>
          <a:xfrm>
            <a:off x="14832421" y="2702324"/>
            <a:ext cx="5987882" cy="937291"/>
            <a:chOff x="0" y="0"/>
            <a:chExt cx="5987880" cy="937289"/>
          </a:xfrm>
        </p:grpSpPr>
        <p:grpSp>
          <p:nvGrpSpPr>
            <p:cNvPr id="378" name="Google Shape;4333;p67"/>
            <p:cNvGrpSpPr/>
            <p:nvPr/>
          </p:nvGrpSpPr>
          <p:grpSpPr>
            <a:xfrm>
              <a:off x="0" y="0"/>
              <a:ext cx="4707043" cy="833473"/>
              <a:chOff x="0" y="0"/>
              <a:chExt cx="4707042" cy="833472"/>
            </a:xfrm>
          </p:grpSpPr>
          <p:sp>
            <p:nvSpPr>
              <p:cNvPr id="374" name="Google Shape;4334;p67"/>
              <p:cNvSpPr/>
              <p:nvPr/>
            </p:nvSpPr>
            <p:spPr>
              <a:xfrm>
                <a:off x="4361345" y="0"/>
                <a:ext cx="322640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165100" dist="50800" dir="5400000">
                  <a:srgbClr val="000000">
                    <a:alpha val="2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75" name="Google Shape;4336;p67"/>
              <p:cNvSpPr/>
              <p:nvPr/>
            </p:nvSpPr>
            <p:spPr>
              <a:xfrm>
                <a:off x="4361345" y="0"/>
                <a:ext cx="322640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76" name="Google Shape;4337;p67"/>
              <p:cNvSpPr/>
              <p:nvPr/>
            </p:nvSpPr>
            <p:spPr>
              <a:xfrm>
                <a:off x="0" y="116217"/>
                <a:ext cx="4707043" cy="7172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121"/>
                    </a:lnTo>
                    <a:cubicBezTo>
                      <a:pt x="19" y="21103"/>
                      <a:pt x="41" y="21094"/>
                      <a:pt x="64" y="21091"/>
                    </a:cubicBezTo>
                    <a:cubicBezTo>
                      <a:pt x="68" y="21091"/>
                      <a:pt x="72" y="21091"/>
                      <a:pt x="75" y="21091"/>
                    </a:cubicBezTo>
                    <a:cubicBezTo>
                      <a:pt x="247" y="21091"/>
                      <a:pt x="281" y="21600"/>
                      <a:pt x="453" y="21600"/>
                    </a:cubicBezTo>
                    <a:cubicBezTo>
                      <a:pt x="457" y="21600"/>
                      <a:pt x="460" y="21600"/>
                      <a:pt x="464" y="21599"/>
                    </a:cubicBezTo>
                    <a:cubicBezTo>
                      <a:pt x="648" y="21578"/>
                      <a:pt x="642" y="21446"/>
                      <a:pt x="826" y="21422"/>
                    </a:cubicBezTo>
                    <a:cubicBezTo>
                      <a:pt x="1012" y="21399"/>
                      <a:pt x="997" y="21140"/>
                      <a:pt x="1183" y="21116"/>
                    </a:cubicBezTo>
                    <a:cubicBezTo>
                      <a:pt x="1369" y="21094"/>
                      <a:pt x="1364" y="21001"/>
                      <a:pt x="1548" y="20976"/>
                    </a:cubicBezTo>
                    <a:cubicBezTo>
                      <a:pt x="1554" y="20976"/>
                      <a:pt x="1560" y="20975"/>
                      <a:pt x="1566" y="20975"/>
                    </a:cubicBezTo>
                    <a:cubicBezTo>
                      <a:pt x="1730" y="20975"/>
                      <a:pt x="1754" y="21266"/>
                      <a:pt x="1918" y="21266"/>
                    </a:cubicBezTo>
                    <a:cubicBezTo>
                      <a:pt x="1924" y="21266"/>
                      <a:pt x="1930" y="21265"/>
                      <a:pt x="1936" y="21265"/>
                    </a:cubicBezTo>
                    <a:cubicBezTo>
                      <a:pt x="2120" y="21240"/>
                      <a:pt x="2114" y="21099"/>
                      <a:pt x="2298" y="21077"/>
                    </a:cubicBezTo>
                    <a:cubicBezTo>
                      <a:pt x="2482" y="21055"/>
                      <a:pt x="2479" y="20981"/>
                      <a:pt x="2663" y="20957"/>
                    </a:cubicBezTo>
                    <a:cubicBezTo>
                      <a:pt x="2849" y="20935"/>
                      <a:pt x="2847" y="20896"/>
                      <a:pt x="3031" y="20871"/>
                    </a:cubicBezTo>
                    <a:cubicBezTo>
                      <a:pt x="3036" y="20871"/>
                      <a:pt x="3041" y="20871"/>
                      <a:pt x="3046" y="20871"/>
                    </a:cubicBezTo>
                    <a:cubicBezTo>
                      <a:pt x="3212" y="20871"/>
                      <a:pt x="3241" y="21236"/>
                      <a:pt x="3406" y="21236"/>
                    </a:cubicBezTo>
                    <a:cubicBezTo>
                      <a:pt x="3411" y="21236"/>
                      <a:pt x="3417" y="21236"/>
                      <a:pt x="3422" y="21235"/>
                    </a:cubicBezTo>
                    <a:cubicBezTo>
                      <a:pt x="3606" y="21213"/>
                      <a:pt x="3574" y="20598"/>
                      <a:pt x="3759" y="20576"/>
                    </a:cubicBezTo>
                    <a:cubicBezTo>
                      <a:pt x="3762" y="20576"/>
                      <a:pt x="3765" y="20575"/>
                      <a:pt x="3768" y="20575"/>
                    </a:cubicBezTo>
                    <a:cubicBezTo>
                      <a:pt x="3942" y="20575"/>
                      <a:pt x="3976" y="21136"/>
                      <a:pt x="4150" y="21136"/>
                    </a:cubicBezTo>
                    <a:cubicBezTo>
                      <a:pt x="4154" y="21136"/>
                      <a:pt x="4157" y="21136"/>
                      <a:pt x="4160" y="21135"/>
                    </a:cubicBezTo>
                    <a:cubicBezTo>
                      <a:pt x="4344" y="21113"/>
                      <a:pt x="4314" y="20522"/>
                      <a:pt x="4498" y="20500"/>
                    </a:cubicBezTo>
                    <a:cubicBezTo>
                      <a:pt x="4503" y="20500"/>
                      <a:pt x="4508" y="20500"/>
                      <a:pt x="4512" y="20500"/>
                    </a:cubicBezTo>
                    <a:cubicBezTo>
                      <a:pt x="4681" y="20500"/>
                      <a:pt x="4708" y="20887"/>
                      <a:pt x="4877" y="20887"/>
                    </a:cubicBezTo>
                    <a:cubicBezTo>
                      <a:pt x="4882" y="20887"/>
                      <a:pt x="4886" y="20887"/>
                      <a:pt x="4891" y="20886"/>
                    </a:cubicBezTo>
                    <a:cubicBezTo>
                      <a:pt x="5075" y="20864"/>
                      <a:pt x="5059" y="20544"/>
                      <a:pt x="5243" y="20520"/>
                    </a:cubicBezTo>
                    <a:cubicBezTo>
                      <a:pt x="5313" y="20511"/>
                      <a:pt x="5356" y="20509"/>
                      <a:pt x="5393" y="20509"/>
                    </a:cubicBezTo>
                    <a:cubicBezTo>
                      <a:pt x="5420" y="20509"/>
                      <a:pt x="5443" y="20509"/>
                      <a:pt x="5471" y="20509"/>
                    </a:cubicBezTo>
                    <a:cubicBezTo>
                      <a:pt x="5506" y="20509"/>
                      <a:pt x="5549" y="20508"/>
                      <a:pt x="5613" y="20500"/>
                    </a:cubicBezTo>
                    <a:cubicBezTo>
                      <a:pt x="5799" y="20478"/>
                      <a:pt x="5791" y="20329"/>
                      <a:pt x="5975" y="20307"/>
                    </a:cubicBezTo>
                    <a:cubicBezTo>
                      <a:pt x="6160" y="20285"/>
                      <a:pt x="6158" y="20263"/>
                      <a:pt x="6344" y="20241"/>
                    </a:cubicBezTo>
                    <a:cubicBezTo>
                      <a:pt x="6348" y="20241"/>
                      <a:pt x="6352" y="20241"/>
                      <a:pt x="6356" y="20241"/>
                    </a:cubicBezTo>
                    <a:cubicBezTo>
                      <a:pt x="6525" y="20241"/>
                      <a:pt x="6556" y="20684"/>
                      <a:pt x="6725" y="20684"/>
                    </a:cubicBezTo>
                    <a:cubicBezTo>
                      <a:pt x="6729" y="20684"/>
                      <a:pt x="6733" y="20684"/>
                      <a:pt x="6737" y="20684"/>
                    </a:cubicBezTo>
                    <a:cubicBezTo>
                      <a:pt x="6922" y="20659"/>
                      <a:pt x="6914" y="20498"/>
                      <a:pt x="7100" y="20476"/>
                    </a:cubicBezTo>
                    <a:cubicBezTo>
                      <a:pt x="7284" y="20454"/>
                      <a:pt x="7271" y="20219"/>
                      <a:pt x="7457" y="20197"/>
                    </a:cubicBezTo>
                    <a:cubicBezTo>
                      <a:pt x="7464" y="20196"/>
                      <a:pt x="7470" y="20196"/>
                      <a:pt x="7476" y="20196"/>
                    </a:cubicBezTo>
                    <a:cubicBezTo>
                      <a:pt x="7636" y="20196"/>
                      <a:pt x="7660" y="20443"/>
                      <a:pt x="7820" y="20443"/>
                    </a:cubicBezTo>
                    <a:cubicBezTo>
                      <a:pt x="7826" y="20443"/>
                      <a:pt x="7833" y="20443"/>
                      <a:pt x="7839" y="20442"/>
                    </a:cubicBezTo>
                    <a:cubicBezTo>
                      <a:pt x="8025" y="20422"/>
                      <a:pt x="8016" y="20226"/>
                      <a:pt x="8200" y="20204"/>
                    </a:cubicBezTo>
                    <a:cubicBezTo>
                      <a:pt x="8384" y="20180"/>
                      <a:pt x="8381" y="20102"/>
                      <a:pt x="8565" y="20082"/>
                    </a:cubicBezTo>
                    <a:cubicBezTo>
                      <a:pt x="8569" y="20082"/>
                      <a:pt x="8573" y="20082"/>
                      <a:pt x="8576" y="20082"/>
                    </a:cubicBezTo>
                    <a:cubicBezTo>
                      <a:pt x="8746" y="20082"/>
                      <a:pt x="8779" y="20550"/>
                      <a:pt x="8948" y="20550"/>
                    </a:cubicBezTo>
                    <a:cubicBezTo>
                      <a:pt x="8952" y="20550"/>
                      <a:pt x="8956" y="20549"/>
                      <a:pt x="8960" y="20549"/>
                    </a:cubicBezTo>
                    <a:cubicBezTo>
                      <a:pt x="9146" y="20527"/>
                      <a:pt x="9145" y="20522"/>
                      <a:pt x="9330" y="20498"/>
                    </a:cubicBezTo>
                    <a:cubicBezTo>
                      <a:pt x="9515" y="20476"/>
                      <a:pt x="9492" y="20048"/>
                      <a:pt x="9677" y="20026"/>
                    </a:cubicBezTo>
                    <a:cubicBezTo>
                      <a:pt x="9684" y="20025"/>
                      <a:pt x="9691" y="20025"/>
                      <a:pt x="9697" y="20025"/>
                    </a:cubicBezTo>
                    <a:cubicBezTo>
                      <a:pt x="9856" y="20025"/>
                      <a:pt x="9880" y="20260"/>
                      <a:pt x="10039" y="20260"/>
                    </a:cubicBezTo>
                    <a:cubicBezTo>
                      <a:pt x="10046" y="20260"/>
                      <a:pt x="10053" y="20259"/>
                      <a:pt x="10061" y="20258"/>
                    </a:cubicBezTo>
                    <a:cubicBezTo>
                      <a:pt x="10245" y="20236"/>
                      <a:pt x="10237" y="20090"/>
                      <a:pt x="10423" y="20068"/>
                    </a:cubicBezTo>
                    <a:cubicBezTo>
                      <a:pt x="10607" y="20046"/>
                      <a:pt x="10594" y="19797"/>
                      <a:pt x="10780" y="19772"/>
                    </a:cubicBezTo>
                    <a:cubicBezTo>
                      <a:pt x="10784" y="19772"/>
                      <a:pt x="10788" y="19771"/>
                      <a:pt x="10791" y="19771"/>
                    </a:cubicBezTo>
                    <a:cubicBezTo>
                      <a:pt x="10962" y="19771"/>
                      <a:pt x="10994" y="20256"/>
                      <a:pt x="11166" y="20256"/>
                    </a:cubicBezTo>
                    <a:cubicBezTo>
                      <a:pt x="11170" y="20256"/>
                      <a:pt x="11173" y="20256"/>
                      <a:pt x="11177" y="20256"/>
                    </a:cubicBezTo>
                    <a:cubicBezTo>
                      <a:pt x="11362" y="20231"/>
                      <a:pt x="11345" y="19929"/>
                      <a:pt x="11530" y="19907"/>
                    </a:cubicBezTo>
                    <a:cubicBezTo>
                      <a:pt x="11714" y="19885"/>
                      <a:pt x="11705" y="19677"/>
                      <a:pt x="11889" y="19653"/>
                    </a:cubicBezTo>
                    <a:cubicBezTo>
                      <a:pt x="12073" y="19631"/>
                      <a:pt x="12074" y="19648"/>
                      <a:pt x="12259" y="19623"/>
                    </a:cubicBezTo>
                    <a:cubicBezTo>
                      <a:pt x="12274" y="19621"/>
                      <a:pt x="12289" y="19620"/>
                      <a:pt x="12302" y="19620"/>
                    </a:cubicBezTo>
                    <a:cubicBezTo>
                      <a:pt x="12433" y="19620"/>
                      <a:pt x="12462" y="19711"/>
                      <a:pt x="12595" y="19711"/>
                    </a:cubicBezTo>
                    <a:cubicBezTo>
                      <a:pt x="12607" y="19711"/>
                      <a:pt x="12620" y="19710"/>
                      <a:pt x="12635" y="19708"/>
                    </a:cubicBezTo>
                    <a:cubicBezTo>
                      <a:pt x="12819" y="19687"/>
                      <a:pt x="12816" y="19633"/>
                      <a:pt x="13002" y="19611"/>
                    </a:cubicBezTo>
                    <a:cubicBezTo>
                      <a:pt x="13007" y="19610"/>
                      <a:pt x="13011" y="19610"/>
                      <a:pt x="13016" y="19610"/>
                    </a:cubicBezTo>
                    <a:cubicBezTo>
                      <a:pt x="13182" y="19610"/>
                      <a:pt x="13210" y="19973"/>
                      <a:pt x="13377" y="19973"/>
                    </a:cubicBezTo>
                    <a:cubicBezTo>
                      <a:pt x="13381" y="19973"/>
                      <a:pt x="13386" y="19973"/>
                      <a:pt x="13391" y="19972"/>
                    </a:cubicBezTo>
                    <a:cubicBezTo>
                      <a:pt x="13413" y="19970"/>
                      <a:pt x="13432" y="19968"/>
                      <a:pt x="13449" y="19968"/>
                    </a:cubicBezTo>
                    <a:cubicBezTo>
                      <a:pt x="13561" y="19968"/>
                      <a:pt x="13593" y="20016"/>
                      <a:pt x="13705" y="20016"/>
                    </a:cubicBezTo>
                    <a:cubicBezTo>
                      <a:pt x="13722" y="20016"/>
                      <a:pt x="13742" y="20014"/>
                      <a:pt x="13764" y="20012"/>
                    </a:cubicBezTo>
                    <a:cubicBezTo>
                      <a:pt x="13950" y="19990"/>
                      <a:pt x="13943" y="19882"/>
                      <a:pt x="14127" y="19860"/>
                    </a:cubicBezTo>
                    <a:cubicBezTo>
                      <a:pt x="14313" y="19838"/>
                      <a:pt x="14302" y="19628"/>
                      <a:pt x="14486" y="19606"/>
                    </a:cubicBezTo>
                    <a:cubicBezTo>
                      <a:pt x="14670" y="19584"/>
                      <a:pt x="14655" y="19252"/>
                      <a:pt x="14839" y="19230"/>
                    </a:cubicBezTo>
                    <a:cubicBezTo>
                      <a:pt x="14846" y="19229"/>
                      <a:pt x="14852" y="19229"/>
                      <a:pt x="14858" y="19229"/>
                    </a:cubicBezTo>
                    <a:cubicBezTo>
                      <a:pt x="15018" y="19229"/>
                      <a:pt x="15044" y="19480"/>
                      <a:pt x="15204" y="19480"/>
                    </a:cubicBezTo>
                    <a:cubicBezTo>
                      <a:pt x="15210" y="19480"/>
                      <a:pt x="15216" y="19480"/>
                      <a:pt x="15223" y="19479"/>
                    </a:cubicBezTo>
                    <a:cubicBezTo>
                      <a:pt x="15407" y="19457"/>
                      <a:pt x="15404" y="19403"/>
                      <a:pt x="15588" y="19379"/>
                    </a:cubicBezTo>
                    <a:cubicBezTo>
                      <a:pt x="15772" y="19357"/>
                      <a:pt x="15761" y="19130"/>
                      <a:pt x="15946" y="19108"/>
                    </a:cubicBezTo>
                    <a:cubicBezTo>
                      <a:pt x="15958" y="19106"/>
                      <a:pt x="15970" y="19106"/>
                      <a:pt x="15981" y="19106"/>
                    </a:cubicBezTo>
                    <a:cubicBezTo>
                      <a:pt x="16122" y="19106"/>
                      <a:pt x="16148" y="19220"/>
                      <a:pt x="16289" y="19220"/>
                    </a:cubicBezTo>
                    <a:cubicBezTo>
                      <a:pt x="16299" y="19220"/>
                      <a:pt x="16311" y="19219"/>
                      <a:pt x="16324" y="19217"/>
                    </a:cubicBezTo>
                    <a:cubicBezTo>
                      <a:pt x="16508" y="19195"/>
                      <a:pt x="16501" y="19076"/>
                      <a:pt x="16686" y="19054"/>
                    </a:cubicBezTo>
                    <a:cubicBezTo>
                      <a:pt x="16700" y="19052"/>
                      <a:pt x="16714" y="19051"/>
                      <a:pt x="16726" y="19051"/>
                    </a:cubicBezTo>
                    <a:cubicBezTo>
                      <a:pt x="16858" y="19051"/>
                      <a:pt x="16887" y="19140"/>
                      <a:pt x="17018" y="19140"/>
                    </a:cubicBezTo>
                    <a:cubicBezTo>
                      <a:pt x="17031" y="19140"/>
                      <a:pt x="17046" y="19139"/>
                      <a:pt x="17062" y="19137"/>
                    </a:cubicBezTo>
                    <a:cubicBezTo>
                      <a:pt x="17090" y="19134"/>
                      <a:pt x="17114" y="19132"/>
                      <a:pt x="17134" y="19132"/>
                    </a:cubicBezTo>
                    <a:cubicBezTo>
                      <a:pt x="17230" y="19132"/>
                      <a:pt x="17265" y="19161"/>
                      <a:pt x="17362" y="19161"/>
                    </a:cubicBezTo>
                    <a:cubicBezTo>
                      <a:pt x="17383" y="19161"/>
                      <a:pt x="17407" y="19160"/>
                      <a:pt x="17435" y="19157"/>
                    </a:cubicBezTo>
                    <a:cubicBezTo>
                      <a:pt x="17619" y="19135"/>
                      <a:pt x="17610" y="18963"/>
                      <a:pt x="17795" y="18944"/>
                    </a:cubicBezTo>
                    <a:cubicBezTo>
                      <a:pt x="17799" y="18944"/>
                      <a:pt x="17803" y="18944"/>
                      <a:pt x="17806" y="18944"/>
                    </a:cubicBezTo>
                    <a:cubicBezTo>
                      <a:pt x="17977" y="18944"/>
                      <a:pt x="18010" y="19463"/>
                      <a:pt x="18181" y="19463"/>
                    </a:cubicBezTo>
                    <a:cubicBezTo>
                      <a:pt x="18185" y="19463"/>
                      <a:pt x="18189" y="19463"/>
                      <a:pt x="18193" y="19462"/>
                    </a:cubicBezTo>
                    <a:cubicBezTo>
                      <a:pt x="18375" y="19440"/>
                      <a:pt x="18361" y="19154"/>
                      <a:pt x="18547" y="19132"/>
                    </a:cubicBezTo>
                    <a:cubicBezTo>
                      <a:pt x="18567" y="19130"/>
                      <a:pt x="18585" y="19129"/>
                      <a:pt x="18601" y="19129"/>
                    </a:cubicBezTo>
                    <a:cubicBezTo>
                      <a:pt x="18718" y="19129"/>
                      <a:pt x="18749" y="19182"/>
                      <a:pt x="18865" y="19182"/>
                    </a:cubicBezTo>
                    <a:cubicBezTo>
                      <a:pt x="18881" y="19182"/>
                      <a:pt x="18900" y="19181"/>
                      <a:pt x="18920" y="19178"/>
                    </a:cubicBezTo>
                    <a:cubicBezTo>
                      <a:pt x="19104" y="19157"/>
                      <a:pt x="19091" y="18910"/>
                      <a:pt x="19275" y="18886"/>
                    </a:cubicBezTo>
                    <a:cubicBezTo>
                      <a:pt x="19288" y="18884"/>
                      <a:pt x="19300" y="18883"/>
                      <a:pt x="19311" y="18883"/>
                    </a:cubicBezTo>
                    <a:cubicBezTo>
                      <a:pt x="19450" y="18883"/>
                      <a:pt x="19477" y="18995"/>
                      <a:pt x="19617" y="18995"/>
                    </a:cubicBezTo>
                    <a:cubicBezTo>
                      <a:pt x="19628" y="18995"/>
                      <a:pt x="19639" y="18995"/>
                      <a:pt x="19652" y="18993"/>
                    </a:cubicBezTo>
                    <a:cubicBezTo>
                      <a:pt x="19673" y="18990"/>
                      <a:pt x="19691" y="18989"/>
                      <a:pt x="19708" y="18989"/>
                    </a:cubicBezTo>
                    <a:cubicBezTo>
                      <a:pt x="19824" y="18989"/>
                      <a:pt x="19854" y="19040"/>
                      <a:pt x="19969" y="19040"/>
                    </a:cubicBezTo>
                    <a:cubicBezTo>
                      <a:pt x="19986" y="19040"/>
                      <a:pt x="20004" y="19039"/>
                      <a:pt x="20025" y="19037"/>
                    </a:cubicBezTo>
                    <a:cubicBezTo>
                      <a:pt x="20209" y="19013"/>
                      <a:pt x="20204" y="18878"/>
                      <a:pt x="20387" y="18856"/>
                    </a:cubicBezTo>
                    <a:cubicBezTo>
                      <a:pt x="20571" y="18834"/>
                      <a:pt x="20558" y="18577"/>
                      <a:pt x="20742" y="18555"/>
                    </a:cubicBezTo>
                    <a:cubicBezTo>
                      <a:pt x="20746" y="18555"/>
                      <a:pt x="20750" y="18555"/>
                      <a:pt x="20753" y="18555"/>
                    </a:cubicBezTo>
                    <a:cubicBezTo>
                      <a:pt x="20926" y="18555"/>
                      <a:pt x="20959" y="19064"/>
                      <a:pt x="21129" y="19064"/>
                    </a:cubicBezTo>
                    <a:cubicBezTo>
                      <a:pt x="21132" y="19064"/>
                      <a:pt x="21136" y="19064"/>
                      <a:pt x="21140" y="19063"/>
                    </a:cubicBezTo>
                    <a:cubicBezTo>
                      <a:pt x="21324" y="19042"/>
                      <a:pt x="21312" y="18800"/>
                      <a:pt x="21497" y="18778"/>
                    </a:cubicBezTo>
                    <a:cubicBezTo>
                      <a:pt x="21504" y="18777"/>
                      <a:pt x="21511" y="18776"/>
                      <a:pt x="21519" y="18776"/>
                    </a:cubicBezTo>
                    <a:cubicBezTo>
                      <a:pt x="21546" y="18776"/>
                      <a:pt x="21574" y="18783"/>
                      <a:pt x="21600" y="18795"/>
                    </a:cubicBezTo>
                    <a:lnTo>
                      <a:pt x="21599" y="0"/>
                    </a:lnTo>
                    <a:close/>
                  </a:path>
                </a:pathLst>
              </a:custGeom>
              <a:solidFill>
                <a:srgbClr val="DFEED4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77" name="Google Shape;4338;p67"/>
              <p:cNvSpPr/>
              <p:nvPr/>
            </p:nvSpPr>
            <p:spPr>
              <a:xfrm>
                <a:off x="4361345" y="0"/>
                <a:ext cx="322640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D9827D"/>
              </a:solidFill>
              <a:ln w="50800" cap="flat">
                <a:solidFill>
                  <a:srgbClr val="D9827D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sp>
          <p:nvSpPr>
            <p:cNvPr id="379" name="مثال"/>
            <p:cNvSpPr txBox="1"/>
            <p:nvPr/>
          </p:nvSpPr>
          <p:spPr>
            <a:xfrm>
              <a:off x="1556520" y="99089"/>
              <a:ext cx="939714" cy="8382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defTabSz="592566">
                <a:defRPr sz="6600" u="sng">
                  <a:solidFill>
                    <a:srgbClr val="CC0000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 rtl="0">
                <a:defRPr/>
              </a:pPr>
              <a:r>
                <a:t>مثال</a:t>
              </a:r>
            </a:p>
          </p:txBody>
        </p:sp>
        <p:sp>
          <p:nvSpPr>
            <p:cNvPr id="380" name="بيضاوي"/>
            <p:cNvSpPr/>
            <p:nvPr/>
          </p:nvSpPr>
          <p:spPr>
            <a:xfrm>
              <a:off x="4985771" y="0"/>
              <a:ext cx="1002110" cy="864693"/>
            </a:xfrm>
            <a:prstGeom prst="ellipse">
              <a:avLst/>
            </a:prstGeom>
            <a:blipFill rotWithShape="1">
              <a:blip r:embed="rId2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defTabSz="914400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382" name="مستطيل مستدير الزوايا"/>
          <p:cNvSpPr/>
          <p:nvPr/>
        </p:nvSpPr>
        <p:spPr>
          <a:xfrm>
            <a:off x="1910534" y="4464186"/>
            <a:ext cx="18667970" cy="8021341"/>
          </a:xfrm>
          <a:prstGeom prst="roundRect">
            <a:avLst>
              <a:gd name="adj" fmla="val 2389"/>
            </a:avLst>
          </a:prstGeom>
          <a:solidFill>
            <a:srgbClr val="FFFFFF"/>
          </a:solidFill>
          <a:ln w="38100">
            <a:solidFill>
              <a:srgbClr val="96D35F"/>
            </a:solidFill>
            <a:custDash>
              <a:ds d="600000" sp="6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pPr>
          </a:p>
        </p:txBody>
      </p:sp>
      <p:sp>
        <p:nvSpPr>
          <p:cNvPr id="383" name="Google Shape;4376;p67"/>
          <p:cNvSpPr/>
          <p:nvPr/>
        </p:nvSpPr>
        <p:spPr>
          <a:xfrm rot="9913345">
            <a:off x="19248924" y="4530030"/>
            <a:ext cx="1025348" cy="5302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67" h="21600" fill="norm" stroke="1" extrusionOk="0">
                <a:moveTo>
                  <a:pt x="10443" y="2182"/>
                </a:moveTo>
                <a:cubicBezTo>
                  <a:pt x="11100" y="2182"/>
                  <a:pt x="11746" y="2931"/>
                  <a:pt x="12144" y="4533"/>
                </a:cubicBezTo>
                <a:cubicBezTo>
                  <a:pt x="12468" y="5844"/>
                  <a:pt x="12594" y="7508"/>
                  <a:pt x="12421" y="9051"/>
                </a:cubicBezTo>
                <a:cubicBezTo>
                  <a:pt x="12259" y="10505"/>
                  <a:pt x="11849" y="11628"/>
                  <a:pt x="11399" y="12433"/>
                </a:cubicBezTo>
                <a:cubicBezTo>
                  <a:pt x="10617" y="13811"/>
                  <a:pt x="9674" y="14470"/>
                  <a:pt x="8735" y="14714"/>
                </a:cubicBezTo>
                <a:cubicBezTo>
                  <a:pt x="8533" y="13986"/>
                  <a:pt x="8372" y="13181"/>
                  <a:pt x="8253" y="12322"/>
                </a:cubicBezTo>
                <a:cubicBezTo>
                  <a:pt x="7831" y="9293"/>
                  <a:pt x="7985" y="5767"/>
                  <a:pt x="8932" y="3642"/>
                </a:cubicBezTo>
                <a:cubicBezTo>
                  <a:pt x="9356" y="2686"/>
                  <a:pt x="9903" y="2182"/>
                  <a:pt x="10443" y="2182"/>
                </a:cubicBezTo>
                <a:close/>
                <a:moveTo>
                  <a:pt x="10375" y="0"/>
                </a:moveTo>
                <a:cubicBezTo>
                  <a:pt x="10169" y="0"/>
                  <a:pt x="9962" y="57"/>
                  <a:pt x="9757" y="170"/>
                </a:cubicBezTo>
                <a:cubicBezTo>
                  <a:pt x="8312" y="975"/>
                  <a:pt x="7278" y="4599"/>
                  <a:pt x="7200" y="8631"/>
                </a:cubicBezTo>
                <a:cubicBezTo>
                  <a:pt x="7156" y="10823"/>
                  <a:pt x="7373" y="12961"/>
                  <a:pt x="7768" y="14813"/>
                </a:cubicBezTo>
                <a:lnTo>
                  <a:pt x="7626" y="14813"/>
                </a:lnTo>
                <a:cubicBezTo>
                  <a:pt x="6071" y="14692"/>
                  <a:pt x="4556" y="13403"/>
                  <a:pt x="3241" y="11068"/>
                </a:cubicBezTo>
                <a:cubicBezTo>
                  <a:pt x="2626" y="9954"/>
                  <a:pt x="2057" y="8643"/>
                  <a:pt x="1552" y="7155"/>
                </a:cubicBezTo>
                <a:cubicBezTo>
                  <a:pt x="1055" y="5701"/>
                  <a:pt x="637" y="4049"/>
                  <a:pt x="191" y="2474"/>
                </a:cubicBezTo>
                <a:cubicBezTo>
                  <a:pt x="173" y="2402"/>
                  <a:pt x="147" y="2373"/>
                  <a:pt x="121" y="2373"/>
                </a:cubicBezTo>
                <a:cubicBezTo>
                  <a:pt x="53" y="2373"/>
                  <a:pt x="-20" y="2575"/>
                  <a:pt x="6" y="2782"/>
                </a:cubicBezTo>
                <a:cubicBezTo>
                  <a:pt x="459" y="6496"/>
                  <a:pt x="1552" y="9614"/>
                  <a:pt x="2669" y="11883"/>
                </a:cubicBezTo>
                <a:cubicBezTo>
                  <a:pt x="3944" y="14438"/>
                  <a:pt x="5435" y="16048"/>
                  <a:pt x="6998" y="16541"/>
                </a:cubicBezTo>
                <a:cubicBezTo>
                  <a:pt x="7367" y="16657"/>
                  <a:pt x="7738" y="16722"/>
                  <a:pt x="8111" y="16722"/>
                </a:cubicBezTo>
                <a:cubicBezTo>
                  <a:pt x="8165" y="16722"/>
                  <a:pt x="8219" y="16722"/>
                  <a:pt x="8273" y="16719"/>
                </a:cubicBezTo>
                <a:cubicBezTo>
                  <a:pt x="8486" y="17391"/>
                  <a:pt x="8723" y="18008"/>
                  <a:pt x="8980" y="18536"/>
                </a:cubicBezTo>
                <a:cubicBezTo>
                  <a:pt x="10036" y="20716"/>
                  <a:pt x="11392" y="21600"/>
                  <a:pt x="12701" y="21600"/>
                </a:cubicBezTo>
                <a:cubicBezTo>
                  <a:pt x="12893" y="21600"/>
                  <a:pt x="13084" y="21580"/>
                  <a:pt x="13273" y="21543"/>
                </a:cubicBezTo>
                <a:cubicBezTo>
                  <a:pt x="16102" y="20993"/>
                  <a:pt x="18758" y="16751"/>
                  <a:pt x="20408" y="10330"/>
                </a:cubicBezTo>
                <a:cubicBezTo>
                  <a:pt x="20416" y="10295"/>
                  <a:pt x="20420" y="10263"/>
                  <a:pt x="20428" y="10228"/>
                </a:cubicBezTo>
                <a:cubicBezTo>
                  <a:pt x="20455" y="11199"/>
                  <a:pt x="20487" y="12169"/>
                  <a:pt x="20538" y="13127"/>
                </a:cubicBezTo>
                <a:cubicBezTo>
                  <a:pt x="20585" y="14053"/>
                  <a:pt x="20621" y="14966"/>
                  <a:pt x="20660" y="15882"/>
                </a:cubicBezTo>
                <a:cubicBezTo>
                  <a:pt x="20700" y="16929"/>
                  <a:pt x="20692" y="18008"/>
                  <a:pt x="20763" y="19032"/>
                </a:cubicBezTo>
                <a:cubicBezTo>
                  <a:pt x="20789" y="19457"/>
                  <a:pt x="20953" y="19734"/>
                  <a:pt x="21099" y="19734"/>
                </a:cubicBezTo>
                <a:cubicBezTo>
                  <a:pt x="21112" y="19734"/>
                  <a:pt x="21125" y="19731"/>
                  <a:pt x="21138" y="19726"/>
                </a:cubicBezTo>
                <a:cubicBezTo>
                  <a:pt x="21319" y="19650"/>
                  <a:pt x="21415" y="19274"/>
                  <a:pt x="21434" y="18790"/>
                </a:cubicBezTo>
                <a:cubicBezTo>
                  <a:pt x="21481" y="17687"/>
                  <a:pt x="21450" y="16519"/>
                  <a:pt x="21469" y="15408"/>
                </a:cubicBezTo>
                <a:cubicBezTo>
                  <a:pt x="21489" y="14295"/>
                  <a:pt x="21529" y="13159"/>
                  <a:pt x="21545" y="12026"/>
                </a:cubicBezTo>
                <a:cubicBezTo>
                  <a:pt x="21561" y="10902"/>
                  <a:pt x="21580" y="9777"/>
                  <a:pt x="21556" y="8653"/>
                </a:cubicBezTo>
                <a:cubicBezTo>
                  <a:pt x="21537" y="7476"/>
                  <a:pt x="21505" y="6286"/>
                  <a:pt x="21146" y="5503"/>
                </a:cubicBezTo>
                <a:cubicBezTo>
                  <a:pt x="20959" y="5098"/>
                  <a:pt x="20743" y="4940"/>
                  <a:pt x="20521" y="4940"/>
                </a:cubicBezTo>
                <a:cubicBezTo>
                  <a:pt x="20361" y="4940"/>
                  <a:pt x="20200" y="5022"/>
                  <a:pt x="20045" y="5150"/>
                </a:cubicBezTo>
                <a:cubicBezTo>
                  <a:pt x="19674" y="5459"/>
                  <a:pt x="19299" y="5834"/>
                  <a:pt x="18932" y="6219"/>
                </a:cubicBezTo>
                <a:cubicBezTo>
                  <a:pt x="18553" y="6604"/>
                  <a:pt x="18170" y="6970"/>
                  <a:pt x="17796" y="7399"/>
                </a:cubicBezTo>
                <a:cubicBezTo>
                  <a:pt x="17440" y="7816"/>
                  <a:pt x="17034" y="8202"/>
                  <a:pt x="16738" y="8895"/>
                </a:cubicBezTo>
                <a:cubicBezTo>
                  <a:pt x="16647" y="9105"/>
                  <a:pt x="16687" y="9633"/>
                  <a:pt x="16813" y="9690"/>
                </a:cubicBezTo>
                <a:cubicBezTo>
                  <a:pt x="16889" y="9720"/>
                  <a:pt x="16967" y="9732"/>
                  <a:pt x="17046" y="9732"/>
                </a:cubicBezTo>
                <a:cubicBezTo>
                  <a:pt x="17319" y="9732"/>
                  <a:pt x="17600" y="9582"/>
                  <a:pt x="17867" y="9471"/>
                </a:cubicBezTo>
                <a:cubicBezTo>
                  <a:pt x="18206" y="9315"/>
                  <a:pt x="18545" y="9105"/>
                  <a:pt x="18885" y="8917"/>
                </a:cubicBezTo>
                <a:cubicBezTo>
                  <a:pt x="19213" y="8732"/>
                  <a:pt x="19540" y="8532"/>
                  <a:pt x="19863" y="8323"/>
                </a:cubicBezTo>
                <a:cubicBezTo>
                  <a:pt x="18640" y="13436"/>
                  <a:pt x="16777" y="17104"/>
                  <a:pt x="14634" y="18590"/>
                </a:cubicBezTo>
                <a:cubicBezTo>
                  <a:pt x="14044" y="19003"/>
                  <a:pt x="13387" y="19240"/>
                  <a:pt x="12723" y="19240"/>
                </a:cubicBezTo>
                <a:cubicBezTo>
                  <a:pt x="11514" y="19240"/>
                  <a:pt x="10279" y="18455"/>
                  <a:pt x="9370" y="16499"/>
                </a:cubicBezTo>
                <a:cubicBezTo>
                  <a:pt x="10104" y="16201"/>
                  <a:pt x="10818" y="15638"/>
                  <a:pt x="11461" y="14714"/>
                </a:cubicBezTo>
                <a:cubicBezTo>
                  <a:pt x="12681" y="12961"/>
                  <a:pt x="13569" y="9458"/>
                  <a:pt x="13150" y="5525"/>
                </a:cubicBezTo>
                <a:cubicBezTo>
                  <a:pt x="12782" y="2037"/>
                  <a:pt x="11613" y="0"/>
                  <a:pt x="10375" y="0"/>
                </a:cubicBezTo>
                <a:close/>
              </a:path>
            </a:pathLst>
          </a:custGeom>
          <a:solidFill>
            <a:srgbClr val="008CB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defTabSz="2438400" rtl="0">
              <a:defRPr sz="36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pic>
        <p:nvPicPr>
          <p:cNvPr id="384" name="IMG_8626.png" descr="IMG_8626.png"/>
          <p:cNvPicPr>
            <a:picLocks noChangeAspect="1"/>
          </p:cNvPicPr>
          <p:nvPr/>
        </p:nvPicPr>
        <p:blipFill>
          <a:blip r:embed="rId3">
            <a:extLst/>
          </a:blip>
          <a:srcRect l="51316" t="21492" r="28985" b="74324"/>
          <a:stretch>
            <a:fillRect/>
          </a:stretch>
        </p:blipFill>
        <p:spPr>
          <a:xfrm>
            <a:off x="7494885" y="2724040"/>
            <a:ext cx="5916857" cy="942224"/>
          </a:xfrm>
          <a:prstGeom prst="rect">
            <a:avLst/>
          </a:prstGeom>
          <a:ln w="12700">
            <a:miter lim="400000"/>
          </a:ln>
        </p:spPr>
      </p:pic>
      <p:pic>
        <p:nvPicPr>
          <p:cNvPr id="385" name="IMG_8626.png" descr="IMG_8626.png"/>
          <p:cNvPicPr>
            <a:picLocks noChangeAspect="1"/>
          </p:cNvPicPr>
          <p:nvPr/>
        </p:nvPicPr>
        <p:blipFill>
          <a:blip r:embed="rId3">
            <a:extLst/>
          </a:blip>
          <a:srcRect l="17273" t="68799" r="30366" b="19037"/>
          <a:stretch>
            <a:fillRect/>
          </a:stretch>
        </p:blipFill>
        <p:spPr>
          <a:xfrm>
            <a:off x="2523819" y="6354831"/>
            <a:ext cx="18073907" cy="3148719"/>
          </a:xfrm>
          <a:prstGeom prst="rect">
            <a:avLst/>
          </a:prstGeom>
          <a:ln w="12700">
            <a:miter lim="400000"/>
          </a:ln>
        </p:spPr>
      </p:pic>
      <p:pic>
        <p:nvPicPr>
          <p:cNvPr id="386" name="IMG_8626.png" descr="IMG_8626.png"/>
          <p:cNvPicPr>
            <a:picLocks noChangeAspect="1"/>
          </p:cNvPicPr>
          <p:nvPr/>
        </p:nvPicPr>
        <p:blipFill>
          <a:blip r:embed="rId3">
            <a:extLst/>
          </a:blip>
          <a:srcRect l="54917" t="64891" r="29255" b="31466"/>
          <a:stretch>
            <a:fillRect/>
          </a:stretch>
        </p:blipFill>
        <p:spPr>
          <a:xfrm>
            <a:off x="8658125" y="3624796"/>
            <a:ext cx="4753912" cy="82052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750">
        <p14:prism dir="l" isContent="0" isInverted="1"/>
      </p:transition>
    </mc:Choice>
    <mc:Fallback>
      <p:transition spd="fast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7" dur="4750"/>
                                        <p:tgtEl>
                                          <p:spTgt spid="3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85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8" name="IMG_4622.png" descr="IMG_4622.png"/>
          <p:cNvPicPr>
            <a:picLocks noChangeAspect="1"/>
          </p:cNvPicPr>
          <p:nvPr/>
        </p:nvPicPr>
        <p:blipFill>
          <a:blip r:embed="rId2">
            <a:extLst/>
          </a:blip>
          <a:srcRect l="91328" t="26734" r="1414" b="70164"/>
          <a:stretch>
            <a:fillRect/>
          </a:stretch>
        </p:blipFill>
        <p:spPr>
          <a:xfrm>
            <a:off x="20961174" y="9534566"/>
            <a:ext cx="2095559" cy="671487"/>
          </a:xfrm>
          <a:prstGeom prst="rect">
            <a:avLst/>
          </a:prstGeom>
          <a:ln w="12700">
            <a:solidFill>
              <a:srgbClr val="000000"/>
            </a:solidFill>
            <a:custDash>
              <a:ds d="100000" sp="2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grpSp>
        <p:nvGrpSpPr>
          <p:cNvPr id="398" name="تجميع"/>
          <p:cNvGrpSpPr/>
          <p:nvPr/>
        </p:nvGrpSpPr>
        <p:grpSpPr>
          <a:xfrm>
            <a:off x="20662520" y="10212429"/>
            <a:ext cx="2400503" cy="1565720"/>
            <a:chOff x="0" y="0"/>
            <a:chExt cx="2400502" cy="1565719"/>
          </a:xfrm>
        </p:grpSpPr>
        <p:sp>
          <p:nvSpPr>
            <p:cNvPr id="389" name="مستطيل مستدير الزوايا"/>
            <p:cNvSpPr/>
            <p:nvPr/>
          </p:nvSpPr>
          <p:spPr>
            <a:xfrm>
              <a:off x="330258" y="0"/>
              <a:ext cx="2070245" cy="1318470"/>
            </a:xfrm>
            <a:prstGeom prst="roundRect">
              <a:avLst>
                <a:gd name="adj" fmla="val 24520"/>
              </a:avLst>
            </a:prstGeom>
            <a:solidFill>
              <a:srgbClr val="FFFFFF"/>
            </a:solidFill>
            <a:ln w="12700" cap="flat">
              <a:solidFill>
                <a:srgbClr val="65B96D"/>
              </a:solidFill>
              <a:custDash>
                <a:ds d="100000" sp="200000"/>
              </a:custDash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914400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90" name="فكر…"/>
            <p:cNvSpPr txBox="1"/>
            <p:nvPr/>
          </p:nvSpPr>
          <p:spPr>
            <a:xfrm>
              <a:off x="1678050" y="114922"/>
              <a:ext cx="711458" cy="108862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defTabSz="914400" rtl="0">
                <a:defRPr b="1" sz="1500">
                  <a:solidFill>
                    <a:srgbClr val="728383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فكر </a:t>
              </a:r>
            </a:p>
            <a:p>
              <a:pPr defTabSz="914400" rtl="0">
                <a:defRPr b="1" sz="1500">
                  <a:solidFill>
                    <a:srgbClr val="728383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زاوج </a:t>
              </a:r>
            </a:p>
            <a:p>
              <a:pPr defTabSz="914400" rtl="0">
                <a:defRPr b="1" sz="1500">
                  <a:solidFill>
                    <a:srgbClr val="728383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شارك</a:t>
              </a:r>
            </a:p>
          </p:txBody>
        </p:sp>
        <p:pic>
          <p:nvPicPr>
            <p:cNvPr id="391" name="صورة 7" descr="صورة 7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 rot="1539754">
              <a:off x="145401" y="542086"/>
              <a:ext cx="889603" cy="87411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397" name="تجميع"/>
            <p:cNvGrpSpPr/>
            <p:nvPr/>
          </p:nvGrpSpPr>
          <p:grpSpPr>
            <a:xfrm>
              <a:off x="1004503" y="196769"/>
              <a:ext cx="673548" cy="676639"/>
              <a:chOff x="0" y="0"/>
              <a:chExt cx="673547" cy="676638"/>
            </a:xfrm>
          </p:grpSpPr>
          <p:sp>
            <p:nvSpPr>
              <p:cNvPr id="392" name="Google Shape;9829;p102"/>
              <p:cNvSpPr/>
              <p:nvPr/>
            </p:nvSpPr>
            <p:spPr>
              <a:xfrm>
                <a:off x="60112" y="100352"/>
                <a:ext cx="116510" cy="1165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969" y="0"/>
                    </a:moveTo>
                    <a:cubicBezTo>
                      <a:pt x="4978" y="0"/>
                      <a:pt x="0" y="4989"/>
                      <a:pt x="0" y="10969"/>
                    </a:cubicBezTo>
                    <a:cubicBezTo>
                      <a:pt x="0" y="16949"/>
                      <a:pt x="4978" y="21600"/>
                      <a:pt x="10969" y="21600"/>
                    </a:cubicBezTo>
                    <a:cubicBezTo>
                      <a:pt x="16949" y="21600"/>
                      <a:pt x="21600" y="16949"/>
                      <a:pt x="21600" y="10969"/>
                    </a:cubicBezTo>
                    <a:cubicBezTo>
                      <a:pt x="21600" y="4989"/>
                      <a:pt x="16949" y="0"/>
                      <a:pt x="10969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93" name="Google Shape;9830;p102"/>
              <p:cNvSpPr/>
              <p:nvPr/>
            </p:nvSpPr>
            <p:spPr>
              <a:xfrm>
                <a:off x="196304" y="0"/>
                <a:ext cx="279611" cy="2376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570" y="0"/>
                    </a:moveTo>
                    <a:cubicBezTo>
                      <a:pt x="1938" y="0"/>
                      <a:pt x="0" y="2441"/>
                      <a:pt x="0" y="5538"/>
                    </a:cubicBezTo>
                    <a:lnTo>
                      <a:pt x="0" y="9287"/>
                    </a:lnTo>
                    <a:cubicBezTo>
                      <a:pt x="0" y="12219"/>
                      <a:pt x="2079" y="14500"/>
                      <a:pt x="4570" y="14500"/>
                    </a:cubicBezTo>
                    <a:lnTo>
                      <a:pt x="10108" y="14500"/>
                    </a:lnTo>
                    <a:lnTo>
                      <a:pt x="15786" y="21181"/>
                    </a:lnTo>
                    <a:cubicBezTo>
                      <a:pt x="16137" y="21486"/>
                      <a:pt x="16542" y="21600"/>
                      <a:pt x="16933" y="21600"/>
                    </a:cubicBezTo>
                    <a:cubicBezTo>
                      <a:pt x="17161" y="21600"/>
                      <a:pt x="17381" y="21564"/>
                      <a:pt x="17583" y="21507"/>
                    </a:cubicBezTo>
                    <a:cubicBezTo>
                      <a:pt x="18137" y="21181"/>
                      <a:pt x="18414" y="20364"/>
                      <a:pt x="18414" y="19873"/>
                    </a:cubicBezTo>
                    <a:lnTo>
                      <a:pt x="18414" y="14174"/>
                    </a:lnTo>
                    <a:cubicBezTo>
                      <a:pt x="20216" y="13357"/>
                      <a:pt x="21600" y="11402"/>
                      <a:pt x="21600" y="8962"/>
                    </a:cubicBezTo>
                    <a:lnTo>
                      <a:pt x="21600" y="5538"/>
                    </a:lnTo>
                    <a:cubicBezTo>
                      <a:pt x="21600" y="2441"/>
                      <a:pt x="19385" y="0"/>
                      <a:pt x="17030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94" name="Google Shape;9831;p102"/>
              <p:cNvSpPr/>
              <p:nvPr/>
            </p:nvSpPr>
            <p:spPr>
              <a:xfrm>
                <a:off x="0" y="236601"/>
                <a:ext cx="315241" cy="4368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06" h="21600" fill="norm" stroke="1" extrusionOk="0">
                    <a:moveTo>
                      <a:pt x="12423" y="12672"/>
                    </a:moveTo>
                    <a:lnTo>
                      <a:pt x="13863" y="15685"/>
                    </a:lnTo>
                    <a:lnTo>
                      <a:pt x="4382" y="15685"/>
                    </a:lnTo>
                    <a:lnTo>
                      <a:pt x="5224" y="12936"/>
                    </a:lnTo>
                    <a:lnTo>
                      <a:pt x="5224" y="12672"/>
                    </a:lnTo>
                    <a:close/>
                    <a:moveTo>
                      <a:pt x="5224" y="0"/>
                    </a:moveTo>
                    <a:cubicBezTo>
                      <a:pt x="4024" y="0"/>
                      <a:pt x="3064" y="619"/>
                      <a:pt x="2703" y="1418"/>
                    </a:cubicBezTo>
                    <a:lnTo>
                      <a:pt x="63" y="10191"/>
                    </a:lnTo>
                    <a:cubicBezTo>
                      <a:pt x="-295" y="11519"/>
                      <a:pt x="905" y="12672"/>
                      <a:pt x="2584" y="12672"/>
                    </a:cubicBezTo>
                    <a:lnTo>
                      <a:pt x="63" y="20382"/>
                    </a:lnTo>
                    <a:cubicBezTo>
                      <a:pt x="-177" y="20914"/>
                      <a:pt x="303" y="21355"/>
                      <a:pt x="905" y="21532"/>
                    </a:cubicBezTo>
                    <a:cubicBezTo>
                      <a:pt x="1034" y="21566"/>
                      <a:pt x="1160" y="21580"/>
                      <a:pt x="1282" y="21580"/>
                    </a:cubicBezTo>
                    <a:cubicBezTo>
                      <a:pt x="1830" y="21580"/>
                      <a:pt x="2287" y="21277"/>
                      <a:pt x="2584" y="20914"/>
                    </a:cubicBezTo>
                    <a:lnTo>
                      <a:pt x="3662" y="17721"/>
                    </a:lnTo>
                    <a:lnTo>
                      <a:pt x="14704" y="17721"/>
                    </a:lnTo>
                    <a:lnTo>
                      <a:pt x="15904" y="20115"/>
                    </a:lnTo>
                    <a:cubicBezTo>
                      <a:pt x="16300" y="21071"/>
                      <a:pt x="17363" y="21600"/>
                      <a:pt x="18395" y="21600"/>
                    </a:cubicBezTo>
                    <a:cubicBezTo>
                      <a:pt x="18608" y="21600"/>
                      <a:pt x="18818" y="21577"/>
                      <a:pt x="19023" y="21532"/>
                    </a:cubicBezTo>
                    <a:cubicBezTo>
                      <a:pt x="20463" y="21355"/>
                      <a:pt x="21305" y="20205"/>
                      <a:pt x="21065" y="19229"/>
                    </a:cubicBezTo>
                    <a:lnTo>
                      <a:pt x="17104" y="10368"/>
                    </a:lnTo>
                    <a:cubicBezTo>
                      <a:pt x="16864" y="9482"/>
                      <a:pt x="15782" y="8951"/>
                      <a:pt x="14582" y="8951"/>
                    </a:cubicBezTo>
                    <a:lnTo>
                      <a:pt x="11825" y="8951"/>
                    </a:lnTo>
                    <a:cubicBezTo>
                      <a:pt x="11105" y="8951"/>
                      <a:pt x="10503" y="8506"/>
                      <a:pt x="10503" y="7974"/>
                    </a:cubicBezTo>
                    <a:cubicBezTo>
                      <a:pt x="10503" y="7353"/>
                      <a:pt x="11105" y="6911"/>
                      <a:pt x="11825" y="6911"/>
                    </a:cubicBezTo>
                    <a:lnTo>
                      <a:pt x="15782" y="6911"/>
                    </a:lnTo>
                    <a:cubicBezTo>
                      <a:pt x="17222" y="6911"/>
                      <a:pt x="18422" y="6025"/>
                      <a:pt x="18422" y="4962"/>
                    </a:cubicBezTo>
                    <a:cubicBezTo>
                      <a:pt x="18422" y="3809"/>
                      <a:pt x="17222" y="2923"/>
                      <a:pt x="15782" y="2923"/>
                    </a:cubicBezTo>
                    <a:lnTo>
                      <a:pt x="8583" y="2923"/>
                    </a:lnTo>
                    <a:lnTo>
                      <a:pt x="7624" y="1063"/>
                    </a:lnTo>
                    <a:cubicBezTo>
                      <a:pt x="7262" y="442"/>
                      <a:pt x="6302" y="0"/>
                      <a:pt x="5224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95" name="Google Shape;9832;p102"/>
              <p:cNvSpPr/>
              <p:nvPr/>
            </p:nvSpPr>
            <p:spPr>
              <a:xfrm>
                <a:off x="495655" y="100352"/>
                <a:ext cx="116452" cy="1165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636" y="0"/>
                    </a:moveTo>
                    <a:cubicBezTo>
                      <a:pt x="4653" y="0"/>
                      <a:pt x="0" y="4989"/>
                      <a:pt x="0" y="10969"/>
                    </a:cubicBezTo>
                    <a:cubicBezTo>
                      <a:pt x="0" y="16949"/>
                      <a:pt x="4653" y="21600"/>
                      <a:pt x="10636" y="21600"/>
                    </a:cubicBezTo>
                    <a:cubicBezTo>
                      <a:pt x="16619" y="21600"/>
                      <a:pt x="21600" y="16949"/>
                      <a:pt x="21600" y="10969"/>
                    </a:cubicBezTo>
                    <a:cubicBezTo>
                      <a:pt x="21600" y="4989"/>
                      <a:pt x="16619" y="0"/>
                      <a:pt x="10636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96" name="Google Shape;9833;p102"/>
              <p:cNvSpPr/>
              <p:nvPr/>
            </p:nvSpPr>
            <p:spPr>
              <a:xfrm>
                <a:off x="358056" y="238365"/>
                <a:ext cx="315492" cy="4382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23" h="21600" fill="norm" stroke="1" extrusionOk="0">
                    <a:moveTo>
                      <a:pt x="15809" y="12544"/>
                    </a:moveTo>
                    <a:lnTo>
                      <a:pt x="15809" y="12807"/>
                    </a:lnTo>
                    <a:lnTo>
                      <a:pt x="16651" y="15547"/>
                    </a:lnTo>
                    <a:lnTo>
                      <a:pt x="7289" y="15547"/>
                    </a:lnTo>
                    <a:lnTo>
                      <a:pt x="8610" y="12544"/>
                    </a:lnTo>
                    <a:close/>
                    <a:moveTo>
                      <a:pt x="15809" y="0"/>
                    </a:moveTo>
                    <a:cubicBezTo>
                      <a:pt x="14731" y="0"/>
                      <a:pt x="13890" y="443"/>
                      <a:pt x="13410" y="1060"/>
                    </a:cubicBezTo>
                    <a:lnTo>
                      <a:pt x="12450" y="3003"/>
                    </a:lnTo>
                    <a:lnTo>
                      <a:pt x="5251" y="3003"/>
                    </a:lnTo>
                    <a:cubicBezTo>
                      <a:pt x="3811" y="3003"/>
                      <a:pt x="2611" y="3886"/>
                      <a:pt x="2611" y="4946"/>
                    </a:cubicBezTo>
                    <a:cubicBezTo>
                      <a:pt x="2611" y="6095"/>
                      <a:pt x="3811" y="6979"/>
                      <a:pt x="5251" y="6979"/>
                    </a:cubicBezTo>
                    <a:lnTo>
                      <a:pt x="9212" y="6979"/>
                    </a:lnTo>
                    <a:cubicBezTo>
                      <a:pt x="9932" y="6979"/>
                      <a:pt x="10530" y="7419"/>
                      <a:pt x="10530" y="7949"/>
                    </a:cubicBezTo>
                    <a:cubicBezTo>
                      <a:pt x="10530" y="8479"/>
                      <a:pt x="9932" y="8921"/>
                      <a:pt x="9212" y="8921"/>
                    </a:cubicBezTo>
                    <a:lnTo>
                      <a:pt x="6451" y="8921"/>
                    </a:lnTo>
                    <a:cubicBezTo>
                      <a:pt x="5251" y="8921"/>
                      <a:pt x="4291" y="9451"/>
                      <a:pt x="3929" y="10335"/>
                    </a:cubicBezTo>
                    <a:lnTo>
                      <a:pt x="90" y="19169"/>
                    </a:lnTo>
                    <a:cubicBezTo>
                      <a:pt x="-268" y="20229"/>
                      <a:pt x="452" y="21289"/>
                      <a:pt x="2010" y="21552"/>
                    </a:cubicBezTo>
                    <a:cubicBezTo>
                      <a:pt x="2177" y="21578"/>
                      <a:pt x="2356" y="21592"/>
                      <a:pt x="2539" y="21592"/>
                    </a:cubicBezTo>
                    <a:cubicBezTo>
                      <a:pt x="3651" y="21592"/>
                      <a:pt x="4923" y="21115"/>
                      <a:pt x="5129" y="20052"/>
                    </a:cubicBezTo>
                    <a:lnTo>
                      <a:pt x="6329" y="17666"/>
                    </a:lnTo>
                    <a:lnTo>
                      <a:pt x="17371" y="17666"/>
                    </a:lnTo>
                    <a:lnTo>
                      <a:pt x="18449" y="20846"/>
                    </a:lnTo>
                    <a:cubicBezTo>
                      <a:pt x="18647" y="21283"/>
                      <a:pt x="19169" y="21600"/>
                      <a:pt x="19751" y="21600"/>
                    </a:cubicBezTo>
                    <a:cubicBezTo>
                      <a:pt x="19877" y="21600"/>
                      <a:pt x="20003" y="21583"/>
                      <a:pt x="20128" y="21552"/>
                    </a:cubicBezTo>
                    <a:cubicBezTo>
                      <a:pt x="20852" y="21376"/>
                      <a:pt x="21332" y="20846"/>
                      <a:pt x="20970" y="20316"/>
                    </a:cubicBezTo>
                    <a:lnTo>
                      <a:pt x="18449" y="12721"/>
                    </a:lnTo>
                    <a:cubicBezTo>
                      <a:pt x="20128" y="12544"/>
                      <a:pt x="21332" y="11394"/>
                      <a:pt x="21092" y="10158"/>
                    </a:cubicBezTo>
                    <a:lnTo>
                      <a:pt x="18331" y="1413"/>
                    </a:lnTo>
                    <a:cubicBezTo>
                      <a:pt x="18091" y="530"/>
                      <a:pt x="17009" y="0"/>
                      <a:pt x="15809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</p:grpSp>
      <p:sp>
        <p:nvSpPr>
          <p:cNvPr id="399" name="صفحة…"/>
          <p:cNvSpPr txBox="1"/>
          <p:nvPr/>
        </p:nvSpPr>
        <p:spPr>
          <a:xfrm>
            <a:off x="563548" y="703133"/>
            <a:ext cx="3163488" cy="9015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defTabSz="914400" rtl="0">
              <a:defRPr b="1" sz="31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صفحة</a:t>
            </a:r>
          </a:p>
          <a:p>
            <a:pPr defTabSz="914400" rtl="0">
              <a:defRPr b="1" sz="31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١٢٢</a:t>
            </a:r>
          </a:p>
        </p:txBody>
      </p:sp>
      <p:grpSp>
        <p:nvGrpSpPr>
          <p:cNvPr id="407" name="تجميع"/>
          <p:cNvGrpSpPr/>
          <p:nvPr/>
        </p:nvGrpSpPr>
        <p:grpSpPr>
          <a:xfrm>
            <a:off x="14119475" y="2590704"/>
            <a:ext cx="6692799" cy="1070402"/>
            <a:chOff x="0" y="0"/>
            <a:chExt cx="6692797" cy="1070400"/>
          </a:xfrm>
        </p:grpSpPr>
        <p:grpSp>
          <p:nvGrpSpPr>
            <p:cNvPr id="404" name="Google Shape;4333;p67"/>
            <p:cNvGrpSpPr/>
            <p:nvPr/>
          </p:nvGrpSpPr>
          <p:grpSpPr>
            <a:xfrm>
              <a:off x="0" y="76187"/>
              <a:ext cx="5339953" cy="918027"/>
              <a:chOff x="0" y="0"/>
              <a:chExt cx="5339952" cy="918026"/>
            </a:xfrm>
          </p:grpSpPr>
          <p:sp>
            <p:nvSpPr>
              <p:cNvPr id="400" name="Google Shape;4334;p67"/>
              <p:cNvSpPr/>
              <p:nvPr/>
            </p:nvSpPr>
            <p:spPr>
              <a:xfrm>
                <a:off x="4994255" y="0"/>
                <a:ext cx="322639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165100" dist="50800" dir="5400000">
                  <a:srgbClr val="000000">
                    <a:alpha val="2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01" name="Google Shape;4336;p67"/>
              <p:cNvSpPr/>
              <p:nvPr/>
            </p:nvSpPr>
            <p:spPr>
              <a:xfrm>
                <a:off x="4994255" y="0"/>
                <a:ext cx="322639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02" name="Google Shape;4337;p67"/>
              <p:cNvSpPr/>
              <p:nvPr/>
            </p:nvSpPr>
            <p:spPr>
              <a:xfrm>
                <a:off x="0" y="116217"/>
                <a:ext cx="5339953" cy="8018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121"/>
                    </a:lnTo>
                    <a:cubicBezTo>
                      <a:pt x="19" y="21103"/>
                      <a:pt x="41" y="21094"/>
                      <a:pt x="64" y="21091"/>
                    </a:cubicBezTo>
                    <a:cubicBezTo>
                      <a:pt x="68" y="21091"/>
                      <a:pt x="72" y="21091"/>
                      <a:pt x="75" y="21091"/>
                    </a:cubicBezTo>
                    <a:cubicBezTo>
                      <a:pt x="247" y="21091"/>
                      <a:pt x="281" y="21600"/>
                      <a:pt x="453" y="21600"/>
                    </a:cubicBezTo>
                    <a:cubicBezTo>
                      <a:pt x="457" y="21600"/>
                      <a:pt x="460" y="21600"/>
                      <a:pt x="464" y="21599"/>
                    </a:cubicBezTo>
                    <a:cubicBezTo>
                      <a:pt x="648" y="21578"/>
                      <a:pt x="642" y="21446"/>
                      <a:pt x="826" y="21422"/>
                    </a:cubicBezTo>
                    <a:cubicBezTo>
                      <a:pt x="1012" y="21399"/>
                      <a:pt x="997" y="21140"/>
                      <a:pt x="1183" y="21116"/>
                    </a:cubicBezTo>
                    <a:cubicBezTo>
                      <a:pt x="1369" y="21094"/>
                      <a:pt x="1364" y="21001"/>
                      <a:pt x="1548" y="20976"/>
                    </a:cubicBezTo>
                    <a:cubicBezTo>
                      <a:pt x="1554" y="20976"/>
                      <a:pt x="1560" y="20975"/>
                      <a:pt x="1566" y="20975"/>
                    </a:cubicBezTo>
                    <a:cubicBezTo>
                      <a:pt x="1730" y="20975"/>
                      <a:pt x="1754" y="21266"/>
                      <a:pt x="1918" y="21266"/>
                    </a:cubicBezTo>
                    <a:cubicBezTo>
                      <a:pt x="1924" y="21266"/>
                      <a:pt x="1930" y="21265"/>
                      <a:pt x="1936" y="21265"/>
                    </a:cubicBezTo>
                    <a:cubicBezTo>
                      <a:pt x="2120" y="21240"/>
                      <a:pt x="2114" y="21099"/>
                      <a:pt x="2298" y="21077"/>
                    </a:cubicBezTo>
                    <a:cubicBezTo>
                      <a:pt x="2482" y="21055"/>
                      <a:pt x="2479" y="20981"/>
                      <a:pt x="2663" y="20957"/>
                    </a:cubicBezTo>
                    <a:cubicBezTo>
                      <a:pt x="2849" y="20935"/>
                      <a:pt x="2847" y="20896"/>
                      <a:pt x="3031" y="20871"/>
                    </a:cubicBezTo>
                    <a:cubicBezTo>
                      <a:pt x="3036" y="20871"/>
                      <a:pt x="3041" y="20871"/>
                      <a:pt x="3046" y="20871"/>
                    </a:cubicBezTo>
                    <a:cubicBezTo>
                      <a:pt x="3212" y="20871"/>
                      <a:pt x="3241" y="21236"/>
                      <a:pt x="3406" y="21236"/>
                    </a:cubicBezTo>
                    <a:cubicBezTo>
                      <a:pt x="3411" y="21236"/>
                      <a:pt x="3417" y="21236"/>
                      <a:pt x="3422" y="21235"/>
                    </a:cubicBezTo>
                    <a:cubicBezTo>
                      <a:pt x="3606" y="21213"/>
                      <a:pt x="3574" y="20598"/>
                      <a:pt x="3759" y="20576"/>
                    </a:cubicBezTo>
                    <a:cubicBezTo>
                      <a:pt x="3762" y="20576"/>
                      <a:pt x="3765" y="20575"/>
                      <a:pt x="3768" y="20575"/>
                    </a:cubicBezTo>
                    <a:cubicBezTo>
                      <a:pt x="3942" y="20575"/>
                      <a:pt x="3976" y="21136"/>
                      <a:pt x="4150" y="21136"/>
                    </a:cubicBezTo>
                    <a:cubicBezTo>
                      <a:pt x="4154" y="21136"/>
                      <a:pt x="4157" y="21136"/>
                      <a:pt x="4160" y="21135"/>
                    </a:cubicBezTo>
                    <a:cubicBezTo>
                      <a:pt x="4344" y="21113"/>
                      <a:pt x="4314" y="20522"/>
                      <a:pt x="4498" y="20500"/>
                    </a:cubicBezTo>
                    <a:cubicBezTo>
                      <a:pt x="4503" y="20500"/>
                      <a:pt x="4508" y="20500"/>
                      <a:pt x="4512" y="20500"/>
                    </a:cubicBezTo>
                    <a:cubicBezTo>
                      <a:pt x="4681" y="20500"/>
                      <a:pt x="4708" y="20887"/>
                      <a:pt x="4877" y="20887"/>
                    </a:cubicBezTo>
                    <a:cubicBezTo>
                      <a:pt x="4882" y="20887"/>
                      <a:pt x="4886" y="20887"/>
                      <a:pt x="4891" y="20886"/>
                    </a:cubicBezTo>
                    <a:cubicBezTo>
                      <a:pt x="5075" y="20864"/>
                      <a:pt x="5059" y="20544"/>
                      <a:pt x="5243" y="20520"/>
                    </a:cubicBezTo>
                    <a:cubicBezTo>
                      <a:pt x="5313" y="20511"/>
                      <a:pt x="5356" y="20509"/>
                      <a:pt x="5393" y="20509"/>
                    </a:cubicBezTo>
                    <a:cubicBezTo>
                      <a:pt x="5420" y="20509"/>
                      <a:pt x="5443" y="20509"/>
                      <a:pt x="5471" y="20509"/>
                    </a:cubicBezTo>
                    <a:cubicBezTo>
                      <a:pt x="5506" y="20509"/>
                      <a:pt x="5549" y="20508"/>
                      <a:pt x="5613" y="20500"/>
                    </a:cubicBezTo>
                    <a:cubicBezTo>
                      <a:pt x="5799" y="20478"/>
                      <a:pt x="5791" y="20329"/>
                      <a:pt x="5975" y="20307"/>
                    </a:cubicBezTo>
                    <a:cubicBezTo>
                      <a:pt x="6160" y="20285"/>
                      <a:pt x="6158" y="20263"/>
                      <a:pt x="6344" y="20241"/>
                    </a:cubicBezTo>
                    <a:cubicBezTo>
                      <a:pt x="6348" y="20241"/>
                      <a:pt x="6352" y="20241"/>
                      <a:pt x="6356" y="20241"/>
                    </a:cubicBezTo>
                    <a:cubicBezTo>
                      <a:pt x="6525" y="20241"/>
                      <a:pt x="6556" y="20684"/>
                      <a:pt x="6725" y="20684"/>
                    </a:cubicBezTo>
                    <a:cubicBezTo>
                      <a:pt x="6729" y="20684"/>
                      <a:pt x="6733" y="20684"/>
                      <a:pt x="6737" y="20684"/>
                    </a:cubicBezTo>
                    <a:cubicBezTo>
                      <a:pt x="6922" y="20659"/>
                      <a:pt x="6914" y="20498"/>
                      <a:pt x="7100" y="20476"/>
                    </a:cubicBezTo>
                    <a:cubicBezTo>
                      <a:pt x="7284" y="20454"/>
                      <a:pt x="7271" y="20219"/>
                      <a:pt x="7457" y="20197"/>
                    </a:cubicBezTo>
                    <a:cubicBezTo>
                      <a:pt x="7464" y="20196"/>
                      <a:pt x="7470" y="20196"/>
                      <a:pt x="7476" y="20196"/>
                    </a:cubicBezTo>
                    <a:cubicBezTo>
                      <a:pt x="7636" y="20196"/>
                      <a:pt x="7660" y="20443"/>
                      <a:pt x="7820" y="20443"/>
                    </a:cubicBezTo>
                    <a:cubicBezTo>
                      <a:pt x="7826" y="20443"/>
                      <a:pt x="7833" y="20443"/>
                      <a:pt x="7839" y="20442"/>
                    </a:cubicBezTo>
                    <a:cubicBezTo>
                      <a:pt x="8025" y="20422"/>
                      <a:pt x="8016" y="20226"/>
                      <a:pt x="8200" y="20204"/>
                    </a:cubicBezTo>
                    <a:cubicBezTo>
                      <a:pt x="8384" y="20180"/>
                      <a:pt x="8381" y="20102"/>
                      <a:pt x="8565" y="20082"/>
                    </a:cubicBezTo>
                    <a:cubicBezTo>
                      <a:pt x="8569" y="20082"/>
                      <a:pt x="8573" y="20082"/>
                      <a:pt x="8576" y="20082"/>
                    </a:cubicBezTo>
                    <a:cubicBezTo>
                      <a:pt x="8746" y="20082"/>
                      <a:pt x="8779" y="20550"/>
                      <a:pt x="8948" y="20550"/>
                    </a:cubicBezTo>
                    <a:cubicBezTo>
                      <a:pt x="8952" y="20550"/>
                      <a:pt x="8956" y="20549"/>
                      <a:pt x="8960" y="20549"/>
                    </a:cubicBezTo>
                    <a:cubicBezTo>
                      <a:pt x="9146" y="20527"/>
                      <a:pt x="9145" y="20522"/>
                      <a:pt x="9330" y="20498"/>
                    </a:cubicBezTo>
                    <a:cubicBezTo>
                      <a:pt x="9515" y="20476"/>
                      <a:pt x="9492" y="20048"/>
                      <a:pt x="9677" y="20026"/>
                    </a:cubicBezTo>
                    <a:cubicBezTo>
                      <a:pt x="9684" y="20025"/>
                      <a:pt x="9691" y="20025"/>
                      <a:pt x="9697" y="20025"/>
                    </a:cubicBezTo>
                    <a:cubicBezTo>
                      <a:pt x="9856" y="20025"/>
                      <a:pt x="9880" y="20260"/>
                      <a:pt x="10039" y="20260"/>
                    </a:cubicBezTo>
                    <a:cubicBezTo>
                      <a:pt x="10046" y="20260"/>
                      <a:pt x="10053" y="20259"/>
                      <a:pt x="10061" y="20258"/>
                    </a:cubicBezTo>
                    <a:cubicBezTo>
                      <a:pt x="10245" y="20236"/>
                      <a:pt x="10237" y="20090"/>
                      <a:pt x="10423" y="20068"/>
                    </a:cubicBezTo>
                    <a:cubicBezTo>
                      <a:pt x="10607" y="20046"/>
                      <a:pt x="10594" y="19797"/>
                      <a:pt x="10780" y="19772"/>
                    </a:cubicBezTo>
                    <a:cubicBezTo>
                      <a:pt x="10784" y="19772"/>
                      <a:pt x="10788" y="19771"/>
                      <a:pt x="10791" y="19771"/>
                    </a:cubicBezTo>
                    <a:cubicBezTo>
                      <a:pt x="10962" y="19771"/>
                      <a:pt x="10994" y="20256"/>
                      <a:pt x="11166" y="20256"/>
                    </a:cubicBezTo>
                    <a:cubicBezTo>
                      <a:pt x="11170" y="20256"/>
                      <a:pt x="11173" y="20256"/>
                      <a:pt x="11177" y="20256"/>
                    </a:cubicBezTo>
                    <a:cubicBezTo>
                      <a:pt x="11362" y="20231"/>
                      <a:pt x="11345" y="19929"/>
                      <a:pt x="11530" y="19907"/>
                    </a:cubicBezTo>
                    <a:cubicBezTo>
                      <a:pt x="11714" y="19885"/>
                      <a:pt x="11705" y="19677"/>
                      <a:pt x="11889" y="19653"/>
                    </a:cubicBezTo>
                    <a:cubicBezTo>
                      <a:pt x="12073" y="19631"/>
                      <a:pt x="12074" y="19648"/>
                      <a:pt x="12259" y="19623"/>
                    </a:cubicBezTo>
                    <a:cubicBezTo>
                      <a:pt x="12274" y="19621"/>
                      <a:pt x="12289" y="19620"/>
                      <a:pt x="12302" y="19620"/>
                    </a:cubicBezTo>
                    <a:cubicBezTo>
                      <a:pt x="12433" y="19620"/>
                      <a:pt x="12462" y="19711"/>
                      <a:pt x="12595" y="19711"/>
                    </a:cubicBezTo>
                    <a:cubicBezTo>
                      <a:pt x="12607" y="19711"/>
                      <a:pt x="12620" y="19710"/>
                      <a:pt x="12635" y="19708"/>
                    </a:cubicBezTo>
                    <a:cubicBezTo>
                      <a:pt x="12819" y="19687"/>
                      <a:pt x="12816" y="19633"/>
                      <a:pt x="13002" y="19611"/>
                    </a:cubicBezTo>
                    <a:cubicBezTo>
                      <a:pt x="13007" y="19610"/>
                      <a:pt x="13011" y="19610"/>
                      <a:pt x="13016" y="19610"/>
                    </a:cubicBezTo>
                    <a:cubicBezTo>
                      <a:pt x="13182" y="19610"/>
                      <a:pt x="13210" y="19973"/>
                      <a:pt x="13377" y="19973"/>
                    </a:cubicBezTo>
                    <a:cubicBezTo>
                      <a:pt x="13381" y="19973"/>
                      <a:pt x="13386" y="19973"/>
                      <a:pt x="13391" y="19972"/>
                    </a:cubicBezTo>
                    <a:cubicBezTo>
                      <a:pt x="13413" y="19970"/>
                      <a:pt x="13432" y="19968"/>
                      <a:pt x="13449" y="19968"/>
                    </a:cubicBezTo>
                    <a:cubicBezTo>
                      <a:pt x="13561" y="19968"/>
                      <a:pt x="13593" y="20016"/>
                      <a:pt x="13705" y="20016"/>
                    </a:cubicBezTo>
                    <a:cubicBezTo>
                      <a:pt x="13722" y="20016"/>
                      <a:pt x="13742" y="20014"/>
                      <a:pt x="13764" y="20012"/>
                    </a:cubicBezTo>
                    <a:cubicBezTo>
                      <a:pt x="13950" y="19990"/>
                      <a:pt x="13943" y="19882"/>
                      <a:pt x="14127" y="19860"/>
                    </a:cubicBezTo>
                    <a:cubicBezTo>
                      <a:pt x="14313" y="19838"/>
                      <a:pt x="14302" y="19628"/>
                      <a:pt x="14486" y="19606"/>
                    </a:cubicBezTo>
                    <a:cubicBezTo>
                      <a:pt x="14670" y="19584"/>
                      <a:pt x="14655" y="19252"/>
                      <a:pt x="14839" y="19230"/>
                    </a:cubicBezTo>
                    <a:cubicBezTo>
                      <a:pt x="14846" y="19229"/>
                      <a:pt x="14852" y="19229"/>
                      <a:pt x="14858" y="19229"/>
                    </a:cubicBezTo>
                    <a:cubicBezTo>
                      <a:pt x="15018" y="19229"/>
                      <a:pt x="15044" y="19480"/>
                      <a:pt x="15204" y="19480"/>
                    </a:cubicBezTo>
                    <a:cubicBezTo>
                      <a:pt x="15210" y="19480"/>
                      <a:pt x="15216" y="19480"/>
                      <a:pt x="15223" y="19479"/>
                    </a:cubicBezTo>
                    <a:cubicBezTo>
                      <a:pt x="15407" y="19457"/>
                      <a:pt x="15404" y="19403"/>
                      <a:pt x="15588" y="19379"/>
                    </a:cubicBezTo>
                    <a:cubicBezTo>
                      <a:pt x="15772" y="19357"/>
                      <a:pt x="15761" y="19130"/>
                      <a:pt x="15946" y="19108"/>
                    </a:cubicBezTo>
                    <a:cubicBezTo>
                      <a:pt x="15958" y="19106"/>
                      <a:pt x="15970" y="19106"/>
                      <a:pt x="15981" y="19106"/>
                    </a:cubicBezTo>
                    <a:cubicBezTo>
                      <a:pt x="16122" y="19106"/>
                      <a:pt x="16148" y="19220"/>
                      <a:pt x="16289" y="19220"/>
                    </a:cubicBezTo>
                    <a:cubicBezTo>
                      <a:pt x="16299" y="19220"/>
                      <a:pt x="16311" y="19219"/>
                      <a:pt x="16324" y="19217"/>
                    </a:cubicBezTo>
                    <a:cubicBezTo>
                      <a:pt x="16508" y="19195"/>
                      <a:pt x="16501" y="19076"/>
                      <a:pt x="16686" y="19054"/>
                    </a:cubicBezTo>
                    <a:cubicBezTo>
                      <a:pt x="16700" y="19052"/>
                      <a:pt x="16714" y="19051"/>
                      <a:pt x="16726" y="19051"/>
                    </a:cubicBezTo>
                    <a:cubicBezTo>
                      <a:pt x="16858" y="19051"/>
                      <a:pt x="16887" y="19140"/>
                      <a:pt x="17018" y="19140"/>
                    </a:cubicBezTo>
                    <a:cubicBezTo>
                      <a:pt x="17031" y="19140"/>
                      <a:pt x="17046" y="19139"/>
                      <a:pt x="17062" y="19137"/>
                    </a:cubicBezTo>
                    <a:cubicBezTo>
                      <a:pt x="17090" y="19134"/>
                      <a:pt x="17114" y="19132"/>
                      <a:pt x="17134" y="19132"/>
                    </a:cubicBezTo>
                    <a:cubicBezTo>
                      <a:pt x="17230" y="19132"/>
                      <a:pt x="17265" y="19161"/>
                      <a:pt x="17362" y="19161"/>
                    </a:cubicBezTo>
                    <a:cubicBezTo>
                      <a:pt x="17383" y="19161"/>
                      <a:pt x="17407" y="19160"/>
                      <a:pt x="17435" y="19157"/>
                    </a:cubicBezTo>
                    <a:cubicBezTo>
                      <a:pt x="17619" y="19135"/>
                      <a:pt x="17610" y="18963"/>
                      <a:pt x="17795" y="18944"/>
                    </a:cubicBezTo>
                    <a:cubicBezTo>
                      <a:pt x="17799" y="18944"/>
                      <a:pt x="17803" y="18944"/>
                      <a:pt x="17806" y="18944"/>
                    </a:cubicBezTo>
                    <a:cubicBezTo>
                      <a:pt x="17977" y="18944"/>
                      <a:pt x="18010" y="19463"/>
                      <a:pt x="18181" y="19463"/>
                    </a:cubicBezTo>
                    <a:cubicBezTo>
                      <a:pt x="18185" y="19463"/>
                      <a:pt x="18189" y="19463"/>
                      <a:pt x="18193" y="19462"/>
                    </a:cubicBezTo>
                    <a:cubicBezTo>
                      <a:pt x="18375" y="19440"/>
                      <a:pt x="18361" y="19154"/>
                      <a:pt x="18547" y="19132"/>
                    </a:cubicBezTo>
                    <a:cubicBezTo>
                      <a:pt x="18567" y="19130"/>
                      <a:pt x="18585" y="19129"/>
                      <a:pt x="18601" y="19129"/>
                    </a:cubicBezTo>
                    <a:cubicBezTo>
                      <a:pt x="18718" y="19129"/>
                      <a:pt x="18749" y="19182"/>
                      <a:pt x="18865" y="19182"/>
                    </a:cubicBezTo>
                    <a:cubicBezTo>
                      <a:pt x="18881" y="19182"/>
                      <a:pt x="18900" y="19181"/>
                      <a:pt x="18920" y="19178"/>
                    </a:cubicBezTo>
                    <a:cubicBezTo>
                      <a:pt x="19104" y="19157"/>
                      <a:pt x="19091" y="18910"/>
                      <a:pt x="19275" y="18886"/>
                    </a:cubicBezTo>
                    <a:cubicBezTo>
                      <a:pt x="19288" y="18884"/>
                      <a:pt x="19300" y="18883"/>
                      <a:pt x="19311" y="18883"/>
                    </a:cubicBezTo>
                    <a:cubicBezTo>
                      <a:pt x="19450" y="18883"/>
                      <a:pt x="19477" y="18995"/>
                      <a:pt x="19617" y="18995"/>
                    </a:cubicBezTo>
                    <a:cubicBezTo>
                      <a:pt x="19628" y="18995"/>
                      <a:pt x="19639" y="18995"/>
                      <a:pt x="19652" y="18993"/>
                    </a:cubicBezTo>
                    <a:cubicBezTo>
                      <a:pt x="19673" y="18990"/>
                      <a:pt x="19691" y="18989"/>
                      <a:pt x="19708" y="18989"/>
                    </a:cubicBezTo>
                    <a:cubicBezTo>
                      <a:pt x="19824" y="18989"/>
                      <a:pt x="19854" y="19040"/>
                      <a:pt x="19969" y="19040"/>
                    </a:cubicBezTo>
                    <a:cubicBezTo>
                      <a:pt x="19986" y="19040"/>
                      <a:pt x="20004" y="19039"/>
                      <a:pt x="20025" y="19037"/>
                    </a:cubicBezTo>
                    <a:cubicBezTo>
                      <a:pt x="20209" y="19013"/>
                      <a:pt x="20204" y="18878"/>
                      <a:pt x="20387" y="18856"/>
                    </a:cubicBezTo>
                    <a:cubicBezTo>
                      <a:pt x="20571" y="18834"/>
                      <a:pt x="20558" y="18577"/>
                      <a:pt x="20742" y="18555"/>
                    </a:cubicBezTo>
                    <a:cubicBezTo>
                      <a:pt x="20746" y="18555"/>
                      <a:pt x="20750" y="18555"/>
                      <a:pt x="20753" y="18555"/>
                    </a:cubicBezTo>
                    <a:cubicBezTo>
                      <a:pt x="20926" y="18555"/>
                      <a:pt x="20959" y="19064"/>
                      <a:pt x="21129" y="19064"/>
                    </a:cubicBezTo>
                    <a:cubicBezTo>
                      <a:pt x="21132" y="19064"/>
                      <a:pt x="21136" y="19064"/>
                      <a:pt x="21140" y="19063"/>
                    </a:cubicBezTo>
                    <a:cubicBezTo>
                      <a:pt x="21324" y="19042"/>
                      <a:pt x="21312" y="18800"/>
                      <a:pt x="21497" y="18778"/>
                    </a:cubicBezTo>
                    <a:cubicBezTo>
                      <a:pt x="21504" y="18777"/>
                      <a:pt x="21511" y="18776"/>
                      <a:pt x="21519" y="18776"/>
                    </a:cubicBezTo>
                    <a:cubicBezTo>
                      <a:pt x="21546" y="18776"/>
                      <a:pt x="21574" y="18783"/>
                      <a:pt x="21600" y="18795"/>
                    </a:cubicBezTo>
                    <a:lnTo>
                      <a:pt x="21599" y="0"/>
                    </a:lnTo>
                    <a:close/>
                  </a:path>
                </a:pathLst>
              </a:custGeom>
              <a:solidFill>
                <a:srgbClr val="E6EEF0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03" name="Google Shape;4338;p67"/>
              <p:cNvSpPr/>
              <p:nvPr/>
            </p:nvSpPr>
            <p:spPr>
              <a:xfrm>
                <a:off x="4994255" y="0"/>
                <a:ext cx="322639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D9827D"/>
              </a:solidFill>
              <a:ln w="50800" cap="flat">
                <a:solidFill>
                  <a:srgbClr val="D9827D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sp>
          <p:nvSpPr>
            <p:cNvPr id="405" name="تحقق من فهمك"/>
            <p:cNvSpPr txBox="1"/>
            <p:nvPr/>
          </p:nvSpPr>
          <p:spPr>
            <a:xfrm>
              <a:off x="1048499" y="168713"/>
              <a:ext cx="3242953" cy="8255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defTabSz="592566">
                <a:defRPr sz="6500" u="sng">
                  <a:solidFill>
                    <a:srgbClr val="CC0000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 rtl="0">
                <a:defRPr/>
              </a:pPr>
              <a:r>
                <a:t>تحقق من فهمك</a:t>
              </a:r>
            </a:p>
          </p:txBody>
        </p:sp>
        <p:sp>
          <p:nvSpPr>
            <p:cNvPr id="406" name="بيضاوي"/>
            <p:cNvSpPr/>
            <p:nvPr/>
          </p:nvSpPr>
          <p:spPr>
            <a:xfrm>
              <a:off x="5566434" y="0"/>
              <a:ext cx="1126364" cy="1070401"/>
            </a:xfrm>
            <a:prstGeom prst="ellipse">
              <a:avLst/>
            </a:prstGeom>
            <a:blipFill rotWithShape="1">
              <a:blip r:embed="rId4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defTabSz="914400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408" name="مستطيل مستدير الزوايا"/>
          <p:cNvSpPr/>
          <p:nvPr/>
        </p:nvSpPr>
        <p:spPr>
          <a:xfrm>
            <a:off x="2634939" y="4796208"/>
            <a:ext cx="10371494" cy="2840773"/>
          </a:xfrm>
          <a:prstGeom prst="roundRect">
            <a:avLst>
              <a:gd name="adj" fmla="val 5273"/>
            </a:avLst>
          </a:prstGeom>
          <a:solidFill>
            <a:srgbClr val="FFFFFF"/>
          </a:solidFill>
          <a:ln w="38100">
            <a:solidFill>
              <a:srgbClr val="FF8C82"/>
            </a:solidFill>
            <a:custDash>
              <a:ds d="600000" sp="6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3200">
                <a:solidFill>
                  <a:srgbClr val="E63B7A"/>
                </a:solidFill>
                <a:latin typeface="+mn-lt"/>
                <a:ea typeface="+mn-ea"/>
                <a:cs typeface="+mn-cs"/>
                <a:sym typeface="Geeza Pro Regular"/>
              </a:defRPr>
            </a:pPr>
          </a:p>
        </p:txBody>
      </p:sp>
      <p:grpSp>
        <p:nvGrpSpPr>
          <p:cNvPr id="411" name="تجميع"/>
          <p:cNvGrpSpPr/>
          <p:nvPr/>
        </p:nvGrpSpPr>
        <p:grpSpPr>
          <a:xfrm>
            <a:off x="19249398" y="5321836"/>
            <a:ext cx="1590041" cy="1325851"/>
            <a:chOff x="0" y="-63500"/>
            <a:chExt cx="1590039" cy="1325850"/>
          </a:xfrm>
        </p:grpSpPr>
        <p:pic>
          <p:nvPicPr>
            <p:cNvPr id="409" name="بيضاوي بيضاوي" descr="بيضاوي بيضاوي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111161" y="-63500"/>
              <a:ext cx="1367718" cy="1259145"/>
            </a:xfrm>
            <a:prstGeom prst="rect">
              <a:avLst/>
            </a:prstGeom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sp>
          <p:nvSpPr>
            <p:cNvPr id="410" name="مستطيل 38"/>
            <p:cNvSpPr txBox="1"/>
            <p:nvPr/>
          </p:nvSpPr>
          <p:spPr>
            <a:xfrm>
              <a:off x="0" y="176460"/>
              <a:ext cx="1590040" cy="10858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914400">
                <a:defRPr b="1" sz="5600">
                  <a:ln w="6600" cap="flat">
                    <a:solidFill>
                      <a:srgbClr val="953735"/>
                    </a:solidFill>
                    <a:prstDash val="solid"/>
                    <a:round/>
                  </a:ln>
                  <a:solidFill>
                    <a:srgbClr val="FFFFFF"/>
                  </a:solidFill>
                  <a:effectLst>
                    <a:outerShdw sx="100000" sy="100000" kx="0" ky="0" algn="b" rotWithShape="0" blurRad="0" dist="38100" dir="2700000">
                      <a:srgbClr val="C0504D"/>
                    </a:outerShdw>
                  </a:effectLst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١ أ</a:t>
              </a:r>
            </a:p>
          </p:txBody>
        </p:sp>
      </p:grpSp>
      <p:pic>
        <p:nvPicPr>
          <p:cNvPr id="412" name="IMG_8571.png" descr="IMG_8571.png"/>
          <p:cNvPicPr>
            <a:picLocks noChangeAspect="1"/>
          </p:cNvPicPr>
          <p:nvPr/>
        </p:nvPicPr>
        <p:blipFill>
          <a:blip r:embed="rId6">
            <a:extLst/>
          </a:blip>
          <a:srcRect l="48607" t="68907" r="28966" b="27000"/>
          <a:stretch>
            <a:fillRect/>
          </a:stretch>
        </p:blipFill>
        <p:spPr>
          <a:xfrm>
            <a:off x="4682185" y="2809854"/>
            <a:ext cx="9437134" cy="1291401"/>
          </a:xfrm>
          <a:prstGeom prst="rect">
            <a:avLst/>
          </a:prstGeom>
          <a:ln w="12700">
            <a:miter lim="400000"/>
          </a:ln>
        </p:spPr>
      </p:pic>
      <p:sp>
        <p:nvSpPr>
          <p:cNvPr id="413" name="مستطيل مستدير الزوايا"/>
          <p:cNvSpPr/>
          <p:nvPr/>
        </p:nvSpPr>
        <p:spPr>
          <a:xfrm>
            <a:off x="2465791" y="8791133"/>
            <a:ext cx="10371124" cy="2840773"/>
          </a:xfrm>
          <a:prstGeom prst="roundRect">
            <a:avLst>
              <a:gd name="adj" fmla="val 5273"/>
            </a:avLst>
          </a:prstGeom>
          <a:solidFill>
            <a:srgbClr val="FFFFFF"/>
          </a:solidFill>
          <a:ln w="38100">
            <a:solidFill>
              <a:srgbClr val="52D6FC"/>
            </a:solidFill>
            <a:custDash>
              <a:ds d="600000" sp="6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3200">
                <a:solidFill>
                  <a:srgbClr val="E63B7A"/>
                </a:solidFill>
                <a:latin typeface="+mn-lt"/>
                <a:ea typeface="+mn-ea"/>
                <a:cs typeface="+mn-cs"/>
                <a:sym typeface="Geeza Pro Regular"/>
              </a:defRPr>
            </a:pPr>
          </a:p>
        </p:txBody>
      </p:sp>
      <p:grpSp>
        <p:nvGrpSpPr>
          <p:cNvPr id="416" name="تجميع"/>
          <p:cNvGrpSpPr/>
          <p:nvPr/>
        </p:nvGrpSpPr>
        <p:grpSpPr>
          <a:xfrm>
            <a:off x="18758645" y="9517754"/>
            <a:ext cx="1590041" cy="1325851"/>
            <a:chOff x="0" y="-63500"/>
            <a:chExt cx="1590039" cy="1325850"/>
          </a:xfrm>
        </p:grpSpPr>
        <p:pic>
          <p:nvPicPr>
            <p:cNvPr id="414" name="بيضاوي بيضاوي" descr="بيضاوي بيضاوي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111161" y="-63500"/>
              <a:ext cx="1367718" cy="1259145"/>
            </a:xfrm>
            <a:prstGeom prst="rect">
              <a:avLst/>
            </a:prstGeom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sp>
          <p:nvSpPr>
            <p:cNvPr id="415" name="مستطيل 38"/>
            <p:cNvSpPr txBox="1"/>
            <p:nvPr/>
          </p:nvSpPr>
          <p:spPr>
            <a:xfrm>
              <a:off x="0" y="176460"/>
              <a:ext cx="1590040" cy="10858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914400">
                <a:defRPr b="1" sz="5600">
                  <a:ln w="6600" cap="flat">
                    <a:solidFill>
                      <a:srgbClr val="953735"/>
                    </a:solidFill>
                    <a:prstDash val="solid"/>
                    <a:round/>
                  </a:ln>
                  <a:solidFill>
                    <a:srgbClr val="FFFFFF"/>
                  </a:solidFill>
                  <a:effectLst>
                    <a:outerShdw sx="100000" sy="100000" kx="0" ky="0" algn="b" rotWithShape="0" blurRad="0" dist="38100" dir="2700000">
                      <a:srgbClr val="C0504D"/>
                    </a:outerShdw>
                  </a:effectLst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١ ب</a:t>
              </a:r>
            </a:p>
          </p:txBody>
        </p:sp>
      </p:grpSp>
      <p:grpSp>
        <p:nvGrpSpPr>
          <p:cNvPr id="421" name="تجميع"/>
          <p:cNvGrpSpPr/>
          <p:nvPr/>
        </p:nvGrpSpPr>
        <p:grpSpPr>
          <a:xfrm rot="5400000">
            <a:off x="11241991" y="-1303871"/>
            <a:ext cx="247939" cy="19035855"/>
            <a:chOff x="-44450" y="-44449"/>
            <a:chExt cx="247937" cy="19035853"/>
          </a:xfrm>
        </p:grpSpPr>
        <p:pic>
          <p:nvPicPr>
            <p:cNvPr id="417" name="خط خط" descr="خط خط"/>
            <p:cNvPicPr>
              <a:picLocks noChangeAspect="0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 rot="16200000">
              <a:off x="-7518925" y="11268992"/>
              <a:ext cx="15355925" cy="88901"/>
            </a:xfrm>
            <a:prstGeom prst="rect">
              <a:avLst/>
            </a:prstGeom>
            <a:effectLst/>
          </p:spPr>
        </p:pic>
        <p:pic>
          <p:nvPicPr>
            <p:cNvPr id="419" name="خط خط" descr="خط خط"/>
            <p:cNvPicPr>
              <a:picLocks noChangeAspect="0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 rot="16200000">
              <a:off x="-8516574" y="8427673"/>
              <a:ext cx="17033148" cy="88901"/>
            </a:xfrm>
            <a:prstGeom prst="rect">
              <a:avLst/>
            </a:prstGeom>
            <a:effectLst/>
          </p:spPr>
        </p:pic>
      </p:grpSp>
      <p:pic>
        <p:nvPicPr>
          <p:cNvPr id="422" name="IMG_8627.png" descr="IMG_8627.png"/>
          <p:cNvPicPr>
            <a:picLocks noChangeAspect="1"/>
          </p:cNvPicPr>
          <p:nvPr/>
        </p:nvPicPr>
        <p:blipFill>
          <a:blip r:embed="rId9">
            <a:extLst/>
          </a:blip>
          <a:srcRect l="62703" t="33422" r="13130" b="57518"/>
          <a:stretch>
            <a:fillRect/>
          </a:stretch>
        </p:blipFill>
        <p:spPr>
          <a:xfrm>
            <a:off x="13265614" y="5276513"/>
            <a:ext cx="5978199" cy="1680754"/>
          </a:xfrm>
          <a:prstGeom prst="rect">
            <a:avLst/>
          </a:prstGeom>
          <a:ln w="12700">
            <a:miter lim="400000"/>
          </a:ln>
        </p:spPr>
      </p:pic>
      <p:pic>
        <p:nvPicPr>
          <p:cNvPr id="423" name="IMG_8627.png" descr="IMG_8627.png"/>
          <p:cNvPicPr>
            <a:picLocks noChangeAspect="1"/>
          </p:cNvPicPr>
          <p:nvPr/>
        </p:nvPicPr>
        <p:blipFill>
          <a:blip r:embed="rId9">
            <a:extLst/>
          </a:blip>
          <a:srcRect l="7054" t="33276" r="68778" b="57664"/>
          <a:stretch>
            <a:fillRect/>
          </a:stretch>
        </p:blipFill>
        <p:spPr>
          <a:xfrm>
            <a:off x="13265613" y="9429632"/>
            <a:ext cx="5568550" cy="156558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750">
        <p14:prism dir="l" isContent="0" isInverted="1"/>
      </p:transition>
    </mc:Choice>
    <mc:Fallback>
      <p:transition spd="fast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5" name="IMG_0547.gif" descr="IMG_0547.gif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483188" y="3005285"/>
            <a:ext cx="1705256" cy="1278941"/>
          </a:xfrm>
          <a:prstGeom prst="rect">
            <a:avLst/>
          </a:prstGeom>
          <a:ln w="12700">
            <a:solidFill>
              <a:srgbClr val="B51A00"/>
            </a:solidFill>
            <a:miter lim="400000"/>
          </a:ln>
        </p:spPr>
      </p:pic>
      <p:sp>
        <p:nvSpPr>
          <p:cNvPr id="426" name="مستطيل"/>
          <p:cNvSpPr/>
          <p:nvPr/>
        </p:nvSpPr>
        <p:spPr>
          <a:xfrm>
            <a:off x="20134008" y="4950464"/>
            <a:ext cx="579783" cy="7159386"/>
          </a:xfrm>
          <a:prstGeom prst="rect">
            <a:avLst/>
          </a:prstGeom>
          <a:gradFill>
            <a:gsLst>
              <a:gs pos="0">
                <a:srgbClr val="B51A00">
                  <a:alpha val="49771"/>
                </a:srgbClr>
              </a:gs>
              <a:gs pos="100000">
                <a:srgbClr val="B1DD8B">
                  <a:alpha val="49771"/>
                </a:srgbClr>
              </a:gs>
            </a:gsLst>
            <a:lin ang="5040000"/>
          </a:gradFill>
          <a:ln w="76200">
            <a:solidFill>
              <a:srgbClr val="000000">
                <a:alpha val="49771"/>
              </a:srgbClr>
            </a:solidFill>
            <a:miter lim="400000"/>
          </a:ln>
        </p:spPr>
        <p:txBody>
          <a:bodyPr lIns="0" tIns="0" rIns="0" bIns="0" anchor="ctr"/>
          <a:lstStyle/>
          <a:p>
            <a:pPr rtl="0"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pPr>
          </a:p>
        </p:txBody>
      </p:sp>
      <p:grpSp>
        <p:nvGrpSpPr>
          <p:cNvPr id="430" name="Google Shape;4184;p65"/>
          <p:cNvGrpSpPr/>
          <p:nvPr/>
        </p:nvGrpSpPr>
        <p:grpSpPr>
          <a:xfrm>
            <a:off x="19807080" y="11248400"/>
            <a:ext cx="1233638" cy="1287563"/>
            <a:chOff x="126298" y="90"/>
            <a:chExt cx="1233637" cy="1287561"/>
          </a:xfrm>
        </p:grpSpPr>
        <p:sp>
          <p:nvSpPr>
            <p:cNvPr id="427" name="Google Shape;4186;p65"/>
            <p:cNvSpPr/>
            <p:nvPr/>
          </p:nvSpPr>
          <p:spPr>
            <a:xfrm rot="20178096">
              <a:off x="290986" y="139259"/>
              <a:ext cx="904262" cy="10092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7" h="21600" fill="norm" stroke="1" extrusionOk="0">
                  <a:moveTo>
                    <a:pt x="10581" y="0"/>
                  </a:moveTo>
                  <a:cubicBezTo>
                    <a:pt x="9591" y="0"/>
                    <a:pt x="8593" y="540"/>
                    <a:pt x="8013" y="1303"/>
                  </a:cubicBezTo>
                  <a:cubicBezTo>
                    <a:pt x="7289" y="2245"/>
                    <a:pt x="7091" y="3445"/>
                    <a:pt x="7091" y="4593"/>
                  </a:cubicBezTo>
                  <a:cubicBezTo>
                    <a:pt x="7091" y="4948"/>
                    <a:pt x="7099" y="5294"/>
                    <a:pt x="7137" y="5656"/>
                  </a:cubicBezTo>
                  <a:cubicBezTo>
                    <a:pt x="6452" y="5242"/>
                    <a:pt x="5726" y="4905"/>
                    <a:pt x="4962" y="4628"/>
                  </a:cubicBezTo>
                  <a:cubicBezTo>
                    <a:pt x="4289" y="4394"/>
                    <a:pt x="3531" y="4227"/>
                    <a:pt x="2808" y="4227"/>
                  </a:cubicBezTo>
                  <a:cubicBezTo>
                    <a:pt x="2067" y="4227"/>
                    <a:pt x="1358" y="4402"/>
                    <a:pt x="812" y="4862"/>
                  </a:cubicBezTo>
                  <a:cubicBezTo>
                    <a:pt x="-113" y="5631"/>
                    <a:pt x="-205" y="7013"/>
                    <a:pt x="322" y="8058"/>
                  </a:cubicBezTo>
                  <a:cubicBezTo>
                    <a:pt x="847" y="9094"/>
                    <a:pt x="1875" y="9854"/>
                    <a:pt x="2966" y="10441"/>
                  </a:cubicBezTo>
                  <a:cubicBezTo>
                    <a:pt x="3287" y="10605"/>
                    <a:pt x="3616" y="10778"/>
                    <a:pt x="3974" y="10925"/>
                  </a:cubicBezTo>
                  <a:cubicBezTo>
                    <a:pt x="3249" y="11262"/>
                    <a:pt x="2563" y="11678"/>
                    <a:pt x="1932" y="12144"/>
                  </a:cubicBezTo>
                  <a:cubicBezTo>
                    <a:pt x="793" y="12981"/>
                    <a:pt x="-254" y="14243"/>
                    <a:pt x="67" y="15547"/>
                  </a:cubicBezTo>
                  <a:cubicBezTo>
                    <a:pt x="330" y="16670"/>
                    <a:pt x="1573" y="17438"/>
                    <a:pt x="2827" y="17543"/>
                  </a:cubicBezTo>
                  <a:cubicBezTo>
                    <a:pt x="2951" y="17553"/>
                    <a:pt x="3078" y="17556"/>
                    <a:pt x="3202" y="17556"/>
                  </a:cubicBezTo>
                  <a:cubicBezTo>
                    <a:pt x="4325" y="17556"/>
                    <a:pt x="5422" y="17156"/>
                    <a:pt x="6403" y="16635"/>
                  </a:cubicBezTo>
                  <a:cubicBezTo>
                    <a:pt x="6732" y="16463"/>
                    <a:pt x="7053" y="16281"/>
                    <a:pt x="7374" y="16074"/>
                  </a:cubicBezTo>
                  <a:cubicBezTo>
                    <a:pt x="7327" y="16817"/>
                    <a:pt x="7363" y="17576"/>
                    <a:pt x="7496" y="18319"/>
                  </a:cubicBezTo>
                  <a:cubicBezTo>
                    <a:pt x="7713" y="19641"/>
                    <a:pt x="8380" y="21093"/>
                    <a:pt x="9764" y="21497"/>
                  </a:cubicBezTo>
                  <a:cubicBezTo>
                    <a:pt x="10003" y="21567"/>
                    <a:pt x="10245" y="21600"/>
                    <a:pt x="10488" y="21600"/>
                  </a:cubicBezTo>
                  <a:cubicBezTo>
                    <a:pt x="11478" y="21600"/>
                    <a:pt x="12459" y="21062"/>
                    <a:pt x="13033" y="20305"/>
                  </a:cubicBezTo>
                  <a:cubicBezTo>
                    <a:pt x="13756" y="19364"/>
                    <a:pt x="13974" y="18172"/>
                    <a:pt x="13974" y="17014"/>
                  </a:cubicBezTo>
                  <a:cubicBezTo>
                    <a:pt x="13974" y="16670"/>
                    <a:pt x="13955" y="16316"/>
                    <a:pt x="13927" y="15961"/>
                  </a:cubicBezTo>
                  <a:cubicBezTo>
                    <a:pt x="14613" y="16368"/>
                    <a:pt x="15339" y="16712"/>
                    <a:pt x="16103" y="16989"/>
                  </a:cubicBezTo>
                  <a:cubicBezTo>
                    <a:pt x="16776" y="17229"/>
                    <a:pt x="17537" y="17400"/>
                    <a:pt x="18265" y="17400"/>
                  </a:cubicBezTo>
                  <a:cubicBezTo>
                    <a:pt x="19002" y="17400"/>
                    <a:pt x="19704" y="17225"/>
                    <a:pt x="20245" y="16772"/>
                  </a:cubicBezTo>
                  <a:cubicBezTo>
                    <a:pt x="21186" y="16004"/>
                    <a:pt x="21289" y="14622"/>
                    <a:pt x="20762" y="13586"/>
                  </a:cubicBezTo>
                  <a:cubicBezTo>
                    <a:pt x="20236" y="12531"/>
                    <a:pt x="19209" y="11773"/>
                    <a:pt x="18116" y="11194"/>
                  </a:cubicBezTo>
                  <a:cubicBezTo>
                    <a:pt x="17786" y="11012"/>
                    <a:pt x="17457" y="10857"/>
                    <a:pt x="17109" y="10700"/>
                  </a:cubicBezTo>
                  <a:cubicBezTo>
                    <a:pt x="17843" y="10356"/>
                    <a:pt x="18521" y="9949"/>
                    <a:pt x="19162" y="9483"/>
                  </a:cubicBezTo>
                  <a:cubicBezTo>
                    <a:pt x="20302" y="8654"/>
                    <a:pt x="21346" y="7402"/>
                    <a:pt x="21044" y="6088"/>
                  </a:cubicBezTo>
                  <a:cubicBezTo>
                    <a:pt x="20781" y="4965"/>
                    <a:pt x="19529" y="4197"/>
                    <a:pt x="18287" y="4084"/>
                  </a:cubicBezTo>
                  <a:cubicBezTo>
                    <a:pt x="18154" y="4073"/>
                    <a:pt x="18023" y="4067"/>
                    <a:pt x="17892" y="4067"/>
                  </a:cubicBezTo>
                  <a:cubicBezTo>
                    <a:pt x="16782" y="4067"/>
                    <a:pt x="15685" y="4471"/>
                    <a:pt x="14708" y="4975"/>
                  </a:cubicBezTo>
                  <a:cubicBezTo>
                    <a:pt x="14360" y="5155"/>
                    <a:pt x="14020" y="5354"/>
                    <a:pt x="13691" y="5571"/>
                  </a:cubicBezTo>
                  <a:cubicBezTo>
                    <a:pt x="13737" y="4800"/>
                    <a:pt x="13701" y="4032"/>
                    <a:pt x="13569" y="3273"/>
                  </a:cubicBezTo>
                  <a:cubicBezTo>
                    <a:pt x="13334" y="1951"/>
                    <a:pt x="12665" y="499"/>
                    <a:pt x="11271" y="93"/>
                  </a:cubicBezTo>
                  <a:cubicBezTo>
                    <a:pt x="11045" y="29"/>
                    <a:pt x="10813" y="0"/>
                    <a:pt x="10581" y="0"/>
                  </a:cubicBezTo>
                  <a:close/>
                </a:path>
              </a:pathLst>
            </a:custGeom>
            <a:solidFill>
              <a:srgbClr val="D9827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28" name="Google Shape;4187;p65"/>
            <p:cNvSpPr/>
            <p:nvPr/>
          </p:nvSpPr>
          <p:spPr>
            <a:xfrm rot="20178096">
              <a:off x="376090" y="248477"/>
              <a:ext cx="710847" cy="7886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8" h="21600" fill="norm" stroke="1" extrusionOk="0">
                  <a:moveTo>
                    <a:pt x="10167" y="0"/>
                  </a:moveTo>
                  <a:cubicBezTo>
                    <a:pt x="10018" y="0"/>
                    <a:pt x="9896" y="116"/>
                    <a:pt x="9896" y="255"/>
                  </a:cubicBezTo>
                  <a:cubicBezTo>
                    <a:pt x="9885" y="1912"/>
                    <a:pt x="10078" y="8878"/>
                    <a:pt x="10127" y="10723"/>
                  </a:cubicBezTo>
                  <a:lnTo>
                    <a:pt x="706" y="6146"/>
                  </a:lnTo>
                  <a:cubicBezTo>
                    <a:pt x="662" y="6128"/>
                    <a:pt x="619" y="6121"/>
                    <a:pt x="581" y="6121"/>
                  </a:cubicBezTo>
                  <a:cubicBezTo>
                    <a:pt x="320" y="6121"/>
                    <a:pt x="165" y="6458"/>
                    <a:pt x="439" y="6611"/>
                  </a:cubicBezTo>
                  <a:lnTo>
                    <a:pt x="9860" y="11186"/>
                  </a:lnTo>
                  <a:cubicBezTo>
                    <a:pt x="8151" y="12182"/>
                    <a:pt x="1700" y="15908"/>
                    <a:pt x="149" y="16735"/>
                  </a:cubicBezTo>
                  <a:cubicBezTo>
                    <a:pt x="-115" y="16866"/>
                    <a:pt x="-1" y="17223"/>
                    <a:pt x="279" y="17223"/>
                  </a:cubicBezTo>
                  <a:cubicBezTo>
                    <a:pt x="284" y="17223"/>
                    <a:pt x="290" y="17223"/>
                    <a:pt x="293" y="17223"/>
                  </a:cubicBezTo>
                  <a:cubicBezTo>
                    <a:pt x="352" y="17223"/>
                    <a:pt x="401" y="17211"/>
                    <a:pt x="450" y="17188"/>
                  </a:cubicBezTo>
                  <a:cubicBezTo>
                    <a:pt x="2002" y="16361"/>
                    <a:pt x="8466" y="12623"/>
                    <a:pt x="10176" y="11630"/>
                  </a:cubicBezTo>
                  <a:lnTo>
                    <a:pt x="10673" y="21357"/>
                  </a:lnTo>
                  <a:cubicBezTo>
                    <a:pt x="10684" y="21489"/>
                    <a:pt x="10806" y="21600"/>
                    <a:pt x="10964" y="21600"/>
                  </a:cubicBezTo>
                  <a:lnTo>
                    <a:pt x="10977" y="21600"/>
                  </a:lnTo>
                  <a:cubicBezTo>
                    <a:pt x="11135" y="21600"/>
                    <a:pt x="11254" y="21466"/>
                    <a:pt x="11243" y="21323"/>
                  </a:cubicBezTo>
                  <a:lnTo>
                    <a:pt x="10757" y="11608"/>
                  </a:lnTo>
                  <a:cubicBezTo>
                    <a:pt x="12564" y="12437"/>
                    <a:pt x="19365" y="15598"/>
                    <a:pt x="20955" y="16393"/>
                  </a:cubicBezTo>
                  <a:cubicBezTo>
                    <a:pt x="20996" y="16411"/>
                    <a:pt x="21037" y="16418"/>
                    <a:pt x="21077" y="16418"/>
                  </a:cubicBezTo>
                  <a:cubicBezTo>
                    <a:pt x="21327" y="16418"/>
                    <a:pt x="21485" y="16084"/>
                    <a:pt x="21221" y="15930"/>
                  </a:cubicBezTo>
                  <a:cubicBezTo>
                    <a:pt x="19635" y="15132"/>
                    <a:pt x="12868" y="11994"/>
                    <a:pt x="11023" y="11154"/>
                  </a:cubicBezTo>
                  <a:lnTo>
                    <a:pt x="20156" y="6136"/>
                  </a:lnTo>
                  <a:cubicBezTo>
                    <a:pt x="20428" y="5980"/>
                    <a:pt x="20265" y="5648"/>
                    <a:pt x="20012" y="5648"/>
                  </a:cubicBezTo>
                  <a:cubicBezTo>
                    <a:pt x="19963" y="5648"/>
                    <a:pt x="19906" y="5663"/>
                    <a:pt x="19852" y="5692"/>
                  </a:cubicBezTo>
                  <a:lnTo>
                    <a:pt x="10708" y="10711"/>
                  </a:lnTo>
                  <a:cubicBezTo>
                    <a:pt x="10648" y="8865"/>
                    <a:pt x="10455" y="1902"/>
                    <a:pt x="10466" y="255"/>
                  </a:cubicBezTo>
                  <a:cubicBezTo>
                    <a:pt x="10466" y="111"/>
                    <a:pt x="10344" y="0"/>
                    <a:pt x="10186" y="0"/>
                  </a:cubicBezTo>
                  <a:cubicBezTo>
                    <a:pt x="10181" y="0"/>
                    <a:pt x="10176" y="0"/>
                    <a:pt x="10167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29" name="Google Shape;4188;p65"/>
            <p:cNvSpPr/>
            <p:nvPr/>
          </p:nvSpPr>
          <p:spPr>
            <a:xfrm rot="20178096">
              <a:off x="613219" y="520654"/>
              <a:ext cx="259612" cy="250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69" h="21600" fill="norm" stroke="1" extrusionOk="0">
                  <a:moveTo>
                    <a:pt x="9149" y="0"/>
                  </a:moveTo>
                  <a:cubicBezTo>
                    <a:pt x="9084" y="0"/>
                    <a:pt x="9020" y="0"/>
                    <a:pt x="8955" y="8"/>
                  </a:cubicBezTo>
                  <a:cubicBezTo>
                    <a:pt x="8910" y="8"/>
                    <a:pt x="8871" y="8"/>
                    <a:pt x="8826" y="8"/>
                  </a:cubicBezTo>
                  <a:cubicBezTo>
                    <a:pt x="6794" y="8"/>
                    <a:pt x="4789" y="834"/>
                    <a:pt x="3178" y="2369"/>
                  </a:cubicBezTo>
                  <a:cubicBezTo>
                    <a:pt x="1444" y="4075"/>
                    <a:pt x="293" y="6545"/>
                    <a:pt x="34" y="9257"/>
                  </a:cubicBezTo>
                  <a:cubicBezTo>
                    <a:pt x="-231" y="12904"/>
                    <a:pt x="1043" y="16488"/>
                    <a:pt x="3411" y="18818"/>
                  </a:cubicBezTo>
                  <a:cubicBezTo>
                    <a:pt x="5229" y="20517"/>
                    <a:pt x="7448" y="21078"/>
                    <a:pt x="9589" y="21491"/>
                  </a:cubicBezTo>
                  <a:cubicBezTo>
                    <a:pt x="9971" y="21569"/>
                    <a:pt x="10346" y="21600"/>
                    <a:pt x="10715" y="21600"/>
                  </a:cubicBezTo>
                  <a:cubicBezTo>
                    <a:pt x="17190" y="21600"/>
                    <a:pt x="21369" y="10738"/>
                    <a:pt x="16343" y="3865"/>
                  </a:cubicBezTo>
                  <a:cubicBezTo>
                    <a:pt x="14512" y="1418"/>
                    <a:pt x="11905" y="0"/>
                    <a:pt x="9149" y="0"/>
                  </a:cubicBezTo>
                  <a:close/>
                </a:path>
              </a:pathLst>
            </a:custGeom>
            <a:solidFill>
              <a:srgbClr val="F4D28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pic>
        <p:nvPicPr>
          <p:cNvPr id="431" name="IMG_4622.png" descr="IMG_4622.png"/>
          <p:cNvPicPr>
            <a:picLocks noChangeAspect="1"/>
          </p:cNvPicPr>
          <p:nvPr/>
        </p:nvPicPr>
        <p:blipFill>
          <a:blip r:embed="rId3">
            <a:extLst/>
          </a:blip>
          <a:srcRect l="91197" t="22791" r="1545" b="74020"/>
          <a:stretch>
            <a:fillRect/>
          </a:stretch>
        </p:blipFill>
        <p:spPr>
          <a:xfrm>
            <a:off x="21047067" y="9973011"/>
            <a:ext cx="2198630" cy="724427"/>
          </a:xfrm>
          <a:prstGeom prst="rect">
            <a:avLst/>
          </a:prstGeom>
          <a:ln w="12700">
            <a:solidFill>
              <a:srgbClr val="000000"/>
            </a:solidFill>
            <a:custDash>
              <a:ds d="100000" sp="2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sp>
        <p:nvSpPr>
          <p:cNvPr id="432" name="مستطيل مستدير الزوايا"/>
          <p:cNvSpPr/>
          <p:nvPr/>
        </p:nvSpPr>
        <p:spPr>
          <a:xfrm>
            <a:off x="2139060" y="6226347"/>
            <a:ext cx="17886308" cy="3721265"/>
          </a:xfrm>
          <a:prstGeom prst="roundRect">
            <a:avLst>
              <a:gd name="adj" fmla="val 5119"/>
            </a:avLst>
          </a:prstGeom>
          <a:solidFill>
            <a:srgbClr val="FFFFFF"/>
          </a:solidFill>
          <a:ln w="38100">
            <a:solidFill>
              <a:srgbClr val="FF8C82"/>
            </a:solidFill>
            <a:custDash>
              <a:ds d="600000" sp="6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pPr>
          </a:p>
        </p:txBody>
      </p:sp>
      <p:sp>
        <p:nvSpPr>
          <p:cNvPr id="433" name="صفحة…"/>
          <p:cNvSpPr txBox="1"/>
          <p:nvPr/>
        </p:nvSpPr>
        <p:spPr>
          <a:xfrm>
            <a:off x="563548" y="703133"/>
            <a:ext cx="3163488" cy="9015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defTabSz="914400" rtl="0">
              <a:defRPr b="1" sz="31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صفحة</a:t>
            </a:r>
          </a:p>
          <a:p>
            <a:pPr defTabSz="914400" rtl="0">
              <a:defRPr b="1" sz="31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١٢٤</a:t>
            </a:r>
          </a:p>
        </p:txBody>
      </p:sp>
      <p:grpSp>
        <p:nvGrpSpPr>
          <p:cNvPr id="441" name="تجميع"/>
          <p:cNvGrpSpPr/>
          <p:nvPr/>
        </p:nvGrpSpPr>
        <p:grpSpPr>
          <a:xfrm>
            <a:off x="14712866" y="2577955"/>
            <a:ext cx="6120666" cy="1066801"/>
            <a:chOff x="0" y="0"/>
            <a:chExt cx="6120665" cy="1066800"/>
          </a:xfrm>
        </p:grpSpPr>
        <p:grpSp>
          <p:nvGrpSpPr>
            <p:cNvPr id="438" name="Google Shape;4333;p67"/>
            <p:cNvGrpSpPr/>
            <p:nvPr/>
          </p:nvGrpSpPr>
          <p:grpSpPr>
            <a:xfrm>
              <a:off x="0" y="0"/>
              <a:ext cx="4894686" cy="952990"/>
              <a:chOff x="0" y="0"/>
              <a:chExt cx="4894685" cy="952989"/>
            </a:xfrm>
          </p:grpSpPr>
          <p:sp>
            <p:nvSpPr>
              <p:cNvPr id="434" name="Google Shape;4334;p67"/>
              <p:cNvSpPr/>
              <p:nvPr/>
            </p:nvSpPr>
            <p:spPr>
              <a:xfrm>
                <a:off x="4542102" y="0"/>
                <a:ext cx="329066" cy="7981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165100" dist="50800" dir="5400000">
                  <a:srgbClr val="000000">
                    <a:alpha val="2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35" name="Google Shape;4336;p67"/>
              <p:cNvSpPr/>
              <p:nvPr/>
            </p:nvSpPr>
            <p:spPr>
              <a:xfrm>
                <a:off x="4542102" y="0"/>
                <a:ext cx="329066" cy="7981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36" name="Google Shape;4337;p67"/>
              <p:cNvSpPr/>
              <p:nvPr/>
            </p:nvSpPr>
            <p:spPr>
              <a:xfrm>
                <a:off x="0" y="118532"/>
                <a:ext cx="4894686" cy="8344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121"/>
                    </a:lnTo>
                    <a:cubicBezTo>
                      <a:pt x="19" y="21103"/>
                      <a:pt x="41" y="21094"/>
                      <a:pt x="64" y="21091"/>
                    </a:cubicBezTo>
                    <a:cubicBezTo>
                      <a:pt x="68" y="21091"/>
                      <a:pt x="72" y="21091"/>
                      <a:pt x="75" y="21091"/>
                    </a:cubicBezTo>
                    <a:cubicBezTo>
                      <a:pt x="247" y="21091"/>
                      <a:pt x="281" y="21600"/>
                      <a:pt x="453" y="21600"/>
                    </a:cubicBezTo>
                    <a:cubicBezTo>
                      <a:pt x="457" y="21600"/>
                      <a:pt x="460" y="21600"/>
                      <a:pt x="464" y="21599"/>
                    </a:cubicBezTo>
                    <a:cubicBezTo>
                      <a:pt x="648" y="21578"/>
                      <a:pt x="642" y="21446"/>
                      <a:pt x="826" y="21422"/>
                    </a:cubicBezTo>
                    <a:cubicBezTo>
                      <a:pt x="1012" y="21399"/>
                      <a:pt x="997" y="21140"/>
                      <a:pt x="1183" y="21116"/>
                    </a:cubicBezTo>
                    <a:cubicBezTo>
                      <a:pt x="1369" y="21094"/>
                      <a:pt x="1364" y="21001"/>
                      <a:pt x="1548" y="20976"/>
                    </a:cubicBezTo>
                    <a:cubicBezTo>
                      <a:pt x="1554" y="20976"/>
                      <a:pt x="1560" y="20975"/>
                      <a:pt x="1566" y="20975"/>
                    </a:cubicBezTo>
                    <a:cubicBezTo>
                      <a:pt x="1730" y="20975"/>
                      <a:pt x="1754" y="21266"/>
                      <a:pt x="1918" y="21266"/>
                    </a:cubicBezTo>
                    <a:cubicBezTo>
                      <a:pt x="1924" y="21266"/>
                      <a:pt x="1930" y="21265"/>
                      <a:pt x="1936" y="21265"/>
                    </a:cubicBezTo>
                    <a:cubicBezTo>
                      <a:pt x="2120" y="21240"/>
                      <a:pt x="2114" y="21099"/>
                      <a:pt x="2298" y="21077"/>
                    </a:cubicBezTo>
                    <a:cubicBezTo>
                      <a:pt x="2482" y="21055"/>
                      <a:pt x="2479" y="20981"/>
                      <a:pt x="2663" y="20957"/>
                    </a:cubicBezTo>
                    <a:cubicBezTo>
                      <a:pt x="2849" y="20935"/>
                      <a:pt x="2847" y="20896"/>
                      <a:pt x="3031" y="20871"/>
                    </a:cubicBezTo>
                    <a:cubicBezTo>
                      <a:pt x="3036" y="20871"/>
                      <a:pt x="3041" y="20871"/>
                      <a:pt x="3046" y="20871"/>
                    </a:cubicBezTo>
                    <a:cubicBezTo>
                      <a:pt x="3212" y="20871"/>
                      <a:pt x="3241" y="21236"/>
                      <a:pt x="3406" y="21236"/>
                    </a:cubicBezTo>
                    <a:cubicBezTo>
                      <a:pt x="3411" y="21236"/>
                      <a:pt x="3417" y="21236"/>
                      <a:pt x="3422" y="21235"/>
                    </a:cubicBezTo>
                    <a:cubicBezTo>
                      <a:pt x="3606" y="21213"/>
                      <a:pt x="3574" y="20598"/>
                      <a:pt x="3759" y="20576"/>
                    </a:cubicBezTo>
                    <a:cubicBezTo>
                      <a:pt x="3762" y="20576"/>
                      <a:pt x="3765" y="20575"/>
                      <a:pt x="3768" y="20575"/>
                    </a:cubicBezTo>
                    <a:cubicBezTo>
                      <a:pt x="3942" y="20575"/>
                      <a:pt x="3976" y="21136"/>
                      <a:pt x="4150" y="21136"/>
                    </a:cubicBezTo>
                    <a:cubicBezTo>
                      <a:pt x="4154" y="21136"/>
                      <a:pt x="4157" y="21136"/>
                      <a:pt x="4160" y="21135"/>
                    </a:cubicBezTo>
                    <a:cubicBezTo>
                      <a:pt x="4344" y="21113"/>
                      <a:pt x="4314" y="20522"/>
                      <a:pt x="4498" y="20500"/>
                    </a:cubicBezTo>
                    <a:cubicBezTo>
                      <a:pt x="4503" y="20500"/>
                      <a:pt x="4508" y="20500"/>
                      <a:pt x="4512" y="20500"/>
                    </a:cubicBezTo>
                    <a:cubicBezTo>
                      <a:pt x="4681" y="20500"/>
                      <a:pt x="4708" y="20887"/>
                      <a:pt x="4877" y="20887"/>
                    </a:cubicBezTo>
                    <a:cubicBezTo>
                      <a:pt x="4882" y="20887"/>
                      <a:pt x="4886" y="20887"/>
                      <a:pt x="4891" y="20886"/>
                    </a:cubicBezTo>
                    <a:cubicBezTo>
                      <a:pt x="5075" y="20864"/>
                      <a:pt x="5059" y="20544"/>
                      <a:pt x="5243" y="20520"/>
                    </a:cubicBezTo>
                    <a:cubicBezTo>
                      <a:pt x="5313" y="20511"/>
                      <a:pt x="5356" y="20509"/>
                      <a:pt x="5393" y="20509"/>
                    </a:cubicBezTo>
                    <a:cubicBezTo>
                      <a:pt x="5420" y="20509"/>
                      <a:pt x="5443" y="20509"/>
                      <a:pt x="5471" y="20509"/>
                    </a:cubicBezTo>
                    <a:cubicBezTo>
                      <a:pt x="5506" y="20509"/>
                      <a:pt x="5549" y="20508"/>
                      <a:pt x="5613" y="20500"/>
                    </a:cubicBezTo>
                    <a:cubicBezTo>
                      <a:pt x="5799" y="20478"/>
                      <a:pt x="5791" y="20329"/>
                      <a:pt x="5975" y="20307"/>
                    </a:cubicBezTo>
                    <a:cubicBezTo>
                      <a:pt x="6160" y="20285"/>
                      <a:pt x="6158" y="20263"/>
                      <a:pt x="6344" y="20241"/>
                    </a:cubicBezTo>
                    <a:cubicBezTo>
                      <a:pt x="6348" y="20241"/>
                      <a:pt x="6352" y="20241"/>
                      <a:pt x="6356" y="20241"/>
                    </a:cubicBezTo>
                    <a:cubicBezTo>
                      <a:pt x="6525" y="20241"/>
                      <a:pt x="6556" y="20684"/>
                      <a:pt x="6725" y="20684"/>
                    </a:cubicBezTo>
                    <a:cubicBezTo>
                      <a:pt x="6729" y="20684"/>
                      <a:pt x="6733" y="20684"/>
                      <a:pt x="6737" y="20684"/>
                    </a:cubicBezTo>
                    <a:cubicBezTo>
                      <a:pt x="6922" y="20659"/>
                      <a:pt x="6914" y="20498"/>
                      <a:pt x="7100" y="20476"/>
                    </a:cubicBezTo>
                    <a:cubicBezTo>
                      <a:pt x="7284" y="20454"/>
                      <a:pt x="7271" y="20219"/>
                      <a:pt x="7457" y="20197"/>
                    </a:cubicBezTo>
                    <a:cubicBezTo>
                      <a:pt x="7464" y="20196"/>
                      <a:pt x="7470" y="20196"/>
                      <a:pt x="7476" y="20196"/>
                    </a:cubicBezTo>
                    <a:cubicBezTo>
                      <a:pt x="7636" y="20196"/>
                      <a:pt x="7660" y="20443"/>
                      <a:pt x="7820" y="20443"/>
                    </a:cubicBezTo>
                    <a:cubicBezTo>
                      <a:pt x="7826" y="20443"/>
                      <a:pt x="7833" y="20443"/>
                      <a:pt x="7839" y="20442"/>
                    </a:cubicBezTo>
                    <a:cubicBezTo>
                      <a:pt x="8025" y="20422"/>
                      <a:pt x="8016" y="20226"/>
                      <a:pt x="8200" y="20204"/>
                    </a:cubicBezTo>
                    <a:cubicBezTo>
                      <a:pt x="8384" y="20180"/>
                      <a:pt x="8381" y="20102"/>
                      <a:pt x="8565" y="20082"/>
                    </a:cubicBezTo>
                    <a:cubicBezTo>
                      <a:pt x="8569" y="20082"/>
                      <a:pt x="8573" y="20082"/>
                      <a:pt x="8576" y="20082"/>
                    </a:cubicBezTo>
                    <a:cubicBezTo>
                      <a:pt x="8746" y="20082"/>
                      <a:pt x="8779" y="20550"/>
                      <a:pt x="8948" y="20550"/>
                    </a:cubicBezTo>
                    <a:cubicBezTo>
                      <a:pt x="8952" y="20550"/>
                      <a:pt x="8956" y="20549"/>
                      <a:pt x="8960" y="20549"/>
                    </a:cubicBezTo>
                    <a:cubicBezTo>
                      <a:pt x="9146" y="20527"/>
                      <a:pt x="9145" y="20522"/>
                      <a:pt x="9330" y="20498"/>
                    </a:cubicBezTo>
                    <a:cubicBezTo>
                      <a:pt x="9515" y="20476"/>
                      <a:pt x="9492" y="20048"/>
                      <a:pt x="9677" y="20026"/>
                    </a:cubicBezTo>
                    <a:cubicBezTo>
                      <a:pt x="9684" y="20025"/>
                      <a:pt x="9691" y="20025"/>
                      <a:pt x="9697" y="20025"/>
                    </a:cubicBezTo>
                    <a:cubicBezTo>
                      <a:pt x="9856" y="20025"/>
                      <a:pt x="9880" y="20260"/>
                      <a:pt x="10039" y="20260"/>
                    </a:cubicBezTo>
                    <a:cubicBezTo>
                      <a:pt x="10046" y="20260"/>
                      <a:pt x="10053" y="20259"/>
                      <a:pt x="10061" y="20258"/>
                    </a:cubicBezTo>
                    <a:cubicBezTo>
                      <a:pt x="10245" y="20236"/>
                      <a:pt x="10237" y="20090"/>
                      <a:pt x="10423" y="20068"/>
                    </a:cubicBezTo>
                    <a:cubicBezTo>
                      <a:pt x="10607" y="20046"/>
                      <a:pt x="10594" y="19797"/>
                      <a:pt x="10780" y="19772"/>
                    </a:cubicBezTo>
                    <a:cubicBezTo>
                      <a:pt x="10784" y="19772"/>
                      <a:pt x="10788" y="19771"/>
                      <a:pt x="10791" y="19771"/>
                    </a:cubicBezTo>
                    <a:cubicBezTo>
                      <a:pt x="10962" y="19771"/>
                      <a:pt x="10994" y="20256"/>
                      <a:pt x="11166" y="20256"/>
                    </a:cubicBezTo>
                    <a:cubicBezTo>
                      <a:pt x="11170" y="20256"/>
                      <a:pt x="11173" y="20256"/>
                      <a:pt x="11177" y="20256"/>
                    </a:cubicBezTo>
                    <a:cubicBezTo>
                      <a:pt x="11362" y="20231"/>
                      <a:pt x="11345" y="19929"/>
                      <a:pt x="11530" y="19907"/>
                    </a:cubicBezTo>
                    <a:cubicBezTo>
                      <a:pt x="11714" y="19885"/>
                      <a:pt x="11705" y="19677"/>
                      <a:pt x="11889" y="19653"/>
                    </a:cubicBezTo>
                    <a:cubicBezTo>
                      <a:pt x="12073" y="19631"/>
                      <a:pt x="12074" y="19648"/>
                      <a:pt x="12259" y="19623"/>
                    </a:cubicBezTo>
                    <a:cubicBezTo>
                      <a:pt x="12274" y="19621"/>
                      <a:pt x="12289" y="19620"/>
                      <a:pt x="12302" y="19620"/>
                    </a:cubicBezTo>
                    <a:cubicBezTo>
                      <a:pt x="12433" y="19620"/>
                      <a:pt x="12462" y="19711"/>
                      <a:pt x="12595" y="19711"/>
                    </a:cubicBezTo>
                    <a:cubicBezTo>
                      <a:pt x="12607" y="19711"/>
                      <a:pt x="12620" y="19710"/>
                      <a:pt x="12635" y="19708"/>
                    </a:cubicBezTo>
                    <a:cubicBezTo>
                      <a:pt x="12819" y="19687"/>
                      <a:pt x="12816" y="19633"/>
                      <a:pt x="13002" y="19611"/>
                    </a:cubicBezTo>
                    <a:cubicBezTo>
                      <a:pt x="13007" y="19610"/>
                      <a:pt x="13011" y="19610"/>
                      <a:pt x="13016" y="19610"/>
                    </a:cubicBezTo>
                    <a:cubicBezTo>
                      <a:pt x="13182" y="19610"/>
                      <a:pt x="13210" y="19973"/>
                      <a:pt x="13377" y="19973"/>
                    </a:cubicBezTo>
                    <a:cubicBezTo>
                      <a:pt x="13381" y="19973"/>
                      <a:pt x="13386" y="19973"/>
                      <a:pt x="13391" y="19972"/>
                    </a:cubicBezTo>
                    <a:cubicBezTo>
                      <a:pt x="13413" y="19970"/>
                      <a:pt x="13432" y="19968"/>
                      <a:pt x="13449" y="19968"/>
                    </a:cubicBezTo>
                    <a:cubicBezTo>
                      <a:pt x="13561" y="19968"/>
                      <a:pt x="13593" y="20016"/>
                      <a:pt x="13705" y="20016"/>
                    </a:cubicBezTo>
                    <a:cubicBezTo>
                      <a:pt x="13722" y="20016"/>
                      <a:pt x="13742" y="20014"/>
                      <a:pt x="13764" y="20012"/>
                    </a:cubicBezTo>
                    <a:cubicBezTo>
                      <a:pt x="13950" y="19990"/>
                      <a:pt x="13943" y="19882"/>
                      <a:pt x="14127" y="19860"/>
                    </a:cubicBezTo>
                    <a:cubicBezTo>
                      <a:pt x="14313" y="19838"/>
                      <a:pt x="14302" y="19628"/>
                      <a:pt x="14486" y="19606"/>
                    </a:cubicBezTo>
                    <a:cubicBezTo>
                      <a:pt x="14670" y="19584"/>
                      <a:pt x="14655" y="19252"/>
                      <a:pt x="14839" y="19230"/>
                    </a:cubicBezTo>
                    <a:cubicBezTo>
                      <a:pt x="14846" y="19229"/>
                      <a:pt x="14852" y="19229"/>
                      <a:pt x="14858" y="19229"/>
                    </a:cubicBezTo>
                    <a:cubicBezTo>
                      <a:pt x="15018" y="19229"/>
                      <a:pt x="15044" y="19480"/>
                      <a:pt x="15204" y="19480"/>
                    </a:cubicBezTo>
                    <a:cubicBezTo>
                      <a:pt x="15210" y="19480"/>
                      <a:pt x="15216" y="19480"/>
                      <a:pt x="15223" y="19479"/>
                    </a:cubicBezTo>
                    <a:cubicBezTo>
                      <a:pt x="15407" y="19457"/>
                      <a:pt x="15404" y="19403"/>
                      <a:pt x="15588" y="19379"/>
                    </a:cubicBezTo>
                    <a:cubicBezTo>
                      <a:pt x="15772" y="19357"/>
                      <a:pt x="15761" y="19130"/>
                      <a:pt x="15946" y="19108"/>
                    </a:cubicBezTo>
                    <a:cubicBezTo>
                      <a:pt x="15958" y="19106"/>
                      <a:pt x="15970" y="19106"/>
                      <a:pt x="15981" y="19106"/>
                    </a:cubicBezTo>
                    <a:cubicBezTo>
                      <a:pt x="16122" y="19106"/>
                      <a:pt x="16148" y="19220"/>
                      <a:pt x="16289" y="19220"/>
                    </a:cubicBezTo>
                    <a:cubicBezTo>
                      <a:pt x="16299" y="19220"/>
                      <a:pt x="16311" y="19219"/>
                      <a:pt x="16324" y="19217"/>
                    </a:cubicBezTo>
                    <a:cubicBezTo>
                      <a:pt x="16508" y="19195"/>
                      <a:pt x="16501" y="19076"/>
                      <a:pt x="16686" y="19054"/>
                    </a:cubicBezTo>
                    <a:cubicBezTo>
                      <a:pt x="16700" y="19052"/>
                      <a:pt x="16714" y="19051"/>
                      <a:pt x="16726" y="19051"/>
                    </a:cubicBezTo>
                    <a:cubicBezTo>
                      <a:pt x="16858" y="19051"/>
                      <a:pt x="16887" y="19140"/>
                      <a:pt x="17018" y="19140"/>
                    </a:cubicBezTo>
                    <a:cubicBezTo>
                      <a:pt x="17031" y="19140"/>
                      <a:pt x="17046" y="19139"/>
                      <a:pt x="17062" y="19137"/>
                    </a:cubicBezTo>
                    <a:cubicBezTo>
                      <a:pt x="17090" y="19134"/>
                      <a:pt x="17114" y="19132"/>
                      <a:pt x="17134" y="19132"/>
                    </a:cubicBezTo>
                    <a:cubicBezTo>
                      <a:pt x="17230" y="19132"/>
                      <a:pt x="17265" y="19161"/>
                      <a:pt x="17362" y="19161"/>
                    </a:cubicBezTo>
                    <a:cubicBezTo>
                      <a:pt x="17383" y="19161"/>
                      <a:pt x="17407" y="19160"/>
                      <a:pt x="17435" y="19157"/>
                    </a:cubicBezTo>
                    <a:cubicBezTo>
                      <a:pt x="17619" y="19135"/>
                      <a:pt x="17610" y="18963"/>
                      <a:pt x="17795" y="18944"/>
                    </a:cubicBezTo>
                    <a:cubicBezTo>
                      <a:pt x="17799" y="18944"/>
                      <a:pt x="17803" y="18944"/>
                      <a:pt x="17806" y="18944"/>
                    </a:cubicBezTo>
                    <a:cubicBezTo>
                      <a:pt x="17977" y="18944"/>
                      <a:pt x="18010" y="19463"/>
                      <a:pt x="18181" y="19463"/>
                    </a:cubicBezTo>
                    <a:cubicBezTo>
                      <a:pt x="18185" y="19463"/>
                      <a:pt x="18189" y="19463"/>
                      <a:pt x="18193" y="19462"/>
                    </a:cubicBezTo>
                    <a:cubicBezTo>
                      <a:pt x="18375" y="19440"/>
                      <a:pt x="18361" y="19154"/>
                      <a:pt x="18547" y="19132"/>
                    </a:cubicBezTo>
                    <a:cubicBezTo>
                      <a:pt x="18567" y="19130"/>
                      <a:pt x="18585" y="19129"/>
                      <a:pt x="18601" y="19129"/>
                    </a:cubicBezTo>
                    <a:cubicBezTo>
                      <a:pt x="18718" y="19129"/>
                      <a:pt x="18749" y="19182"/>
                      <a:pt x="18865" y="19182"/>
                    </a:cubicBezTo>
                    <a:cubicBezTo>
                      <a:pt x="18881" y="19182"/>
                      <a:pt x="18900" y="19181"/>
                      <a:pt x="18920" y="19178"/>
                    </a:cubicBezTo>
                    <a:cubicBezTo>
                      <a:pt x="19104" y="19157"/>
                      <a:pt x="19091" y="18910"/>
                      <a:pt x="19275" y="18886"/>
                    </a:cubicBezTo>
                    <a:cubicBezTo>
                      <a:pt x="19288" y="18884"/>
                      <a:pt x="19300" y="18883"/>
                      <a:pt x="19311" y="18883"/>
                    </a:cubicBezTo>
                    <a:cubicBezTo>
                      <a:pt x="19450" y="18883"/>
                      <a:pt x="19477" y="18995"/>
                      <a:pt x="19617" y="18995"/>
                    </a:cubicBezTo>
                    <a:cubicBezTo>
                      <a:pt x="19628" y="18995"/>
                      <a:pt x="19639" y="18995"/>
                      <a:pt x="19652" y="18993"/>
                    </a:cubicBezTo>
                    <a:cubicBezTo>
                      <a:pt x="19673" y="18990"/>
                      <a:pt x="19691" y="18989"/>
                      <a:pt x="19708" y="18989"/>
                    </a:cubicBezTo>
                    <a:cubicBezTo>
                      <a:pt x="19824" y="18989"/>
                      <a:pt x="19854" y="19040"/>
                      <a:pt x="19969" y="19040"/>
                    </a:cubicBezTo>
                    <a:cubicBezTo>
                      <a:pt x="19986" y="19040"/>
                      <a:pt x="20004" y="19039"/>
                      <a:pt x="20025" y="19037"/>
                    </a:cubicBezTo>
                    <a:cubicBezTo>
                      <a:pt x="20209" y="19013"/>
                      <a:pt x="20204" y="18878"/>
                      <a:pt x="20387" y="18856"/>
                    </a:cubicBezTo>
                    <a:cubicBezTo>
                      <a:pt x="20571" y="18834"/>
                      <a:pt x="20558" y="18577"/>
                      <a:pt x="20742" y="18555"/>
                    </a:cubicBezTo>
                    <a:cubicBezTo>
                      <a:pt x="20746" y="18555"/>
                      <a:pt x="20750" y="18555"/>
                      <a:pt x="20753" y="18555"/>
                    </a:cubicBezTo>
                    <a:cubicBezTo>
                      <a:pt x="20926" y="18555"/>
                      <a:pt x="20959" y="19064"/>
                      <a:pt x="21129" y="19064"/>
                    </a:cubicBezTo>
                    <a:cubicBezTo>
                      <a:pt x="21132" y="19064"/>
                      <a:pt x="21136" y="19064"/>
                      <a:pt x="21140" y="19063"/>
                    </a:cubicBezTo>
                    <a:cubicBezTo>
                      <a:pt x="21324" y="19042"/>
                      <a:pt x="21312" y="18800"/>
                      <a:pt x="21497" y="18778"/>
                    </a:cubicBezTo>
                    <a:cubicBezTo>
                      <a:pt x="21504" y="18777"/>
                      <a:pt x="21511" y="18776"/>
                      <a:pt x="21519" y="18776"/>
                    </a:cubicBezTo>
                    <a:cubicBezTo>
                      <a:pt x="21546" y="18776"/>
                      <a:pt x="21574" y="18783"/>
                      <a:pt x="21600" y="18795"/>
                    </a:cubicBezTo>
                    <a:lnTo>
                      <a:pt x="21599" y="0"/>
                    </a:lnTo>
                    <a:close/>
                  </a:path>
                </a:pathLst>
              </a:custGeom>
              <a:solidFill>
                <a:srgbClr val="F9D3E0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37" name="Google Shape;4338;p67"/>
              <p:cNvSpPr/>
              <p:nvPr/>
            </p:nvSpPr>
            <p:spPr>
              <a:xfrm>
                <a:off x="4542102" y="0"/>
                <a:ext cx="329066" cy="7981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D9827D"/>
              </a:solidFill>
              <a:ln w="50800" cap="flat">
                <a:solidFill>
                  <a:srgbClr val="D9827D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sp>
          <p:nvSpPr>
            <p:cNvPr id="439" name="تأكد"/>
            <p:cNvSpPr txBox="1"/>
            <p:nvPr/>
          </p:nvSpPr>
          <p:spPr>
            <a:xfrm>
              <a:off x="760580" y="0"/>
              <a:ext cx="2702106" cy="10668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marL="349250" indent="-349250" defTabSz="914400">
                <a:defRPr sz="8100" u="sng">
                  <a:solidFill>
                    <a:srgbClr val="CC0000"/>
                  </a:solidFill>
                  <a:latin typeface="Beirut Regular"/>
                  <a:ea typeface="Beirut Regular"/>
                  <a:cs typeface="Beirut Regular"/>
                  <a:sym typeface="Beirut Regular"/>
                </a:defRPr>
              </a:lvl1pPr>
            </a:lstStyle>
            <a:p>
              <a:pPr rtl="0">
                <a:defRPr/>
              </a:pPr>
              <a:r>
                <a:t>تأكد</a:t>
              </a:r>
            </a:p>
          </p:txBody>
        </p:sp>
        <p:sp>
          <p:nvSpPr>
            <p:cNvPr id="440" name="بيضاوي"/>
            <p:cNvSpPr/>
            <p:nvPr/>
          </p:nvSpPr>
          <p:spPr>
            <a:xfrm>
              <a:off x="5006294" y="72150"/>
              <a:ext cx="1114372" cy="922500"/>
            </a:xfrm>
            <a:prstGeom prst="ellipse">
              <a:avLst/>
            </a:prstGeom>
            <a:blipFill rotWithShape="1">
              <a:blip r:embed="rId4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defTabSz="914400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442" name="Google Shape;4376;p67"/>
          <p:cNvSpPr/>
          <p:nvPr/>
        </p:nvSpPr>
        <p:spPr>
          <a:xfrm rot="9913345">
            <a:off x="18101572" y="5724509"/>
            <a:ext cx="1431721" cy="67477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67" h="21600" fill="norm" stroke="1" extrusionOk="0">
                <a:moveTo>
                  <a:pt x="10443" y="2182"/>
                </a:moveTo>
                <a:cubicBezTo>
                  <a:pt x="11100" y="2182"/>
                  <a:pt x="11746" y="2931"/>
                  <a:pt x="12144" y="4533"/>
                </a:cubicBezTo>
                <a:cubicBezTo>
                  <a:pt x="12468" y="5844"/>
                  <a:pt x="12594" y="7508"/>
                  <a:pt x="12421" y="9051"/>
                </a:cubicBezTo>
                <a:cubicBezTo>
                  <a:pt x="12259" y="10505"/>
                  <a:pt x="11849" y="11628"/>
                  <a:pt x="11399" y="12433"/>
                </a:cubicBezTo>
                <a:cubicBezTo>
                  <a:pt x="10617" y="13811"/>
                  <a:pt x="9674" y="14470"/>
                  <a:pt x="8735" y="14714"/>
                </a:cubicBezTo>
                <a:cubicBezTo>
                  <a:pt x="8533" y="13986"/>
                  <a:pt x="8372" y="13181"/>
                  <a:pt x="8253" y="12322"/>
                </a:cubicBezTo>
                <a:cubicBezTo>
                  <a:pt x="7831" y="9293"/>
                  <a:pt x="7985" y="5767"/>
                  <a:pt x="8932" y="3642"/>
                </a:cubicBezTo>
                <a:cubicBezTo>
                  <a:pt x="9356" y="2686"/>
                  <a:pt x="9903" y="2182"/>
                  <a:pt x="10443" y="2182"/>
                </a:cubicBezTo>
                <a:close/>
                <a:moveTo>
                  <a:pt x="10375" y="0"/>
                </a:moveTo>
                <a:cubicBezTo>
                  <a:pt x="10169" y="0"/>
                  <a:pt x="9962" y="57"/>
                  <a:pt x="9757" y="170"/>
                </a:cubicBezTo>
                <a:cubicBezTo>
                  <a:pt x="8312" y="975"/>
                  <a:pt x="7278" y="4599"/>
                  <a:pt x="7200" y="8631"/>
                </a:cubicBezTo>
                <a:cubicBezTo>
                  <a:pt x="7156" y="10823"/>
                  <a:pt x="7373" y="12961"/>
                  <a:pt x="7768" y="14813"/>
                </a:cubicBezTo>
                <a:lnTo>
                  <a:pt x="7626" y="14813"/>
                </a:lnTo>
                <a:cubicBezTo>
                  <a:pt x="6071" y="14692"/>
                  <a:pt x="4556" y="13403"/>
                  <a:pt x="3241" y="11068"/>
                </a:cubicBezTo>
                <a:cubicBezTo>
                  <a:pt x="2626" y="9954"/>
                  <a:pt x="2057" y="8643"/>
                  <a:pt x="1552" y="7155"/>
                </a:cubicBezTo>
                <a:cubicBezTo>
                  <a:pt x="1055" y="5701"/>
                  <a:pt x="637" y="4049"/>
                  <a:pt x="191" y="2474"/>
                </a:cubicBezTo>
                <a:cubicBezTo>
                  <a:pt x="173" y="2402"/>
                  <a:pt x="147" y="2373"/>
                  <a:pt x="121" y="2373"/>
                </a:cubicBezTo>
                <a:cubicBezTo>
                  <a:pt x="53" y="2373"/>
                  <a:pt x="-20" y="2575"/>
                  <a:pt x="6" y="2782"/>
                </a:cubicBezTo>
                <a:cubicBezTo>
                  <a:pt x="459" y="6496"/>
                  <a:pt x="1552" y="9614"/>
                  <a:pt x="2669" y="11883"/>
                </a:cubicBezTo>
                <a:cubicBezTo>
                  <a:pt x="3944" y="14438"/>
                  <a:pt x="5435" y="16048"/>
                  <a:pt x="6998" y="16541"/>
                </a:cubicBezTo>
                <a:cubicBezTo>
                  <a:pt x="7367" y="16657"/>
                  <a:pt x="7738" y="16722"/>
                  <a:pt x="8111" y="16722"/>
                </a:cubicBezTo>
                <a:cubicBezTo>
                  <a:pt x="8165" y="16722"/>
                  <a:pt x="8219" y="16722"/>
                  <a:pt x="8273" y="16719"/>
                </a:cubicBezTo>
                <a:cubicBezTo>
                  <a:pt x="8486" y="17391"/>
                  <a:pt x="8723" y="18008"/>
                  <a:pt x="8980" y="18536"/>
                </a:cubicBezTo>
                <a:cubicBezTo>
                  <a:pt x="10036" y="20716"/>
                  <a:pt x="11392" y="21600"/>
                  <a:pt x="12701" y="21600"/>
                </a:cubicBezTo>
                <a:cubicBezTo>
                  <a:pt x="12893" y="21600"/>
                  <a:pt x="13084" y="21580"/>
                  <a:pt x="13273" y="21543"/>
                </a:cubicBezTo>
                <a:cubicBezTo>
                  <a:pt x="16102" y="20993"/>
                  <a:pt x="18758" y="16751"/>
                  <a:pt x="20408" y="10330"/>
                </a:cubicBezTo>
                <a:cubicBezTo>
                  <a:pt x="20416" y="10295"/>
                  <a:pt x="20420" y="10263"/>
                  <a:pt x="20428" y="10228"/>
                </a:cubicBezTo>
                <a:cubicBezTo>
                  <a:pt x="20455" y="11199"/>
                  <a:pt x="20487" y="12169"/>
                  <a:pt x="20538" y="13127"/>
                </a:cubicBezTo>
                <a:cubicBezTo>
                  <a:pt x="20585" y="14053"/>
                  <a:pt x="20621" y="14966"/>
                  <a:pt x="20660" y="15882"/>
                </a:cubicBezTo>
                <a:cubicBezTo>
                  <a:pt x="20700" y="16929"/>
                  <a:pt x="20692" y="18008"/>
                  <a:pt x="20763" y="19032"/>
                </a:cubicBezTo>
                <a:cubicBezTo>
                  <a:pt x="20789" y="19457"/>
                  <a:pt x="20953" y="19734"/>
                  <a:pt x="21099" y="19734"/>
                </a:cubicBezTo>
                <a:cubicBezTo>
                  <a:pt x="21112" y="19734"/>
                  <a:pt x="21125" y="19731"/>
                  <a:pt x="21138" y="19726"/>
                </a:cubicBezTo>
                <a:cubicBezTo>
                  <a:pt x="21319" y="19650"/>
                  <a:pt x="21415" y="19274"/>
                  <a:pt x="21434" y="18790"/>
                </a:cubicBezTo>
                <a:cubicBezTo>
                  <a:pt x="21481" y="17687"/>
                  <a:pt x="21450" y="16519"/>
                  <a:pt x="21469" y="15408"/>
                </a:cubicBezTo>
                <a:cubicBezTo>
                  <a:pt x="21489" y="14295"/>
                  <a:pt x="21529" y="13159"/>
                  <a:pt x="21545" y="12026"/>
                </a:cubicBezTo>
                <a:cubicBezTo>
                  <a:pt x="21561" y="10902"/>
                  <a:pt x="21580" y="9777"/>
                  <a:pt x="21556" y="8653"/>
                </a:cubicBezTo>
                <a:cubicBezTo>
                  <a:pt x="21537" y="7476"/>
                  <a:pt x="21505" y="6286"/>
                  <a:pt x="21146" y="5503"/>
                </a:cubicBezTo>
                <a:cubicBezTo>
                  <a:pt x="20959" y="5098"/>
                  <a:pt x="20743" y="4940"/>
                  <a:pt x="20521" y="4940"/>
                </a:cubicBezTo>
                <a:cubicBezTo>
                  <a:pt x="20361" y="4940"/>
                  <a:pt x="20200" y="5022"/>
                  <a:pt x="20045" y="5150"/>
                </a:cubicBezTo>
                <a:cubicBezTo>
                  <a:pt x="19674" y="5459"/>
                  <a:pt x="19299" y="5834"/>
                  <a:pt x="18932" y="6219"/>
                </a:cubicBezTo>
                <a:cubicBezTo>
                  <a:pt x="18553" y="6604"/>
                  <a:pt x="18170" y="6970"/>
                  <a:pt x="17796" y="7399"/>
                </a:cubicBezTo>
                <a:cubicBezTo>
                  <a:pt x="17440" y="7816"/>
                  <a:pt x="17034" y="8202"/>
                  <a:pt x="16738" y="8895"/>
                </a:cubicBezTo>
                <a:cubicBezTo>
                  <a:pt x="16647" y="9105"/>
                  <a:pt x="16687" y="9633"/>
                  <a:pt x="16813" y="9690"/>
                </a:cubicBezTo>
                <a:cubicBezTo>
                  <a:pt x="16889" y="9720"/>
                  <a:pt x="16967" y="9732"/>
                  <a:pt x="17046" y="9732"/>
                </a:cubicBezTo>
                <a:cubicBezTo>
                  <a:pt x="17319" y="9732"/>
                  <a:pt x="17600" y="9582"/>
                  <a:pt x="17867" y="9471"/>
                </a:cubicBezTo>
                <a:cubicBezTo>
                  <a:pt x="18206" y="9315"/>
                  <a:pt x="18545" y="9105"/>
                  <a:pt x="18885" y="8917"/>
                </a:cubicBezTo>
                <a:cubicBezTo>
                  <a:pt x="19213" y="8732"/>
                  <a:pt x="19540" y="8532"/>
                  <a:pt x="19863" y="8323"/>
                </a:cubicBezTo>
                <a:cubicBezTo>
                  <a:pt x="18640" y="13436"/>
                  <a:pt x="16777" y="17104"/>
                  <a:pt x="14634" y="18590"/>
                </a:cubicBezTo>
                <a:cubicBezTo>
                  <a:pt x="14044" y="19003"/>
                  <a:pt x="13387" y="19240"/>
                  <a:pt x="12723" y="19240"/>
                </a:cubicBezTo>
                <a:cubicBezTo>
                  <a:pt x="11514" y="19240"/>
                  <a:pt x="10279" y="18455"/>
                  <a:pt x="9370" y="16499"/>
                </a:cubicBezTo>
                <a:cubicBezTo>
                  <a:pt x="10104" y="16201"/>
                  <a:pt x="10818" y="15638"/>
                  <a:pt x="11461" y="14714"/>
                </a:cubicBezTo>
                <a:cubicBezTo>
                  <a:pt x="12681" y="12961"/>
                  <a:pt x="13569" y="9458"/>
                  <a:pt x="13150" y="5525"/>
                </a:cubicBezTo>
                <a:cubicBezTo>
                  <a:pt x="12782" y="2037"/>
                  <a:pt x="11613" y="0"/>
                  <a:pt x="10375" y="0"/>
                </a:cubicBezTo>
                <a:close/>
              </a:path>
            </a:pathLst>
          </a:custGeom>
          <a:solidFill>
            <a:srgbClr val="B92D5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defTabSz="2438400" rtl="0">
              <a:defRPr sz="36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grpSp>
        <p:nvGrpSpPr>
          <p:cNvPr id="445" name="تجميع"/>
          <p:cNvGrpSpPr/>
          <p:nvPr/>
        </p:nvGrpSpPr>
        <p:grpSpPr>
          <a:xfrm>
            <a:off x="17773198" y="4217689"/>
            <a:ext cx="1590041" cy="1325851"/>
            <a:chOff x="0" y="-63500"/>
            <a:chExt cx="1590039" cy="1325850"/>
          </a:xfrm>
        </p:grpSpPr>
        <p:pic>
          <p:nvPicPr>
            <p:cNvPr id="443" name="بيضاوي بيضاوي" descr="بيضاوي بيضاوي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111161" y="-63500"/>
              <a:ext cx="1367718" cy="1259145"/>
            </a:xfrm>
            <a:prstGeom prst="rect">
              <a:avLst/>
            </a:prstGeom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sp>
          <p:nvSpPr>
            <p:cNvPr id="444" name="مستطيل 38"/>
            <p:cNvSpPr txBox="1"/>
            <p:nvPr/>
          </p:nvSpPr>
          <p:spPr>
            <a:xfrm>
              <a:off x="0" y="176460"/>
              <a:ext cx="1590040" cy="10858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914400">
                <a:defRPr b="1" sz="5600">
                  <a:ln w="6600" cap="flat">
                    <a:solidFill>
                      <a:srgbClr val="953735"/>
                    </a:solidFill>
                    <a:prstDash val="solid"/>
                    <a:round/>
                  </a:ln>
                  <a:solidFill>
                    <a:srgbClr val="FFFFFF"/>
                  </a:solidFill>
                  <a:effectLst>
                    <a:outerShdw sx="100000" sy="100000" kx="0" ky="0" algn="b" rotWithShape="0" blurRad="0" dist="38100" dir="2700000">
                      <a:srgbClr val="C0504D"/>
                    </a:outerShdw>
                  </a:effectLst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١</a:t>
              </a:r>
            </a:p>
          </p:txBody>
        </p:sp>
      </p:grpSp>
      <p:pic>
        <p:nvPicPr>
          <p:cNvPr id="446" name="IMG_8628.png" descr="IMG_8628.png"/>
          <p:cNvPicPr>
            <a:picLocks noChangeAspect="1"/>
          </p:cNvPicPr>
          <p:nvPr/>
        </p:nvPicPr>
        <p:blipFill>
          <a:blip r:embed="rId6">
            <a:extLst/>
          </a:blip>
          <a:srcRect l="12126" t="26027" r="17376" b="67041"/>
          <a:stretch>
            <a:fillRect/>
          </a:stretch>
        </p:blipFill>
        <p:spPr>
          <a:xfrm>
            <a:off x="5195592" y="3583491"/>
            <a:ext cx="12577598" cy="927424"/>
          </a:xfrm>
          <a:prstGeom prst="rect">
            <a:avLst/>
          </a:prstGeom>
          <a:ln w="12700">
            <a:miter lim="400000"/>
          </a:ln>
        </p:spPr>
      </p:pic>
      <p:pic>
        <p:nvPicPr>
          <p:cNvPr id="447" name="IMG_8628.png" descr="IMG_8628.png"/>
          <p:cNvPicPr>
            <a:picLocks noChangeAspect="1"/>
          </p:cNvPicPr>
          <p:nvPr/>
        </p:nvPicPr>
        <p:blipFill>
          <a:blip r:embed="rId6">
            <a:extLst/>
          </a:blip>
          <a:srcRect l="62806" t="33616" r="21249" b="61994"/>
          <a:stretch>
            <a:fillRect/>
          </a:stretch>
        </p:blipFill>
        <p:spPr>
          <a:xfrm>
            <a:off x="10445433" y="4510988"/>
            <a:ext cx="7102451" cy="146656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750">
        <p14:prism dir="l" isContent="0" isInverted="1"/>
      </p:transition>
    </mc:Choice>
    <mc:Fallback>
      <p:transition spd="fast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4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mph" nodeType="afterEffect" presetSubtype="0" presetID="8" grpId="2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Rot by="-2700000">
                                      <p:cBhvr>
                                        <p:cTn id="10" dur="1000" fill="hold"/>
                                        <p:tgtEl>
                                          <p:spTgt spid="4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Class="emph" nodeType="afterEffect" presetSubtype="0" presetID="8" grpId="3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Rot by="-2700000">
                                      <p:cBhvr>
                                        <p:cTn id="13" dur="1000" fill="hold"/>
                                        <p:tgtEl>
                                          <p:spTgt spid="4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Class="entr" nodeType="afterEffect" presetSubtype="4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in">
                                      <p:cBhvr>
                                        <p:cTn id="17" dur="60000"/>
                                        <p:tgtEl>
                                          <p:spTgt spid="4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emph" nodeType="afterEffect" presetSubtype="0" presetID="8" grpId="5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Rot by="-2700000">
                                      <p:cBhvr>
                                        <p:cTn id="20" dur="1000" fill="hold"/>
                                        <p:tgtEl>
                                          <p:spTgt spid="4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Class="emph" nodeType="afterEffect" presetSubtype="0" presetID="8" grpId="6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Rot by="-2700000">
                                      <p:cBhvr>
                                        <p:cTn id="23" dur="1000" fill="hold"/>
                                        <p:tgtEl>
                                          <p:spTgt spid="4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mph" nodeType="afterEffect" presetSubtype="0" presetID="35" grpId="7" repeatCount="4000" fill="hold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6" dur="1000" fill="hold"/>
                                        <p:tgtEl>
                                          <p:spTgt spid="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Class="emph" nodeType="afterEffect" presetSubtype="0" presetID="35" grpId="8" repeatCount="4000" fill="hold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9" dur="1000" fill="hold"/>
                                        <p:tgtEl>
                                          <p:spTgt spid="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Class="exit" nodeType="afterEffect" presetID="9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dissolve" transition="out">
                                      <p:cBhvr>
                                        <p:cTn id="32" dur="5250" fill="hold"/>
                                        <p:tgtEl>
                                          <p:spTgt spid="4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fill="hold">
                                          <p:stCondLst>
                                            <p:cond delay="5249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30" grpId="2"/>
      <p:bldP build="whole" bldLvl="1" animBg="1" rev="0" advAuto="0" spid="430" grpId="3"/>
      <p:bldP build="whole" bldLvl="1" animBg="1" rev="0" advAuto="0" spid="426" grpId="7"/>
      <p:bldP build="whole" bldLvl="1" animBg="1" rev="0" advAuto="0" spid="430" grpId="5"/>
      <p:bldP build="whole" bldLvl="1" animBg="1" rev="0" advAuto="0" spid="430" grpId="6"/>
      <p:bldP build="whole" bldLvl="1" animBg="1" rev="0" advAuto="0" spid="426" grpId="8"/>
      <p:bldP build="whole" bldLvl="1" animBg="1" rev="0" advAuto="0" spid="426" grpId="9"/>
      <p:bldP build="whole" bldLvl="1" animBg="1" rev="0" advAuto="0" spid="426" grpId="4"/>
      <p:bldP build="whole" bldLvl="1" animBg="1" rev="0" advAuto="0" spid="430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3" name="Google Shape;4333;p67"/>
          <p:cNvGrpSpPr/>
          <p:nvPr/>
        </p:nvGrpSpPr>
        <p:grpSpPr>
          <a:xfrm>
            <a:off x="15444837" y="2690375"/>
            <a:ext cx="5036134" cy="934379"/>
            <a:chOff x="0" y="0"/>
            <a:chExt cx="5036132" cy="934378"/>
          </a:xfrm>
        </p:grpSpPr>
        <p:sp>
          <p:nvSpPr>
            <p:cNvPr id="449" name="Google Shape;4334;p67"/>
            <p:cNvSpPr/>
            <p:nvPr/>
          </p:nvSpPr>
          <p:spPr>
            <a:xfrm>
              <a:off x="4690435" y="0"/>
              <a:ext cx="322640" cy="7825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2" y="0"/>
                  </a:moveTo>
                  <a:cubicBezTo>
                    <a:pt x="4844" y="0"/>
                    <a:pt x="0" y="1997"/>
                    <a:pt x="0" y="4452"/>
                  </a:cubicBezTo>
                  <a:lnTo>
                    <a:pt x="0" y="5022"/>
                  </a:lnTo>
                  <a:lnTo>
                    <a:pt x="2424" y="5022"/>
                  </a:lnTo>
                  <a:lnTo>
                    <a:pt x="2424" y="4452"/>
                  </a:lnTo>
                  <a:cubicBezTo>
                    <a:pt x="2424" y="2546"/>
                    <a:pt x="6174" y="999"/>
                    <a:pt x="10802" y="999"/>
                  </a:cubicBezTo>
                  <a:cubicBezTo>
                    <a:pt x="15426" y="999"/>
                    <a:pt x="19176" y="2546"/>
                    <a:pt x="19176" y="4452"/>
                  </a:cubicBezTo>
                  <a:lnTo>
                    <a:pt x="19176" y="18800"/>
                  </a:lnTo>
                  <a:cubicBezTo>
                    <a:pt x="19176" y="19798"/>
                    <a:pt x="17209" y="20602"/>
                    <a:pt x="14805" y="20602"/>
                  </a:cubicBezTo>
                  <a:lnTo>
                    <a:pt x="13732" y="20602"/>
                  </a:lnTo>
                  <a:cubicBezTo>
                    <a:pt x="11308" y="20602"/>
                    <a:pt x="9361" y="19798"/>
                    <a:pt x="9361" y="18800"/>
                  </a:cubicBezTo>
                  <a:lnTo>
                    <a:pt x="9361" y="6457"/>
                  </a:lnTo>
                  <a:cubicBezTo>
                    <a:pt x="9361" y="6123"/>
                    <a:pt x="8758" y="5956"/>
                    <a:pt x="8149" y="5956"/>
                  </a:cubicBezTo>
                  <a:cubicBezTo>
                    <a:pt x="7546" y="5956"/>
                    <a:pt x="6937" y="6123"/>
                    <a:pt x="6937" y="6457"/>
                  </a:cubicBezTo>
                  <a:lnTo>
                    <a:pt x="6937" y="18800"/>
                  </a:lnTo>
                  <a:cubicBezTo>
                    <a:pt x="6937" y="20347"/>
                    <a:pt x="9982" y="21600"/>
                    <a:pt x="13732" y="21600"/>
                  </a:cubicBezTo>
                  <a:lnTo>
                    <a:pt x="14805" y="21600"/>
                  </a:lnTo>
                  <a:cubicBezTo>
                    <a:pt x="18560" y="21600"/>
                    <a:pt x="21580" y="20347"/>
                    <a:pt x="21600" y="18800"/>
                  </a:cubicBezTo>
                  <a:lnTo>
                    <a:pt x="21600" y="4452"/>
                  </a:lnTo>
                  <a:cubicBezTo>
                    <a:pt x="21580" y="1997"/>
                    <a:pt x="16756" y="8"/>
                    <a:pt x="10802" y="0"/>
                  </a:cubicBezTo>
                  <a:close/>
                </a:path>
              </a:pathLst>
            </a:custGeom>
            <a:solidFill>
              <a:srgbClr val="95A5D2"/>
            </a:solidFill>
            <a:ln w="304800" cap="flat">
              <a:solidFill>
                <a:srgbClr val="FFFFFF"/>
              </a:solidFill>
              <a:prstDash val="solid"/>
              <a:round/>
            </a:ln>
            <a:effectLst>
              <a:outerShdw sx="100000" sy="100000" kx="0" ky="0" algn="b" rotWithShape="0" blurRad="165100" dist="50800" dir="5400000">
                <a:srgbClr val="000000">
                  <a:alpha val="2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50" name="Google Shape;4336;p67"/>
            <p:cNvSpPr/>
            <p:nvPr/>
          </p:nvSpPr>
          <p:spPr>
            <a:xfrm>
              <a:off x="4690435" y="0"/>
              <a:ext cx="322640" cy="7825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2" y="0"/>
                  </a:moveTo>
                  <a:cubicBezTo>
                    <a:pt x="4844" y="0"/>
                    <a:pt x="0" y="1997"/>
                    <a:pt x="0" y="4452"/>
                  </a:cubicBezTo>
                  <a:lnTo>
                    <a:pt x="0" y="5022"/>
                  </a:lnTo>
                  <a:lnTo>
                    <a:pt x="2424" y="5022"/>
                  </a:lnTo>
                  <a:lnTo>
                    <a:pt x="2424" y="4452"/>
                  </a:lnTo>
                  <a:cubicBezTo>
                    <a:pt x="2424" y="2546"/>
                    <a:pt x="6174" y="999"/>
                    <a:pt x="10802" y="999"/>
                  </a:cubicBezTo>
                  <a:cubicBezTo>
                    <a:pt x="15426" y="999"/>
                    <a:pt x="19176" y="2546"/>
                    <a:pt x="19176" y="4452"/>
                  </a:cubicBezTo>
                  <a:lnTo>
                    <a:pt x="19176" y="18800"/>
                  </a:lnTo>
                  <a:cubicBezTo>
                    <a:pt x="19176" y="19798"/>
                    <a:pt x="17209" y="20602"/>
                    <a:pt x="14805" y="20602"/>
                  </a:cubicBezTo>
                  <a:lnTo>
                    <a:pt x="13732" y="20602"/>
                  </a:lnTo>
                  <a:cubicBezTo>
                    <a:pt x="11308" y="20602"/>
                    <a:pt x="9361" y="19798"/>
                    <a:pt x="9361" y="18800"/>
                  </a:cubicBezTo>
                  <a:lnTo>
                    <a:pt x="9361" y="6457"/>
                  </a:lnTo>
                  <a:cubicBezTo>
                    <a:pt x="9361" y="6123"/>
                    <a:pt x="8758" y="5956"/>
                    <a:pt x="8149" y="5956"/>
                  </a:cubicBezTo>
                  <a:cubicBezTo>
                    <a:pt x="7546" y="5956"/>
                    <a:pt x="6937" y="6123"/>
                    <a:pt x="6937" y="6457"/>
                  </a:cubicBezTo>
                  <a:lnTo>
                    <a:pt x="6937" y="18800"/>
                  </a:lnTo>
                  <a:cubicBezTo>
                    <a:pt x="6937" y="20347"/>
                    <a:pt x="9982" y="21600"/>
                    <a:pt x="13732" y="21600"/>
                  </a:cubicBezTo>
                  <a:lnTo>
                    <a:pt x="14805" y="21600"/>
                  </a:lnTo>
                  <a:cubicBezTo>
                    <a:pt x="18560" y="21600"/>
                    <a:pt x="21580" y="20347"/>
                    <a:pt x="21600" y="18800"/>
                  </a:cubicBezTo>
                  <a:lnTo>
                    <a:pt x="21600" y="4452"/>
                  </a:lnTo>
                  <a:cubicBezTo>
                    <a:pt x="21580" y="1997"/>
                    <a:pt x="16756" y="8"/>
                    <a:pt x="10802" y="0"/>
                  </a:cubicBezTo>
                  <a:close/>
                </a:path>
              </a:pathLst>
            </a:custGeom>
            <a:solidFill>
              <a:srgbClr val="95A5D2"/>
            </a:solidFill>
            <a:ln w="3048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51" name="Google Shape;4337;p67"/>
            <p:cNvSpPr/>
            <p:nvPr/>
          </p:nvSpPr>
          <p:spPr>
            <a:xfrm>
              <a:off x="0" y="116217"/>
              <a:ext cx="5036133" cy="8181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121"/>
                  </a:lnTo>
                  <a:cubicBezTo>
                    <a:pt x="19" y="21103"/>
                    <a:pt x="41" y="21094"/>
                    <a:pt x="64" y="21091"/>
                  </a:cubicBezTo>
                  <a:cubicBezTo>
                    <a:pt x="68" y="21091"/>
                    <a:pt x="72" y="21091"/>
                    <a:pt x="75" y="21091"/>
                  </a:cubicBezTo>
                  <a:cubicBezTo>
                    <a:pt x="247" y="21091"/>
                    <a:pt x="281" y="21600"/>
                    <a:pt x="453" y="21600"/>
                  </a:cubicBezTo>
                  <a:cubicBezTo>
                    <a:pt x="457" y="21600"/>
                    <a:pt x="460" y="21600"/>
                    <a:pt x="464" y="21599"/>
                  </a:cubicBezTo>
                  <a:cubicBezTo>
                    <a:pt x="648" y="21578"/>
                    <a:pt x="642" y="21446"/>
                    <a:pt x="826" y="21422"/>
                  </a:cubicBezTo>
                  <a:cubicBezTo>
                    <a:pt x="1012" y="21399"/>
                    <a:pt x="997" y="21140"/>
                    <a:pt x="1183" y="21116"/>
                  </a:cubicBezTo>
                  <a:cubicBezTo>
                    <a:pt x="1369" y="21094"/>
                    <a:pt x="1364" y="21001"/>
                    <a:pt x="1548" y="20976"/>
                  </a:cubicBezTo>
                  <a:cubicBezTo>
                    <a:pt x="1554" y="20976"/>
                    <a:pt x="1560" y="20975"/>
                    <a:pt x="1566" y="20975"/>
                  </a:cubicBezTo>
                  <a:cubicBezTo>
                    <a:pt x="1730" y="20975"/>
                    <a:pt x="1754" y="21266"/>
                    <a:pt x="1918" y="21266"/>
                  </a:cubicBezTo>
                  <a:cubicBezTo>
                    <a:pt x="1924" y="21266"/>
                    <a:pt x="1930" y="21265"/>
                    <a:pt x="1936" y="21265"/>
                  </a:cubicBezTo>
                  <a:cubicBezTo>
                    <a:pt x="2120" y="21240"/>
                    <a:pt x="2114" y="21099"/>
                    <a:pt x="2298" y="21077"/>
                  </a:cubicBezTo>
                  <a:cubicBezTo>
                    <a:pt x="2482" y="21055"/>
                    <a:pt x="2479" y="20981"/>
                    <a:pt x="2663" y="20957"/>
                  </a:cubicBezTo>
                  <a:cubicBezTo>
                    <a:pt x="2849" y="20935"/>
                    <a:pt x="2847" y="20896"/>
                    <a:pt x="3031" y="20871"/>
                  </a:cubicBezTo>
                  <a:cubicBezTo>
                    <a:pt x="3036" y="20871"/>
                    <a:pt x="3041" y="20871"/>
                    <a:pt x="3046" y="20871"/>
                  </a:cubicBezTo>
                  <a:cubicBezTo>
                    <a:pt x="3212" y="20871"/>
                    <a:pt x="3241" y="21236"/>
                    <a:pt x="3406" y="21236"/>
                  </a:cubicBezTo>
                  <a:cubicBezTo>
                    <a:pt x="3411" y="21236"/>
                    <a:pt x="3417" y="21236"/>
                    <a:pt x="3422" y="21235"/>
                  </a:cubicBezTo>
                  <a:cubicBezTo>
                    <a:pt x="3606" y="21213"/>
                    <a:pt x="3574" y="20598"/>
                    <a:pt x="3759" y="20576"/>
                  </a:cubicBezTo>
                  <a:cubicBezTo>
                    <a:pt x="3762" y="20576"/>
                    <a:pt x="3765" y="20575"/>
                    <a:pt x="3768" y="20575"/>
                  </a:cubicBezTo>
                  <a:cubicBezTo>
                    <a:pt x="3942" y="20575"/>
                    <a:pt x="3976" y="21136"/>
                    <a:pt x="4150" y="21136"/>
                  </a:cubicBezTo>
                  <a:cubicBezTo>
                    <a:pt x="4154" y="21136"/>
                    <a:pt x="4157" y="21136"/>
                    <a:pt x="4160" y="21135"/>
                  </a:cubicBezTo>
                  <a:cubicBezTo>
                    <a:pt x="4344" y="21113"/>
                    <a:pt x="4314" y="20522"/>
                    <a:pt x="4498" y="20500"/>
                  </a:cubicBezTo>
                  <a:cubicBezTo>
                    <a:pt x="4503" y="20500"/>
                    <a:pt x="4508" y="20500"/>
                    <a:pt x="4512" y="20500"/>
                  </a:cubicBezTo>
                  <a:cubicBezTo>
                    <a:pt x="4681" y="20500"/>
                    <a:pt x="4708" y="20887"/>
                    <a:pt x="4877" y="20887"/>
                  </a:cubicBezTo>
                  <a:cubicBezTo>
                    <a:pt x="4882" y="20887"/>
                    <a:pt x="4886" y="20887"/>
                    <a:pt x="4891" y="20886"/>
                  </a:cubicBezTo>
                  <a:cubicBezTo>
                    <a:pt x="5075" y="20864"/>
                    <a:pt x="5059" y="20544"/>
                    <a:pt x="5243" y="20520"/>
                  </a:cubicBezTo>
                  <a:cubicBezTo>
                    <a:pt x="5313" y="20511"/>
                    <a:pt x="5356" y="20509"/>
                    <a:pt x="5393" y="20509"/>
                  </a:cubicBezTo>
                  <a:cubicBezTo>
                    <a:pt x="5420" y="20509"/>
                    <a:pt x="5443" y="20509"/>
                    <a:pt x="5471" y="20509"/>
                  </a:cubicBezTo>
                  <a:cubicBezTo>
                    <a:pt x="5506" y="20509"/>
                    <a:pt x="5549" y="20508"/>
                    <a:pt x="5613" y="20500"/>
                  </a:cubicBezTo>
                  <a:cubicBezTo>
                    <a:pt x="5799" y="20478"/>
                    <a:pt x="5791" y="20329"/>
                    <a:pt x="5975" y="20307"/>
                  </a:cubicBezTo>
                  <a:cubicBezTo>
                    <a:pt x="6160" y="20285"/>
                    <a:pt x="6158" y="20263"/>
                    <a:pt x="6344" y="20241"/>
                  </a:cubicBezTo>
                  <a:cubicBezTo>
                    <a:pt x="6348" y="20241"/>
                    <a:pt x="6352" y="20241"/>
                    <a:pt x="6356" y="20241"/>
                  </a:cubicBezTo>
                  <a:cubicBezTo>
                    <a:pt x="6525" y="20241"/>
                    <a:pt x="6556" y="20684"/>
                    <a:pt x="6725" y="20684"/>
                  </a:cubicBezTo>
                  <a:cubicBezTo>
                    <a:pt x="6729" y="20684"/>
                    <a:pt x="6733" y="20684"/>
                    <a:pt x="6737" y="20684"/>
                  </a:cubicBezTo>
                  <a:cubicBezTo>
                    <a:pt x="6922" y="20659"/>
                    <a:pt x="6914" y="20498"/>
                    <a:pt x="7100" y="20476"/>
                  </a:cubicBezTo>
                  <a:cubicBezTo>
                    <a:pt x="7284" y="20454"/>
                    <a:pt x="7271" y="20219"/>
                    <a:pt x="7457" y="20197"/>
                  </a:cubicBezTo>
                  <a:cubicBezTo>
                    <a:pt x="7464" y="20196"/>
                    <a:pt x="7470" y="20196"/>
                    <a:pt x="7476" y="20196"/>
                  </a:cubicBezTo>
                  <a:cubicBezTo>
                    <a:pt x="7636" y="20196"/>
                    <a:pt x="7660" y="20443"/>
                    <a:pt x="7820" y="20443"/>
                  </a:cubicBezTo>
                  <a:cubicBezTo>
                    <a:pt x="7826" y="20443"/>
                    <a:pt x="7833" y="20443"/>
                    <a:pt x="7839" y="20442"/>
                  </a:cubicBezTo>
                  <a:cubicBezTo>
                    <a:pt x="8025" y="20422"/>
                    <a:pt x="8016" y="20226"/>
                    <a:pt x="8200" y="20204"/>
                  </a:cubicBezTo>
                  <a:cubicBezTo>
                    <a:pt x="8384" y="20180"/>
                    <a:pt x="8381" y="20102"/>
                    <a:pt x="8565" y="20082"/>
                  </a:cubicBezTo>
                  <a:cubicBezTo>
                    <a:pt x="8569" y="20082"/>
                    <a:pt x="8573" y="20082"/>
                    <a:pt x="8576" y="20082"/>
                  </a:cubicBezTo>
                  <a:cubicBezTo>
                    <a:pt x="8746" y="20082"/>
                    <a:pt x="8779" y="20550"/>
                    <a:pt x="8948" y="20550"/>
                  </a:cubicBezTo>
                  <a:cubicBezTo>
                    <a:pt x="8952" y="20550"/>
                    <a:pt x="8956" y="20549"/>
                    <a:pt x="8960" y="20549"/>
                  </a:cubicBezTo>
                  <a:cubicBezTo>
                    <a:pt x="9146" y="20527"/>
                    <a:pt x="9145" y="20522"/>
                    <a:pt x="9330" y="20498"/>
                  </a:cubicBezTo>
                  <a:cubicBezTo>
                    <a:pt x="9515" y="20476"/>
                    <a:pt x="9492" y="20048"/>
                    <a:pt x="9677" y="20026"/>
                  </a:cubicBezTo>
                  <a:cubicBezTo>
                    <a:pt x="9684" y="20025"/>
                    <a:pt x="9691" y="20025"/>
                    <a:pt x="9697" y="20025"/>
                  </a:cubicBezTo>
                  <a:cubicBezTo>
                    <a:pt x="9856" y="20025"/>
                    <a:pt x="9880" y="20260"/>
                    <a:pt x="10039" y="20260"/>
                  </a:cubicBezTo>
                  <a:cubicBezTo>
                    <a:pt x="10046" y="20260"/>
                    <a:pt x="10053" y="20259"/>
                    <a:pt x="10061" y="20258"/>
                  </a:cubicBezTo>
                  <a:cubicBezTo>
                    <a:pt x="10245" y="20236"/>
                    <a:pt x="10237" y="20090"/>
                    <a:pt x="10423" y="20068"/>
                  </a:cubicBezTo>
                  <a:cubicBezTo>
                    <a:pt x="10607" y="20046"/>
                    <a:pt x="10594" y="19797"/>
                    <a:pt x="10780" y="19772"/>
                  </a:cubicBezTo>
                  <a:cubicBezTo>
                    <a:pt x="10784" y="19772"/>
                    <a:pt x="10788" y="19771"/>
                    <a:pt x="10791" y="19771"/>
                  </a:cubicBezTo>
                  <a:cubicBezTo>
                    <a:pt x="10962" y="19771"/>
                    <a:pt x="10994" y="20256"/>
                    <a:pt x="11166" y="20256"/>
                  </a:cubicBezTo>
                  <a:cubicBezTo>
                    <a:pt x="11170" y="20256"/>
                    <a:pt x="11173" y="20256"/>
                    <a:pt x="11177" y="20256"/>
                  </a:cubicBezTo>
                  <a:cubicBezTo>
                    <a:pt x="11362" y="20231"/>
                    <a:pt x="11345" y="19929"/>
                    <a:pt x="11530" y="19907"/>
                  </a:cubicBezTo>
                  <a:cubicBezTo>
                    <a:pt x="11714" y="19885"/>
                    <a:pt x="11705" y="19677"/>
                    <a:pt x="11889" y="19653"/>
                  </a:cubicBezTo>
                  <a:cubicBezTo>
                    <a:pt x="12073" y="19631"/>
                    <a:pt x="12074" y="19648"/>
                    <a:pt x="12259" y="19623"/>
                  </a:cubicBezTo>
                  <a:cubicBezTo>
                    <a:pt x="12274" y="19621"/>
                    <a:pt x="12289" y="19620"/>
                    <a:pt x="12302" y="19620"/>
                  </a:cubicBezTo>
                  <a:cubicBezTo>
                    <a:pt x="12433" y="19620"/>
                    <a:pt x="12462" y="19711"/>
                    <a:pt x="12595" y="19711"/>
                  </a:cubicBezTo>
                  <a:cubicBezTo>
                    <a:pt x="12607" y="19711"/>
                    <a:pt x="12620" y="19710"/>
                    <a:pt x="12635" y="19708"/>
                  </a:cubicBezTo>
                  <a:cubicBezTo>
                    <a:pt x="12819" y="19687"/>
                    <a:pt x="12816" y="19633"/>
                    <a:pt x="13002" y="19611"/>
                  </a:cubicBezTo>
                  <a:cubicBezTo>
                    <a:pt x="13007" y="19610"/>
                    <a:pt x="13011" y="19610"/>
                    <a:pt x="13016" y="19610"/>
                  </a:cubicBezTo>
                  <a:cubicBezTo>
                    <a:pt x="13182" y="19610"/>
                    <a:pt x="13210" y="19973"/>
                    <a:pt x="13377" y="19973"/>
                  </a:cubicBezTo>
                  <a:cubicBezTo>
                    <a:pt x="13381" y="19973"/>
                    <a:pt x="13386" y="19973"/>
                    <a:pt x="13391" y="19972"/>
                  </a:cubicBezTo>
                  <a:cubicBezTo>
                    <a:pt x="13413" y="19970"/>
                    <a:pt x="13432" y="19968"/>
                    <a:pt x="13449" y="19968"/>
                  </a:cubicBezTo>
                  <a:cubicBezTo>
                    <a:pt x="13561" y="19968"/>
                    <a:pt x="13593" y="20016"/>
                    <a:pt x="13705" y="20016"/>
                  </a:cubicBezTo>
                  <a:cubicBezTo>
                    <a:pt x="13722" y="20016"/>
                    <a:pt x="13742" y="20014"/>
                    <a:pt x="13764" y="20012"/>
                  </a:cubicBezTo>
                  <a:cubicBezTo>
                    <a:pt x="13950" y="19990"/>
                    <a:pt x="13943" y="19882"/>
                    <a:pt x="14127" y="19860"/>
                  </a:cubicBezTo>
                  <a:cubicBezTo>
                    <a:pt x="14313" y="19838"/>
                    <a:pt x="14302" y="19628"/>
                    <a:pt x="14486" y="19606"/>
                  </a:cubicBezTo>
                  <a:cubicBezTo>
                    <a:pt x="14670" y="19584"/>
                    <a:pt x="14655" y="19252"/>
                    <a:pt x="14839" y="19230"/>
                  </a:cubicBezTo>
                  <a:cubicBezTo>
                    <a:pt x="14846" y="19229"/>
                    <a:pt x="14852" y="19229"/>
                    <a:pt x="14858" y="19229"/>
                  </a:cubicBezTo>
                  <a:cubicBezTo>
                    <a:pt x="15018" y="19229"/>
                    <a:pt x="15044" y="19480"/>
                    <a:pt x="15204" y="19480"/>
                  </a:cubicBezTo>
                  <a:cubicBezTo>
                    <a:pt x="15210" y="19480"/>
                    <a:pt x="15216" y="19480"/>
                    <a:pt x="15223" y="19479"/>
                  </a:cubicBezTo>
                  <a:cubicBezTo>
                    <a:pt x="15407" y="19457"/>
                    <a:pt x="15404" y="19403"/>
                    <a:pt x="15588" y="19379"/>
                  </a:cubicBezTo>
                  <a:cubicBezTo>
                    <a:pt x="15772" y="19357"/>
                    <a:pt x="15761" y="19130"/>
                    <a:pt x="15946" y="19108"/>
                  </a:cubicBezTo>
                  <a:cubicBezTo>
                    <a:pt x="15958" y="19106"/>
                    <a:pt x="15970" y="19106"/>
                    <a:pt x="15981" y="19106"/>
                  </a:cubicBezTo>
                  <a:cubicBezTo>
                    <a:pt x="16122" y="19106"/>
                    <a:pt x="16148" y="19220"/>
                    <a:pt x="16289" y="19220"/>
                  </a:cubicBezTo>
                  <a:cubicBezTo>
                    <a:pt x="16299" y="19220"/>
                    <a:pt x="16311" y="19219"/>
                    <a:pt x="16324" y="19217"/>
                  </a:cubicBezTo>
                  <a:cubicBezTo>
                    <a:pt x="16508" y="19195"/>
                    <a:pt x="16501" y="19076"/>
                    <a:pt x="16686" y="19054"/>
                  </a:cubicBezTo>
                  <a:cubicBezTo>
                    <a:pt x="16700" y="19052"/>
                    <a:pt x="16714" y="19051"/>
                    <a:pt x="16726" y="19051"/>
                  </a:cubicBezTo>
                  <a:cubicBezTo>
                    <a:pt x="16858" y="19051"/>
                    <a:pt x="16887" y="19140"/>
                    <a:pt x="17018" y="19140"/>
                  </a:cubicBezTo>
                  <a:cubicBezTo>
                    <a:pt x="17031" y="19140"/>
                    <a:pt x="17046" y="19139"/>
                    <a:pt x="17062" y="19137"/>
                  </a:cubicBezTo>
                  <a:cubicBezTo>
                    <a:pt x="17090" y="19134"/>
                    <a:pt x="17114" y="19132"/>
                    <a:pt x="17134" y="19132"/>
                  </a:cubicBezTo>
                  <a:cubicBezTo>
                    <a:pt x="17230" y="19132"/>
                    <a:pt x="17265" y="19161"/>
                    <a:pt x="17362" y="19161"/>
                  </a:cubicBezTo>
                  <a:cubicBezTo>
                    <a:pt x="17383" y="19161"/>
                    <a:pt x="17407" y="19160"/>
                    <a:pt x="17435" y="19157"/>
                  </a:cubicBezTo>
                  <a:cubicBezTo>
                    <a:pt x="17619" y="19135"/>
                    <a:pt x="17610" y="18963"/>
                    <a:pt x="17795" y="18944"/>
                  </a:cubicBezTo>
                  <a:cubicBezTo>
                    <a:pt x="17799" y="18944"/>
                    <a:pt x="17803" y="18944"/>
                    <a:pt x="17806" y="18944"/>
                  </a:cubicBezTo>
                  <a:cubicBezTo>
                    <a:pt x="17977" y="18944"/>
                    <a:pt x="18010" y="19463"/>
                    <a:pt x="18181" y="19463"/>
                  </a:cubicBezTo>
                  <a:cubicBezTo>
                    <a:pt x="18185" y="19463"/>
                    <a:pt x="18189" y="19463"/>
                    <a:pt x="18193" y="19462"/>
                  </a:cubicBezTo>
                  <a:cubicBezTo>
                    <a:pt x="18375" y="19440"/>
                    <a:pt x="18361" y="19154"/>
                    <a:pt x="18547" y="19132"/>
                  </a:cubicBezTo>
                  <a:cubicBezTo>
                    <a:pt x="18567" y="19130"/>
                    <a:pt x="18585" y="19129"/>
                    <a:pt x="18601" y="19129"/>
                  </a:cubicBezTo>
                  <a:cubicBezTo>
                    <a:pt x="18718" y="19129"/>
                    <a:pt x="18749" y="19182"/>
                    <a:pt x="18865" y="19182"/>
                  </a:cubicBezTo>
                  <a:cubicBezTo>
                    <a:pt x="18881" y="19182"/>
                    <a:pt x="18900" y="19181"/>
                    <a:pt x="18920" y="19178"/>
                  </a:cubicBezTo>
                  <a:cubicBezTo>
                    <a:pt x="19104" y="19157"/>
                    <a:pt x="19091" y="18910"/>
                    <a:pt x="19275" y="18886"/>
                  </a:cubicBezTo>
                  <a:cubicBezTo>
                    <a:pt x="19288" y="18884"/>
                    <a:pt x="19300" y="18883"/>
                    <a:pt x="19311" y="18883"/>
                  </a:cubicBezTo>
                  <a:cubicBezTo>
                    <a:pt x="19450" y="18883"/>
                    <a:pt x="19477" y="18995"/>
                    <a:pt x="19617" y="18995"/>
                  </a:cubicBezTo>
                  <a:cubicBezTo>
                    <a:pt x="19628" y="18995"/>
                    <a:pt x="19639" y="18995"/>
                    <a:pt x="19652" y="18993"/>
                  </a:cubicBezTo>
                  <a:cubicBezTo>
                    <a:pt x="19673" y="18990"/>
                    <a:pt x="19691" y="18989"/>
                    <a:pt x="19708" y="18989"/>
                  </a:cubicBezTo>
                  <a:cubicBezTo>
                    <a:pt x="19824" y="18989"/>
                    <a:pt x="19854" y="19040"/>
                    <a:pt x="19969" y="19040"/>
                  </a:cubicBezTo>
                  <a:cubicBezTo>
                    <a:pt x="19986" y="19040"/>
                    <a:pt x="20004" y="19039"/>
                    <a:pt x="20025" y="19037"/>
                  </a:cubicBezTo>
                  <a:cubicBezTo>
                    <a:pt x="20209" y="19013"/>
                    <a:pt x="20204" y="18878"/>
                    <a:pt x="20387" y="18856"/>
                  </a:cubicBezTo>
                  <a:cubicBezTo>
                    <a:pt x="20571" y="18834"/>
                    <a:pt x="20558" y="18577"/>
                    <a:pt x="20742" y="18555"/>
                  </a:cubicBezTo>
                  <a:cubicBezTo>
                    <a:pt x="20746" y="18555"/>
                    <a:pt x="20750" y="18555"/>
                    <a:pt x="20753" y="18555"/>
                  </a:cubicBezTo>
                  <a:cubicBezTo>
                    <a:pt x="20926" y="18555"/>
                    <a:pt x="20959" y="19064"/>
                    <a:pt x="21129" y="19064"/>
                  </a:cubicBezTo>
                  <a:cubicBezTo>
                    <a:pt x="21132" y="19064"/>
                    <a:pt x="21136" y="19064"/>
                    <a:pt x="21140" y="19063"/>
                  </a:cubicBezTo>
                  <a:cubicBezTo>
                    <a:pt x="21324" y="19042"/>
                    <a:pt x="21312" y="18800"/>
                    <a:pt x="21497" y="18778"/>
                  </a:cubicBezTo>
                  <a:cubicBezTo>
                    <a:pt x="21504" y="18777"/>
                    <a:pt x="21511" y="18776"/>
                    <a:pt x="21519" y="18776"/>
                  </a:cubicBezTo>
                  <a:cubicBezTo>
                    <a:pt x="21546" y="18776"/>
                    <a:pt x="21574" y="18783"/>
                    <a:pt x="21600" y="18795"/>
                  </a:cubicBezTo>
                  <a:lnTo>
                    <a:pt x="21599" y="0"/>
                  </a:lnTo>
                  <a:close/>
                </a:path>
              </a:pathLst>
            </a:custGeom>
            <a:solidFill>
              <a:srgbClr val="EBEBEB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52" name="Google Shape;4338;p67"/>
            <p:cNvSpPr/>
            <p:nvPr/>
          </p:nvSpPr>
          <p:spPr>
            <a:xfrm>
              <a:off x="4690435" y="0"/>
              <a:ext cx="322640" cy="7825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2" y="0"/>
                  </a:moveTo>
                  <a:cubicBezTo>
                    <a:pt x="4844" y="0"/>
                    <a:pt x="0" y="1997"/>
                    <a:pt x="0" y="4452"/>
                  </a:cubicBezTo>
                  <a:lnTo>
                    <a:pt x="0" y="5022"/>
                  </a:lnTo>
                  <a:lnTo>
                    <a:pt x="2424" y="5022"/>
                  </a:lnTo>
                  <a:lnTo>
                    <a:pt x="2424" y="4452"/>
                  </a:lnTo>
                  <a:cubicBezTo>
                    <a:pt x="2424" y="2546"/>
                    <a:pt x="6174" y="999"/>
                    <a:pt x="10802" y="999"/>
                  </a:cubicBezTo>
                  <a:cubicBezTo>
                    <a:pt x="15426" y="999"/>
                    <a:pt x="19176" y="2546"/>
                    <a:pt x="19176" y="4452"/>
                  </a:cubicBezTo>
                  <a:lnTo>
                    <a:pt x="19176" y="18800"/>
                  </a:lnTo>
                  <a:cubicBezTo>
                    <a:pt x="19176" y="19798"/>
                    <a:pt x="17209" y="20602"/>
                    <a:pt x="14805" y="20602"/>
                  </a:cubicBezTo>
                  <a:lnTo>
                    <a:pt x="13732" y="20602"/>
                  </a:lnTo>
                  <a:cubicBezTo>
                    <a:pt x="11308" y="20602"/>
                    <a:pt x="9361" y="19798"/>
                    <a:pt x="9361" y="18800"/>
                  </a:cubicBezTo>
                  <a:lnTo>
                    <a:pt x="9361" y="6457"/>
                  </a:lnTo>
                  <a:cubicBezTo>
                    <a:pt x="9361" y="6123"/>
                    <a:pt x="8758" y="5956"/>
                    <a:pt x="8149" y="5956"/>
                  </a:cubicBezTo>
                  <a:cubicBezTo>
                    <a:pt x="7546" y="5956"/>
                    <a:pt x="6937" y="6123"/>
                    <a:pt x="6937" y="6457"/>
                  </a:cubicBezTo>
                  <a:lnTo>
                    <a:pt x="6937" y="18800"/>
                  </a:lnTo>
                  <a:cubicBezTo>
                    <a:pt x="6937" y="20347"/>
                    <a:pt x="9982" y="21600"/>
                    <a:pt x="13732" y="21600"/>
                  </a:cubicBezTo>
                  <a:lnTo>
                    <a:pt x="14805" y="21600"/>
                  </a:lnTo>
                  <a:cubicBezTo>
                    <a:pt x="18560" y="21600"/>
                    <a:pt x="21580" y="20347"/>
                    <a:pt x="21600" y="18800"/>
                  </a:cubicBezTo>
                  <a:lnTo>
                    <a:pt x="21600" y="4452"/>
                  </a:lnTo>
                  <a:cubicBezTo>
                    <a:pt x="21580" y="1997"/>
                    <a:pt x="16756" y="8"/>
                    <a:pt x="10802" y="0"/>
                  </a:cubicBezTo>
                  <a:close/>
                </a:path>
              </a:pathLst>
            </a:custGeom>
            <a:solidFill>
              <a:srgbClr val="D9827D"/>
            </a:solidFill>
            <a:ln w="50800" cap="flat">
              <a:solidFill>
                <a:srgbClr val="D9827D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sp>
        <p:nvSpPr>
          <p:cNvPr id="454" name="تدريب على الاختبارات الدولية"/>
          <p:cNvSpPr txBox="1"/>
          <p:nvPr/>
        </p:nvSpPr>
        <p:spPr>
          <a:xfrm>
            <a:off x="15543874" y="2951040"/>
            <a:ext cx="4457819" cy="4816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defTabSz="914400" rtl="0">
              <a:lnSpc>
                <a:spcPct val="80000"/>
              </a:lnSpc>
              <a:defRPr b="1" sz="2900">
                <a:solidFill>
                  <a:srgbClr val="4E7A27"/>
                </a:solidFill>
                <a:latin typeface="Jua"/>
                <a:ea typeface="Jua"/>
                <a:cs typeface="Jua"/>
                <a:sym typeface="Jua"/>
              </a:defRPr>
            </a:lvl1pPr>
          </a:lstStyle>
          <a:p>
            <a:pPr/>
            <a:r>
              <a:t>تدريب على الاختبارات الدولية </a:t>
            </a:r>
          </a:p>
        </p:txBody>
      </p:sp>
      <p:grpSp>
        <p:nvGrpSpPr>
          <p:cNvPr id="465" name="تجميع"/>
          <p:cNvGrpSpPr/>
          <p:nvPr/>
        </p:nvGrpSpPr>
        <p:grpSpPr>
          <a:xfrm>
            <a:off x="21032103" y="9655605"/>
            <a:ext cx="2399826" cy="2206312"/>
            <a:chOff x="0" y="0"/>
            <a:chExt cx="2399824" cy="2206311"/>
          </a:xfrm>
        </p:grpSpPr>
        <p:grpSp>
          <p:nvGrpSpPr>
            <p:cNvPr id="462" name="Google Shape;9834;p102"/>
            <p:cNvGrpSpPr/>
            <p:nvPr/>
          </p:nvGrpSpPr>
          <p:grpSpPr>
            <a:xfrm>
              <a:off x="0" y="1483734"/>
              <a:ext cx="624667" cy="624614"/>
              <a:chOff x="0" y="52"/>
              <a:chExt cx="624665" cy="624612"/>
            </a:xfrm>
          </p:grpSpPr>
          <p:sp>
            <p:nvSpPr>
              <p:cNvPr id="455" name="Google Shape;9835;p102"/>
              <p:cNvSpPr/>
              <p:nvPr/>
            </p:nvSpPr>
            <p:spPr>
              <a:xfrm>
                <a:off x="235923" y="52"/>
                <a:ext cx="149497" cy="1445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4" y="0"/>
                    </a:moveTo>
                    <a:cubicBezTo>
                      <a:pt x="4800" y="0"/>
                      <a:pt x="0" y="4712"/>
                      <a:pt x="0" y="10670"/>
                    </a:cubicBezTo>
                    <a:cubicBezTo>
                      <a:pt x="0" y="16880"/>
                      <a:pt x="4800" y="21600"/>
                      <a:pt x="10804" y="21600"/>
                    </a:cubicBezTo>
                    <a:cubicBezTo>
                      <a:pt x="16800" y="21600"/>
                      <a:pt x="21600" y="16880"/>
                      <a:pt x="21600" y="10670"/>
                    </a:cubicBezTo>
                    <a:cubicBezTo>
                      <a:pt x="21600" y="4712"/>
                      <a:pt x="16800" y="0"/>
                      <a:pt x="10804" y="0"/>
                    </a:cubicBezTo>
                    <a:close/>
                  </a:path>
                </a:pathLst>
              </a:custGeom>
              <a:solidFill>
                <a:srgbClr val="5F7D9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56" name="Google Shape;9836;p102"/>
              <p:cNvSpPr/>
              <p:nvPr/>
            </p:nvSpPr>
            <p:spPr>
              <a:xfrm>
                <a:off x="54841" y="330630"/>
                <a:ext cx="146175" cy="1445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4909" y="0"/>
                      <a:pt x="0" y="4965"/>
                      <a:pt x="0" y="10678"/>
                    </a:cubicBezTo>
                    <a:cubicBezTo>
                      <a:pt x="0" y="16635"/>
                      <a:pt x="4909" y="21600"/>
                      <a:pt x="10800" y="21600"/>
                    </a:cubicBezTo>
                    <a:cubicBezTo>
                      <a:pt x="16691" y="21600"/>
                      <a:pt x="21600" y="16635"/>
                      <a:pt x="21600" y="10678"/>
                    </a:cubicBezTo>
                    <a:cubicBezTo>
                      <a:pt x="21600" y="4965"/>
                      <a:pt x="16691" y="0"/>
                      <a:pt x="10800" y="0"/>
                    </a:cubicBezTo>
                    <a:close/>
                  </a:path>
                </a:pathLst>
              </a:custGeom>
              <a:solidFill>
                <a:srgbClr val="5F7D9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57" name="Google Shape;9837;p102"/>
              <p:cNvSpPr/>
              <p:nvPr/>
            </p:nvSpPr>
            <p:spPr>
              <a:xfrm>
                <a:off x="423650" y="332318"/>
                <a:ext cx="144540" cy="1444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678" y="0"/>
                    </a:moveTo>
                    <a:cubicBezTo>
                      <a:pt x="4965" y="0"/>
                      <a:pt x="0" y="4966"/>
                      <a:pt x="0" y="10926"/>
                    </a:cubicBezTo>
                    <a:cubicBezTo>
                      <a:pt x="0" y="16634"/>
                      <a:pt x="4965" y="21600"/>
                      <a:pt x="10678" y="21600"/>
                    </a:cubicBezTo>
                    <a:cubicBezTo>
                      <a:pt x="16635" y="21600"/>
                      <a:pt x="21600" y="16634"/>
                      <a:pt x="21600" y="10926"/>
                    </a:cubicBezTo>
                    <a:cubicBezTo>
                      <a:pt x="21600" y="4966"/>
                      <a:pt x="16635" y="0"/>
                      <a:pt x="10678" y="0"/>
                    </a:cubicBezTo>
                    <a:close/>
                  </a:path>
                </a:pathLst>
              </a:custGeom>
              <a:solidFill>
                <a:srgbClr val="5F7D9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58" name="Google Shape;9838;p102"/>
              <p:cNvSpPr/>
              <p:nvPr/>
            </p:nvSpPr>
            <p:spPr>
              <a:xfrm>
                <a:off x="0" y="473482"/>
                <a:ext cx="257492" cy="1511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623" y="0"/>
                    </a:moveTo>
                    <a:cubicBezTo>
                      <a:pt x="1535" y="3330"/>
                      <a:pt x="0" y="8076"/>
                      <a:pt x="0" y="13531"/>
                    </a:cubicBezTo>
                    <a:lnTo>
                      <a:pt x="0" y="18993"/>
                    </a:lnTo>
                    <a:cubicBezTo>
                      <a:pt x="0" y="20417"/>
                      <a:pt x="699" y="21600"/>
                      <a:pt x="1535" y="21600"/>
                    </a:cubicBezTo>
                    <a:lnTo>
                      <a:pt x="19928" y="21600"/>
                    </a:lnTo>
                    <a:cubicBezTo>
                      <a:pt x="20906" y="21600"/>
                      <a:pt x="21600" y="20417"/>
                      <a:pt x="21600" y="18993"/>
                    </a:cubicBezTo>
                    <a:lnTo>
                      <a:pt x="21600" y="13531"/>
                    </a:lnTo>
                    <a:cubicBezTo>
                      <a:pt x="21600" y="8310"/>
                      <a:pt x="20207" y="3330"/>
                      <a:pt x="17840" y="0"/>
                    </a:cubicBezTo>
                    <a:cubicBezTo>
                      <a:pt x="16168" y="3564"/>
                      <a:pt x="13660" y="5937"/>
                      <a:pt x="10731" y="5937"/>
                    </a:cubicBezTo>
                    <a:cubicBezTo>
                      <a:pt x="7945" y="5937"/>
                      <a:pt x="5295" y="3564"/>
                      <a:pt x="3623" y="0"/>
                    </a:cubicBezTo>
                    <a:close/>
                  </a:path>
                </a:pathLst>
              </a:custGeom>
              <a:solidFill>
                <a:srgbClr val="5F7D9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59" name="Google Shape;9839;p102"/>
              <p:cNvSpPr/>
              <p:nvPr/>
            </p:nvSpPr>
            <p:spPr>
              <a:xfrm>
                <a:off x="182769" y="141269"/>
                <a:ext cx="259127" cy="15281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736" y="0"/>
                    </a:moveTo>
                    <a:cubicBezTo>
                      <a:pt x="1521" y="3287"/>
                      <a:pt x="0" y="8214"/>
                      <a:pt x="0" y="13379"/>
                    </a:cubicBezTo>
                    <a:lnTo>
                      <a:pt x="0" y="19014"/>
                    </a:lnTo>
                    <a:cubicBezTo>
                      <a:pt x="0" y="20422"/>
                      <a:pt x="690" y="21600"/>
                      <a:pt x="1521" y="21600"/>
                    </a:cubicBezTo>
                    <a:lnTo>
                      <a:pt x="19938" y="21600"/>
                    </a:lnTo>
                    <a:cubicBezTo>
                      <a:pt x="20910" y="21600"/>
                      <a:pt x="21600" y="20422"/>
                      <a:pt x="21600" y="19014"/>
                    </a:cubicBezTo>
                    <a:lnTo>
                      <a:pt x="21600" y="13379"/>
                    </a:lnTo>
                    <a:cubicBezTo>
                      <a:pt x="21600" y="8214"/>
                      <a:pt x="20215" y="3287"/>
                      <a:pt x="17864" y="0"/>
                    </a:cubicBezTo>
                    <a:cubicBezTo>
                      <a:pt x="16202" y="3518"/>
                      <a:pt x="13569" y="5866"/>
                      <a:pt x="10800" y="5866"/>
                    </a:cubicBezTo>
                    <a:cubicBezTo>
                      <a:pt x="8031" y="5866"/>
                      <a:pt x="5262" y="3518"/>
                      <a:pt x="3736" y="0"/>
                    </a:cubicBezTo>
                    <a:close/>
                  </a:path>
                </a:pathLst>
              </a:custGeom>
              <a:solidFill>
                <a:srgbClr val="5F7D9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60" name="Google Shape;9840;p102"/>
              <p:cNvSpPr/>
              <p:nvPr/>
            </p:nvSpPr>
            <p:spPr>
              <a:xfrm>
                <a:off x="367174" y="473482"/>
                <a:ext cx="257492" cy="1511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623" y="0"/>
                    </a:moveTo>
                    <a:cubicBezTo>
                      <a:pt x="1393" y="3330"/>
                      <a:pt x="0" y="8310"/>
                      <a:pt x="0" y="13531"/>
                    </a:cubicBezTo>
                    <a:lnTo>
                      <a:pt x="0" y="18993"/>
                    </a:lnTo>
                    <a:cubicBezTo>
                      <a:pt x="0" y="20417"/>
                      <a:pt x="694" y="21600"/>
                      <a:pt x="1531" y="21600"/>
                    </a:cubicBezTo>
                    <a:lnTo>
                      <a:pt x="19928" y="21600"/>
                    </a:lnTo>
                    <a:cubicBezTo>
                      <a:pt x="20906" y="21600"/>
                      <a:pt x="21600" y="20417"/>
                      <a:pt x="21600" y="18993"/>
                    </a:cubicBezTo>
                    <a:lnTo>
                      <a:pt x="21600" y="13531"/>
                    </a:lnTo>
                    <a:cubicBezTo>
                      <a:pt x="21600" y="8310"/>
                      <a:pt x="20207" y="3330"/>
                      <a:pt x="17836" y="0"/>
                    </a:cubicBezTo>
                    <a:cubicBezTo>
                      <a:pt x="16164" y="3564"/>
                      <a:pt x="13655" y="5937"/>
                      <a:pt x="10731" y="5937"/>
                    </a:cubicBezTo>
                    <a:cubicBezTo>
                      <a:pt x="7945" y="5937"/>
                      <a:pt x="5295" y="3564"/>
                      <a:pt x="3623" y="0"/>
                    </a:cubicBezTo>
                    <a:close/>
                  </a:path>
                </a:pathLst>
              </a:custGeom>
              <a:solidFill>
                <a:srgbClr val="5F7D9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61" name="Google Shape;9841;p102"/>
              <p:cNvSpPr/>
              <p:nvPr/>
            </p:nvSpPr>
            <p:spPr>
              <a:xfrm>
                <a:off x="229279" y="330630"/>
                <a:ext cx="162785" cy="13620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376" y="0"/>
                    </a:moveTo>
                    <a:lnTo>
                      <a:pt x="8376" y="7376"/>
                    </a:lnTo>
                    <a:lnTo>
                      <a:pt x="0" y="17385"/>
                    </a:lnTo>
                    <a:cubicBezTo>
                      <a:pt x="1539" y="18707"/>
                      <a:pt x="1980" y="19233"/>
                      <a:pt x="3303" y="21600"/>
                    </a:cubicBezTo>
                    <a:lnTo>
                      <a:pt x="10803" y="13171"/>
                    </a:lnTo>
                    <a:lnTo>
                      <a:pt x="18297" y="21600"/>
                    </a:lnTo>
                    <a:cubicBezTo>
                      <a:pt x="19396" y="20020"/>
                      <a:pt x="20501" y="18707"/>
                      <a:pt x="21600" y="17653"/>
                    </a:cubicBezTo>
                    <a:lnTo>
                      <a:pt x="13224" y="7376"/>
                    </a:lnTo>
                    <a:lnTo>
                      <a:pt x="13224" y="0"/>
                    </a:lnTo>
                    <a:close/>
                  </a:path>
                </a:pathLst>
              </a:custGeom>
              <a:solidFill>
                <a:srgbClr val="5F7D9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pic>
          <p:nvPicPr>
            <p:cNvPr id="463" name="IMG_1793.jpeg" descr="IMG_1793.jpe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10233" t="0" r="0" b="0"/>
            <a:stretch>
              <a:fillRect/>
            </a:stretch>
          </p:blipFill>
          <p:spPr>
            <a:xfrm>
              <a:off x="0" y="0"/>
              <a:ext cx="2072506" cy="1483387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reflection blurRad="0" stA="50000" stPos="0" endA="0" endPos="40000" dist="0" dir="5400000" fadeDir="5400000" sx="100000" sy="-100000" kx="0" ky="0" algn="bl" rotWithShape="0"/>
            </a:effectLst>
          </p:spPr>
        </p:pic>
        <p:pic>
          <p:nvPicPr>
            <p:cNvPr id="464" name="IMG_4622.png" descr="IMG_4622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91328" t="36812" r="1414" b="60086"/>
            <a:stretch>
              <a:fillRect/>
            </a:stretch>
          </p:blipFill>
          <p:spPr>
            <a:xfrm>
              <a:off x="761338" y="1681286"/>
              <a:ext cx="1638487" cy="525026"/>
            </a:xfrm>
            <a:prstGeom prst="rect">
              <a:avLst/>
            </a:prstGeom>
            <a:ln w="12700" cap="flat">
              <a:solidFill>
                <a:srgbClr val="000000"/>
              </a:solidFill>
              <a:custDash>
                <a:ds d="100000" sp="200000"/>
              </a:custDash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</p:grpSp>
      <p:sp>
        <p:nvSpPr>
          <p:cNvPr id="466" name="صفحة…"/>
          <p:cNvSpPr txBox="1"/>
          <p:nvPr/>
        </p:nvSpPr>
        <p:spPr>
          <a:xfrm>
            <a:off x="563548" y="703133"/>
            <a:ext cx="3163488" cy="9015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defTabSz="914400" rtl="0">
              <a:defRPr b="1" sz="31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صفحة</a:t>
            </a:r>
          </a:p>
          <a:p>
            <a:pPr defTabSz="914400" rtl="0">
              <a:defRPr b="1" sz="31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١٢٦</a:t>
            </a:r>
          </a:p>
        </p:txBody>
      </p:sp>
      <p:pic>
        <p:nvPicPr>
          <p:cNvPr id="467" name="IMG_8629.png" descr="IMG_8629.png"/>
          <p:cNvPicPr>
            <a:picLocks noChangeAspect="1"/>
          </p:cNvPicPr>
          <p:nvPr/>
        </p:nvPicPr>
        <p:blipFill>
          <a:blip r:embed="rId4">
            <a:extLst/>
          </a:blip>
          <a:srcRect l="14172" t="23516" r="44198" b="54591"/>
          <a:stretch>
            <a:fillRect/>
          </a:stretch>
        </p:blipFill>
        <p:spPr>
          <a:xfrm>
            <a:off x="3104243" y="4362431"/>
            <a:ext cx="16013337" cy="6315842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468" name="IMG_0547.gif" descr="IMG_0547.gif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015430" y="2896162"/>
            <a:ext cx="1705256" cy="1278942"/>
          </a:xfrm>
          <a:prstGeom prst="rect">
            <a:avLst/>
          </a:prstGeom>
          <a:ln w="12700">
            <a:solidFill>
              <a:srgbClr val="B51A00"/>
            </a:solidFill>
            <a:miter lim="400000"/>
          </a:ln>
        </p:spPr>
      </p:pic>
      <p:sp>
        <p:nvSpPr>
          <p:cNvPr id="469" name="Google Shape;3867;p62"/>
          <p:cNvSpPr/>
          <p:nvPr/>
        </p:nvSpPr>
        <p:spPr>
          <a:xfrm rot="504699">
            <a:off x="2761010" y="10375582"/>
            <a:ext cx="3556078" cy="6153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4389" y="21600"/>
                </a:moveTo>
                <a:cubicBezTo>
                  <a:pt x="4111" y="21600"/>
                  <a:pt x="3832" y="21568"/>
                  <a:pt x="3553" y="21491"/>
                </a:cubicBezTo>
                <a:cubicBezTo>
                  <a:pt x="2662" y="21249"/>
                  <a:pt x="1754" y="20551"/>
                  <a:pt x="873" y="20551"/>
                </a:cubicBezTo>
                <a:cubicBezTo>
                  <a:pt x="642" y="20551"/>
                  <a:pt x="413" y="20599"/>
                  <a:pt x="186" y="20715"/>
                </a:cubicBezTo>
                <a:cubicBezTo>
                  <a:pt x="218" y="20180"/>
                  <a:pt x="262" y="19654"/>
                  <a:pt x="317" y="19164"/>
                </a:cubicBezTo>
                <a:cubicBezTo>
                  <a:pt x="370" y="18758"/>
                  <a:pt x="448" y="18490"/>
                  <a:pt x="514" y="18158"/>
                </a:cubicBezTo>
                <a:cubicBezTo>
                  <a:pt x="639" y="17512"/>
                  <a:pt x="711" y="16607"/>
                  <a:pt x="829" y="15924"/>
                </a:cubicBezTo>
                <a:cubicBezTo>
                  <a:pt x="939" y="15287"/>
                  <a:pt x="2081" y="11593"/>
                  <a:pt x="1667" y="10439"/>
                </a:cubicBezTo>
                <a:cubicBezTo>
                  <a:pt x="1354" y="9580"/>
                  <a:pt x="1220" y="7549"/>
                  <a:pt x="994" y="6081"/>
                </a:cubicBezTo>
                <a:cubicBezTo>
                  <a:pt x="689" y="4133"/>
                  <a:pt x="188" y="2970"/>
                  <a:pt x="0" y="735"/>
                </a:cubicBezTo>
                <a:cubicBezTo>
                  <a:pt x="69" y="723"/>
                  <a:pt x="138" y="717"/>
                  <a:pt x="208" y="717"/>
                </a:cubicBezTo>
                <a:cubicBezTo>
                  <a:pt x="844" y="717"/>
                  <a:pt x="1502" y="1212"/>
                  <a:pt x="2145" y="1520"/>
                </a:cubicBezTo>
                <a:cubicBezTo>
                  <a:pt x="2811" y="1843"/>
                  <a:pt x="3476" y="1963"/>
                  <a:pt x="4140" y="1963"/>
                </a:cubicBezTo>
                <a:cubicBezTo>
                  <a:pt x="6082" y="1963"/>
                  <a:pt x="8017" y="929"/>
                  <a:pt x="9963" y="874"/>
                </a:cubicBezTo>
                <a:cubicBezTo>
                  <a:pt x="10023" y="872"/>
                  <a:pt x="10083" y="872"/>
                  <a:pt x="10143" y="872"/>
                </a:cubicBezTo>
                <a:cubicBezTo>
                  <a:pt x="11126" y="872"/>
                  <a:pt x="12115" y="1093"/>
                  <a:pt x="13097" y="1093"/>
                </a:cubicBezTo>
                <a:cubicBezTo>
                  <a:pt x="13636" y="1093"/>
                  <a:pt x="14174" y="1027"/>
                  <a:pt x="14707" y="818"/>
                </a:cubicBezTo>
                <a:cubicBezTo>
                  <a:pt x="15338" y="579"/>
                  <a:pt x="15959" y="144"/>
                  <a:pt x="16596" y="25"/>
                </a:cubicBezTo>
                <a:cubicBezTo>
                  <a:pt x="16703" y="8"/>
                  <a:pt x="16810" y="0"/>
                  <a:pt x="16917" y="0"/>
                </a:cubicBezTo>
                <a:cubicBezTo>
                  <a:pt x="17452" y="0"/>
                  <a:pt x="17991" y="192"/>
                  <a:pt x="18529" y="385"/>
                </a:cubicBezTo>
                <a:cubicBezTo>
                  <a:pt x="19510" y="735"/>
                  <a:pt x="20492" y="1086"/>
                  <a:pt x="21475" y="1437"/>
                </a:cubicBezTo>
                <a:cubicBezTo>
                  <a:pt x="21448" y="1926"/>
                  <a:pt x="21407" y="2388"/>
                  <a:pt x="21359" y="2841"/>
                </a:cubicBezTo>
                <a:cubicBezTo>
                  <a:pt x="21308" y="3238"/>
                  <a:pt x="21234" y="3505"/>
                  <a:pt x="21171" y="3847"/>
                </a:cubicBezTo>
                <a:cubicBezTo>
                  <a:pt x="21052" y="4484"/>
                  <a:pt x="20985" y="5389"/>
                  <a:pt x="20872" y="6072"/>
                </a:cubicBezTo>
                <a:cubicBezTo>
                  <a:pt x="20767" y="6700"/>
                  <a:pt x="19677" y="10393"/>
                  <a:pt x="20075" y="11548"/>
                </a:cubicBezTo>
                <a:cubicBezTo>
                  <a:pt x="20375" y="12415"/>
                  <a:pt x="20504" y="14446"/>
                  <a:pt x="20722" y="15914"/>
                </a:cubicBezTo>
                <a:cubicBezTo>
                  <a:pt x="20980" y="17632"/>
                  <a:pt x="21384" y="18739"/>
                  <a:pt x="21600" y="20512"/>
                </a:cubicBezTo>
                <a:cubicBezTo>
                  <a:pt x="21321" y="20584"/>
                  <a:pt x="21041" y="20637"/>
                  <a:pt x="20761" y="20637"/>
                </a:cubicBezTo>
                <a:cubicBezTo>
                  <a:pt x="20431" y="20637"/>
                  <a:pt x="20101" y="20564"/>
                  <a:pt x="19771" y="20365"/>
                </a:cubicBezTo>
                <a:cubicBezTo>
                  <a:pt x="19237" y="20051"/>
                  <a:pt x="18715" y="19414"/>
                  <a:pt x="18180" y="19229"/>
                </a:cubicBezTo>
                <a:cubicBezTo>
                  <a:pt x="18054" y="19187"/>
                  <a:pt x="17928" y="19169"/>
                  <a:pt x="17803" y="19169"/>
                </a:cubicBezTo>
                <a:cubicBezTo>
                  <a:pt x="17356" y="19169"/>
                  <a:pt x="16913" y="19393"/>
                  <a:pt x="16467" y="19516"/>
                </a:cubicBezTo>
                <a:cubicBezTo>
                  <a:pt x="16163" y="19595"/>
                  <a:pt x="15858" y="19624"/>
                  <a:pt x="15552" y="19624"/>
                </a:cubicBezTo>
                <a:cubicBezTo>
                  <a:pt x="14815" y="19624"/>
                  <a:pt x="14074" y="19460"/>
                  <a:pt x="13337" y="19460"/>
                </a:cubicBezTo>
                <a:cubicBezTo>
                  <a:pt x="13323" y="19460"/>
                  <a:pt x="13309" y="19460"/>
                  <a:pt x="13295" y="19460"/>
                </a:cubicBezTo>
                <a:cubicBezTo>
                  <a:pt x="12392" y="19469"/>
                  <a:pt x="11493" y="19737"/>
                  <a:pt x="10594" y="19996"/>
                </a:cubicBezTo>
                <a:cubicBezTo>
                  <a:pt x="9215" y="20402"/>
                  <a:pt x="7838" y="20799"/>
                  <a:pt x="6459" y="21205"/>
                </a:cubicBezTo>
                <a:cubicBezTo>
                  <a:pt x="5771" y="21402"/>
                  <a:pt x="5082" y="21600"/>
                  <a:pt x="4389" y="21600"/>
                </a:cubicBezTo>
                <a:close/>
              </a:path>
            </a:pathLst>
          </a:custGeom>
          <a:solidFill>
            <a:srgbClr val="D9827D">
              <a:alpha val="40639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defTabSz="2438400" rtl="0">
              <a:defRPr sz="36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pic>
        <p:nvPicPr>
          <p:cNvPr id="470" name="مستطيل مستطيل" descr="مستطيل مستطيل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3801920" y="8920411"/>
            <a:ext cx="5029449" cy="147038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750">
        <p14:prism dir="l" isContent="0" isInverted="1"/>
      </p:transition>
    </mc:Choice>
    <mc:Fallback>
      <p:transition spd="fast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2000"/>
                                        <p:tgtEl>
                                          <p:spTgt spid="4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70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3" name="IMG_8630.png" descr="IMG_8630.png"/>
          <p:cNvPicPr>
            <a:picLocks noChangeAspect="1"/>
          </p:cNvPicPr>
          <p:nvPr/>
        </p:nvPicPr>
        <p:blipFill>
          <a:blip r:embed="rId2">
            <a:extLst/>
          </a:blip>
          <a:srcRect l="29316" t="33607" r="19161" b="52981"/>
          <a:stretch>
            <a:fillRect/>
          </a:stretch>
        </p:blipFill>
        <p:spPr>
          <a:xfrm>
            <a:off x="5796610" y="5230812"/>
            <a:ext cx="13538661" cy="2643144"/>
          </a:xfrm>
          <a:prstGeom prst="rect">
            <a:avLst/>
          </a:prstGeom>
          <a:ln w="38100">
            <a:solidFill>
              <a:srgbClr val="76BB40"/>
            </a:solidFill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750">
        <p14:prism dir="l" isContent="0" isInverted="1"/>
      </p:transition>
    </mc:Choice>
    <mc:Fallback>
      <p:transition spd="fast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صفحة…"/>
          <p:cNvSpPr txBox="1"/>
          <p:nvPr/>
        </p:nvSpPr>
        <p:spPr>
          <a:xfrm>
            <a:off x="563548" y="703133"/>
            <a:ext cx="3163488" cy="9015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defTabSz="914400" rtl="0">
              <a:defRPr b="1" sz="31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صفحة</a:t>
            </a:r>
          </a:p>
          <a:p>
            <a:pPr defTabSz="914400" rtl="0">
              <a:defRPr b="1" sz="31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١٢٢</a:t>
            </a:r>
          </a:p>
        </p:txBody>
      </p:sp>
      <p:grpSp>
        <p:nvGrpSpPr>
          <p:cNvPr id="483" name="تجميع"/>
          <p:cNvGrpSpPr/>
          <p:nvPr/>
        </p:nvGrpSpPr>
        <p:grpSpPr>
          <a:xfrm>
            <a:off x="14832421" y="2707729"/>
            <a:ext cx="5987882" cy="937290"/>
            <a:chOff x="0" y="0"/>
            <a:chExt cx="5987880" cy="937289"/>
          </a:xfrm>
        </p:grpSpPr>
        <p:grpSp>
          <p:nvGrpSpPr>
            <p:cNvPr id="480" name="Google Shape;4333;p67"/>
            <p:cNvGrpSpPr/>
            <p:nvPr/>
          </p:nvGrpSpPr>
          <p:grpSpPr>
            <a:xfrm>
              <a:off x="0" y="0"/>
              <a:ext cx="4707043" cy="833473"/>
              <a:chOff x="0" y="0"/>
              <a:chExt cx="4707042" cy="833472"/>
            </a:xfrm>
          </p:grpSpPr>
          <p:sp>
            <p:nvSpPr>
              <p:cNvPr id="476" name="Google Shape;4334;p67"/>
              <p:cNvSpPr/>
              <p:nvPr/>
            </p:nvSpPr>
            <p:spPr>
              <a:xfrm>
                <a:off x="4361345" y="0"/>
                <a:ext cx="322640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165100" dist="50800" dir="5400000">
                  <a:srgbClr val="000000">
                    <a:alpha val="2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77" name="Google Shape;4336;p67"/>
              <p:cNvSpPr/>
              <p:nvPr/>
            </p:nvSpPr>
            <p:spPr>
              <a:xfrm>
                <a:off x="4361345" y="0"/>
                <a:ext cx="322640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78" name="Google Shape;4337;p67"/>
              <p:cNvSpPr/>
              <p:nvPr/>
            </p:nvSpPr>
            <p:spPr>
              <a:xfrm>
                <a:off x="0" y="116217"/>
                <a:ext cx="4707043" cy="7172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121"/>
                    </a:lnTo>
                    <a:cubicBezTo>
                      <a:pt x="19" y="21103"/>
                      <a:pt x="41" y="21094"/>
                      <a:pt x="64" y="21091"/>
                    </a:cubicBezTo>
                    <a:cubicBezTo>
                      <a:pt x="68" y="21091"/>
                      <a:pt x="72" y="21091"/>
                      <a:pt x="75" y="21091"/>
                    </a:cubicBezTo>
                    <a:cubicBezTo>
                      <a:pt x="247" y="21091"/>
                      <a:pt x="281" y="21600"/>
                      <a:pt x="453" y="21600"/>
                    </a:cubicBezTo>
                    <a:cubicBezTo>
                      <a:pt x="457" y="21600"/>
                      <a:pt x="460" y="21600"/>
                      <a:pt x="464" y="21599"/>
                    </a:cubicBezTo>
                    <a:cubicBezTo>
                      <a:pt x="648" y="21578"/>
                      <a:pt x="642" y="21446"/>
                      <a:pt x="826" y="21422"/>
                    </a:cubicBezTo>
                    <a:cubicBezTo>
                      <a:pt x="1012" y="21399"/>
                      <a:pt x="997" y="21140"/>
                      <a:pt x="1183" y="21116"/>
                    </a:cubicBezTo>
                    <a:cubicBezTo>
                      <a:pt x="1369" y="21094"/>
                      <a:pt x="1364" y="21001"/>
                      <a:pt x="1548" y="20976"/>
                    </a:cubicBezTo>
                    <a:cubicBezTo>
                      <a:pt x="1554" y="20976"/>
                      <a:pt x="1560" y="20975"/>
                      <a:pt x="1566" y="20975"/>
                    </a:cubicBezTo>
                    <a:cubicBezTo>
                      <a:pt x="1730" y="20975"/>
                      <a:pt x="1754" y="21266"/>
                      <a:pt x="1918" y="21266"/>
                    </a:cubicBezTo>
                    <a:cubicBezTo>
                      <a:pt x="1924" y="21266"/>
                      <a:pt x="1930" y="21265"/>
                      <a:pt x="1936" y="21265"/>
                    </a:cubicBezTo>
                    <a:cubicBezTo>
                      <a:pt x="2120" y="21240"/>
                      <a:pt x="2114" y="21099"/>
                      <a:pt x="2298" y="21077"/>
                    </a:cubicBezTo>
                    <a:cubicBezTo>
                      <a:pt x="2482" y="21055"/>
                      <a:pt x="2479" y="20981"/>
                      <a:pt x="2663" y="20957"/>
                    </a:cubicBezTo>
                    <a:cubicBezTo>
                      <a:pt x="2849" y="20935"/>
                      <a:pt x="2847" y="20896"/>
                      <a:pt x="3031" y="20871"/>
                    </a:cubicBezTo>
                    <a:cubicBezTo>
                      <a:pt x="3036" y="20871"/>
                      <a:pt x="3041" y="20871"/>
                      <a:pt x="3046" y="20871"/>
                    </a:cubicBezTo>
                    <a:cubicBezTo>
                      <a:pt x="3212" y="20871"/>
                      <a:pt x="3241" y="21236"/>
                      <a:pt x="3406" y="21236"/>
                    </a:cubicBezTo>
                    <a:cubicBezTo>
                      <a:pt x="3411" y="21236"/>
                      <a:pt x="3417" y="21236"/>
                      <a:pt x="3422" y="21235"/>
                    </a:cubicBezTo>
                    <a:cubicBezTo>
                      <a:pt x="3606" y="21213"/>
                      <a:pt x="3574" y="20598"/>
                      <a:pt x="3759" y="20576"/>
                    </a:cubicBezTo>
                    <a:cubicBezTo>
                      <a:pt x="3762" y="20576"/>
                      <a:pt x="3765" y="20575"/>
                      <a:pt x="3768" y="20575"/>
                    </a:cubicBezTo>
                    <a:cubicBezTo>
                      <a:pt x="3942" y="20575"/>
                      <a:pt x="3976" y="21136"/>
                      <a:pt x="4150" y="21136"/>
                    </a:cubicBezTo>
                    <a:cubicBezTo>
                      <a:pt x="4154" y="21136"/>
                      <a:pt x="4157" y="21136"/>
                      <a:pt x="4160" y="21135"/>
                    </a:cubicBezTo>
                    <a:cubicBezTo>
                      <a:pt x="4344" y="21113"/>
                      <a:pt x="4314" y="20522"/>
                      <a:pt x="4498" y="20500"/>
                    </a:cubicBezTo>
                    <a:cubicBezTo>
                      <a:pt x="4503" y="20500"/>
                      <a:pt x="4508" y="20500"/>
                      <a:pt x="4512" y="20500"/>
                    </a:cubicBezTo>
                    <a:cubicBezTo>
                      <a:pt x="4681" y="20500"/>
                      <a:pt x="4708" y="20887"/>
                      <a:pt x="4877" y="20887"/>
                    </a:cubicBezTo>
                    <a:cubicBezTo>
                      <a:pt x="4882" y="20887"/>
                      <a:pt x="4886" y="20887"/>
                      <a:pt x="4891" y="20886"/>
                    </a:cubicBezTo>
                    <a:cubicBezTo>
                      <a:pt x="5075" y="20864"/>
                      <a:pt x="5059" y="20544"/>
                      <a:pt x="5243" y="20520"/>
                    </a:cubicBezTo>
                    <a:cubicBezTo>
                      <a:pt x="5313" y="20511"/>
                      <a:pt x="5356" y="20509"/>
                      <a:pt x="5393" y="20509"/>
                    </a:cubicBezTo>
                    <a:cubicBezTo>
                      <a:pt x="5420" y="20509"/>
                      <a:pt x="5443" y="20509"/>
                      <a:pt x="5471" y="20509"/>
                    </a:cubicBezTo>
                    <a:cubicBezTo>
                      <a:pt x="5506" y="20509"/>
                      <a:pt x="5549" y="20508"/>
                      <a:pt x="5613" y="20500"/>
                    </a:cubicBezTo>
                    <a:cubicBezTo>
                      <a:pt x="5799" y="20478"/>
                      <a:pt x="5791" y="20329"/>
                      <a:pt x="5975" y="20307"/>
                    </a:cubicBezTo>
                    <a:cubicBezTo>
                      <a:pt x="6160" y="20285"/>
                      <a:pt x="6158" y="20263"/>
                      <a:pt x="6344" y="20241"/>
                    </a:cubicBezTo>
                    <a:cubicBezTo>
                      <a:pt x="6348" y="20241"/>
                      <a:pt x="6352" y="20241"/>
                      <a:pt x="6356" y="20241"/>
                    </a:cubicBezTo>
                    <a:cubicBezTo>
                      <a:pt x="6525" y="20241"/>
                      <a:pt x="6556" y="20684"/>
                      <a:pt x="6725" y="20684"/>
                    </a:cubicBezTo>
                    <a:cubicBezTo>
                      <a:pt x="6729" y="20684"/>
                      <a:pt x="6733" y="20684"/>
                      <a:pt x="6737" y="20684"/>
                    </a:cubicBezTo>
                    <a:cubicBezTo>
                      <a:pt x="6922" y="20659"/>
                      <a:pt x="6914" y="20498"/>
                      <a:pt x="7100" y="20476"/>
                    </a:cubicBezTo>
                    <a:cubicBezTo>
                      <a:pt x="7284" y="20454"/>
                      <a:pt x="7271" y="20219"/>
                      <a:pt x="7457" y="20197"/>
                    </a:cubicBezTo>
                    <a:cubicBezTo>
                      <a:pt x="7464" y="20196"/>
                      <a:pt x="7470" y="20196"/>
                      <a:pt x="7476" y="20196"/>
                    </a:cubicBezTo>
                    <a:cubicBezTo>
                      <a:pt x="7636" y="20196"/>
                      <a:pt x="7660" y="20443"/>
                      <a:pt x="7820" y="20443"/>
                    </a:cubicBezTo>
                    <a:cubicBezTo>
                      <a:pt x="7826" y="20443"/>
                      <a:pt x="7833" y="20443"/>
                      <a:pt x="7839" y="20442"/>
                    </a:cubicBezTo>
                    <a:cubicBezTo>
                      <a:pt x="8025" y="20422"/>
                      <a:pt x="8016" y="20226"/>
                      <a:pt x="8200" y="20204"/>
                    </a:cubicBezTo>
                    <a:cubicBezTo>
                      <a:pt x="8384" y="20180"/>
                      <a:pt x="8381" y="20102"/>
                      <a:pt x="8565" y="20082"/>
                    </a:cubicBezTo>
                    <a:cubicBezTo>
                      <a:pt x="8569" y="20082"/>
                      <a:pt x="8573" y="20082"/>
                      <a:pt x="8576" y="20082"/>
                    </a:cubicBezTo>
                    <a:cubicBezTo>
                      <a:pt x="8746" y="20082"/>
                      <a:pt x="8779" y="20550"/>
                      <a:pt x="8948" y="20550"/>
                    </a:cubicBezTo>
                    <a:cubicBezTo>
                      <a:pt x="8952" y="20550"/>
                      <a:pt x="8956" y="20549"/>
                      <a:pt x="8960" y="20549"/>
                    </a:cubicBezTo>
                    <a:cubicBezTo>
                      <a:pt x="9146" y="20527"/>
                      <a:pt x="9145" y="20522"/>
                      <a:pt x="9330" y="20498"/>
                    </a:cubicBezTo>
                    <a:cubicBezTo>
                      <a:pt x="9515" y="20476"/>
                      <a:pt x="9492" y="20048"/>
                      <a:pt x="9677" y="20026"/>
                    </a:cubicBezTo>
                    <a:cubicBezTo>
                      <a:pt x="9684" y="20025"/>
                      <a:pt x="9691" y="20025"/>
                      <a:pt x="9697" y="20025"/>
                    </a:cubicBezTo>
                    <a:cubicBezTo>
                      <a:pt x="9856" y="20025"/>
                      <a:pt x="9880" y="20260"/>
                      <a:pt x="10039" y="20260"/>
                    </a:cubicBezTo>
                    <a:cubicBezTo>
                      <a:pt x="10046" y="20260"/>
                      <a:pt x="10053" y="20259"/>
                      <a:pt x="10061" y="20258"/>
                    </a:cubicBezTo>
                    <a:cubicBezTo>
                      <a:pt x="10245" y="20236"/>
                      <a:pt x="10237" y="20090"/>
                      <a:pt x="10423" y="20068"/>
                    </a:cubicBezTo>
                    <a:cubicBezTo>
                      <a:pt x="10607" y="20046"/>
                      <a:pt x="10594" y="19797"/>
                      <a:pt x="10780" y="19772"/>
                    </a:cubicBezTo>
                    <a:cubicBezTo>
                      <a:pt x="10784" y="19772"/>
                      <a:pt x="10788" y="19771"/>
                      <a:pt x="10791" y="19771"/>
                    </a:cubicBezTo>
                    <a:cubicBezTo>
                      <a:pt x="10962" y="19771"/>
                      <a:pt x="10994" y="20256"/>
                      <a:pt x="11166" y="20256"/>
                    </a:cubicBezTo>
                    <a:cubicBezTo>
                      <a:pt x="11170" y="20256"/>
                      <a:pt x="11173" y="20256"/>
                      <a:pt x="11177" y="20256"/>
                    </a:cubicBezTo>
                    <a:cubicBezTo>
                      <a:pt x="11362" y="20231"/>
                      <a:pt x="11345" y="19929"/>
                      <a:pt x="11530" y="19907"/>
                    </a:cubicBezTo>
                    <a:cubicBezTo>
                      <a:pt x="11714" y="19885"/>
                      <a:pt x="11705" y="19677"/>
                      <a:pt x="11889" y="19653"/>
                    </a:cubicBezTo>
                    <a:cubicBezTo>
                      <a:pt x="12073" y="19631"/>
                      <a:pt x="12074" y="19648"/>
                      <a:pt x="12259" y="19623"/>
                    </a:cubicBezTo>
                    <a:cubicBezTo>
                      <a:pt x="12274" y="19621"/>
                      <a:pt x="12289" y="19620"/>
                      <a:pt x="12302" y="19620"/>
                    </a:cubicBezTo>
                    <a:cubicBezTo>
                      <a:pt x="12433" y="19620"/>
                      <a:pt x="12462" y="19711"/>
                      <a:pt x="12595" y="19711"/>
                    </a:cubicBezTo>
                    <a:cubicBezTo>
                      <a:pt x="12607" y="19711"/>
                      <a:pt x="12620" y="19710"/>
                      <a:pt x="12635" y="19708"/>
                    </a:cubicBezTo>
                    <a:cubicBezTo>
                      <a:pt x="12819" y="19687"/>
                      <a:pt x="12816" y="19633"/>
                      <a:pt x="13002" y="19611"/>
                    </a:cubicBezTo>
                    <a:cubicBezTo>
                      <a:pt x="13007" y="19610"/>
                      <a:pt x="13011" y="19610"/>
                      <a:pt x="13016" y="19610"/>
                    </a:cubicBezTo>
                    <a:cubicBezTo>
                      <a:pt x="13182" y="19610"/>
                      <a:pt x="13210" y="19973"/>
                      <a:pt x="13377" y="19973"/>
                    </a:cubicBezTo>
                    <a:cubicBezTo>
                      <a:pt x="13381" y="19973"/>
                      <a:pt x="13386" y="19973"/>
                      <a:pt x="13391" y="19972"/>
                    </a:cubicBezTo>
                    <a:cubicBezTo>
                      <a:pt x="13413" y="19970"/>
                      <a:pt x="13432" y="19968"/>
                      <a:pt x="13449" y="19968"/>
                    </a:cubicBezTo>
                    <a:cubicBezTo>
                      <a:pt x="13561" y="19968"/>
                      <a:pt x="13593" y="20016"/>
                      <a:pt x="13705" y="20016"/>
                    </a:cubicBezTo>
                    <a:cubicBezTo>
                      <a:pt x="13722" y="20016"/>
                      <a:pt x="13742" y="20014"/>
                      <a:pt x="13764" y="20012"/>
                    </a:cubicBezTo>
                    <a:cubicBezTo>
                      <a:pt x="13950" y="19990"/>
                      <a:pt x="13943" y="19882"/>
                      <a:pt x="14127" y="19860"/>
                    </a:cubicBezTo>
                    <a:cubicBezTo>
                      <a:pt x="14313" y="19838"/>
                      <a:pt x="14302" y="19628"/>
                      <a:pt x="14486" y="19606"/>
                    </a:cubicBezTo>
                    <a:cubicBezTo>
                      <a:pt x="14670" y="19584"/>
                      <a:pt x="14655" y="19252"/>
                      <a:pt x="14839" y="19230"/>
                    </a:cubicBezTo>
                    <a:cubicBezTo>
                      <a:pt x="14846" y="19229"/>
                      <a:pt x="14852" y="19229"/>
                      <a:pt x="14858" y="19229"/>
                    </a:cubicBezTo>
                    <a:cubicBezTo>
                      <a:pt x="15018" y="19229"/>
                      <a:pt x="15044" y="19480"/>
                      <a:pt x="15204" y="19480"/>
                    </a:cubicBezTo>
                    <a:cubicBezTo>
                      <a:pt x="15210" y="19480"/>
                      <a:pt x="15216" y="19480"/>
                      <a:pt x="15223" y="19479"/>
                    </a:cubicBezTo>
                    <a:cubicBezTo>
                      <a:pt x="15407" y="19457"/>
                      <a:pt x="15404" y="19403"/>
                      <a:pt x="15588" y="19379"/>
                    </a:cubicBezTo>
                    <a:cubicBezTo>
                      <a:pt x="15772" y="19357"/>
                      <a:pt x="15761" y="19130"/>
                      <a:pt x="15946" y="19108"/>
                    </a:cubicBezTo>
                    <a:cubicBezTo>
                      <a:pt x="15958" y="19106"/>
                      <a:pt x="15970" y="19106"/>
                      <a:pt x="15981" y="19106"/>
                    </a:cubicBezTo>
                    <a:cubicBezTo>
                      <a:pt x="16122" y="19106"/>
                      <a:pt x="16148" y="19220"/>
                      <a:pt x="16289" y="19220"/>
                    </a:cubicBezTo>
                    <a:cubicBezTo>
                      <a:pt x="16299" y="19220"/>
                      <a:pt x="16311" y="19219"/>
                      <a:pt x="16324" y="19217"/>
                    </a:cubicBezTo>
                    <a:cubicBezTo>
                      <a:pt x="16508" y="19195"/>
                      <a:pt x="16501" y="19076"/>
                      <a:pt x="16686" y="19054"/>
                    </a:cubicBezTo>
                    <a:cubicBezTo>
                      <a:pt x="16700" y="19052"/>
                      <a:pt x="16714" y="19051"/>
                      <a:pt x="16726" y="19051"/>
                    </a:cubicBezTo>
                    <a:cubicBezTo>
                      <a:pt x="16858" y="19051"/>
                      <a:pt x="16887" y="19140"/>
                      <a:pt x="17018" y="19140"/>
                    </a:cubicBezTo>
                    <a:cubicBezTo>
                      <a:pt x="17031" y="19140"/>
                      <a:pt x="17046" y="19139"/>
                      <a:pt x="17062" y="19137"/>
                    </a:cubicBezTo>
                    <a:cubicBezTo>
                      <a:pt x="17090" y="19134"/>
                      <a:pt x="17114" y="19132"/>
                      <a:pt x="17134" y="19132"/>
                    </a:cubicBezTo>
                    <a:cubicBezTo>
                      <a:pt x="17230" y="19132"/>
                      <a:pt x="17265" y="19161"/>
                      <a:pt x="17362" y="19161"/>
                    </a:cubicBezTo>
                    <a:cubicBezTo>
                      <a:pt x="17383" y="19161"/>
                      <a:pt x="17407" y="19160"/>
                      <a:pt x="17435" y="19157"/>
                    </a:cubicBezTo>
                    <a:cubicBezTo>
                      <a:pt x="17619" y="19135"/>
                      <a:pt x="17610" y="18963"/>
                      <a:pt x="17795" y="18944"/>
                    </a:cubicBezTo>
                    <a:cubicBezTo>
                      <a:pt x="17799" y="18944"/>
                      <a:pt x="17803" y="18944"/>
                      <a:pt x="17806" y="18944"/>
                    </a:cubicBezTo>
                    <a:cubicBezTo>
                      <a:pt x="17977" y="18944"/>
                      <a:pt x="18010" y="19463"/>
                      <a:pt x="18181" y="19463"/>
                    </a:cubicBezTo>
                    <a:cubicBezTo>
                      <a:pt x="18185" y="19463"/>
                      <a:pt x="18189" y="19463"/>
                      <a:pt x="18193" y="19462"/>
                    </a:cubicBezTo>
                    <a:cubicBezTo>
                      <a:pt x="18375" y="19440"/>
                      <a:pt x="18361" y="19154"/>
                      <a:pt x="18547" y="19132"/>
                    </a:cubicBezTo>
                    <a:cubicBezTo>
                      <a:pt x="18567" y="19130"/>
                      <a:pt x="18585" y="19129"/>
                      <a:pt x="18601" y="19129"/>
                    </a:cubicBezTo>
                    <a:cubicBezTo>
                      <a:pt x="18718" y="19129"/>
                      <a:pt x="18749" y="19182"/>
                      <a:pt x="18865" y="19182"/>
                    </a:cubicBezTo>
                    <a:cubicBezTo>
                      <a:pt x="18881" y="19182"/>
                      <a:pt x="18900" y="19181"/>
                      <a:pt x="18920" y="19178"/>
                    </a:cubicBezTo>
                    <a:cubicBezTo>
                      <a:pt x="19104" y="19157"/>
                      <a:pt x="19091" y="18910"/>
                      <a:pt x="19275" y="18886"/>
                    </a:cubicBezTo>
                    <a:cubicBezTo>
                      <a:pt x="19288" y="18884"/>
                      <a:pt x="19300" y="18883"/>
                      <a:pt x="19311" y="18883"/>
                    </a:cubicBezTo>
                    <a:cubicBezTo>
                      <a:pt x="19450" y="18883"/>
                      <a:pt x="19477" y="18995"/>
                      <a:pt x="19617" y="18995"/>
                    </a:cubicBezTo>
                    <a:cubicBezTo>
                      <a:pt x="19628" y="18995"/>
                      <a:pt x="19639" y="18995"/>
                      <a:pt x="19652" y="18993"/>
                    </a:cubicBezTo>
                    <a:cubicBezTo>
                      <a:pt x="19673" y="18990"/>
                      <a:pt x="19691" y="18989"/>
                      <a:pt x="19708" y="18989"/>
                    </a:cubicBezTo>
                    <a:cubicBezTo>
                      <a:pt x="19824" y="18989"/>
                      <a:pt x="19854" y="19040"/>
                      <a:pt x="19969" y="19040"/>
                    </a:cubicBezTo>
                    <a:cubicBezTo>
                      <a:pt x="19986" y="19040"/>
                      <a:pt x="20004" y="19039"/>
                      <a:pt x="20025" y="19037"/>
                    </a:cubicBezTo>
                    <a:cubicBezTo>
                      <a:pt x="20209" y="19013"/>
                      <a:pt x="20204" y="18878"/>
                      <a:pt x="20387" y="18856"/>
                    </a:cubicBezTo>
                    <a:cubicBezTo>
                      <a:pt x="20571" y="18834"/>
                      <a:pt x="20558" y="18577"/>
                      <a:pt x="20742" y="18555"/>
                    </a:cubicBezTo>
                    <a:cubicBezTo>
                      <a:pt x="20746" y="18555"/>
                      <a:pt x="20750" y="18555"/>
                      <a:pt x="20753" y="18555"/>
                    </a:cubicBezTo>
                    <a:cubicBezTo>
                      <a:pt x="20926" y="18555"/>
                      <a:pt x="20959" y="19064"/>
                      <a:pt x="21129" y="19064"/>
                    </a:cubicBezTo>
                    <a:cubicBezTo>
                      <a:pt x="21132" y="19064"/>
                      <a:pt x="21136" y="19064"/>
                      <a:pt x="21140" y="19063"/>
                    </a:cubicBezTo>
                    <a:cubicBezTo>
                      <a:pt x="21324" y="19042"/>
                      <a:pt x="21312" y="18800"/>
                      <a:pt x="21497" y="18778"/>
                    </a:cubicBezTo>
                    <a:cubicBezTo>
                      <a:pt x="21504" y="18777"/>
                      <a:pt x="21511" y="18776"/>
                      <a:pt x="21519" y="18776"/>
                    </a:cubicBezTo>
                    <a:cubicBezTo>
                      <a:pt x="21546" y="18776"/>
                      <a:pt x="21574" y="18783"/>
                      <a:pt x="21600" y="18795"/>
                    </a:cubicBezTo>
                    <a:lnTo>
                      <a:pt x="21599" y="0"/>
                    </a:lnTo>
                    <a:close/>
                  </a:path>
                </a:pathLst>
              </a:custGeom>
              <a:solidFill>
                <a:srgbClr val="DFEED4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79" name="Google Shape;4338;p67"/>
              <p:cNvSpPr/>
              <p:nvPr/>
            </p:nvSpPr>
            <p:spPr>
              <a:xfrm>
                <a:off x="4361345" y="0"/>
                <a:ext cx="322640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D9827D"/>
              </a:solidFill>
              <a:ln w="50800" cap="flat">
                <a:solidFill>
                  <a:srgbClr val="D9827D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sp>
          <p:nvSpPr>
            <p:cNvPr id="481" name="مثال"/>
            <p:cNvSpPr txBox="1"/>
            <p:nvPr/>
          </p:nvSpPr>
          <p:spPr>
            <a:xfrm>
              <a:off x="1556520" y="99089"/>
              <a:ext cx="939714" cy="8382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defTabSz="592566">
                <a:defRPr sz="6600" u="sng">
                  <a:solidFill>
                    <a:srgbClr val="CC0000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 rtl="0">
                <a:defRPr/>
              </a:pPr>
              <a:r>
                <a:t>مثال</a:t>
              </a:r>
            </a:p>
          </p:txBody>
        </p:sp>
        <p:sp>
          <p:nvSpPr>
            <p:cNvPr id="482" name="بيضاوي"/>
            <p:cNvSpPr/>
            <p:nvPr/>
          </p:nvSpPr>
          <p:spPr>
            <a:xfrm>
              <a:off x="4985771" y="0"/>
              <a:ext cx="1002110" cy="864693"/>
            </a:xfrm>
            <a:prstGeom prst="ellipse">
              <a:avLst/>
            </a:prstGeom>
            <a:blipFill rotWithShape="1">
              <a:blip r:embed="rId2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defTabSz="914400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pic>
        <p:nvPicPr>
          <p:cNvPr id="484" name="IMG_8631.png" descr="IMG_8631.png"/>
          <p:cNvPicPr>
            <a:picLocks noChangeAspect="1"/>
          </p:cNvPicPr>
          <p:nvPr/>
        </p:nvPicPr>
        <p:blipFill>
          <a:blip r:embed="rId3">
            <a:extLst/>
          </a:blip>
          <a:srcRect l="53672" t="15803" r="16618" b="78845"/>
          <a:stretch>
            <a:fillRect/>
          </a:stretch>
        </p:blipFill>
        <p:spPr>
          <a:xfrm>
            <a:off x="3727034" y="2707729"/>
            <a:ext cx="10597762" cy="1431554"/>
          </a:xfrm>
          <a:prstGeom prst="rect">
            <a:avLst/>
          </a:prstGeom>
          <a:ln w="12700">
            <a:miter lim="400000"/>
          </a:ln>
        </p:spPr>
      </p:pic>
      <p:pic>
        <p:nvPicPr>
          <p:cNvPr id="485" name="IMG_8631.png" descr="IMG_8631.png"/>
          <p:cNvPicPr>
            <a:picLocks noChangeAspect="1"/>
          </p:cNvPicPr>
          <p:nvPr/>
        </p:nvPicPr>
        <p:blipFill>
          <a:blip r:embed="rId3">
            <a:extLst/>
          </a:blip>
          <a:srcRect l="13028" t="20389" r="16618" b="25111"/>
          <a:stretch>
            <a:fillRect/>
          </a:stretch>
        </p:blipFill>
        <p:spPr>
          <a:xfrm>
            <a:off x="4951737" y="4248257"/>
            <a:ext cx="13160929" cy="764623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prism dir="l" isContent="0" isInverted="1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" name="النشيد الوطني بدون موسيقى.mp4" descr="النشيد الوطني بدون موسيقى.mp4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 rot="33250">
            <a:off x="12622795" y="2969656"/>
            <a:ext cx="9128307" cy="5134672"/>
          </a:xfrm>
          <a:prstGeom prst="rect">
            <a:avLst/>
          </a:prstGeom>
          <a:ln w="12700">
            <a:miter lim="400000"/>
          </a:ln>
        </p:spPr>
      </p:pic>
      <p:sp>
        <p:nvSpPr>
          <p:cNvPr id="201" name="Google Shape;1736;p24"/>
          <p:cNvSpPr txBox="1"/>
          <p:nvPr/>
        </p:nvSpPr>
        <p:spPr>
          <a:xfrm>
            <a:off x="3297780" y="5074117"/>
            <a:ext cx="5778811" cy="44346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899" tIns="121899" rIns="121899" bIns="121899">
            <a:normAutofit fontScale="100000" lnSpcReduction="0"/>
          </a:bodyPr>
          <a:lstStyle/>
          <a:p>
            <a:pPr algn="r" defTabSz="914400" rtl="0">
              <a:defRPr sz="8400">
                <a:solidFill>
                  <a:srgbClr val="AEBA9B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pPr>
            <a:r>
              <a:t>صباح الخير ياوطني </a:t>
            </a:r>
          </a:p>
          <a:p>
            <a:pPr algn="r" defTabSz="914400" rtl="0">
              <a:defRPr sz="8400">
                <a:solidFill>
                  <a:srgbClr val="89AB9D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pPr>
            <a:r>
              <a:t>صباح المجد والعلياء</a:t>
            </a:r>
          </a:p>
        </p:txBody>
      </p:sp>
      <p:pic>
        <p:nvPicPr>
          <p:cNvPr id="202" name="IMG_0588.jpeg" descr="IMG_0588.jpe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562871" y="1658886"/>
            <a:ext cx="4513720" cy="340033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750">
        <p14:prism dir="r" isContent="0" isInverted="1"/>
      </p:transition>
    </mc:Choice>
    <mc:Fallback>
      <p:transition spd="fast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178" fill="hold"/>
                                        <p:tgtEl>
                                          <p:spTgt spid="20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4178"/>
                            </p:stCondLst>
                            <p:childTnLst>
                              <p:par>
                                <p:cTn id="8" presetClass="entr" nodeType="afterEffect" presetSubtype="2" presetID="2" grpId="2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45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5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8678"/>
                            </p:stCondLst>
                            <p:childTnLst>
                              <p:par>
                                <p:cTn id="13" presetClass="entr" nodeType="after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5" dur="10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16" fill="hold" display="0">
                  <p:stCondLst>
                    <p:cond delay="indefinite"/>
                  </p:stCondLst>
                </p:cTn>
                <p:tgtEl>
                  <p:spTgt spid="200"/>
                </p:tgtEl>
              </p:cMediaNode>
            </p:video>
            <p:seq concurrent="1" prevAc="none" nextAc="seek">
              <p:cTn id="17" evtFilter="cancelBubble" nodeType="interactiveSeq" restart="whenNotActive" fill="hold">
                <p:stCondLst>
                  <p:cond delay="0" evt="onClick">
                    <p:tgtEl>
                      <p:spTgt spid="200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20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200"/>
                  </p:tgtEl>
                </p:cond>
              </p:nextCondLst>
            </p:seq>
          </p:childTnLst>
        </p:cTn>
      </p:par>
    </p:tnLst>
    <p:bldLst>
      <p:bldP build="whole" bldLvl="1" animBg="1" rev="0" advAuto="0" spid="202" grpId="3"/>
      <p:bldP build="whole" bldLvl="1" animBg="1" rev="0" advAuto="0" spid="201" grpId="2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7" name="IMG_4622.png" descr="IMG_4622.png"/>
          <p:cNvPicPr>
            <a:picLocks noChangeAspect="1"/>
          </p:cNvPicPr>
          <p:nvPr/>
        </p:nvPicPr>
        <p:blipFill>
          <a:blip r:embed="rId2">
            <a:extLst/>
          </a:blip>
          <a:srcRect l="91328" t="26734" r="1414" b="70164"/>
          <a:stretch>
            <a:fillRect/>
          </a:stretch>
        </p:blipFill>
        <p:spPr>
          <a:xfrm>
            <a:off x="20961174" y="9534566"/>
            <a:ext cx="2095559" cy="671487"/>
          </a:xfrm>
          <a:prstGeom prst="rect">
            <a:avLst/>
          </a:prstGeom>
          <a:ln w="12700">
            <a:solidFill>
              <a:srgbClr val="000000"/>
            </a:solidFill>
            <a:custDash>
              <a:ds d="100000" sp="2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grpSp>
        <p:nvGrpSpPr>
          <p:cNvPr id="497" name="تجميع"/>
          <p:cNvGrpSpPr/>
          <p:nvPr/>
        </p:nvGrpSpPr>
        <p:grpSpPr>
          <a:xfrm>
            <a:off x="20662520" y="10212429"/>
            <a:ext cx="2400503" cy="1565720"/>
            <a:chOff x="0" y="0"/>
            <a:chExt cx="2400502" cy="1565719"/>
          </a:xfrm>
        </p:grpSpPr>
        <p:sp>
          <p:nvSpPr>
            <p:cNvPr id="488" name="مستطيل مستدير الزوايا"/>
            <p:cNvSpPr/>
            <p:nvPr/>
          </p:nvSpPr>
          <p:spPr>
            <a:xfrm>
              <a:off x="330258" y="0"/>
              <a:ext cx="2070245" cy="1318470"/>
            </a:xfrm>
            <a:prstGeom prst="roundRect">
              <a:avLst>
                <a:gd name="adj" fmla="val 24520"/>
              </a:avLst>
            </a:prstGeom>
            <a:solidFill>
              <a:srgbClr val="FFFFFF"/>
            </a:solidFill>
            <a:ln w="12700" cap="flat">
              <a:solidFill>
                <a:srgbClr val="65B96D"/>
              </a:solidFill>
              <a:custDash>
                <a:ds d="100000" sp="200000"/>
              </a:custDash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914400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89" name="فكر…"/>
            <p:cNvSpPr txBox="1"/>
            <p:nvPr/>
          </p:nvSpPr>
          <p:spPr>
            <a:xfrm>
              <a:off x="1678050" y="114922"/>
              <a:ext cx="711458" cy="108862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defTabSz="914400" rtl="0">
                <a:defRPr b="1" sz="1500">
                  <a:solidFill>
                    <a:srgbClr val="728383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فكر </a:t>
              </a:r>
            </a:p>
            <a:p>
              <a:pPr defTabSz="914400" rtl="0">
                <a:defRPr b="1" sz="1500">
                  <a:solidFill>
                    <a:srgbClr val="728383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زاوج </a:t>
              </a:r>
            </a:p>
            <a:p>
              <a:pPr defTabSz="914400" rtl="0">
                <a:defRPr b="1" sz="1500">
                  <a:solidFill>
                    <a:srgbClr val="728383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شارك</a:t>
              </a:r>
            </a:p>
          </p:txBody>
        </p:sp>
        <p:pic>
          <p:nvPicPr>
            <p:cNvPr id="490" name="صورة 7" descr="صورة 7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 rot="1539754">
              <a:off x="145401" y="542086"/>
              <a:ext cx="889603" cy="87411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496" name="تجميع"/>
            <p:cNvGrpSpPr/>
            <p:nvPr/>
          </p:nvGrpSpPr>
          <p:grpSpPr>
            <a:xfrm>
              <a:off x="1004503" y="196769"/>
              <a:ext cx="673548" cy="676639"/>
              <a:chOff x="0" y="0"/>
              <a:chExt cx="673547" cy="676638"/>
            </a:xfrm>
          </p:grpSpPr>
          <p:sp>
            <p:nvSpPr>
              <p:cNvPr id="491" name="Google Shape;9829;p102"/>
              <p:cNvSpPr/>
              <p:nvPr/>
            </p:nvSpPr>
            <p:spPr>
              <a:xfrm>
                <a:off x="60112" y="100352"/>
                <a:ext cx="116510" cy="1165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969" y="0"/>
                    </a:moveTo>
                    <a:cubicBezTo>
                      <a:pt x="4978" y="0"/>
                      <a:pt x="0" y="4989"/>
                      <a:pt x="0" y="10969"/>
                    </a:cubicBezTo>
                    <a:cubicBezTo>
                      <a:pt x="0" y="16949"/>
                      <a:pt x="4978" y="21600"/>
                      <a:pt x="10969" y="21600"/>
                    </a:cubicBezTo>
                    <a:cubicBezTo>
                      <a:pt x="16949" y="21600"/>
                      <a:pt x="21600" y="16949"/>
                      <a:pt x="21600" y="10969"/>
                    </a:cubicBezTo>
                    <a:cubicBezTo>
                      <a:pt x="21600" y="4989"/>
                      <a:pt x="16949" y="0"/>
                      <a:pt x="10969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92" name="Google Shape;9830;p102"/>
              <p:cNvSpPr/>
              <p:nvPr/>
            </p:nvSpPr>
            <p:spPr>
              <a:xfrm>
                <a:off x="196304" y="0"/>
                <a:ext cx="279611" cy="2376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570" y="0"/>
                    </a:moveTo>
                    <a:cubicBezTo>
                      <a:pt x="1938" y="0"/>
                      <a:pt x="0" y="2441"/>
                      <a:pt x="0" y="5538"/>
                    </a:cubicBezTo>
                    <a:lnTo>
                      <a:pt x="0" y="9287"/>
                    </a:lnTo>
                    <a:cubicBezTo>
                      <a:pt x="0" y="12219"/>
                      <a:pt x="2079" y="14500"/>
                      <a:pt x="4570" y="14500"/>
                    </a:cubicBezTo>
                    <a:lnTo>
                      <a:pt x="10108" y="14500"/>
                    </a:lnTo>
                    <a:lnTo>
                      <a:pt x="15786" y="21181"/>
                    </a:lnTo>
                    <a:cubicBezTo>
                      <a:pt x="16137" y="21486"/>
                      <a:pt x="16542" y="21600"/>
                      <a:pt x="16933" y="21600"/>
                    </a:cubicBezTo>
                    <a:cubicBezTo>
                      <a:pt x="17161" y="21600"/>
                      <a:pt x="17381" y="21564"/>
                      <a:pt x="17583" y="21507"/>
                    </a:cubicBezTo>
                    <a:cubicBezTo>
                      <a:pt x="18137" y="21181"/>
                      <a:pt x="18414" y="20364"/>
                      <a:pt x="18414" y="19873"/>
                    </a:cubicBezTo>
                    <a:lnTo>
                      <a:pt x="18414" y="14174"/>
                    </a:lnTo>
                    <a:cubicBezTo>
                      <a:pt x="20216" y="13357"/>
                      <a:pt x="21600" y="11402"/>
                      <a:pt x="21600" y="8962"/>
                    </a:cubicBezTo>
                    <a:lnTo>
                      <a:pt x="21600" y="5538"/>
                    </a:lnTo>
                    <a:cubicBezTo>
                      <a:pt x="21600" y="2441"/>
                      <a:pt x="19385" y="0"/>
                      <a:pt x="17030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93" name="Google Shape;9831;p102"/>
              <p:cNvSpPr/>
              <p:nvPr/>
            </p:nvSpPr>
            <p:spPr>
              <a:xfrm>
                <a:off x="0" y="236601"/>
                <a:ext cx="315241" cy="4368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06" h="21600" fill="norm" stroke="1" extrusionOk="0">
                    <a:moveTo>
                      <a:pt x="12423" y="12672"/>
                    </a:moveTo>
                    <a:lnTo>
                      <a:pt x="13863" y="15685"/>
                    </a:lnTo>
                    <a:lnTo>
                      <a:pt x="4382" y="15685"/>
                    </a:lnTo>
                    <a:lnTo>
                      <a:pt x="5224" y="12936"/>
                    </a:lnTo>
                    <a:lnTo>
                      <a:pt x="5224" y="12672"/>
                    </a:lnTo>
                    <a:close/>
                    <a:moveTo>
                      <a:pt x="5224" y="0"/>
                    </a:moveTo>
                    <a:cubicBezTo>
                      <a:pt x="4024" y="0"/>
                      <a:pt x="3064" y="619"/>
                      <a:pt x="2703" y="1418"/>
                    </a:cubicBezTo>
                    <a:lnTo>
                      <a:pt x="63" y="10191"/>
                    </a:lnTo>
                    <a:cubicBezTo>
                      <a:pt x="-295" y="11519"/>
                      <a:pt x="905" y="12672"/>
                      <a:pt x="2584" y="12672"/>
                    </a:cubicBezTo>
                    <a:lnTo>
                      <a:pt x="63" y="20382"/>
                    </a:lnTo>
                    <a:cubicBezTo>
                      <a:pt x="-177" y="20914"/>
                      <a:pt x="303" y="21355"/>
                      <a:pt x="905" y="21532"/>
                    </a:cubicBezTo>
                    <a:cubicBezTo>
                      <a:pt x="1034" y="21566"/>
                      <a:pt x="1160" y="21580"/>
                      <a:pt x="1282" y="21580"/>
                    </a:cubicBezTo>
                    <a:cubicBezTo>
                      <a:pt x="1830" y="21580"/>
                      <a:pt x="2287" y="21277"/>
                      <a:pt x="2584" y="20914"/>
                    </a:cubicBezTo>
                    <a:lnTo>
                      <a:pt x="3662" y="17721"/>
                    </a:lnTo>
                    <a:lnTo>
                      <a:pt x="14704" y="17721"/>
                    </a:lnTo>
                    <a:lnTo>
                      <a:pt x="15904" y="20115"/>
                    </a:lnTo>
                    <a:cubicBezTo>
                      <a:pt x="16300" y="21071"/>
                      <a:pt x="17363" y="21600"/>
                      <a:pt x="18395" y="21600"/>
                    </a:cubicBezTo>
                    <a:cubicBezTo>
                      <a:pt x="18608" y="21600"/>
                      <a:pt x="18818" y="21577"/>
                      <a:pt x="19023" y="21532"/>
                    </a:cubicBezTo>
                    <a:cubicBezTo>
                      <a:pt x="20463" y="21355"/>
                      <a:pt x="21305" y="20205"/>
                      <a:pt x="21065" y="19229"/>
                    </a:cubicBezTo>
                    <a:lnTo>
                      <a:pt x="17104" y="10368"/>
                    </a:lnTo>
                    <a:cubicBezTo>
                      <a:pt x="16864" y="9482"/>
                      <a:pt x="15782" y="8951"/>
                      <a:pt x="14582" y="8951"/>
                    </a:cubicBezTo>
                    <a:lnTo>
                      <a:pt x="11825" y="8951"/>
                    </a:lnTo>
                    <a:cubicBezTo>
                      <a:pt x="11105" y="8951"/>
                      <a:pt x="10503" y="8506"/>
                      <a:pt x="10503" y="7974"/>
                    </a:cubicBezTo>
                    <a:cubicBezTo>
                      <a:pt x="10503" y="7353"/>
                      <a:pt x="11105" y="6911"/>
                      <a:pt x="11825" y="6911"/>
                    </a:cubicBezTo>
                    <a:lnTo>
                      <a:pt x="15782" y="6911"/>
                    </a:lnTo>
                    <a:cubicBezTo>
                      <a:pt x="17222" y="6911"/>
                      <a:pt x="18422" y="6025"/>
                      <a:pt x="18422" y="4962"/>
                    </a:cubicBezTo>
                    <a:cubicBezTo>
                      <a:pt x="18422" y="3809"/>
                      <a:pt x="17222" y="2923"/>
                      <a:pt x="15782" y="2923"/>
                    </a:cubicBezTo>
                    <a:lnTo>
                      <a:pt x="8583" y="2923"/>
                    </a:lnTo>
                    <a:lnTo>
                      <a:pt x="7624" y="1063"/>
                    </a:lnTo>
                    <a:cubicBezTo>
                      <a:pt x="7262" y="442"/>
                      <a:pt x="6302" y="0"/>
                      <a:pt x="5224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94" name="Google Shape;9832;p102"/>
              <p:cNvSpPr/>
              <p:nvPr/>
            </p:nvSpPr>
            <p:spPr>
              <a:xfrm>
                <a:off x="495655" y="100352"/>
                <a:ext cx="116452" cy="1165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636" y="0"/>
                    </a:moveTo>
                    <a:cubicBezTo>
                      <a:pt x="4653" y="0"/>
                      <a:pt x="0" y="4989"/>
                      <a:pt x="0" y="10969"/>
                    </a:cubicBezTo>
                    <a:cubicBezTo>
                      <a:pt x="0" y="16949"/>
                      <a:pt x="4653" y="21600"/>
                      <a:pt x="10636" y="21600"/>
                    </a:cubicBezTo>
                    <a:cubicBezTo>
                      <a:pt x="16619" y="21600"/>
                      <a:pt x="21600" y="16949"/>
                      <a:pt x="21600" y="10969"/>
                    </a:cubicBezTo>
                    <a:cubicBezTo>
                      <a:pt x="21600" y="4989"/>
                      <a:pt x="16619" y="0"/>
                      <a:pt x="10636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95" name="Google Shape;9833;p102"/>
              <p:cNvSpPr/>
              <p:nvPr/>
            </p:nvSpPr>
            <p:spPr>
              <a:xfrm>
                <a:off x="358056" y="238365"/>
                <a:ext cx="315492" cy="4382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23" h="21600" fill="norm" stroke="1" extrusionOk="0">
                    <a:moveTo>
                      <a:pt x="15809" y="12544"/>
                    </a:moveTo>
                    <a:lnTo>
                      <a:pt x="15809" y="12807"/>
                    </a:lnTo>
                    <a:lnTo>
                      <a:pt x="16651" y="15547"/>
                    </a:lnTo>
                    <a:lnTo>
                      <a:pt x="7289" y="15547"/>
                    </a:lnTo>
                    <a:lnTo>
                      <a:pt x="8610" y="12544"/>
                    </a:lnTo>
                    <a:close/>
                    <a:moveTo>
                      <a:pt x="15809" y="0"/>
                    </a:moveTo>
                    <a:cubicBezTo>
                      <a:pt x="14731" y="0"/>
                      <a:pt x="13890" y="443"/>
                      <a:pt x="13410" y="1060"/>
                    </a:cubicBezTo>
                    <a:lnTo>
                      <a:pt x="12450" y="3003"/>
                    </a:lnTo>
                    <a:lnTo>
                      <a:pt x="5251" y="3003"/>
                    </a:lnTo>
                    <a:cubicBezTo>
                      <a:pt x="3811" y="3003"/>
                      <a:pt x="2611" y="3886"/>
                      <a:pt x="2611" y="4946"/>
                    </a:cubicBezTo>
                    <a:cubicBezTo>
                      <a:pt x="2611" y="6095"/>
                      <a:pt x="3811" y="6979"/>
                      <a:pt x="5251" y="6979"/>
                    </a:cubicBezTo>
                    <a:lnTo>
                      <a:pt x="9212" y="6979"/>
                    </a:lnTo>
                    <a:cubicBezTo>
                      <a:pt x="9932" y="6979"/>
                      <a:pt x="10530" y="7419"/>
                      <a:pt x="10530" y="7949"/>
                    </a:cubicBezTo>
                    <a:cubicBezTo>
                      <a:pt x="10530" y="8479"/>
                      <a:pt x="9932" y="8921"/>
                      <a:pt x="9212" y="8921"/>
                    </a:cubicBezTo>
                    <a:lnTo>
                      <a:pt x="6451" y="8921"/>
                    </a:lnTo>
                    <a:cubicBezTo>
                      <a:pt x="5251" y="8921"/>
                      <a:pt x="4291" y="9451"/>
                      <a:pt x="3929" y="10335"/>
                    </a:cubicBezTo>
                    <a:lnTo>
                      <a:pt x="90" y="19169"/>
                    </a:lnTo>
                    <a:cubicBezTo>
                      <a:pt x="-268" y="20229"/>
                      <a:pt x="452" y="21289"/>
                      <a:pt x="2010" y="21552"/>
                    </a:cubicBezTo>
                    <a:cubicBezTo>
                      <a:pt x="2177" y="21578"/>
                      <a:pt x="2356" y="21592"/>
                      <a:pt x="2539" y="21592"/>
                    </a:cubicBezTo>
                    <a:cubicBezTo>
                      <a:pt x="3651" y="21592"/>
                      <a:pt x="4923" y="21115"/>
                      <a:pt x="5129" y="20052"/>
                    </a:cubicBezTo>
                    <a:lnTo>
                      <a:pt x="6329" y="17666"/>
                    </a:lnTo>
                    <a:lnTo>
                      <a:pt x="17371" y="17666"/>
                    </a:lnTo>
                    <a:lnTo>
                      <a:pt x="18449" y="20846"/>
                    </a:lnTo>
                    <a:cubicBezTo>
                      <a:pt x="18647" y="21283"/>
                      <a:pt x="19169" y="21600"/>
                      <a:pt x="19751" y="21600"/>
                    </a:cubicBezTo>
                    <a:cubicBezTo>
                      <a:pt x="19877" y="21600"/>
                      <a:pt x="20003" y="21583"/>
                      <a:pt x="20128" y="21552"/>
                    </a:cubicBezTo>
                    <a:cubicBezTo>
                      <a:pt x="20852" y="21376"/>
                      <a:pt x="21332" y="20846"/>
                      <a:pt x="20970" y="20316"/>
                    </a:cubicBezTo>
                    <a:lnTo>
                      <a:pt x="18449" y="12721"/>
                    </a:lnTo>
                    <a:cubicBezTo>
                      <a:pt x="20128" y="12544"/>
                      <a:pt x="21332" y="11394"/>
                      <a:pt x="21092" y="10158"/>
                    </a:cubicBezTo>
                    <a:lnTo>
                      <a:pt x="18331" y="1413"/>
                    </a:lnTo>
                    <a:cubicBezTo>
                      <a:pt x="18091" y="530"/>
                      <a:pt x="17009" y="0"/>
                      <a:pt x="15809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</p:grpSp>
      <p:sp>
        <p:nvSpPr>
          <p:cNvPr id="498" name="صفحة…"/>
          <p:cNvSpPr txBox="1"/>
          <p:nvPr/>
        </p:nvSpPr>
        <p:spPr>
          <a:xfrm>
            <a:off x="563548" y="703133"/>
            <a:ext cx="3163488" cy="9015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defTabSz="914400" rtl="0">
              <a:defRPr b="1" sz="31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صفحة</a:t>
            </a:r>
          </a:p>
          <a:p>
            <a:pPr defTabSz="914400" rtl="0">
              <a:defRPr b="1" sz="31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١٢٢</a:t>
            </a:r>
          </a:p>
        </p:txBody>
      </p:sp>
      <p:grpSp>
        <p:nvGrpSpPr>
          <p:cNvPr id="506" name="تجميع"/>
          <p:cNvGrpSpPr/>
          <p:nvPr/>
        </p:nvGrpSpPr>
        <p:grpSpPr>
          <a:xfrm>
            <a:off x="14119475" y="2590704"/>
            <a:ext cx="6692799" cy="1070402"/>
            <a:chOff x="0" y="0"/>
            <a:chExt cx="6692797" cy="1070400"/>
          </a:xfrm>
        </p:grpSpPr>
        <p:grpSp>
          <p:nvGrpSpPr>
            <p:cNvPr id="503" name="Google Shape;4333;p67"/>
            <p:cNvGrpSpPr/>
            <p:nvPr/>
          </p:nvGrpSpPr>
          <p:grpSpPr>
            <a:xfrm>
              <a:off x="0" y="76187"/>
              <a:ext cx="5339953" cy="918027"/>
              <a:chOff x="0" y="0"/>
              <a:chExt cx="5339952" cy="918026"/>
            </a:xfrm>
          </p:grpSpPr>
          <p:sp>
            <p:nvSpPr>
              <p:cNvPr id="499" name="Google Shape;4334;p67"/>
              <p:cNvSpPr/>
              <p:nvPr/>
            </p:nvSpPr>
            <p:spPr>
              <a:xfrm>
                <a:off x="4994255" y="0"/>
                <a:ext cx="322639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165100" dist="50800" dir="5400000">
                  <a:srgbClr val="000000">
                    <a:alpha val="2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00" name="Google Shape;4336;p67"/>
              <p:cNvSpPr/>
              <p:nvPr/>
            </p:nvSpPr>
            <p:spPr>
              <a:xfrm>
                <a:off x="4994255" y="0"/>
                <a:ext cx="322639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01" name="Google Shape;4337;p67"/>
              <p:cNvSpPr/>
              <p:nvPr/>
            </p:nvSpPr>
            <p:spPr>
              <a:xfrm>
                <a:off x="0" y="116217"/>
                <a:ext cx="5339953" cy="8018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121"/>
                    </a:lnTo>
                    <a:cubicBezTo>
                      <a:pt x="19" y="21103"/>
                      <a:pt x="41" y="21094"/>
                      <a:pt x="64" y="21091"/>
                    </a:cubicBezTo>
                    <a:cubicBezTo>
                      <a:pt x="68" y="21091"/>
                      <a:pt x="72" y="21091"/>
                      <a:pt x="75" y="21091"/>
                    </a:cubicBezTo>
                    <a:cubicBezTo>
                      <a:pt x="247" y="21091"/>
                      <a:pt x="281" y="21600"/>
                      <a:pt x="453" y="21600"/>
                    </a:cubicBezTo>
                    <a:cubicBezTo>
                      <a:pt x="457" y="21600"/>
                      <a:pt x="460" y="21600"/>
                      <a:pt x="464" y="21599"/>
                    </a:cubicBezTo>
                    <a:cubicBezTo>
                      <a:pt x="648" y="21578"/>
                      <a:pt x="642" y="21446"/>
                      <a:pt x="826" y="21422"/>
                    </a:cubicBezTo>
                    <a:cubicBezTo>
                      <a:pt x="1012" y="21399"/>
                      <a:pt x="997" y="21140"/>
                      <a:pt x="1183" y="21116"/>
                    </a:cubicBezTo>
                    <a:cubicBezTo>
                      <a:pt x="1369" y="21094"/>
                      <a:pt x="1364" y="21001"/>
                      <a:pt x="1548" y="20976"/>
                    </a:cubicBezTo>
                    <a:cubicBezTo>
                      <a:pt x="1554" y="20976"/>
                      <a:pt x="1560" y="20975"/>
                      <a:pt x="1566" y="20975"/>
                    </a:cubicBezTo>
                    <a:cubicBezTo>
                      <a:pt x="1730" y="20975"/>
                      <a:pt x="1754" y="21266"/>
                      <a:pt x="1918" y="21266"/>
                    </a:cubicBezTo>
                    <a:cubicBezTo>
                      <a:pt x="1924" y="21266"/>
                      <a:pt x="1930" y="21265"/>
                      <a:pt x="1936" y="21265"/>
                    </a:cubicBezTo>
                    <a:cubicBezTo>
                      <a:pt x="2120" y="21240"/>
                      <a:pt x="2114" y="21099"/>
                      <a:pt x="2298" y="21077"/>
                    </a:cubicBezTo>
                    <a:cubicBezTo>
                      <a:pt x="2482" y="21055"/>
                      <a:pt x="2479" y="20981"/>
                      <a:pt x="2663" y="20957"/>
                    </a:cubicBezTo>
                    <a:cubicBezTo>
                      <a:pt x="2849" y="20935"/>
                      <a:pt x="2847" y="20896"/>
                      <a:pt x="3031" y="20871"/>
                    </a:cubicBezTo>
                    <a:cubicBezTo>
                      <a:pt x="3036" y="20871"/>
                      <a:pt x="3041" y="20871"/>
                      <a:pt x="3046" y="20871"/>
                    </a:cubicBezTo>
                    <a:cubicBezTo>
                      <a:pt x="3212" y="20871"/>
                      <a:pt x="3241" y="21236"/>
                      <a:pt x="3406" y="21236"/>
                    </a:cubicBezTo>
                    <a:cubicBezTo>
                      <a:pt x="3411" y="21236"/>
                      <a:pt x="3417" y="21236"/>
                      <a:pt x="3422" y="21235"/>
                    </a:cubicBezTo>
                    <a:cubicBezTo>
                      <a:pt x="3606" y="21213"/>
                      <a:pt x="3574" y="20598"/>
                      <a:pt x="3759" y="20576"/>
                    </a:cubicBezTo>
                    <a:cubicBezTo>
                      <a:pt x="3762" y="20576"/>
                      <a:pt x="3765" y="20575"/>
                      <a:pt x="3768" y="20575"/>
                    </a:cubicBezTo>
                    <a:cubicBezTo>
                      <a:pt x="3942" y="20575"/>
                      <a:pt x="3976" y="21136"/>
                      <a:pt x="4150" y="21136"/>
                    </a:cubicBezTo>
                    <a:cubicBezTo>
                      <a:pt x="4154" y="21136"/>
                      <a:pt x="4157" y="21136"/>
                      <a:pt x="4160" y="21135"/>
                    </a:cubicBezTo>
                    <a:cubicBezTo>
                      <a:pt x="4344" y="21113"/>
                      <a:pt x="4314" y="20522"/>
                      <a:pt x="4498" y="20500"/>
                    </a:cubicBezTo>
                    <a:cubicBezTo>
                      <a:pt x="4503" y="20500"/>
                      <a:pt x="4508" y="20500"/>
                      <a:pt x="4512" y="20500"/>
                    </a:cubicBezTo>
                    <a:cubicBezTo>
                      <a:pt x="4681" y="20500"/>
                      <a:pt x="4708" y="20887"/>
                      <a:pt x="4877" y="20887"/>
                    </a:cubicBezTo>
                    <a:cubicBezTo>
                      <a:pt x="4882" y="20887"/>
                      <a:pt x="4886" y="20887"/>
                      <a:pt x="4891" y="20886"/>
                    </a:cubicBezTo>
                    <a:cubicBezTo>
                      <a:pt x="5075" y="20864"/>
                      <a:pt x="5059" y="20544"/>
                      <a:pt x="5243" y="20520"/>
                    </a:cubicBezTo>
                    <a:cubicBezTo>
                      <a:pt x="5313" y="20511"/>
                      <a:pt x="5356" y="20509"/>
                      <a:pt x="5393" y="20509"/>
                    </a:cubicBezTo>
                    <a:cubicBezTo>
                      <a:pt x="5420" y="20509"/>
                      <a:pt x="5443" y="20509"/>
                      <a:pt x="5471" y="20509"/>
                    </a:cubicBezTo>
                    <a:cubicBezTo>
                      <a:pt x="5506" y="20509"/>
                      <a:pt x="5549" y="20508"/>
                      <a:pt x="5613" y="20500"/>
                    </a:cubicBezTo>
                    <a:cubicBezTo>
                      <a:pt x="5799" y="20478"/>
                      <a:pt x="5791" y="20329"/>
                      <a:pt x="5975" y="20307"/>
                    </a:cubicBezTo>
                    <a:cubicBezTo>
                      <a:pt x="6160" y="20285"/>
                      <a:pt x="6158" y="20263"/>
                      <a:pt x="6344" y="20241"/>
                    </a:cubicBezTo>
                    <a:cubicBezTo>
                      <a:pt x="6348" y="20241"/>
                      <a:pt x="6352" y="20241"/>
                      <a:pt x="6356" y="20241"/>
                    </a:cubicBezTo>
                    <a:cubicBezTo>
                      <a:pt x="6525" y="20241"/>
                      <a:pt x="6556" y="20684"/>
                      <a:pt x="6725" y="20684"/>
                    </a:cubicBezTo>
                    <a:cubicBezTo>
                      <a:pt x="6729" y="20684"/>
                      <a:pt x="6733" y="20684"/>
                      <a:pt x="6737" y="20684"/>
                    </a:cubicBezTo>
                    <a:cubicBezTo>
                      <a:pt x="6922" y="20659"/>
                      <a:pt x="6914" y="20498"/>
                      <a:pt x="7100" y="20476"/>
                    </a:cubicBezTo>
                    <a:cubicBezTo>
                      <a:pt x="7284" y="20454"/>
                      <a:pt x="7271" y="20219"/>
                      <a:pt x="7457" y="20197"/>
                    </a:cubicBezTo>
                    <a:cubicBezTo>
                      <a:pt x="7464" y="20196"/>
                      <a:pt x="7470" y="20196"/>
                      <a:pt x="7476" y="20196"/>
                    </a:cubicBezTo>
                    <a:cubicBezTo>
                      <a:pt x="7636" y="20196"/>
                      <a:pt x="7660" y="20443"/>
                      <a:pt x="7820" y="20443"/>
                    </a:cubicBezTo>
                    <a:cubicBezTo>
                      <a:pt x="7826" y="20443"/>
                      <a:pt x="7833" y="20443"/>
                      <a:pt x="7839" y="20442"/>
                    </a:cubicBezTo>
                    <a:cubicBezTo>
                      <a:pt x="8025" y="20422"/>
                      <a:pt x="8016" y="20226"/>
                      <a:pt x="8200" y="20204"/>
                    </a:cubicBezTo>
                    <a:cubicBezTo>
                      <a:pt x="8384" y="20180"/>
                      <a:pt x="8381" y="20102"/>
                      <a:pt x="8565" y="20082"/>
                    </a:cubicBezTo>
                    <a:cubicBezTo>
                      <a:pt x="8569" y="20082"/>
                      <a:pt x="8573" y="20082"/>
                      <a:pt x="8576" y="20082"/>
                    </a:cubicBezTo>
                    <a:cubicBezTo>
                      <a:pt x="8746" y="20082"/>
                      <a:pt x="8779" y="20550"/>
                      <a:pt x="8948" y="20550"/>
                    </a:cubicBezTo>
                    <a:cubicBezTo>
                      <a:pt x="8952" y="20550"/>
                      <a:pt x="8956" y="20549"/>
                      <a:pt x="8960" y="20549"/>
                    </a:cubicBezTo>
                    <a:cubicBezTo>
                      <a:pt x="9146" y="20527"/>
                      <a:pt x="9145" y="20522"/>
                      <a:pt x="9330" y="20498"/>
                    </a:cubicBezTo>
                    <a:cubicBezTo>
                      <a:pt x="9515" y="20476"/>
                      <a:pt x="9492" y="20048"/>
                      <a:pt x="9677" y="20026"/>
                    </a:cubicBezTo>
                    <a:cubicBezTo>
                      <a:pt x="9684" y="20025"/>
                      <a:pt x="9691" y="20025"/>
                      <a:pt x="9697" y="20025"/>
                    </a:cubicBezTo>
                    <a:cubicBezTo>
                      <a:pt x="9856" y="20025"/>
                      <a:pt x="9880" y="20260"/>
                      <a:pt x="10039" y="20260"/>
                    </a:cubicBezTo>
                    <a:cubicBezTo>
                      <a:pt x="10046" y="20260"/>
                      <a:pt x="10053" y="20259"/>
                      <a:pt x="10061" y="20258"/>
                    </a:cubicBezTo>
                    <a:cubicBezTo>
                      <a:pt x="10245" y="20236"/>
                      <a:pt x="10237" y="20090"/>
                      <a:pt x="10423" y="20068"/>
                    </a:cubicBezTo>
                    <a:cubicBezTo>
                      <a:pt x="10607" y="20046"/>
                      <a:pt x="10594" y="19797"/>
                      <a:pt x="10780" y="19772"/>
                    </a:cubicBezTo>
                    <a:cubicBezTo>
                      <a:pt x="10784" y="19772"/>
                      <a:pt x="10788" y="19771"/>
                      <a:pt x="10791" y="19771"/>
                    </a:cubicBezTo>
                    <a:cubicBezTo>
                      <a:pt x="10962" y="19771"/>
                      <a:pt x="10994" y="20256"/>
                      <a:pt x="11166" y="20256"/>
                    </a:cubicBezTo>
                    <a:cubicBezTo>
                      <a:pt x="11170" y="20256"/>
                      <a:pt x="11173" y="20256"/>
                      <a:pt x="11177" y="20256"/>
                    </a:cubicBezTo>
                    <a:cubicBezTo>
                      <a:pt x="11362" y="20231"/>
                      <a:pt x="11345" y="19929"/>
                      <a:pt x="11530" y="19907"/>
                    </a:cubicBezTo>
                    <a:cubicBezTo>
                      <a:pt x="11714" y="19885"/>
                      <a:pt x="11705" y="19677"/>
                      <a:pt x="11889" y="19653"/>
                    </a:cubicBezTo>
                    <a:cubicBezTo>
                      <a:pt x="12073" y="19631"/>
                      <a:pt x="12074" y="19648"/>
                      <a:pt x="12259" y="19623"/>
                    </a:cubicBezTo>
                    <a:cubicBezTo>
                      <a:pt x="12274" y="19621"/>
                      <a:pt x="12289" y="19620"/>
                      <a:pt x="12302" y="19620"/>
                    </a:cubicBezTo>
                    <a:cubicBezTo>
                      <a:pt x="12433" y="19620"/>
                      <a:pt x="12462" y="19711"/>
                      <a:pt x="12595" y="19711"/>
                    </a:cubicBezTo>
                    <a:cubicBezTo>
                      <a:pt x="12607" y="19711"/>
                      <a:pt x="12620" y="19710"/>
                      <a:pt x="12635" y="19708"/>
                    </a:cubicBezTo>
                    <a:cubicBezTo>
                      <a:pt x="12819" y="19687"/>
                      <a:pt x="12816" y="19633"/>
                      <a:pt x="13002" y="19611"/>
                    </a:cubicBezTo>
                    <a:cubicBezTo>
                      <a:pt x="13007" y="19610"/>
                      <a:pt x="13011" y="19610"/>
                      <a:pt x="13016" y="19610"/>
                    </a:cubicBezTo>
                    <a:cubicBezTo>
                      <a:pt x="13182" y="19610"/>
                      <a:pt x="13210" y="19973"/>
                      <a:pt x="13377" y="19973"/>
                    </a:cubicBezTo>
                    <a:cubicBezTo>
                      <a:pt x="13381" y="19973"/>
                      <a:pt x="13386" y="19973"/>
                      <a:pt x="13391" y="19972"/>
                    </a:cubicBezTo>
                    <a:cubicBezTo>
                      <a:pt x="13413" y="19970"/>
                      <a:pt x="13432" y="19968"/>
                      <a:pt x="13449" y="19968"/>
                    </a:cubicBezTo>
                    <a:cubicBezTo>
                      <a:pt x="13561" y="19968"/>
                      <a:pt x="13593" y="20016"/>
                      <a:pt x="13705" y="20016"/>
                    </a:cubicBezTo>
                    <a:cubicBezTo>
                      <a:pt x="13722" y="20016"/>
                      <a:pt x="13742" y="20014"/>
                      <a:pt x="13764" y="20012"/>
                    </a:cubicBezTo>
                    <a:cubicBezTo>
                      <a:pt x="13950" y="19990"/>
                      <a:pt x="13943" y="19882"/>
                      <a:pt x="14127" y="19860"/>
                    </a:cubicBezTo>
                    <a:cubicBezTo>
                      <a:pt x="14313" y="19838"/>
                      <a:pt x="14302" y="19628"/>
                      <a:pt x="14486" y="19606"/>
                    </a:cubicBezTo>
                    <a:cubicBezTo>
                      <a:pt x="14670" y="19584"/>
                      <a:pt x="14655" y="19252"/>
                      <a:pt x="14839" y="19230"/>
                    </a:cubicBezTo>
                    <a:cubicBezTo>
                      <a:pt x="14846" y="19229"/>
                      <a:pt x="14852" y="19229"/>
                      <a:pt x="14858" y="19229"/>
                    </a:cubicBezTo>
                    <a:cubicBezTo>
                      <a:pt x="15018" y="19229"/>
                      <a:pt x="15044" y="19480"/>
                      <a:pt x="15204" y="19480"/>
                    </a:cubicBezTo>
                    <a:cubicBezTo>
                      <a:pt x="15210" y="19480"/>
                      <a:pt x="15216" y="19480"/>
                      <a:pt x="15223" y="19479"/>
                    </a:cubicBezTo>
                    <a:cubicBezTo>
                      <a:pt x="15407" y="19457"/>
                      <a:pt x="15404" y="19403"/>
                      <a:pt x="15588" y="19379"/>
                    </a:cubicBezTo>
                    <a:cubicBezTo>
                      <a:pt x="15772" y="19357"/>
                      <a:pt x="15761" y="19130"/>
                      <a:pt x="15946" y="19108"/>
                    </a:cubicBezTo>
                    <a:cubicBezTo>
                      <a:pt x="15958" y="19106"/>
                      <a:pt x="15970" y="19106"/>
                      <a:pt x="15981" y="19106"/>
                    </a:cubicBezTo>
                    <a:cubicBezTo>
                      <a:pt x="16122" y="19106"/>
                      <a:pt x="16148" y="19220"/>
                      <a:pt x="16289" y="19220"/>
                    </a:cubicBezTo>
                    <a:cubicBezTo>
                      <a:pt x="16299" y="19220"/>
                      <a:pt x="16311" y="19219"/>
                      <a:pt x="16324" y="19217"/>
                    </a:cubicBezTo>
                    <a:cubicBezTo>
                      <a:pt x="16508" y="19195"/>
                      <a:pt x="16501" y="19076"/>
                      <a:pt x="16686" y="19054"/>
                    </a:cubicBezTo>
                    <a:cubicBezTo>
                      <a:pt x="16700" y="19052"/>
                      <a:pt x="16714" y="19051"/>
                      <a:pt x="16726" y="19051"/>
                    </a:cubicBezTo>
                    <a:cubicBezTo>
                      <a:pt x="16858" y="19051"/>
                      <a:pt x="16887" y="19140"/>
                      <a:pt x="17018" y="19140"/>
                    </a:cubicBezTo>
                    <a:cubicBezTo>
                      <a:pt x="17031" y="19140"/>
                      <a:pt x="17046" y="19139"/>
                      <a:pt x="17062" y="19137"/>
                    </a:cubicBezTo>
                    <a:cubicBezTo>
                      <a:pt x="17090" y="19134"/>
                      <a:pt x="17114" y="19132"/>
                      <a:pt x="17134" y="19132"/>
                    </a:cubicBezTo>
                    <a:cubicBezTo>
                      <a:pt x="17230" y="19132"/>
                      <a:pt x="17265" y="19161"/>
                      <a:pt x="17362" y="19161"/>
                    </a:cubicBezTo>
                    <a:cubicBezTo>
                      <a:pt x="17383" y="19161"/>
                      <a:pt x="17407" y="19160"/>
                      <a:pt x="17435" y="19157"/>
                    </a:cubicBezTo>
                    <a:cubicBezTo>
                      <a:pt x="17619" y="19135"/>
                      <a:pt x="17610" y="18963"/>
                      <a:pt x="17795" y="18944"/>
                    </a:cubicBezTo>
                    <a:cubicBezTo>
                      <a:pt x="17799" y="18944"/>
                      <a:pt x="17803" y="18944"/>
                      <a:pt x="17806" y="18944"/>
                    </a:cubicBezTo>
                    <a:cubicBezTo>
                      <a:pt x="17977" y="18944"/>
                      <a:pt x="18010" y="19463"/>
                      <a:pt x="18181" y="19463"/>
                    </a:cubicBezTo>
                    <a:cubicBezTo>
                      <a:pt x="18185" y="19463"/>
                      <a:pt x="18189" y="19463"/>
                      <a:pt x="18193" y="19462"/>
                    </a:cubicBezTo>
                    <a:cubicBezTo>
                      <a:pt x="18375" y="19440"/>
                      <a:pt x="18361" y="19154"/>
                      <a:pt x="18547" y="19132"/>
                    </a:cubicBezTo>
                    <a:cubicBezTo>
                      <a:pt x="18567" y="19130"/>
                      <a:pt x="18585" y="19129"/>
                      <a:pt x="18601" y="19129"/>
                    </a:cubicBezTo>
                    <a:cubicBezTo>
                      <a:pt x="18718" y="19129"/>
                      <a:pt x="18749" y="19182"/>
                      <a:pt x="18865" y="19182"/>
                    </a:cubicBezTo>
                    <a:cubicBezTo>
                      <a:pt x="18881" y="19182"/>
                      <a:pt x="18900" y="19181"/>
                      <a:pt x="18920" y="19178"/>
                    </a:cubicBezTo>
                    <a:cubicBezTo>
                      <a:pt x="19104" y="19157"/>
                      <a:pt x="19091" y="18910"/>
                      <a:pt x="19275" y="18886"/>
                    </a:cubicBezTo>
                    <a:cubicBezTo>
                      <a:pt x="19288" y="18884"/>
                      <a:pt x="19300" y="18883"/>
                      <a:pt x="19311" y="18883"/>
                    </a:cubicBezTo>
                    <a:cubicBezTo>
                      <a:pt x="19450" y="18883"/>
                      <a:pt x="19477" y="18995"/>
                      <a:pt x="19617" y="18995"/>
                    </a:cubicBezTo>
                    <a:cubicBezTo>
                      <a:pt x="19628" y="18995"/>
                      <a:pt x="19639" y="18995"/>
                      <a:pt x="19652" y="18993"/>
                    </a:cubicBezTo>
                    <a:cubicBezTo>
                      <a:pt x="19673" y="18990"/>
                      <a:pt x="19691" y="18989"/>
                      <a:pt x="19708" y="18989"/>
                    </a:cubicBezTo>
                    <a:cubicBezTo>
                      <a:pt x="19824" y="18989"/>
                      <a:pt x="19854" y="19040"/>
                      <a:pt x="19969" y="19040"/>
                    </a:cubicBezTo>
                    <a:cubicBezTo>
                      <a:pt x="19986" y="19040"/>
                      <a:pt x="20004" y="19039"/>
                      <a:pt x="20025" y="19037"/>
                    </a:cubicBezTo>
                    <a:cubicBezTo>
                      <a:pt x="20209" y="19013"/>
                      <a:pt x="20204" y="18878"/>
                      <a:pt x="20387" y="18856"/>
                    </a:cubicBezTo>
                    <a:cubicBezTo>
                      <a:pt x="20571" y="18834"/>
                      <a:pt x="20558" y="18577"/>
                      <a:pt x="20742" y="18555"/>
                    </a:cubicBezTo>
                    <a:cubicBezTo>
                      <a:pt x="20746" y="18555"/>
                      <a:pt x="20750" y="18555"/>
                      <a:pt x="20753" y="18555"/>
                    </a:cubicBezTo>
                    <a:cubicBezTo>
                      <a:pt x="20926" y="18555"/>
                      <a:pt x="20959" y="19064"/>
                      <a:pt x="21129" y="19064"/>
                    </a:cubicBezTo>
                    <a:cubicBezTo>
                      <a:pt x="21132" y="19064"/>
                      <a:pt x="21136" y="19064"/>
                      <a:pt x="21140" y="19063"/>
                    </a:cubicBezTo>
                    <a:cubicBezTo>
                      <a:pt x="21324" y="19042"/>
                      <a:pt x="21312" y="18800"/>
                      <a:pt x="21497" y="18778"/>
                    </a:cubicBezTo>
                    <a:cubicBezTo>
                      <a:pt x="21504" y="18777"/>
                      <a:pt x="21511" y="18776"/>
                      <a:pt x="21519" y="18776"/>
                    </a:cubicBezTo>
                    <a:cubicBezTo>
                      <a:pt x="21546" y="18776"/>
                      <a:pt x="21574" y="18783"/>
                      <a:pt x="21600" y="18795"/>
                    </a:cubicBezTo>
                    <a:lnTo>
                      <a:pt x="21599" y="0"/>
                    </a:lnTo>
                    <a:close/>
                  </a:path>
                </a:pathLst>
              </a:custGeom>
              <a:solidFill>
                <a:srgbClr val="E6EEF0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02" name="Google Shape;4338;p67"/>
              <p:cNvSpPr/>
              <p:nvPr/>
            </p:nvSpPr>
            <p:spPr>
              <a:xfrm>
                <a:off x="4994255" y="0"/>
                <a:ext cx="322639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D9827D"/>
              </a:solidFill>
              <a:ln w="50800" cap="flat">
                <a:solidFill>
                  <a:srgbClr val="D9827D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sp>
          <p:nvSpPr>
            <p:cNvPr id="504" name="تحقق من فهمك"/>
            <p:cNvSpPr txBox="1"/>
            <p:nvPr/>
          </p:nvSpPr>
          <p:spPr>
            <a:xfrm>
              <a:off x="1048499" y="168713"/>
              <a:ext cx="3242953" cy="8255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defTabSz="592566">
                <a:defRPr sz="6500" u="sng">
                  <a:solidFill>
                    <a:srgbClr val="CC0000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 rtl="0">
                <a:defRPr/>
              </a:pPr>
              <a:r>
                <a:t>تحقق من فهمك</a:t>
              </a:r>
            </a:p>
          </p:txBody>
        </p:sp>
        <p:sp>
          <p:nvSpPr>
            <p:cNvPr id="505" name="بيضاوي"/>
            <p:cNvSpPr/>
            <p:nvPr/>
          </p:nvSpPr>
          <p:spPr>
            <a:xfrm>
              <a:off x="5566434" y="0"/>
              <a:ext cx="1126364" cy="1070401"/>
            </a:xfrm>
            <a:prstGeom prst="ellipse">
              <a:avLst/>
            </a:prstGeom>
            <a:blipFill rotWithShape="1">
              <a:blip r:embed="rId4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defTabSz="914400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507" name="مستطيل مستدير الزوايا"/>
          <p:cNvSpPr/>
          <p:nvPr/>
        </p:nvSpPr>
        <p:spPr>
          <a:xfrm>
            <a:off x="2164341" y="4513383"/>
            <a:ext cx="12030566" cy="2645148"/>
          </a:xfrm>
          <a:prstGeom prst="roundRect">
            <a:avLst>
              <a:gd name="adj" fmla="val 7202"/>
            </a:avLst>
          </a:prstGeom>
          <a:solidFill>
            <a:srgbClr val="FFFFFF"/>
          </a:solidFill>
          <a:ln w="38100">
            <a:solidFill>
              <a:srgbClr val="FF8C82"/>
            </a:solidFill>
            <a:custDash>
              <a:ds d="600000" sp="6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pPr>
          </a:p>
        </p:txBody>
      </p:sp>
      <p:grpSp>
        <p:nvGrpSpPr>
          <p:cNvPr id="512" name="تجميع"/>
          <p:cNvGrpSpPr/>
          <p:nvPr/>
        </p:nvGrpSpPr>
        <p:grpSpPr>
          <a:xfrm rot="5400000">
            <a:off x="10737857" y="-1442430"/>
            <a:ext cx="211701" cy="18490320"/>
            <a:chOff x="-44450" y="-44449"/>
            <a:chExt cx="211699" cy="18490320"/>
          </a:xfrm>
        </p:grpSpPr>
        <p:pic>
          <p:nvPicPr>
            <p:cNvPr id="508" name="خط خط" descr="خط خط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 rot="16200000">
              <a:off x="-7335374" y="10943248"/>
              <a:ext cx="14916347" cy="88901"/>
            </a:xfrm>
            <a:prstGeom prst="rect">
              <a:avLst/>
            </a:prstGeom>
            <a:effectLst/>
          </p:spPr>
        </p:pic>
        <p:pic>
          <p:nvPicPr>
            <p:cNvPr id="510" name="خط خط" descr="خط خط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 rot="16200000">
              <a:off x="-8272638" y="8183738"/>
              <a:ext cx="16545276" cy="88901"/>
            </a:xfrm>
            <a:prstGeom prst="rect">
              <a:avLst/>
            </a:prstGeom>
            <a:effectLst/>
          </p:spPr>
        </p:pic>
      </p:grpSp>
      <p:sp>
        <p:nvSpPr>
          <p:cNvPr id="513" name="Google Shape;4376;p67"/>
          <p:cNvSpPr/>
          <p:nvPr/>
        </p:nvSpPr>
        <p:spPr>
          <a:xfrm rot="9913345">
            <a:off x="13698109" y="4541841"/>
            <a:ext cx="1025349" cy="5302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67" h="21600" fill="norm" stroke="1" extrusionOk="0">
                <a:moveTo>
                  <a:pt x="10443" y="2182"/>
                </a:moveTo>
                <a:cubicBezTo>
                  <a:pt x="11100" y="2182"/>
                  <a:pt x="11746" y="2931"/>
                  <a:pt x="12144" y="4533"/>
                </a:cubicBezTo>
                <a:cubicBezTo>
                  <a:pt x="12468" y="5844"/>
                  <a:pt x="12594" y="7508"/>
                  <a:pt x="12421" y="9051"/>
                </a:cubicBezTo>
                <a:cubicBezTo>
                  <a:pt x="12259" y="10505"/>
                  <a:pt x="11849" y="11628"/>
                  <a:pt x="11399" y="12433"/>
                </a:cubicBezTo>
                <a:cubicBezTo>
                  <a:pt x="10617" y="13811"/>
                  <a:pt x="9674" y="14470"/>
                  <a:pt x="8735" y="14714"/>
                </a:cubicBezTo>
                <a:cubicBezTo>
                  <a:pt x="8533" y="13986"/>
                  <a:pt x="8372" y="13181"/>
                  <a:pt x="8253" y="12322"/>
                </a:cubicBezTo>
                <a:cubicBezTo>
                  <a:pt x="7831" y="9293"/>
                  <a:pt x="7985" y="5767"/>
                  <a:pt x="8932" y="3642"/>
                </a:cubicBezTo>
                <a:cubicBezTo>
                  <a:pt x="9356" y="2686"/>
                  <a:pt x="9903" y="2182"/>
                  <a:pt x="10443" y="2182"/>
                </a:cubicBezTo>
                <a:close/>
                <a:moveTo>
                  <a:pt x="10375" y="0"/>
                </a:moveTo>
                <a:cubicBezTo>
                  <a:pt x="10169" y="0"/>
                  <a:pt x="9962" y="57"/>
                  <a:pt x="9757" y="170"/>
                </a:cubicBezTo>
                <a:cubicBezTo>
                  <a:pt x="8312" y="975"/>
                  <a:pt x="7278" y="4599"/>
                  <a:pt x="7200" y="8631"/>
                </a:cubicBezTo>
                <a:cubicBezTo>
                  <a:pt x="7156" y="10823"/>
                  <a:pt x="7373" y="12961"/>
                  <a:pt x="7768" y="14813"/>
                </a:cubicBezTo>
                <a:lnTo>
                  <a:pt x="7626" y="14813"/>
                </a:lnTo>
                <a:cubicBezTo>
                  <a:pt x="6071" y="14692"/>
                  <a:pt x="4556" y="13403"/>
                  <a:pt x="3241" y="11068"/>
                </a:cubicBezTo>
                <a:cubicBezTo>
                  <a:pt x="2626" y="9954"/>
                  <a:pt x="2057" y="8643"/>
                  <a:pt x="1552" y="7155"/>
                </a:cubicBezTo>
                <a:cubicBezTo>
                  <a:pt x="1055" y="5701"/>
                  <a:pt x="637" y="4049"/>
                  <a:pt x="191" y="2474"/>
                </a:cubicBezTo>
                <a:cubicBezTo>
                  <a:pt x="173" y="2402"/>
                  <a:pt x="147" y="2373"/>
                  <a:pt x="121" y="2373"/>
                </a:cubicBezTo>
                <a:cubicBezTo>
                  <a:pt x="53" y="2373"/>
                  <a:pt x="-20" y="2575"/>
                  <a:pt x="6" y="2782"/>
                </a:cubicBezTo>
                <a:cubicBezTo>
                  <a:pt x="459" y="6496"/>
                  <a:pt x="1552" y="9614"/>
                  <a:pt x="2669" y="11883"/>
                </a:cubicBezTo>
                <a:cubicBezTo>
                  <a:pt x="3944" y="14438"/>
                  <a:pt x="5435" y="16048"/>
                  <a:pt x="6998" y="16541"/>
                </a:cubicBezTo>
                <a:cubicBezTo>
                  <a:pt x="7367" y="16657"/>
                  <a:pt x="7738" y="16722"/>
                  <a:pt x="8111" y="16722"/>
                </a:cubicBezTo>
                <a:cubicBezTo>
                  <a:pt x="8165" y="16722"/>
                  <a:pt x="8219" y="16722"/>
                  <a:pt x="8273" y="16719"/>
                </a:cubicBezTo>
                <a:cubicBezTo>
                  <a:pt x="8486" y="17391"/>
                  <a:pt x="8723" y="18008"/>
                  <a:pt x="8980" y="18536"/>
                </a:cubicBezTo>
                <a:cubicBezTo>
                  <a:pt x="10036" y="20716"/>
                  <a:pt x="11392" y="21600"/>
                  <a:pt x="12701" y="21600"/>
                </a:cubicBezTo>
                <a:cubicBezTo>
                  <a:pt x="12893" y="21600"/>
                  <a:pt x="13084" y="21580"/>
                  <a:pt x="13273" y="21543"/>
                </a:cubicBezTo>
                <a:cubicBezTo>
                  <a:pt x="16102" y="20993"/>
                  <a:pt x="18758" y="16751"/>
                  <a:pt x="20408" y="10330"/>
                </a:cubicBezTo>
                <a:cubicBezTo>
                  <a:pt x="20416" y="10295"/>
                  <a:pt x="20420" y="10263"/>
                  <a:pt x="20428" y="10228"/>
                </a:cubicBezTo>
                <a:cubicBezTo>
                  <a:pt x="20455" y="11199"/>
                  <a:pt x="20487" y="12169"/>
                  <a:pt x="20538" y="13127"/>
                </a:cubicBezTo>
                <a:cubicBezTo>
                  <a:pt x="20585" y="14053"/>
                  <a:pt x="20621" y="14966"/>
                  <a:pt x="20660" y="15882"/>
                </a:cubicBezTo>
                <a:cubicBezTo>
                  <a:pt x="20700" y="16929"/>
                  <a:pt x="20692" y="18008"/>
                  <a:pt x="20763" y="19032"/>
                </a:cubicBezTo>
                <a:cubicBezTo>
                  <a:pt x="20789" y="19457"/>
                  <a:pt x="20953" y="19734"/>
                  <a:pt x="21099" y="19734"/>
                </a:cubicBezTo>
                <a:cubicBezTo>
                  <a:pt x="21112" y="19734"/>
                  <a:pt x="21125" y="19731"/>
                  <a:pt x="21138" y="19726"/>
                </a:cubicBezTo>
                <a:cubicBezTo>
                  <a:pt x="21319" y="19650"/>
                  <a:pt x="21415" y="19274"/>
                  <a:pt x="21434" y="18790"/>
                </a:cubicBezTo>
                <a:cubicBezTo>
                  <a:pt x="21481" y="17687"/>
                  <a:pt x="21450" y="16519"/>
                  <a:pt x="21469" y="15408"/>
                </a:cubicBezTo>
                <a:cubicBezTo>
                  <a:pt x="21489" y="14295"/>
                  <a:pt x="21529" y="13159"/>
                  <a:pt x="21545" y="12026"/>
                </a:cubicBezTo>
                <a:cubicBezTo>
                  <a:pt x="21561" y="10902"/>
                  <a:pt x="21580" y="9777"/>
                  <a:pt x="21556" y="8653"/>
                </a:cubicBezTo>
                <a:cubicBezTo>
                  <a:pt x="21537" y="7476"/>
                  <a:pt x="21505" y="6286"/>
                  <a:pt x="21146" y="5503"/>
                </a:cubicBezTo>
                <a:cubicBezTo>
                  <a:pt x="20959" y="5098"/>
                  <a:pt x="20743" y="4940"/>
                  <a:pt x="20521" y="4940"/>
                </a:cubicBezTo>
                <a:cubicBezTo>
                  <a:pt x="20361" y="4940"/>
                  <a:pt x="20200" y="5022"/>
                  <a:pt x="20045" y="5150"/>
                </a:cubicBezTo>
                <a:cubicBezTo>
                  <a:pt x="19674" y="5459"/>
                  <a:pt x="19299" y="5834"/>
                  <a:pt x="18932" y="6219"/>
                </a:cubicBezTo>
                <a:cubicBezTo>
                  <a:pt x="18553" y="6604"/>
                  <a:pt x="18170" y="6970"/>
                  <a:pt x="17796" y="7399"/>
                </a:cubicBezTo>
                <a:cubicBezTo>
                  <a:pt x="17440" y="7816"/>
                  <a:pt x="17034" y="8202"/>
                  <a:pt x="16738" y="8895"/>
                </a:cubicBezTo>
                <a:cubicBezTo>
                  <a:pt x="16647" y="9105"/>
                  <a:pt x="16687" y="9633"/>
                  <a:pt x="16813" y="9690"/>
                </a:cubicBezTo>
                <a:cubicBezTo>
                  <a:pt x="16889" y="9720"/>
                  <a:pt x="16967" y="9732"/>
                  <a:pt x="17046" y="9732"/>
                </a:cubicBezTo>
                <a:cubicBezTo>
                  <a:pt x="17319" y="9732"/>
                  <a:pt x="17600" y="9582"/>
                  <a:pt x="17867" y="9471"/>
                </a:cubicBezTo>
                <a:cubicBezTo>
                  <a:pt x="18206" y="9315"/>
                  <a:pt x="18545" y="9105"/>
                  <a:pt x="18885" y="8917"/>
                </a:cubicBezTo>
                <a:cubicBezTo>
                  <a:pt x="19213" y="8732"/>
                  <a:pt x="19540" y="8532"/>
                  <a:pt x="19863" y="8323"/>
                </a:cubicBezTo>
                <a:cubicBezTo>
                  <a:pt x="18640" y="13436"/>
                  <a:pt x="16777" y="17104"/>
                  <a:pt x="14634" y="18590"/>
                </a:cubicBezTo>
                <a:cubicBezTo>
                  <a:pt x="14044" y="19003"/>
                  <a:pt x="13387" y="19240"/>
                  <a:pt x="12723" y="19240"/>
                </a:cubicBezTo>
                <a:cubicBezTo>
                  <a:pt x="11514" y="19240"/>
                  <a:pt x="10279" y="18455"/>
                  <a:pt x="9370" y="16499"/>
                </a:cubicBezTo>
                <a:cubicBezTo>
                  <a:pt x="10104" y="16201"/>
                  <a:pt x="10818" y="15638"/>
                  <a:pt x="11461" y="14714"/>
                </a:cubicBezTo>
                <a:cubicBezTo>
                  <a:pt x="12681" y="12961"/>
                  <a:pt x="13569" y="9458"/>
                  <a:pt x="13150" y="5525"/>
                </a:cubicBezTo>
                <a:cubicBezTo>
                  <a:pt x="12782" y="2037"/>
                  <a:pt x="11613" y="0"/>
                  <a:pt x="10375" y="0"/>
                </a:cubicBezTo>
                <a:close/>
              </a:path>
            </a:pathLst>
          </a:custGeom>
          <a:solidFill>
            <a:srgbClr val="B18CFE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defTabSz="2438400" rtl="0">
              <a:defRPr sz="36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grpSp>
        <p:nvGrpSpPr>
          <p:cNvPr id="516" name="تجميع"/>
          <p:cNvGrpSpPr/>
          <p:nvPr/>
        </p:nvGrpSpPr>
        <p:grpSpPr>
          <a:xfrm>
            <a:off x="19447001" y="4910950"/>
            <a:ext cx="1590041" cy="1325851"/>
            <a:chOff x="0" y="-63500"/>
            <a:chExt cx="1590039" cy="1325850"/>
          </a:xfrm>
        </p:grpSpPr>
        <p:pic>
          <p:nvPicPr>
            <p:cNvPr id="514" name="بيضاوي بيضاوي" descr="بيضاوي بيضاوي"/>
            <p:cNvPicPr>
              <a:picLocks noChangeAspect="0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111161" y="-63500"/>
              <a:ext cx="1367718" cy="1259145"/>
            </a:xfrm>
            <a:prstGeom prst="rect">
              <a:avLst/>
            </a:prstGeom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sp>
          <p:nvSpPr>
            <p:cNvPr id="515" name="مستطيل 38"/>
            <p:cNvSpPr txBox="1"/>
            <p:nvPr/>
          </p:nvSpPr>
          <p:spPr>
            <a:xfrm>
              <a:off x="0" y="176460"/>
              <a:ext cx="1590040" cy="10858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914400">
                <a:defRPr b="1" sz="5600">
                  <a:ln w="6600" cap="flat">
                    <a:solidFill>
                      <a:srgbClr val="953735"/>
                    </a:solidFill>
                    <a:prstDash val="solid"/>
                    <a:round/>
                  </a:ln>
                  <a:solidFill>
                    <a:srgbClr val="FFFFFF"/>
                  </a:solidFill>
                  <a:effectLst>
                    <a:outerShdw sx="100000" sy="100000" kx="0" ky="0" algn="b" rotWithShape="0" blurRad="0" dist="38100" dir="2700000">
                      <a:srgbClr val="C0504D"/>
                    </a:outerShdw>
                  </a:effectLst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٢أ</a:t>
              </a:r>
            </a:p>
          </p:txBody>
        </p:sp>
      </p:grpSp>
      <p:grpSp>
        <p:nvGrpSpPr>
          <p:cNvPr id="519" name="تجميع"/>
          <p:cNvGrpSpPr/>
          <p:nvPr/>
        </p:nvGrpSpPr>
        <p:grpSpPr>
          <a:xfrm>
            <a:off x="19447001" y="8833542"/>
            <a:ext cx="1590041" cy="1325851"/>
            <a:chOff x="0" y="-63500"/>
            <a:chExt cx="1590039" cy="1325850"/>
          </a:xfrm>
        </p:grpSpPr>
        <p:pic>
          <p:nvPicPr>
            <p:cNvPr id="517" name="بيضاوي بيضاوي" descr="بيضاوي بيضاوي"/>
            <p:cNvPicPr>
              <a:picLocks noChangeAspect="0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111161" y="-63500"/>
              <a:ext cx="1367718" cy="1259145"/>
            </a:xfrm>
            <a:prstGeom prst="rect">
              <a:avLst/>
            </a:prstGeom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sp>
          <p:nvSpPr>
            <p:cNvPr id="518" name="مستطيل 38"/>
            <p:cNvSpPr txBox="1"/>
            <p:nvPr/>
          </p:nvSpPr>
          <p:spPr>
            <a:xfrm>
              <a:off x="0" y="176460"/>
              <a:ext cx="1590040" cy="10858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914400">
                <a:defRPr b="1" sz="5600">
                  <a:ln w="6600" cap="flat">
                    <a:solidFill>
                      <a:srgbClr val="953735"/>
                    </a:solidFill>
                    <a:prstDash val="solid"/>
                    <a:round/>
                  </a:ln>
                  <a:solidFill>
                    <a:srgbClr val="FFFFFF"/>
                  </a:solidFill>
                  <a:effectLst>
                    <a:outerShdw sx="100000" sy="100000" kx="0" ky="0" algn="b" rotWithShape="0" blurRad="0" dist="38100" dir="2700000">
                      <a:srgbClr val="C0504D"/>
                    </a:outerShdw>
                  </a:effectLst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٢ب</a:t>
              </a:r>
            </a:p>
          </p:txBody>
        </p:sp>
      </p:grpSp>
      <p:pic>
        <p:nvPicPr>
          <p:cNvPr id="520" name="IMG_8575.png" descr="IMG_8575.png"/>
          <p:cNvPicPr>
            <a:picLocks noChangeAspect="1"/>
          </p:cNvPicPr>
          <p:nvPr/>
        </p:nvPicPr>
        <p:blipFill>
          <a:blip r:embed="rId8">
            <a:extLst/>
          </a:blip>
          <a:srcRect l="56984" t="53294" r="1869" b="39245"/>
          <a:stretch>
            <a:fillRect/>
          </a:stretch>
        </p:blipFill>
        <p:spPr>
          <a:xfrm>
            <a:off x="4464674" y="2637961"/>
            <a:ext cx="9506944" cy="1292743"/>
          </a:xfrm>
          <a:prstGeom prst="rect">
            <a:avLst/>
          </a:prstGeom>
          <a:ln w="12700">
            <a:miter lim="400000"/>
          </a:ln>
        </p:spPr>
      </p:pic>
      <p:sp>
        <p:nvSpPr>
          <p:cNvPr id="521" name="مستطيل مستدير الزوايا"/>
          <p:cNvSpPr/>
          <p:nvPr/>
        </p:nvSpPr>
        <p:spPr>
          <a:xfrm>
            <a:off x="1922200" y="8446928"/>
            <a:ext cx="12030566" cy="2645148"/>
          </a:xfrm>
          <a:prstGeom prst="roundRect">
            <a:avLst>
              <a:gd name="adj" fmla="val 7202"/>
            </a:avLst>
          </a:prstGeom>
          <a:solidFill>
            <a:srgbClr val="FFFFFF"/>
          </a:solidFill>
          <a:ln w="38100">
            <a:solidFill>
              <a:srgbClr val="FF8C82"/>
            </a:solidFill>
            <a:custDash>
              <a:ds d="600000" sp="6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pPr>
          </a:p>
        </p:txBody>
      </p:sp>
      <p:sp>
        <p:nvSpPr>
          <p:cNvPr id="522" name="Google Shape;4376;p67"/>
          <p:cNvSpPr/>
          <p:nvPr/>
        </p:nvSpPr>
        <p:spPr>
          <a:xfrm rot="9913345">
            <a:off x="13154519" y="8599415"/>
            <a:ext cx="1025348" cy="5302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67" h="21600" fill="norm" stroke="1" extrusionOk="0">
                <a:moveTo>
                  <a:pt x="10443" y="2182"/>
                </a:moveTo>
                <a:cubicBezTo>
                  <a:pt x="11100" y="2182"/>
                  <a:pt x="11746" y="2931"/>
                  <a:pt x="12144" y="4533"/>
                </a:cubicBezTo>
                <a:cubicBezTo>
                  <a:pt x="12468" y="5844"/>
                  <a:pt x="12594" y="7508"/>
                  <a:pt x="12421" y="9051"/>
                </a:cubicBezTo>
                <a:cubicBezTo>
                  <a:pt x="12259" y="10505"/>
                  <a:pt x="11849" y="11628"/>
                  <a:pt x="11399" y="12433"/>
                </a:cubicBezTo>
                <a:cubicBezTo>
                  <a:pt x="10617" y="13811"/>
                  <a:pt x="9674" y="14470"/>
                  <a:pt x="8735" y="14714"/>
                </a:cubicBezTo>
                <a:cubicBezTo>
                  <a:pt x="8533" y="13986"/>
                  <a:pt x="8372" y="13181"/>
                  <a:pt x="8253" y="12322"/>
                </a:cubicBezTo>
                <a:cubicBezTo>
                  <a:pt x="7831" y="9293"/>
                  <a:pt x="7985" y="5767"/>
                  <a:pt x="8932" y="3642"/>
                </a:cubicBezTo>
                <a:cubicBezTo>
                  <a:pt x="9356" y="2686"/>
                  <a:pt x="9903" y="2182"/>
                  <a:pt x="10443" y="2182"/>
                </a:cubicBezTo>
                <a:close/>
                <a:moveTo>
                  <a:pt x="10375" y="0"/>
                </a:moveTo>
                <a:cubicBezTo>
                  <a:pt x="10169" y="0"/>
                  <a:pt x="9962" y="57"/>
                  <a:pt x="9757" y="170"/>
                </a:cubicBezTo>
                <a:cubicBezTo>
                  <a:pt x="8312" y="975"/>
                  <a:pt x="7278" y="4599"/>
                  <a:pt x="7200" y="8631"/>
                </a:cubicBezTo>
                <a:cubicBezTo>
                  <a:pt x="7156" y="10823"/>
                  <a:pt x="7373" y="12961"/>
                  <a:pt x="7768" y="14813"/>
                </a:cubicBezTo>
                <a:lnTo>
                  <a:pt x="7626" y="14813"/>
                </a:lnTo>
                <a:cubicBezTo>
                  <a:pt x="6071" y="14692"/>
                  <a:pt x="4556" y="13403"/>
                  <a:pt x="3241" y="11068"/>
                </a:cubicBezTo>
                <a:cubicBezTo>
                  <a:pt x="2626" y="9954"/>
                  <a:pt x="2057" y="8643"/>
                  <a:pt x="1552" y="7155"/>
                </a:cubicBezTo>
                <a:cubicBezTo>
                  <a:pt x="1055" y="5701"/>
                  <a:pt x="637" y="4049"/>
                  <a:pt x="191" y="2474"/>
                </a:cubicBezTo>
                <a:cubicBezTo>
                  <a:pt x="173" y="2402"/>
                  <a:pt x="147" y="2373"/>
                  <a:pt x="121" y="2373"/>
                </a:cubicBezTo>
                <a:cubicBezTo>
                  <a:pt x="53" y="2373"/>
                  <a:pt x="-20" y="2575"/>
                  <a:pt x="6" y="2782"/>
                </a:cubicBezTo>
                <a:cubicBezTo>
                  <a:pt x="459" y="6496"/>
                  <a:pt x="1552" y="9614"/>
                  <a:pt x="2669" y="11883"/>
                </a:cubicBezTo>
                <a:cubicBezTo>
                  <a:pt x="3944" y="14438"/>
                  <a:pt x="5435" y="16048"/>
                  <a:pt x="6998" y="16541"/>
                </a:cubicBezTo>
                <a:cubicBezTo>
                  <a:pt x="7367" y="16657"/>
                  <a:pt x="7738" y="16722"/>
                  <a:pt x="8111" y="16722"/>
                </a:cubicBezTo>
                <a:cubicBezTo>
                  <a:pt x="8165" y="16722"/>
                  <a:pt x="8219" y="16722"/>
                  <a:pt x="8273" y="16719"/>
                </a:cubicBezTo>
                <a:cubicBezTo>
                  <a:pt x="8486" y="17391"/>
                  <a:pt x="8723" y="18008"/>
                  <a:pt x="8980" y="18536"/>
                </a:cubicBezTo>
                <a:cubicBezTo>
                  <a:pt x="10036" y="20716"/>
                  <a:pt x="11392" y="21600"/>
                  <a:pt x="12701" y="21600"/>
                </a:cubicBezTo>
                <a:cubicBezTo>
                  <a:pt x="12893" y="21600"/>
                  <a:pt x="13084" y="21580"/>
                  <a:pt x="13273" y="21543"/>
                </a:cubicBezTo>
                <a:cubicBezTo>
                  <a:pt x="16102" y="20993"/>
                  <a:pt x="18758" y="16751"/>
                  <a:pt x="20408" y="10330"/>
                </a:cubicBezTo>
                <a:cubicBezTo>
                  <a:pt x="20416" y="10295"/>
                  <a:pt x="20420" y="10263"/>
                  <a:pt x="20428" y="10228"/>
                </a:cubicBezTo>
                <a:cubicBezTo>
                  <a:pt x="20455" y="11199"/>
                  <a:pt x="20487" y="12169"/>
                  <a:pt x="20538" y="13127"/>
                </a:cubicBezTo>
                <a:cubicBezTo>
                  <a:pt x="20585" y="14053"/>
                  <a:pt x="20621" y="14966"/>
                  <a:pt x="20660" y="15882"/>
                </a:cubicBezTo>
                <a:cubicBezTo>
                  <a:pt x="20700" y="16929"/>
                  <a:pt x="20692" y="18008"/>
                  <a:pt x="20763" y="19032"/>
                </a:cubicBezTo>
                <a:cubicBezTo>
                  <a:pt x="20789" y="19457"/>
                  <a:pt x="20953" y="19734"/>
                  <a:pt x="21099" y="19734"/>
                </a:cubicBezTo>
                <a:cubicBezTo>
                  <a:pt x="21112" y="19734"/>
                  <a:pt x="21125" y="19731"/>
                  <a:pt x="21138" y="19726"/>
                </a:cubicBezTo>
                <a:cubicBezTo>
                  <a:pt x="21319" y="19650"/>
                  <a:pt x="21415" y="19274"/>
                  <a:pt x="21434" y="18790"/>
                </a:cubicBezTo>
                <a:cubicBezTo>
                  <a:pt x="21481" y="17687"/>
                  <a:pt x="21450" y="16519"/>
                  <a:pt x="21469" y="15408"/>
                </a:cubicBezTo>
                <a:cubicBezTo>
                  <a:pt x="21489" y="14295"/>
                  <a:pt x="21529" y="13159"/>
                  <a:pt x="21545" y="12026"/>
                </a:cubicBezTo>
                <a:cubicBezTo>
                  <a:pt x="21561" y="10902"/>
                  <a:pt x="21580" y="9777"/>
                  <a:pt x="21556" y="8653"/>
                </a:cubicBezTo>
                <a:cubicBezTo>
                  <a:pt x="21537" y="7476"/>
                  <a:pt x="21505" y="6286"/>
                  <a:pt x="21146" y="5503"/>
                </a:cubicBezTo>
                <a:cubicBezTo>
                  <a:pt x="20959" y="5098"/>
                  <a:pt x="20743" y="4940"/>
                  <a:pt x="20521" y="4940"/>
                </a:cubicBezTo>
                <a:cubicBezTo>
                  <a:pt x="20361" y="4940"/>
                  <a:pt x="20200" y="5022"/>
                  <a:pt x="20045" y="5150"/>
                </a:cubicBezTo>
                <a:cubicBezTo>
                  <a:pt x="19674" y="5459"/>
                  <a:pt x="19299" y="5834"/>
                  <a:pt x="18932" y="6219"/>
                </a:cubicBezTo>
                <a:cubicBezTo>
                  <a:pt x="18553" y="6604"/>
                  <a:pt x="18170" y="6970"/>
                  <a:pt x="17796" y="7399"/>
                </a:cubicBezTo>
                <a:cubicBezTo>
                  <a:pt x="17440" y="7816"/>
                  <a:pt x="17034" y="8202"/>
                  <a:pt x="16738" y="8895"/>
                </a:cubicBezTo>
                <a:cubicBezTo>
                  <a:pt x="16647" y="9105"/>
                  <a:pt x="16687" y="9633"/>
                  <a:pt x="16813" y="9690"/>
                </a:cubicBezTo>
                <a:cubicBezTo>
                  <a:pt x="16889" y="9720"/>
                  <a:pt x="16967" y="9732"/>
                  <a:pt x="17046" y="9732"/>
                </a:cubicBezTo>
                <a:cubicBezTo>
                  <a:pt x="17319" y="9732"/>
                  <a:pt x="17600" y="9582"/>
                  <a:pt x="17867" y="9471"/>
                </a:cubicBezTo>
                <a:cubicBezTo>
                  <a:pt x="18206" y="9315"/>
                  <a:pt x="18545" y="9105"/>
                  <a:pt x="18885" y="8917"/>
                </a:cubicBezTo>
                <a:cubicBezTo>
                  <a:pt x="19213" y="8732"/>
                  <a:pt x="19540" y="8532"/>
                  <a:pt x="19863" y="8323"/>
                </a:cubicBezTo>
                <a:cubicBezTo>
                  <a:pt x="18640" y="13436"/>
                  <a:pt x="16777" y="17104"/>
                  <a:pt x="14634" y="18590"/>
                </a:cubicBezTo>
                <a:cubicBezTo>
                  <a:pt x="14044" y="19003"/>
                  <a:pt x="13387" y="19240"/>
                  <a:pt x="12723" y="19240"/>
                </a:cubicBezTo>
                <a:cubicBezTo>
                  <a:pt x="11514" y="19240"/>
                  <a:pt x="10279" y="18455"/>
                  <a:pt x="9370" y="16499"/>
                </a:cubicBezTo>
                <a:cubicBezTo>
                  <a:pt x="10104" y="16201"/>
                  <a:pt x="10818" y="15638"/>
                  <a:pt x="11461" y="14714"/>
                </a:cubicBezTo>
                <a:cubicBezTo>
                  <a:pt x="12681" y="12961"/>
                  <a:pt x="13569" y="9458"/>
                  <a:pt x="13150" y="5525"/>
                </a:cubicBezTo>
                <a:cubicBezTo>
                  <a:pt x="12782" y="2037"/>
                  <a:pt x="11613" y="0"/>
                  <a:pt x="10375" y="0"/>
                </a:cubicBezTo>
                <a:close/>
              </a:path>
            </a:pathLst>
          </a:custGeom>
          <a:solidFill>
            <a:srgbClr val="B18CFE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defTabSz="2438400" rtl="0">
              <a:defRPr sz="36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pic>
        <p:nvPicPr>
          <p:cNvPr id="523" name="IMG_8632.png" descr="IMG_8632.png"/>
          <p:cNvPicPr>
            <a:picLocks noChangeAspect="1"/>
          </p:cNvPicPr>
          <p:nvPr/>
        </p:nvPicPr>
        <p:blipFill>
          <a:blip r:embed="rId9">
            <a:extLst/>
          </a:blip>
          <a:srcRect l="73193" t="66968" r="10671" b="26292"/>
          <a:stretch>
            <a:fillRect/>
          </a:stretch>
        </p:blipFill>
        <p:spPr>
          <a:xfrm>
            <a:off x="14420977" y="4787116"/>
            <a:ext cx="5025994" cy="1574373"/>
          </a:xfrm>
          <a:prstGeom prst="rect">
            <a:avLst/>
          </a:prstGeom>
          <a:ln w="12700">
            <a:miter lim="400000"/>
          </a:ln>
        </p:spPr>
      </p:pic>
      <p:pic>
        <p:nvPicPr>
          <p:cNvPr id="524" name="IMG_8632.png" descr="IMG_8632.png"/>
          <p:cNvPicPr>
            <a:picLocks noChangeAspect="1"/>
          </p:cNvPicPr>
          <p:nvPr/>
        </p:nvPicPr>
        <p:blipFill>
          <a:blip r:embed="rId9">
            <a:extLst/>
          </a:blip>
          <a:srcRect l="13573" t="66752" r="60827" b="25861"/>
          <a:stretch>
            <a:fillRect/>
          </a:stretch>
        </p:blipFill>
        <p:spPr>
          <a:xfrm>
            <a:off x="14119476" y="8980132"/>
            <a:ext cx="5159956" cy="111656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750">
        <p14:prism dir="l" isContent="0" isInverted="1"/>
      </p:transition>
    </mc:Choice>
    <mc:Fallback>
      <p:transition spd="fast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6" name="IMG_0547.gif" descr="IMG_0547.gif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08643" y="2839982"/>
            <a:ext cx="1705256" cy="1278942"/>
          </a:xfrm>
          <a:prstGeom prst="rect">
            <a:avLst/>
          </a:prstGeom>
          <a:ln w="12700">
            <a:solidFill>
              <a:srgbClr val="B51A00"/>
            </a:solidFill>
            <a:miter lim="400000"/>
          </a:ln>
        </p:spPr>
      </p:pic>
      <p:sp>
        <p:nvSpPr>
          <p:cNvPr id="527" name="مستطيل"/>
          <p:cNvSpPr/>
          <p:nvPr/>
        </p:nvSpPr>
        <p:spPr>
          <a:xfrm>
            <a:off x="20134008" y="4950464"/>
            <a:ext cx="579783" cy="7159386"/>
          </a:xfrm>
          <a:prstGeom prst="rect">
            <a:avLst/>
          </a:prstGeom>
          <a:gradFill>
            <a:gsLst>
              <a:gs pos="0">
                <a:srgbClr val="B51A00">
                  <a:alpha val="49771"/>
                </a:srgbClr>
              </a:gs>
              <a:gs pos="100000">
                <a:srgbClr val="B1DD8B">
                  <a:alpha val="49771"/>
                </a:srgbClr>
              </a:gs>
            </a:gsLst>
            <a:lin ang="5040000"/>
          </a:gradFill>
          <a:ln w="76200">
            <a:solidFill>
              <a:srgbClr val="000000">
                <a:alpha val="49771"/>
              </a:srgbClr>
            </a:solidFill>
            <a:miter lim="400000"/>
          </a:ln>
        </p:spPr>
        <p:txBody>
          <a:bodyPr lIns="0" tIns="0" rIns="0" bIns="0" anchor="ctr"/>
          <a:lstStyle/>
          <a:p>
            <a:pPr rtl="0"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pPr>
          </a:p>
        </p:txBody>
      </p:sp>
      <p:grpSp>
        <p:nvGrpSpPr>
          <p:cNvPr id="531" name="Google Shape;4184;p65"/>
          <p:cNvGrpSpPr/>
          <p:nvPr/>
        </p:nvGrpSpPr>
        <p:grpSpPr>
          <a:xfrm>
            <a:off x="19807080" y="11248400"/>
            <a:ext cx="1233638" cy="1287563"/>
            <a:chOff x="126298" y="90"/>
            <a:chExt cx="1233637" cy="1287561"/>
          </a:xfrm>
        </p:grpSpPr>
        <p:sp>
          <p:nvSpPr>
            <p:cNvPr id="528" name="Google Shape;4186;p65"/>
            <p:cNvSpPr/>
            <p:nvPr/>
          </p:nvSpPr>
          <p:spPr>
            <a:xfrm rot="20178096">
              <a:off x="290986" y="139259"/>
              <a:ext cx="904262" cy="10092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7" h="21600" fill="norm" stroke="1" extrusionOk="0">
                  <a:moveTo>
                    <a:pt x="10581" y="0"/>
                  </a:moveTo>
                  <a:cubicBezTo>
                    <a:pt x="9591" y="0"/>
                    <a:pt x="8593" y="540"/>
                    <a:pt x="8013" y="1303"/>
                  </a:cubicBezTo>
                  <a:cubicBezTo>
                    <a:pt x="7289" y="2245"/>
                    <a:pt x="7091" y="3445"/>
                    <a:pt x="7091" y="4593"/>
                  </a:cubicBezTo>
                  <a:cubicBezTo>
                    <a:pt x="7091" y="4948"/>
                    <a:pt x="7099" y="5294"/>
                    <a:pt x="7137" y="5656"/>
                  </a:cubicBezTo>
                  <a:cubicBezTo>
                    <a:pt x="6452" y="5242"/>
                    <a:pt x="5726" y="4905"/>
                    <a:pt x="4962" y="4628"/>
                  </a:cubicBezTo>
                  <a:cubicBezTo>
                    <a:pt x="4289" y="4394"/>
                    <a:pt x="3531" y="4227"/>
                    <a:pt x="2808" y="4227"/>
                  </a:cubicBezTo>
                  <a:cubicBezTo>
                    <a:pt x="2067" y="4227"/>
                    <a:pt x="1358" y="4402"/>
                    <a:pt x="812" y="4862"/>
                  </a:cubicBezTo>
                  <a:cubicBezTo>
                    <a:pt x="-113" y="5631"/>
                    <a:pt x="-205" y="7013"/>
                    <a:pt x="322" y="8058"/>
                  </a:cubicBezTo>
                  <a:cubicBezTo>
                    <a:pt x="847" y="9094"/>
                    <a:pt x="1875" y="9854"/>
                    <a:pt x="2966" y="10441"/>
                  </a:cubicBezTo>
                  <a:cubicBezTo>
                    <a:pt x="3287" y="10605"/>
                    <a:pt x="3616" y="10778"/>
                    <a:pt x="3974" y="10925"/>
                  </a:cubicBezTo>
                  <a:cubicBezTo>
                    <a:pt x="3249" y="11262"/>
                    <a:pt x="2563" y="11678"/>
                    <a:pt x="1932" y="12144"/>
                  </a:cubicBezTo>
                  <a:cubicBezTo>
                    <a:pt x="793" y="12981"/>
                    <a:pt x="-254" y="14243"/>
                    <a:pt x="67" y="15547"/>
                  </a:cubicBezTo>
                  <a:cubicBezTo>
                    <a:pt x="330" y="16670"/>
                    <a:pt x="1573" y="17438"/>
                    <a:pt x="2827" y="17543"/>
                  </a:cubicBezTo>
                  <a:cubicBezTo>
                    <a:pt x="2951" y="17553"/>
                    <a:pt x="3078" y="17556"/>
                    <a:pt x="3202" y="17556"/>
                  </a:cubicBezTo>
                  <a:cubicBezTo>
                    <a:pt x="4325" y="17556"/>
                    <a:pt x="5422" y="17156"/>
                    <a:pt x="6403" y="16635"/>
                  </a:cubicBezTo>
                  <a:cubicBezTo>
                    <a:pt x="6732" y="16463"/>
                    <a:pt x="7053" y="16281"/>
                    <a:pt x="7374" y="16074"/>
                  </a:cubicBezTo>
                  <a:cubicBezTo>
                    <a:pt x="7327" y="16817"/>
                    <a:pt x="7363" y="17576"/>
                    <a:pt x="7496" y="18319"/>
                  </a:cubicBezTo>
                  <a:cubicBezTo>
                    <a:pt x="7713" y="19641"/>
                    <a:pt x="8380" y="21093"/>
                    <a:pt x="9764" y="21497"/>
                  </a:cubicBezTo>
                  <a:cubicBezTo>
                    <a:pt x="10003" y="21567"/>
                    <a:pt x="10245" y="21600"/>
                    <a:pt x="10488" y="21600"/>
                  </a:cubicBezTo>
                  <a:cubicBezTo>
                    <a:pt x="11478" y="21600"/>
                    <a:pt x="12459" y="21062"/>
                    <a:pt x="13033" y="20305"/>
                  </a:cubicBezTo>
                  <a:cubicBezTo>
                    <a:pt x="13756" y="19364"/>
                    <a:pt x="13974" y="18172"/>
                    <a:pt x="13974" y="17014"/>
                  </a:cubicBezTo>
                  <a:cubicBezTo>
                    <a:pt x="13974" y="16670"/>
                    <a:pt x="13955" y="16316"/>
                    <a:pt x="13927" y="15961"/>
                  </a:cubicBezTo>
                  <a:cubicBezTo>
                    <a:pt x="14613" y="16368"/>
                    <a:pt x="15339" y="16712"/>
                    <a:pt x="16103" y="16989"/>
                  </a:cubicBezTo>
                  <a:cubicBezTo>
                    <a:pt x="16776" y="17229"/>
                    <a:pt x="17537" y="17400"/>
                    <a:pt x="18265" y="17400"/>
                  </a:cubicBezTo>
                  <a:cubicBezTo>
                    <a:pt x="19002" y="17400"/>
                    <a:pt x="19704" y="17225"/>
                    <a:pt x="20245" y="16772"/>
                  </a:cubicBezTo>
                  <a:cubicBezTo>
                    <a:pt x="21186" y="16004"/>
                    <a:pt x="21289" y="14622"/>
                    <a:pt x="20762" y="13586"/>
                  </a:cubicBezTo>
                  <a:cubicBezTo>
                    <a:pt x="20236" y="12531"/>
                    <a:pt x="19209" y="11773"/>
                    <a:pt x="18116" y="11194"/>
                  </a:cubicBezTo>
                  <a:cubicBezTo>
                    <a:pt x="17786" y="11012"/>
                    <a:pt x="17457" y="10857"/>
                    <a:pt x="17109" y="10700"/>
                  </a:cubicBezTo>
                  <a:cubicBezTo>
                    <a:pt x="17843" y="10356"/>
                    <a:pt x="18521" y="9949"/>
                    <a:pt x="19162" y="9483"/>
                  </a:cubicBezTo>
                  <a:cubicBezTo>
                    <a:pt x="20302" y="8654"/>
                    <a:pt x="21346" y="7402"/>
                    <a:pt x="21044" y="6088"/>
                  </a:cubicBezTo>
                  <a:cubicBezTo>
                    <a:pt x="20781" y="4965"/>
                    <a:pt x="19529" y="4197"/>
                    <a:pt x="18287" y="4084"/>
                  </a:cubicBezTo>
                  <a:cubicBezTo>
                    <a:pt x="18154" y="4073"/>
                    <a:pt x="18023" y="4067"/>
                    <a:pt x="17892" y="4067"/>
                  </a:cubicBezTo>
                  <a:cubicBezTo>
                    <a:pt x="16782" y="4067"/>
                    <a:pt x="15685" y="4471"/>
                    <a:pt x="14708" y="4975"/>
                  </a:cubicBezTo>
                  <a:cubicBezTo>
                    <a:pt x="14360" y="5155"/>
                    <a:pt x="14020" y="5354"/>
                    <a:pt x="13691" y="5571"/>
                  </a:cubicBezTo>
                  <a:cubicBezTo>
                    <a:pt x="13737" y="4800"/>
                    <a:pt x="13701" y="4032"/>
                    <a:pt x="13569" y="3273"/>
                  </a:cubicBezTo>
                  <a:cubicBezTo>
                    <a:pt x="13334" y="1951"/>
                    <a:pt x="12665" y="499"/>
                    <a:pt x="11271" y="93"/>
                  </a:cubicBezTo>
                  <a:cubicBezTo>
                    <a:pt x="11045" y="29"/>
                    <a:pt x="10813" y="0"/>
                    <a:pt x="10581" y="0"/>
                  </a:cubicBezTo>
                  <a:close/>
                </a:path>
              </a:pathLst>
            </a:custGeom>
            <a:solidFill>
              <a:srgbClr val="D9827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529" name="Google Shape;4187;p65"/>
            <p:cNvSpPr/>
            <p:nvPr/>
          </p:nvSpPr>
          <p:spPr>
            <a:xfrm rot="20178096">
              <a:off x="376090" y="248477"/>
              <a:ext cx="710847" cy="7886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8" h="21600" fill="norm" stroke="1" extrusionOk="0">
                  <a:moveTo>
                    <a:pt x="10167" y="0"/>
                  </a:moveTo>
                  <a:cubicBezTo>
                    <a:pt x="10018" y="0"/>
                    <a:pt x="9896" y="116"/>
                    <a:pt x="9896" y="255"/>
                  </a:cubicBezTo>
                  <a:cubicBezTo>
                    <a:pt x="9885" y="1912"/>
                    <a:pt x="10078" y="8878"/>
                    <a:pt x="10127" y="10723"/>
                  </a:cubicBezTo>
                  <a:lnTo>
                    <a:pt x="706" y="6146"/>
                  </a:lnTo>
                  <a:cubicBezTo>
                    <a:pt x="662" y="6128"/>
                    <a:pt x="619" y="6121"/>
                    <a:pt x="581" y="6121"/>
                  </a:cubicBezTo>
                  <a:cubicBezTo>
                    <a:pt x="320" y="6121"/>
                    <a:pt x="165" y="6458"/>
                    <a:pt x="439" y="6611"/>
                  </a:cubicBezTo>
                  <a:lnTo>
                    <a:pt x="9860" y="11186"/>
                  </a:lnTo>
                  <a:cubicBezTo>
                    <a:pt x="8151" y="12182"/>
                    <a:pt x="1700" y="15908"/>
                    <a:pt x="149" y="16735"/>
                  </a:cubicBezTo>
                  <a:cubicBezTo>
                    <a:pt x="-115" y="16866"/>
                    <a:pt x="-1" y="17223"/>
                    <a:pt x="279" y="17223"/>
                  </a:cubicBezTo>
                  <a:cubicBezTo>
                    <a:pt x="284" y="17223"/>
                    <a:pt x="290" y="17223"/>
                    <a:pt x="293" y="17223"/>
                  </a:cubicBezTo>
                  <a:cubicBezTo>
                    <a:pt x="352" y="17223"/>
                    <a:pt x="401" y="17211"/>
                    <a:pt x="450" y="17188"/>
                  </a:cubicBezTo>
                  <a:cubicBezTo>
                    <a:pt x="2002" y="16361"/>
                    <a:pt x="8466" y="12623"/>
                    <a:pt x="10176" y="11630"/>
                  </a:cubicBezTo>
                  <a:lnTo>
                    <a:pt x="10673" y="21357"/>
                  </a:lnTo>
                  <a:cubicBezTo>
                    <a:pt x="10684" y="21489"/>
                    <a:pt x="10806" y="21600"/>
                    <a:pt x="10964" y="21600"/>
                  </a:cubicBezTo>
                  <a:lnTo>
                    <a:pt x="10977" y="21600"/>
                  </a:lnTo>
                  <a:cubicBezTo>
                    <a:pt x="11135" y="21600"/>
                    <a:pt x="11254" y="21466"/>
                    <a:pt x="11243" y="21323"/>
                  </a:cubicBezTo>
                  <a:lnTo>
                    <a:pt x="10757" y="11608"/>
                  </a:lnTo>
                  <a:cubicBezTo>
                    <a:pt x="12564" y="12437"/>
                    <a:pt x="19365" y="15598"/>
                    <a:pt x="20955" y="16393"/>
                  </a:cubicBezTo>
                  <a:cubicBezTo>
                    <a:pt x="20996" y="16411"/>
                    <a:pt x="21037" y="16418"/>
                    <a:pt x="21077" y="16418"/>
                  </a:cubicBezTo>
                  <a:cubicBezTo>
                    <a:pt x="21327" y="16418"/>
                    <a:pt x="21485" y="16084"/>
                    <a:pt x="21221" y="15930"/>
                  </a:cubicBezTo>
                  <a:cubicBezTo>
                    <a:pt x="19635" y="15132"/>
                    <a:pt x="12868" y="11994"/>
                    <a:pt x="11023" y="11154"/>
                  </a:cubicBezTo>
                  <a:lnTo>
                    <a:pt x="20156" y="6136"/>
                  </a:lnTo>
                  <a:cubicBezTo>
                    <a:pt x="20428" y="5980"/>
                    <a:pt x="20265" y="5648"/>
                    <a:pt x="20012" y="5648"/>
                  </a:cubicBezTo>
                  <a:cubicBezTo>
                    <a:pt x="19963" y="5648"/>
                    <a:pt x="19906" y="5663"/>
                    <a:pt x="19852" y="5692"/>
                  </a:cubicBezTo>
                  <a:lnTo>
                    <a:pt x="10708" y="10711"/>
                  </a:lnTo>
                  <a:cubicBezTo>
                    <a:pt x="10648" y="8865"/>
                    <a:pt x="10455" y="1902"/>
                    <a:pt x="10466" y="255"/>
                  </a:cubicBezTo>
                  <a:cubicBezTo>
                    <a:pt x="10466" y="111"/>
                    <a:pt x="10344" y="0"/>
                    <a:pt x="10186" y="0"/>
                  </a:cubicBezTo>
                  <a:cubicBezTo>
                    <a:pt x="10181" y="0"/>
                    <a:pt x="10176" y="0"/>
                    <a:pt x="10167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530" name="Google Shape;4188;p65"/>
            <p:cNvSpPr/>
            <p:nvPr/>
          </p:nvSpPr>
          <p:spPr>
            <a:xfrm rot="20178096">
              <a:off x="613219" y="520654"/>
              <a:ext cx="259612" cy="250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69" h="21600" fill="norm" stroke="1" extrusionOk="0">
                  <a:moveTo>
                    <a:pt x="9149" y="0"/>
                  </a:moveTo>
                  <a:cubicBezTo>
                    <a:pt x="9084" y="0"/>
                    <a:pt x="9020" y="0"/>
                    <a:pt x="8955" y="8"/>
                  </a:cubicBezTo>
                  <a:cubicBezTo>
                    <a:pt x="8910" y="8"/>
                    <a:pt x="8871" y="8"/>
                    <a:pt x="8826" y="8"/>
                  </a:cubicBezTo>
                  <a:cubicBezTo>
                    <a:pt x="6794" y="8"/>
                    <a:pt x="4789" y="834"/>
                    <a:pt x="3178" y="2369"/>
                  </a:cubicBezTo>
                  <a:cubicBezTo>
                    <a:pt x="1444" y="4075"/>
                    <a:pt x="293" y="6545"/>
                    <a:pt x="34" y="9257"/>
                  </a:cubicBezTo>
                  <a:cubicBezTo>
                    <a:pt x="-231" y="12904"/>
                    <a:pt x="1043" y="16488"/>
                    <a:pt x="3411" y="18818"/>
                  </a:cubicBezTo>
                  <a:cubicBezTo>
                    <a:pt x="5229" y="20517"/>
                    <a:pt x="7448" y="21078"/>
                    <a:pt x="9589" y="21491"/>
                  </a:cubicBezTo>
                  <a:cubicBezTo>
                    <a:pt x="9971" y="21569"/>
                    <a:pt x="10346" y="21600"/>
                    <a:pt x="10715" y="21600"/>
                  </a:cubicBezTo>
                  <a:cubicBezTo>
                    <a:pt x="17190" y="21600"/>
                    <a:pt x="21369" y="10738"/>
                    <a:pt x="16343" y="3865"/>
                  </a:cubicBezTo>
                  <a:cubicBezTo>
                    <a:pt x="14512" y="1418"/>
                    <a:pt x="11905" y="0"/>
                    <a:pt x="9149" y="0"/>
                  </a:cubicBezTo>
                  <a:close/>
                </a:path>
              </a:pathLst>
            </a:custGeom>
            <a:solidFill>
              <a:srgbClr val="F4D28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pic>
        <p:nvPicPr>
          <p:cNvPr id="532" name="IMG_4622.png" descr="IMG_4622.png"/>
          <p:cNvPicPr>
            <a:picLocks noChangeAspect="1"/>
          </p:cNvPicPr>
          <p:nvPr/>
        </p:nvPicPr>
        <p:blipFill>
          <a:blip r:embed="rId3">
            <a:extLst/>
          </a:blip>
          <a:srcRect l="91197" t="22791" r="1545" b="74020"/>
          <a:stretch>
            <a:fillRect/>
          </a:stretch>
        </p:blipFill>
        <p:spPr>
          <a:xfrm>
            <a:off x="21047067" y="9973011"/>
            <a:ext cx="2198630" cy="724427"/>
          </a:xfrm>
          <a:prstGeom prst="rect">
            <a:avLst/>
          </a:prstGeom>
          <a:ln w="12700">
            <a:solidFill>
              <a:srgbClr val="000000"/>
            </a:solidFill>
            <a:custDash>
              <a:ds d="100000" sp="2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sp>
        <p:nvSpPr>
          <p:cNvPr id="533" name="مستطيل مستدير الزوايا"/>
          <p:cNvSpPr/>
          <p:nvPr/>
        </p:nvSpPr>
        <p:spPr>
          <a:xfrm>
            <a:off x="2139060" y="6382141"/>
            <a:ext cx="17886308" cy="4998516"/>
          </a:xfrm>
          <a:prstGeom prst="roundRect">
            <a:avLst>
              <a:gd name="adj" fmla="val 3811"/>
            </a:avLst>
          </a:prstGeom>
          <a:solidFill>
            <a:srgbClr val="FFFFFF"/>
          </a:solidFill>
          <a:ln w="38100">
            <a:solidFill>
              <a:srgbClr val="FF8C82"/>
            </a:solidFill>
            <a:custDash>
              <a:ds d="600000" sp="6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pPr>
          </a:p>
        </p:txBody>
      </p:sp>
      <p:sp>
        <p:nvSpPr>
          <p:cNvPr id="534" name="صفحة…"/>
          <p:cNvSpPr txBox="1"/>
          <p:nvPr/>
        </p:nvSpPr>
        <p:spPr>
          <a:xfrm>
            <a:off x="563548" y="703133"/>
            <a:ext cx="3163488" cy="9015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defTabSz="914400" rtl="0">
              <a:defRPr b="1" sz="31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صفحة</a:t>
            </a:r>
          </a:p>
          <a:p>
            <a:pPr defTabSz="914400" rtl="0">
              <a:defRPr b="1" sz="31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١٢٤</a:t>
            </a:r>
          </a:p>
        </p:txBody>
      </p:sp>
      <p:grpSp>
        <p:nvGrpSpPr>
          <p:cNvPr id="542" name="تجميع"/>
          <p:cNvGrpSpPr/>
          <p:nvPr/>
        </p:nvGrpSpPr>
        <p:grpSpPr>
          <a:xfrm>
            <a:off x="14712866" y="2577955"/>
            <a:ext cx="6120666" cy="1066801"/>
            <a:chOff x="0" y="0"/>
            <a:chExt cx="6120665" cy="1066800"/>
          </a:xfrm>
        </p:grpSpPr>
        <p:grpSp>
          <p:nvGrpSpPr>
            <p:cNvPr id="539" name="Google Shape;4333;p67"/>
            <p:cNvGrpSpPr/>
            <p:nvPr/>
          </p:nvGrpSpPr>
          <p:grpSpPr>
            <a:xfrm>
              <a:off x="0" y="0"/>
              <a:ext cx="4894686" cy="952990"/>
              <a:chOff x="0" y="0"/>
              <a:chExt cx="4894685" cy="952989"/>
            </a:xfrm>
          </p:grpSpPr>
          <p:sp>
            <p:nvSpPr>
              <p:cNvPr id="535" name="Google Shape;4334;p67"/>
              <p:cNvSpPr/>
              <p:nvPr/>
            </p:nvSpPr>
            <p:spPr>
              <a:xfrm>
                <a:off x="4542102" y="0"/>
                <a:ext cx="329066" cy="7981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165100" dist="50800" dir="5400000">
                  <a:srgbClr val="000000">
                    <a:alpha val="2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36" name="Google Shape;4336;p67"/>
              <p:cNvSpPr/>
              <p:nvPr/>
            </p:nvSpPr>
            <p:spPr>
              <a:xfrm>
                <a:off x="4542102" y="0"/>
                <a:ext cx="329066" cy="7981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37" name="Google Shape;4337;p67"/>
              <p:cNvSpPr/>
              <p:nvPr/>
            </p:nvSpPr>
            <p:spPr>
              <a:xfrm>
                <a:off x="0" y="118532"/>
                <a:ext cx="4894686" cy="8344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121"/>
                    </a:lnTo>
                    <a:cubicBezTo>
                      <a:pt x="19" y="21103"/>
                      <a:pt x="41" y="21094"/>
                      <a:pt x="64" y="21091"/>
                    </a:cubicBezTo>
                    <a:cubicBezTo>
                      <a:pt x="68" y="21091"/>
                      <a:pt x="72" y="21091"/>
                      <a:pt x="75" y="21091"/>
                    </a:cubicBezTo>
                    <a:cubicBezTo>
                      <a:pt x="247" y="21091"/>
                      <a:pt x="281" y="21600"/>
                      <a:pt x="453" y="21600"/>
                    </a:cubicBezTo>
                    <a:cubicBezTo>
                      <a:pt x="457" y="21600"/>
                      <a:pt x="460" y="21600"/>
                      <a:pt x="464" y="21599"/>
                    </a:cubicBezTo>
                    <a:cubicBezTo>
                      <a:pt x="648" y="21578"/>
                      <a:pt x="642" y="21446"/>
                      <a:pt x="826" y="21422"/>
                    </a:cubicBezTo>
                    <a:cubicBezTo>
                      <a:pt x="1012" y="21399"/>
                      <a:pt x="997" y="21140"/>
                      <a:pt x="1183" y="21116"/>
                    </a:cubicBezTo>
                    <a:cubicBezTo>
                      <a:pt x="1369" y="21094"/>
                      <a:pt x="1364" y="21001"/>
                      <a:pt x="1548" y="20976"/>
                    </a:cubicBezTo>
                    <a:cubicBezTo>
                      <a:pt x="1554" y="20976"/>
                      <a:pt x="1560" y="20975"/>
                      <a:pt x="1566" y="20975"/>
                    </a:cubicBezTo>
                    <a:cubicBezTo>
                      <a:pt x="1730" y="20975"/>
                      <a:pt x="1754" y="21266"/>
                      <a:pt x="1918" y="21266"/>
                    </a:cubicBezTo>
                    <a:cubicBezTo>
                      <a:pt x="1924" y="21266"/>
                      <a:pt x="1930" y="21265"/>
                      <a:pt x="1936" y="21265"/>
                    </a:cubicBezTo>
                    <a:cubicBezTo>
                      <a:pt x="2120" y="21240"/>
                      <a:pt x="2114" y="21099"/>
                      <a:pt x="2298" y="21077"/>
                    </a:cubicBezTo>
                    <a:cubicBezTo>
                      <a:pt x="2482" y="21055"/>
                      <a:pt x="2479" y="20981"/>
                      <a:pt x="2663" y="20957"/>
                    </a:cubicBezTo>
                    <a:cubicBezTo>
                      <a:pt x="2849" y="20935"/>
                      <a:pt x="2847" y="20896"/>
                      <a:pt x="3031" y="20871"/>
                    </a:cubicBezTo>
                    <a:cubicBezTo>
                      <a:pt x="3036" y="20871"/>
                      <a:pt x="3041" y="20871"/>
                      <a:pt x="3046" y="20871"/>
                    </a:cubicBezTo>
                    <a:cubicBezTo>
                      <a:pt x="3212" y="20871"/>
                      <a:pt x="3241" y="21236"/>
                      <a:pt x="3406" y="21236"/>
                    </a:cubicBezTo>
                    <a:cubicBezTo>
                      <a:pt x="3411" y="21236"/>
                      <a:pt x="3417" y="21236"/>
                      <a:pt x="3422" y="21235"/>
                    </a:cubicBezTo>
                    <a:cubicBezTo>
                      <a:pt x="3606" y="21213"/>
                      <a:pt x="3574" y="20598"/>
                      <a:pt x="3759" y="20576"/>
                    </a:cubicBezTo>
                    <a:cubicBezTo>
                      <a:pt x="3762" y="20576"/>
                      <a:pt x="3765" y="20575"/>
                      <a:pt x="3768" y="20575"/>
                    </a:cubicBezTo>
                    <a:cubicBezTo>
                      <a:pt x="3942" y="20575"/>
                      <a:pt x="3976" y="21136"/>
                      <a:pt x="4150" y="21136"/>
                    </a:cubicBezTo>
                    <a:cubicBezTo>
                      <a:pt x="4154" y="21136"/>
                      <a:pt x="4157" y="21136"/>
                      <a:pt x="4160" y="21135"/>
                    </a:cubicBezTo>
                    <a:cubicBezTo>
                      <a:pt x="4344" y="21113"/>
                      <a:pt x="4314" y="20522"/>
                      <a:pt x="4498" y="20500"/>
                    </a:cubicBezTo>
                    <a:cubicBezTo>
                      <a:pt x="4503" y="20500"/>
                      <a:pt x="4508" y="20500"/>
                      <a:pt x="4512" y="20500"/>
                    </a:cubicBezTo>
                    <a:cubicBezTo>
                      <a:pt x="4681" y="20500"/>
                      <a:pt x="4708" y="20887"/>
                      <a:pt x="4877" y="20887"/>
                    </a:cubicBezTo>
                    <a:cubicBezTo>
                      <a:pt x="4882" y="20887"/>
                      <a:pt x="4886" y="20887"/>
                      <a:pt x="4891" y="20886"/>
                    </a:cubicBezTo>
                    <a:cubicBezTo>
                      <a:pt x="5075" y="20864"/>
                      <a:pt x="5059" y="20544"/>
                      <a:pt x="5243" y="20520"/>
                    </a:cubicBezTo>
                    <a:cubicBezTo>
                      <a:pt x="5313" y="20511"/>
                      <a:pt x="5356" y="20509"/>
                      <a:pt x="5393" y="20509"/>
                    </a:cubicBezTo>
                    <a:cubicBezTo>
                      <a:pt x="5420" y="20509"/>
                      <a:pt x="5443" y="20509"/>
                      <a:pt x="5471" y="20509"/>
                    </a:cubicBezTo>
                    <a:cubicBezTo>
                      <a:pt x="5506" y="20509"/>
                      <a:pt x="5549" y="20508"/>
                      <a:pt x="5613" y="20500"/>
                    </a:cubicBezTo>
                    <a:cubicBezTo>
                      <a:pt x="5799" y="20478"/>
                      <a:pt x="5791" y="20329"/>
                      <a:pt x="5975" y="20307"/>
                    </a:cubicBezTo>
                    <a:cubicBezTo>
                      <a:pt x="6160" y="20285"/>
                      <a:pt x="6158" y="20263"/>
                      <a:pt x="6344" y="20241"/>
                    </a:cubicBezTo>
                    <a:cubicBezTo>
                      <a:pt x="6348" y="20241"/>
                      <a:pt x="6352" y="20241"/>
                      <a:pt x="6356" y="20241"/>
                    </a:cubicBezTo>
                    <a:cubicBezTo>
                      <a:pt x="6525" y="20241"/>
                      <a:pt x="6556" y="20684"/>
                      <a:pt x="6725" y="20684"/>
                    </a:cubicBezTo>
                    <a:cubicBezTo>
                      <a:pt x="6729" y="20684"/>
                      <a:pt x="6733" y="20684"/>
                      <a:pt x="6737" y="20684"/>
                    </a:cubicBezTo>
                    <a:cubicBezTo>
                      <a:pt x="6922" y="20659"/>
                      <a:pt x="6914" y="20498"/>
                      <a:pt x="7100" y="20476"/>
                    </a:cubicBezTo>
                    <a:cubicBezTo>
                      <a:pt x="7284" y="20454"/>
                      <a:pt x="7271" y="20219"/>
                      <a:pt x="7457" y="20197"/>
                    </a:cubicBezTo>
                    <a:cubicBezTo>
                      <a:pt x="7464" y="20196"/>
                      <a:pt x="7470" y="20196"/>
                      <a:pt x="7476" y="20196"/>
                    </a:cubicBezTo>
                    <a:cubicBezTo>
                      <a:pt x="7636" y="20196"/>
                      <a:pt x="7660" y="20443"/>
                      <a:pt x="7820" y="20443"/>
                    </a:cubicBezTo>
                    <a:cubicBezTo>
                      <a:pt x="7826" y="20443"/>
                      <a:pt x="7833" y="20443"/>
                      <a:pt x="7839" y="20442"/>
                    </a:cubicBezTo>
                    <a:cubicBezTo>
                      <a:pt x="8025" y="20422"/>
                      <a:pt x="8016" y="20226"/>
                      <a:pt x="8200" y="20204"/>
                    </a:cubicBezTo>
                    <a:cubicBezTo>
                      <a:pt x="8384" y="20180"/>
                      <a:pt x="8381" y="20102"/>
                      <a:pt x="8565" y="20082"/>
                    </a:cubicBezTo>
                    <a:cubicBezTo>
                      <a:pt x="8569" y="20082"/>
                      <a:pt x="8573" y="20082"/>
                      <a:pt x="8576" y="20082"/>
                    </a:cubicBezTo>
                    <a:cubicBezTo>
                      <a:pt x="8746" y="20082"/>
                      <a:pt x="8779" y="20550"/>
                      <a:pt x="8948" y="20550"/>
                    </a:cubicBezTo>
                    <a:cubicBezTo>
                      <a:pt x="8952" y="20550"/>
                      <a:pt x="8956" y="20549"/>
                      <a:pt x="8960" y="20549"/>
                    </a:cubicBezTo>
                    <a:cubicBezTo>
                      <a:pt x="9146" y="20527"/>
                      <a:pt x="9145" y="20522"/>
                      <a:pt x="9330" y="20498"/>
                    </a:cubicBezTo>
                    <a:cubicBezTo>
                      <a:pt x="9515" y="20476"/>
                      <a:pt x="9492" y="20048"/>
                      <a:pt x="9677" y="20026"/>
                    </a:cubicBezTo>
                    <a:cubicBezTo>
                      <a:pt x="9684" y="20025"/>
                      <a:pt x="9691" y="20025"/>
                      <a:pt x="9697" y="20025"/>
                    </a:cubicBezTo>
                    <a:cubicBezTo>
                      <a:pt x="9856" y="20025"/>
                      <a:pt x="9880" y="20260"/>
                      <a:pt x="10039" y="20260"/>
                    </a:cubicBezTo>
                    <a:cubicBezTo>
                      <a:pt x="10046" y="20260"/>
                      <a:pt x="10053" y="20259"/>
                      <a:pt x="10061" y="20258"/>
                    </a:cubicBezTo>
                    <a:cubicBezTo>
                      <a:pt x="10245" y="20236"/>
                      <a:pt x="10237" y="20090"/>
                      <a:pt x="10423" y="20068"/>
                    </a:cubicBezTo>
                    <a:cubicBezTo>
                      <a:pt x="10607" y="20046"/>
                      <a:pt x="10594" y="19797"/>
                      <a:pt x="10780" y="19772"/>
                    </a:cubicBezTo>
                    <a:cubicBezTo>
                      <a:pt x="10784" y="19772"/>
                      <a:pt x="10788" y="19771"/>
                      <a:pt x="10791" y="19771"/>
                    </a:cubicBezTo>
                    <a:cubicBezTo>
                      <a:pt x="10962" y="19771"/>
                      <a:pt x="10994" y="20256"/>
                      <a:pt x="11166" y="20256"/>
                    </a:cubicBezTo>
                    <a:cubicBezTo>
                      <a:pt x="11170" y="20256"/>
                      <a:pt x="11173" y="20256"/>
                      <a:pt x="11177" y="20256"/>
                    </a:cubicBezTo>
                    <a:cubicBezTo>
                      <a:pt x="11362" y="20231"/>
                      <a:pt x="11345" y="19929"/>
                      <a:pt x="11530" y="19907"/>
                    </a:cubicBezTo>
                    <a:cubicBezTo>
                      <a:pt x="11714" y="19885"/>
                      <a:pt x="11705" y="19677"/>
                      <a:pt x="11889" y="19653"/>
                    </a:cubicBezTo>
                    <a:cubicBezTo>
                      <a:pt x="12073" y="19631"/>
                      <a:pt x="12074" y="19648"/>
                      <a:pt x="12259" y="19623"/>
                    </a:cubicBezTo>
                    <a:cubicBezTo>
                      <a:pt x="12274" y="19621"/>
                      <a:pt x="12289" y="19620"/>
                      <a:pt x="12302" y="19620"/>
                    </a:cubicBezTo>
                    <a:cubicBezTo>
                      <a:pt x="12433" y="19620"/>
                      <a:pt x="12462" y="19711"/>
                      <a:pt x="12595" y="19711"/>
                    </a:cubicBezTo>
                    <a:cubicBezTo>
                      <a:pt x="12607" y="19711"/>
                      <a:pt x="12620" y="19710"/>
                      <a:pt x="12635" y="19708"/>
                    </a:cubicBezTo>
                    <a:cubicBezTo>
                      <a:pt x="12819" y="19687"/>
                      <a:pt x="12816" y="19633"/>
                      <a:pt x="13002" y="19611"/>
                    </a:cubicBezTo>
                    <a:cubicBezTo>
                      <a:pt x="13007" y="19610"/>
                      <a:pt x="13011" y="19610"/>
                      <a:pt x="13016" y="19610"/>
                    </a:cubicBezTo>
                    <a:cubicBezTo>
                      <a:pt x="13182" y="19610"/>
                      <a:pt x="13210" y="19973"/>
                      <a:pt x="13377" y="19973"/>
                    </a:cubicBezTo>
                    <a:cubicBezTo>
                      <a:pt x="13381" y="19973"/>
                      <a:pt x="13386" y="19973"/>
                      <a:pt x="13391" y="19972"/>
                    </a:cubicBezTo>
                    <a:cubicBezTo>
                      <a:pt x="13413" y="19970"/>
                      <a:pt x="13432" y="19968"/>
                      <a:pt x="13449" y="19968"/>
                    </a:cubicBezTo>
                    <a:cubicBezTo>
                      <a:pt x="13561" y="19968"/>
                      <a:pt x="13593" y="20016"/>
                      <a:pt x="13705" y="20016"/>
                    </a:cubicBezTo>
                    <a:cubicBezTo>
                      <a:pt x="13722" y="20016"/>
                      <a:pt x="13742" y="20014"/>
                      <a:pt x="13764" y="20012"/>
                    </a:cubicBezTo>
                    <a:cubicBezTo>
                      <a:pt x="13950" y="19990"/>
                      <a:pt x="13943" y="19882"/>
                      <a:pt x="14127" y="19860"/>
                    </a:cubicBezTo>
                    <a:cubicBezTo>
                      <a:pt x="14313" y="19838"/>
                      <a:pt x="14302" y="19628"/>
                      <a:pt x="14486" y="19606"/>
                    </a:cubicBezTo>
                    <a:cubicBezTo>
                      <a:pt x="14670" y="19584"/>
                      <a:pt x="14655" y="19252"/>
                      <a:pt x="14839" y="19230"/>
                    </a:cubicBezTo>
                    <a:cubicBezTo>
                      <a:pt x="14846" y="19229"/>
                      <a:pt x="14852" y="19229"/>
                      <a:pt x="14858" y="19229"/>
                    </a:cubicBezTo>
                    <a:cubicBezTo>
                      <a:pt x="15018" y="19229"/>
                      <a:pt x="15044" y="19480"/>
                      <a:pt x="15204" y="19480"/>
                    </a:cubicBezTo>
                    <a:cubicBezTo>
                      <a:pt x="15210" y="19480"/>
                      <a:pt x="15216" y="19480"/>
                      <a:pt x="15223" y="19479"/>
                    </a:cubicBezTo>
                    <a:cubicBezTo>
                      <a:pt x="15407" y="19457"/>
                      <a:pt x="15404" y="19403"/>
                      <a:pt x="15588" y="19379"/>
                    </a:cubicBezTo>
                    <a:cubicBezTo>
                      <a:pt x="15772" y="19357"/>
                      <a:pt x="15761" y="19130"/>
                      <a:pt x="15946" y="19108"/>
                    </a:cubicBezTo>
                    <a:cubicBezTo>
                      <a:pt x="15958" y="19106"/>
                      <a:pt x="15970" y="19106"/>
                      <a:pt x="15981" y="19106"/>
                    </a:cubicBezTo>
                    <a:cubicBezTo>
                      <a:pt x="16122" y="19106"/>
                      <a:pt x="16148" y="19220"/>
                      <a:pt x="16289" y="19220"/>
                    </a:cubicBezTo>
                    <a:cubicBezTo>
                      <a:pt x="16299" y="19220"/>
                      <a:pt x="16311" y="19219"/>
                      <a:pt x="16324" y="19217"/>
                    </a:cubicBezTo>
                    <a:cubicBezTo>
                      <a:pt x="16508" y="19195"/>
                      <a:pt x="16501" y="19076"/>
                      <a:pt x="16686" y="19054"/>
                    </a:cubicBezTo>
                    <a:cubicBezTo>
                      <a:pt x="16700" y="19052"/>
                      <a:pt x="16714" y="19051"/>
                      <a:pt x="16726" y="19051"/>
                    </a:cubicBezTo>
                    <a:cubicBezTo>
                      <a:pt x="16858" y="19051"/>
                      <a:pt x="16887" y="19140"/>
                      <a:pt x="17018" y="19140"/>
                    </a:cubicBezTo>
                    <a:cubicBezTo>
                      <a:pt x="17031" y="19140"/>
                      <a:pt x="17046" y="19139"/>
                      <a:pt x="17062" y="19137"/>
                    </a:cubicBezTo>
                    <a:cubicBezTo>
                      <a:pt x="17090" y="19134"/>
                      <a:pt x="17114" y="19132"/>
                      <a:pt x="17134" y="19132"/>
                    </a:cubicBezTo>
                    <a:cubicBezTo>
                      <a:pt x="17230" y="19132"/>
                      <a:pt x="17265" y="19161"/>
                      <a:pt x="17362" y="19161"/>
                    </a:cubicBezTo>
                    <a:cubicBezTo>
                      <a:pt x="17383" y="19161"/>
                      <a:pt x="17407" y="19160"/>
                      <a:pt x="17435" y="19157"/>
                    </a:cubicBezTo>
                    <a:cubicBezTo>
                      <a:pt x="17619" y="19135"/>
                      <a:pt x="17610" y="18963"/>
                      <a:pt x="17795" y="18944"/>
                    </a:cubicBezTo>
                    <a:cubicBezTo>
                      <a:pt x="17799" y="18944"/>
                      <a:pt x="17803" y="18944"/>
                      <a:pt x="17806" y="18944"/>
                    </a:cubicBezTo>
                    <a:cubicBezTo>
                      <a:pt x="17977" y="18944"/>
                      <a:pt x="18010" y="19463"/>
                      <a:pt x="18181" y="19463"/>
                    </a:cubicBezTo>
                    <a:cubicBezTo>
                      <a:pt x="18185" y="19463"/>
                      <a:pt x="18189" y="19463"/>
                      <a:pt x="18193" y="19462"/>
                    </a:cubicBezTo>
                    <a:cubicBezTo>
                      <a:pt x="18375" y="19440"/>
                      <a:pt x="18361" y="19154"/>
                      <a:pt x="18547" y="19132"/>
                    </a:cubicBezTo>
                    <a:cubicBezTo>
                      <a:pt x="18567" y="19130"/>
                      <a:pt x="18585" y="19129"/>
                      <a:pt x="18601" y="19129"/>
                    </a:cubicBezTo>
                    <a:cubicBezTo>
                      <a:pt x="18718" y="19129"/>
                      <a:pt x="18749" y="19182"/>
                      <a:pt x="18865" y="19182"/>
                    </a:cubicBezTo>
                    <a:cubicBezTo>
                      <a:pt x="18881" y="19182"/>
                      <a:pt x="18900" y="19181"/>
                      <a:pt x="18920" y="19178"/>
                    </a:cubicBezTo>
                    <a:cubicBezTo>
                      <a:pt x="19104" y="19157"/>
                      <a:pt x="19091" y="18910"/>
                      <a:pt x="19275" y="18886"/>
                    </a:cubicBezTo>
                    <a:cubicBezTo>
                      <a:pt x="19288" y="18884"/>
                      <a:pt x="19300" y="18883"/>
                      <a:pt x="19311" y="18883"/>
                    </a:cubicBezTo>
                    <a:cubicBezTo>
                      <a:pt x="19450" y="18883"/>
                      <a:pt x="19477" y="18995"/>
                      <a:pt x="19617" y="18995"/>
                    </a:cubicBezTo>
                    <a:cubicBezTo>
                      <a:pt x="19628" y="18995"/>
                      <a:pt x="19639" y="18995"/>
                      <a:pt x="19652" y="18993"/>
                    </a:cubicBezTo>
                    <a:cubicBezTo>
                      <a:pt x="19673" y="18990"/>
                      <a:pt x="19691" y="18989"/>
                      <a:pt x="19708" y="18989"/>
                    </a:cubicBezTo>
                    <a:cubicBezTo>
                      <a:pt x="19824" y="18989"/>
                      <a:pt x="19854" y="19040"/>
                      <a:pt x="19969" y="19040"/>
                    </a:cubicBezTo>
                    <a:cubicBezTo>
                      <a:pt x="19986" y="19040"/>
                      <a:pt x="20004" y="19039"/>
                      <a:pt x="20025" y="19037"/>
                    </a:cubicBezTo>
                    <a:cubicBezTo>
                      <a:pt x="20209" y="19013"/>
                      <a:pt x="20204" y="18878"/>
                      <a:pt x="20387" y="18856"/>
                    </a:cubicBezTo>
                    <a:cubicBezTo>
                      <a:pt x="20571" y="18834"/>
                      <a:pt x="20558" y="18577"/>
                      <a:pt x="20742" y="18555"/>
                    </a:cubicBezTo>
                    <a:cubicBezTo>
                      <a:pt x="20746" y="18555"/>
                      <a:pt x="20750" y="18555"/>
                      <a:pt x="20753" y="18555"/>
                    </a:cubicBezTo>
                    <a:cubicBezTo>
                      <a:pt x="20926" y="18555"/>
                      <a:pt x="20959" y="19064"/>
                      <a:pt x="21129" y="19064"/>
                    </a:cubicBezTo>
                    <a:cubicBezTo>
                      <a:pt x="21132" y="19064"/>
                      <a:pt x="21136" y="19064"/>
                      <a:pt x="21140" y="19063"/>
                    </a:cubicBezTo>
                    <a:cubicBezTo>
                      <a:pt x="21324" y="19042"/>
                      <a:pt x="21312" y="18800"/>
                      <a:pt x="21497" y="18778"/>
                    </a:cubicBezTo>
                    <a:cubicBezTo>
                      <a:pt x="21504" y="18777"/>
                      <a:pt x="21511" y="18776"/>
                      <a:pt x="21519" y="18776"/>
                    </a:cubicBezTo>
                    <a:cubicBezTo>
                      <a:pt x="21546" y="18776"/>
                      <a:pt x="21574" y="18783"/>
                      <a:pt x="21600" y="18795"/>
                    </a:cubicBezTo>
                    <a:lnTo>
                      <a:pt x="21599" y="0"/>
                    </a:lnTo>
                    <a:close/>
                  </a:path>
                </a:pathLst>
              </a:custGeom>
              <a:solidFill>
                <a:srgbClr val="F9D3E0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38" name="Google Shape;4338;p67"/>
              <p:cNvSpPr/>
              <p:nvPr/>
            </p:nvSpPr>
            <p:spPr>
              <a:xfrm>
                <a:off x="4542102" y="0"/>
                <a:ext cx="329066" cy="7981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D9827D"/>
              </a:solidFill>
              <a:ln w="50800" cap="flat">
                <a:solidFill>
                  <a:srgbClr val="D9827D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sp>
          <p:nvSpPr>
            <p:cNvPr id="540" name="تأكد"/>
            <p:cNvSpPr txBox="1"/>
            <p:nvPr/>
          </p:nvSpPr>
          <p:spPr>
            <a:xfrm>
              <a:off x="760580" y="0"/>
              <a:ext cx="2702106" cy="10668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marL="349250" indent="-349250" defTabSz="914400">
                <a:defRPr sz="8100" u="sng">
                  <a:solidFill>
                    <a:srgbClr val="CC0000"/>
                  </a:solidFill>
                  <a:latin typeface="Beirut Regular"/>
                  <a:ea typeface="Beirut Regular"/>
                  <a:cs typeface="Beirut Regular"/>
                  <a:sym typeface="Beirut Regular"/>
                </a:defRPr>
              </a:lvl1pPr>
            </a:lstStyle>
            <a:p>
              <a:pPr rtl="0">
                <a:defRPr/>
              </a:pPr>
              <a:r>
                <a:t>تأكد</a:t>
              </a:r>
            </a:p>
          </p:txBody>
        </p:sp>
        <p:sp>
          <p:nvSpPr>
            <p:cNvPr id="541" name="بيضاوي"/>
            <p:cNvSpPr/>
            <p:nvPr/>
          </p:nvSpPr>
          <p:spPr>
            <a:xfrm>
              <a:off x="5006294" y="72150"/>
              <a:ext cx="1114372" cy="922500"/>
            </a:xfrm>
            <a:prstGeom prst="ellipse">
              <a:avLst/>
            </a:prstGeom>
            <a:blipFill rotWithShape="1">
              <a:blip r:embed="rId4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defTabSz="914400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543" name="Google Shape;4376;p67"/>
          <p:cNvSpPr/>
          <p:nvPr/>
        </p:nvSpPr>
        <p:spPr>
          <a:xfrm rot="9913345">
            <a:off x="18447993" y="6062407"/>
            <a:ext cx="1025348" cy="5302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67" h="21600" fill="norm" stroke="1" extrusionOk="0">
                <a:moveTo>
                  <a:pt x="10443" y="2182"/>
                </a:moveTo>
                <a:cubicBezTo>
                  <a:pt x="11100" y="2182"/>
                  <a:pt x="11746" y="2931"/>
                  <a:pt x="12144" y="4533"/>
                </a:cubicBezTo>
                <a:cubicBezTo>
                  <a:pt x="12468" y="5844"/>
                  <a:pt x="12594" y="7508"/>
                  <a:pt x="12421" y="9051"/>
                </a:cubicBezTo>
                <a:cubicBezTo>
                  <a:pt x="12259" y="10505"/>
                  <a:pt x="11849" y="11628"/>
                  <a:pt x="11399" y="12433"/>
                </a:cubicBezTo>
                <a:cubicBezTo>
                  <a:pt x="10617" y="13811"/>
                  <a:pt x="9674" y="14470"/>
                  <a:pt x="8735" y="14714"/>
                </a:cubicBezTo>
                <a:cubicBezTo>
                  <a:pt x="8533" y="13986"/>
                  <a:pt x="8372" y="13181"/>
                  <a:pt x="8253" y="12322"/>
                </a:cubicBezTo>
                <a:cubicBezTo>
                  <a:pt x="7831" y="9293"/>
                  <a:pt x="7985" y="5767"/>
                  <a:pt x="8932" y="3642"/>
                </a:cubicBezTo>
                <a:cubicBezTo>
                  <a:pt x="9356" y="2686"/>
                  <a:pt x="9903" y="2182"/>
                  <a:pt x="10443" y="2182"/>
                </a:cubicBezTo>
                <a:close/>
                <a:moveTo>
                  <a:pt x="10375" y="0"/>
                </a:moveTo>
                <a:cubicBezTo>
                  <a:pt x="10169" y="0"/>
                  <a:pt x="9962" y="57"/>
                  <a:pt x="9757" y="170"/>
                </a:cubicBezTo>
                <a:cubicBezTo>
                  <a:pt x="8312" y="975"/>
                  <a:pt x="7278" y="4599"/>
                  <a:pt x="7200" y="8631"/>
                </a:cubicBezTo>
                <a:cubicBezTo>
                  <a:pt x="7156" y="10823"/>
                  <a:pt x="7373" y="12961"/>
                  <a:pt x="7768" y="14813"/>
                </a:cubicBezTo>
                <a:lnTo>
                  <a:pt x="7626" y="14813"/>
                </a:lnTo>
                <a:cubicBezTo>
                  <a:pt x="6071" y="14692"/>
                  <a:pt x="4556" y="13403"/>
                  <a:pt x="3241" y="11068"/>
                </a:cubicBezTo>
                <a:cubicBezTo>
                  <a:pt x="2626" y="9954"/>
                  <a:pt x="2057" y="8643"/>
                  <a:pt x="1552" y="7155"/>
                </a:cubicBezTo>
                <a:cubicBezTo>
                  <a:pt x="1055" y="5701"/>
                  <a:pt x="637" y="4049"/>
                  <a:pt x="191" y="2474"/>
                </a:cubicBezTo>
                <a:cubicBezTo>
                  <a:pt x="173" y="2402"/>
                  <a:pt x="147" y="2373"/>
                  <a:pt x="121" y="2373"/>
                </a:cubicBezTo>
                <a:cubicBezTo>
                  <a:pt x="53" y="2373"/>
                  <a:pt x="-20" y="2575"/>
                  <a:pt x="6" y="2782"/>
                </a:cubicBezTo>
                <a:cubicBezTo>
                  <a:pt x="459" y="6496"/>
                  <a:pt x="1552" y="9614"/>
                  <a:pt x="2669" y="11883"/>
                </a:cubicBezTo>
                <a:cubicBezTo>
                  <a:pt x="3944" y="14438"/>
                  <a:pt x="5435" y="16048"/>
                  <a:pt x="6998" y="16541"/>
                </a:cubicBezTo>
                <a:cubicBezTo>
                  <a:pt x="7367" y="16657"/>
                  <a:pt x="7738" y="16722"/>
                  <a:pt x="8111" y="16722"/>
                </a:cubicBezTo>
                <a:cubicBezTo>
                  <a:pt x="8165" y="16722"/>
                  <a:pt x="8219" y="16722"/>
                  <a:pt x="8273" y="16719"/>
                </a:cubicBezTo>
                <a:cubicBezTo>
                  <a:pt x="8486" y="17391"/>
                  <a:pt x="8723" y="18008"/>
                  <a:pt x="8980" y="18536"/>
                </a:cubicBezTo>
                <a:cubicBezTo>
                  <a:pt x="10036" y="20716"/>
                  <a:pt x="11392" y="21600"/>
                  <a:pt x="12701" y="21600"/>
                </a:cubicBezTo>
                <a:cubicBezTo>
                  <a:pt x="12893" y="21600"/>
                  <a:pt x="13084" y="21580"/>
                  <a:pt x="13273" y="21543"/>
                </a:cubicBezTo>
                <a:cubicBezTo>
                  <a:pt x="16102" y="20993"/>
                  <a:pt x="18758" y="16751"/>
                  <a:pt x="20408" y="10330"/>
                </a:cubicBezTo>
                <a:cubicBezTo>
                  <a:pt x="20416" y="10295"/>
                  <a:pt x="20420" y="10263"/>
                  <a:pt x="20428" y="10228"/>
                </a:cubicBezTo>
                <a:cubicBezTo>
                  <a:pt x="20455" y="11199"/>
                  <a:pt x="20487" y="12169"/>
                  <a:pt x="20538" y="13127"/>
                </a:cubicBezTo>
                <a:cubicBezTo>
                  <a:pt x="20585" y="14053"/>
                  <a:pt x="20621" y="14966"/>
                  <a:pt x="20660" y="15882"/>
                </a:cubicBezTo>
                <a:cubicBezTo>
                  <a:pt x="20700" y="16929"/>
                  <a:pt x="20692" y="18008"/>
                  <a:pt x="20763" y="19032"/>
                </a:cubicBezTo>
                <a:cubicBezTo>
                  <a:pt x="20789" y="19457"/>
                  <a:pt x="20953" y="19734"/>
                  <a:pt x="21099" y="19734"/>
                </a:cubicBezTo>
                <a:cubicBezTo>
                  <a:pt x="21112" y="19734"/>
                  <a:pt x="21125" y="19731"/>
                  <a:pt x="21138" y="19726"/>
                </a:cubicBezTo>
                <a:cubicBezTo>
                  <a:pt x="21319" y="19650"/>
                  <a:pt x="21415" y="19274"/>
                  <a:pt x="21434" y="18790"/>
                </a:cubicBezTo>
                <a:cubicBezTo>
                  <a:pt x="21481" y="17687"/>
                  <a:pt x="21450" y="16519"/>
                  <a:pt x="21469" y="15408"/>
                </a:cubicBezTo>
                <a:cubicBezTo>
                  <a:pt x="21489" y="14295"/>
                  <a:pt x="21529" y="13159"/>
                  <a:pt x="21545" y="12026"/>
                </a:cubicBezTo>
                <a:cubicBezTo>
                  <a:pt x="21561" y="10902"/>
                  <a:pt x="21580" y="9777"/>
                  <a:pt x="21556" y="8653"/>
                </a:cubicBezTo>
                <a:cubicBezTo>
                  <a:pt x="21537" y="7476"/>
                  <a:pt x="21505" y="6286"/>
                  <a:pt x="21146" y="5503"/>
                </a:cubicBezTo>
                <a:cubicBezTo>
                  <a:pt x="20959" y="5098"/>
                  <a:pt x="20743" y="4940"/>
                  <a:pt x="20521" y="4940"/>
                </a:cubicBezTo>
                <a:cubicBezTo>
                  <a:pt x="20361" y="4940"/>
                  <a:pt x="20200" y="5022"/>
                  <a:pt x="20045" y="5150"/>
                </a:cubicBezTo>
                <a:cubicBezTo>
                  <a:pt x="19674" y="5459"/>
                  <a:pt x="19299" y="5834"/>
                  <a:pt x="18932" y="6219"/>
                </a:cubicBezTo>
                <a:cubicBezTo>
                  <a:pt x="18553" y="6604"/>
                  <a:pt x="18170" y="6970"/>
                  <a:pt x="17796" y="7399"/>
                </a:cubicBezTo>
                <a:cubicBezTo>
                  <a:pt x="17440" y="7816"/>
                  <a:pt x="17034" y="8202"/>
                  <a:pt x="16738" y="8895"/>
                </a:cubicBezTo>
                <a:cubicBezTo>
                  <a:pt x="16647" y="9105"/>
                  <a:pt x="16687" y="9633"/>
                  <a:pt x="16813" y="9690"/>
                </a:cubicBezTo>
                <a:cubicBezTo>
                  <a:pt x="16889" y="9720"/>
                  <a:pt x="16967" y="9732"/>
                  <a:pt x="17046" y="9732"/>
                </a:cubicBezTo>
                <a:cubicBezTo>
                  <a:pt x="17319" y="9732"/>
                  <a:pt x="17600" y="9582"/>
                  <a:pt x="17867" y="9471"/>
                </a:cubicBezTo>
                <a:cubicBezTo>
                  <a:pt x="18206" y="9315"/>
                  <a:pt x="18545" y="9105"/>
                  <a:pt x="18885" y="8917"/>
                </a:cubicBezTo>
                <a:cubicBezTo>
                  <a:pt x="19213" y="8732"/>
                  <a:pt x="19540" y="8532"/>
                  <a:pt x="19863" y="8323"/>
                </a:cubicBezTo>
                <a:cubicBezTo>
                  <a:pt x="18640" y="13436"/>
                  <a:pt x="16777" y="17104"/>
                  <a:pt x="14634" y="18590"/>
                </a:cubicBezTo>
                <a:cubicBezTo>
                  <a:pt x="14044" y="19003"/>
                  <a:pt x="13387" y="19240"/>
                  <a:pt x="12723" y="19240"/>
                </a:cubicBezTo>
                <a:cubicBezTo>
                  <a:pt x="11514" y="19240"/>
                  <a:pt x="10279" y="18455"/>
                  <a:pt x="9370" y="16499"/>
                </a:cubicBezTo>
                <a:cubicBezTo>
                  <a:pt x="10104" y="16201"/>
                  <a:pt x="10818" y="15638"/>
                  <a:pt x="11461" y="14714"/>
                </a:cubicBezTo>
                <a:cubicBezTo>
                  <a:pt x="12681" y="12961"/>
                  <a:pt x="13569" y="9458"/>
                  <a:pt x="13150" y="5525"/>
                </a:cubicBezTo>
                <a:cubicBezTo>
                  <a:pt x="12782" y="2037"/>
                  <a:pt x="11613" y="0"/>
                  <a:pt x="10375" y="0"/>
                </a:cubicBezTo>
                <a:close/>
              </a:path>
            </a:pathLst>
          </a:custGeom>
          <a:solidFill>
            <a:srgbClr val="76BB40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defTabSz="2438400" rtl="0">
              <a:defRPr sz="36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grpSp>
        <p:nvGrpSpPr>
          <p:cNvPr id="546" name="تجميع"/>
          <p:cNvGrpSpPr/>
          <p:nvPr/>
        </p:nvGrpSpPr>
        <p:grpSpPr>
          <a:xfrm>
            <a:off x="15065486" y="4481224"/>
            <a:ext cx="1590041" cy="1325851"/>
            <a:chOff x="0" y="-63500"/>
            <a:chExt cx="1590039" cy="1325850"/>
          </a:xfrm>
        </p:grpSpPr>
        <p:pic>
          <p:nvPicPr>
            <p:cNvPr id="544" name="بيضاوي بيضاوي" descr="بيضاوي بيضاوي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111161" y="-63500"/>
              <a:ext cx="1367718" cy="1259145"/>
            </a:xfrm>
            <a:prstGeom prst="rect">
              <a:avLst/>
            </a:prstGeom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sp>
          <p:nvSpPr>
            <p:cNvPr id="545" name="مستطيل 38"/>
            <p:cNvSpPr txBox="1"/>
            <p:nvPr/>
          </p:nvSpPr>
          <p:spPr>
            <a:xfrm>
              <a:off x="0" y="176460"/>
              <a:ext cx="1590040" cy="10858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914400">
                <a:defRPr b="1" sz="5600">
                  <a:ln w="6600" cap="flat">
                    <a:solidFill>
                      <a:srgbClr val="953735"/>
                    </a:solidFill>
                    <a:prstDash val="solid"/>
                    <a:round/>
                  </a:ln>
                  <a:solidFill>
                    <a:srgbClr val="FFFFFF"/>
                  </a:solidFill>
                  <a:effectLst>
                    <a:outerShdw sx="100000" sy="100000" kx="0" ky="0" algn="b" rotWithShape="0" blurRad="0" dist="38100" dir="2700000">
                      <a:srgbClr val="C0504D"/>
                    </a:outerShdw>
                  </a:effectLst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٣</a:t>
              </a:r>
            </a:p>
          </p:txBody>
        </p:sp>
      </p:grpSp>
      <p:pic>
        <p:nvPicPr>
          <p:cNvPr id="547" name="IMG_8572.png" descr="IMG_8572.png"/>
          <p:cNvPicPr>
            <a:picLocks noChangeAspect="1"/>
          </p:cNvPicPr>
          <p:nvPr/>
        </p:nvPicPr>
        <p:blipFill>
          <a:blip r:embed="rId6">
            <a:extLst/>
          </a:blip>
          <a:srcRect l="56181" t="29131" r="20930" b="66096"/>
          <a:stretch>
            <a:fillRect/>
          </a:stretch>
        </p:blipFill>
        <p:spPr>
          <a:xfrm>
            <a:off x="5192414" y="2577955"/>
            <a:ext cx="9325174" cy="1458278"/>
          </a:xfrm>
          <a:prstGeom prst="rect">
            <a:avLst/>
          </a:prstGeom>
          <a:ln w="12700">
            <a:miter lim="400000"/>
          </a:ln>
        </p:spPr>
      </p:pic>
      <p:pic>
        <p:nvPicPr>
          <p:cNvPr id="548" name="IMG_8628.png" descr="IMG_8628.png"/>
          <p:cNvPicPr>
            <a:picLocks noChangeAspect="1"/>
          </p:cNvPicPr>
          <p:nvPr/>
        </p:nvPicPr>
        <p:blipFill>
          <a:blip r:embed="rId7">
            <a:extLst/>
          </a:blip>
          <a:srcRect l="13113" t="33515" r="70597" b="62084"/>
          <a:stretch>
            <a:fillRect/>
          </a:stretch>
        </p:blipFill>
        <p:spPr>
          <a:xfrm>
            <a:off x="6399525" y="4333929"/>
            <a:ext cx="8313211" cy="168406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750">
        <p14:prism dir="l" isContent="0" isInverted="1"/>
      </p:transition>
    </mc:Choice>
    <mc:Fallback>
      <p:transition spd="fast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mph" nodeType="afterEffect" presetSubtype="0" presetID="8" grpId="2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Rot by="-2700000">
                                      <p:cBhvr>
                                        <p:cTn id="10" dur="1000" fill="hold"/>
                                        <p:tgtEl>
                                          <p:spTgt spid="5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Class="emph" nodeType="afterEffect" presetSubtype="0" presetID="8" grpId="3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Rot by="-2700000">
                                      <p:cBhvr>
                                        <p:cTn id="13" dur="1000" fill="hold"/>
                                        <p:tgtEl>
                                          <p:spTgt spid="5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Class="entr" nodeType="afterEffect" presetSubtype="4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in">
                                      <p:cBhvr>
                                        <p:cTn id="17" dur="60000"/>
                                        <p:tgtEl>
                                          <p:spTgt spid="5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emph" nodeType="afterEffect" presetSubtype="0" presetID="8" grpId="5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Rot by="-2700000">
                                      <p:cBhvr>
                                        <p:cTn id="20" dur="1000" fill="hold"/>
                                        <p:tgtEl>
                                          <p:spTgt spid="5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Class="emph" nodeType="afterEffect" presetSubtype="0" presetID="8" grpId="6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Rot by="-2700000">
                                      <p:cBhvr>
                                        <p:cTn id="23" dur="1000" fill="hold"/>
                                        <p:tgtEl>
                                          <p:spTgt spid="5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mph" nodeType="afterEffect" presetSubtype="0" presetID="35" grpId="7" repeatCount="4000" fill="hold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6" dur="1000" fill="hold"/>
                                        <p:tgtEl>
                                          <p:spTgt spid="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Class="emph" nodeType="afterEffect" presetSubtype="0" presetID="35" grpId="8" repeatCount="4000" fill="hold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9" dur="1000" fill="hold"/>
                                        <p:tgtEl>
                                          <p:spTgt spid="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Class="exit" nodeType="afterEffect" presetID="9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dissolve" transition="out">
                                      <p:cBhvr>
                                        <p:cTn id="32" dur="5250" fill="hold"/>
                                        <p:tgtEl>
                                          <p:spTgt spid="5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fill="hold">
                                          <p:stCondLst>
                                            <p:cond delay="5249"/>
                                          </p:stCondLst>
                                        </p:cTn>
                                        <p:tgtEl>
                                          <p:spTgt spid="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527" grpId="4"/>
      <p:bldP build="whole" bldLvl="1" animBg="1" rev="0" advAuto="0" spid="531" grpId="1"/>
      <p:bldP build="whole" bldLvl="1" animBg="1" rev="0" advAuto="0" spid="531" grpId="2"/>
      <p:bldP build="whole" bldLvl="1" animBg="1" rev="0" advAuto="0" spid="531" grpId="3"/>
      <p:bldP build="whole" bldLvl="1" animBg="1" rev="0" advAuto="0" spid="527" grpId="7"/>
      <p:bldP build="whole" bldLvl="1" animBg="1" rev="0" advAuto="0" spid="531" grpId="5"/>
      <p:bldP build="whole" bldLvl="1" animBg="1" rev="0" advAuto="0" spid="531" grpId="6"/>
      <p:bldP build="whole" bldLvl="1" animBg="1" rev="0" advAuto="0" spid="527" grpId="8"/>
      <p:bldP build="whole" bldLvl="1" animBg="1" rev="0" advAuto="0" spid="527" grpId="9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4" name="Google Shape;4333;p67"/>
          <p:cNvGrpSpPr/>
          <p:nvPr/>
        </p:nvGrpSpPr>
        <p:grpSpPr>
          <a:xfrm>
            <a:off x="15444837" y="2690375"/>
            <a:ext cx="5036134" cy="934379"/>
            <a:chOff x="0" y="0"/>
            <a:chExt cx="5036132" cy="934378"/>
          </a:xfrm>
        </p:grpSpPr>
        <p:sp>
          <p:nvSpPr>
            <p:cNvPr id="550" name="Google Shape;4334;p67"/>
            <p:cNvSpPr/>
            <p:nvPr/>
          </p:nvSpPr>
          <p:spPr>
            <a:xfrm>
              <a:off x="4690435" y="0"/>
              <a:ext cx="322640" cy="7825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2" y="0"/>
                  </a:moveTo>
                  <a:cubicBezTo>
                    <a:pt x="4844" y="0"/>
                    <a:pt x="0" y="1997"/>
                    <a:pt x="0" y="4452"/>
                  </a:cubicBezTo>
                  <a:lnTo>
                    <a:pt x="0" y="5022"/>
                  </a:lnTo>
                  <a:lnTo>
                    <a:pt x="2424" y="5022"/>
                  </a:lnTo>
                  <a:lnTo>
                    <a:pt x="2424" y="4452"/>
                  </a:lnTo>
                  <a:cubicBezTo>
                    <a:pt x="2424" y="2546"/>
                    <a:pt x="6174" y="999"/>
                    <a:pt x="10802" y="999"/>
                  </a:cubicBezTo>
                  <a:cubicBezTo>
                    <a:pt x="15426" y="999"/>
                    <a:pt x="19176" y="2546"/>
                    <a:pt x="19176" y="4452"/>
                  </a:cubicBezTo>
                  <a:lnTo>
                    <a:pt x="19176" y="18800"/>
                  </a:lnTo>
                  <a:cubicBezTo>
                    <a:pt x="19176" y="19798"/>
                    <a:pt x="17209" y="20602"/>
                    <a:pt x="14805" y="20602"/>
                  </a:cubicBezTo>
                  <a:lnTo>
                    <a:pt x="13732" y="20602"/>
                  </a:lnTo>
                  <a:cubicBezTo>
                    <a:pt x="11308" y="20602"/>
                    <a:pt x="9361" y="19798"/>
                    <a:pt x="9361" y="18800"/>
                  </a:cubicBezTo>
                  <a:lnTo>
                    <a:pt x="9361" y="6457"/>
                  </a:lnTo>
                  <a:cubicBezTo>
                    <a:pt x="9361" y="6123"/>
                    <a:pt x="8758" y="5956"/>
                    <a:pt x="8149" y="5956"/>
                  </a:cubicBezTo>
                  <a:cubicBezTo>
                    <a:pt x="7546" y="5956"/>
                    <a:pt x="6937" y="6123"/>
                    <a:pt x="6937" y="6457"/>
                  </a:cubicBezTo>
                  <a:lnTo>
                    <a:pt x="6937" y="18800"/>
                  </a:lnTo>
                  <a:cubicBezTo>
                    <a:pt x="6937" y="20347"/>
                    <a:pt x="9982" y="21600"/>
                    <a:pt x="13732" y="21600"/>
                  </a:cubicBezTo>
                  <a:lnTo>
                    <a:pt x="14805" y="21600"/>
                  </a:lnTo>
                  <a:cubicBezTo>
                    <a:pt x="18560" y="21600"/>
                    <a:pt x="21580" y="20347"/>
                    <a:pt x="21600" y="18800"/>
                  </a:cubicBezTo>
                  <a:lnTo>
                    <a:pt x="21600" y="4452"/>
                  </a:lnTo>
                  <a:cubicBezTo>
                    <a:pt x="21580" y="1997"/>
                    <a:pt x="16756" y="8"/>
                    <a:pt x="10802" y="0"/>
                  </a:cubicBezTo>
                  <a:close/>
                </a:path>
              </a:pathLst>
            </a:custGeom>
            <a:solidFill>
              <a:srgbClr val="95A5D2"/>
            </a:solidFill>
            <a:ln w="304800" cap="flat">
              <a:solidFill>
                <a:srgbClr val="FFFFFF"/>
              </a:solidFill>
              <a:prstDash val="solid"/>
              <a:round/>
            </a:ln>
            <a:effectLst>
              <a:outerShdw sx="100000" sy="100000" kx="0" ky="0" algn="b" rotWithShape="0" blurRad="165100" dist="50800" dir="5400000">
                <a:srgbClr val="000000">
                  <a:alpha val="2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551" name="Google Shape;4336;p67"/>
            <p:cNvSpPr/>
            <p:nvPr/>
          </p:nvSpPr>
          <p:spPr>
            <a:xfrm>
              <a:off x="4690435" y="0"/>
              <a:ext cx="322640" cy="7825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2" y="0"/>
                  </a:moveTo>
                  <a:cubicBezTo>
                    <a:pt x="4844" y="0"/>
                    <a:pt x="0" y="1997"/>
                    <a:pt x="0" y="4452"/>
                  </a:cubicBezTo>
                  <a:lnTo>
                    <a:pt x="0" y="5022"/>
                  </a:lnTo>
                  <a:lnTo>
                    <a:pt x="2424" y="5022"/>
                  </a:lnTo>
                  <a:lnTo>
                    <a:pt x="2424" y="4452"/>
                  </a:lnTo>
                  <a:cubicBezTo>
                    <a:pt x="2424" y="2546"/>
                    <a:pt x="6174" y="999"/>
                    <a:pt x="10802" y="999"/>
                  </a:cubicBezTo>
                  <a:cubicBezTo>
                    <a:pt x="15426" y="999"/>
                    <a:pt x="19176" y="2546"/>
                    <a:pt x="19176" y="4452"/>
                  </a:cubicBezTo>
                  <a:lnTo>
                    <a:pt x="19176" y="18800"/>
                  </a:lnTo>
                  <a:cubicBezTo>
                    <a:pt x="19176" y="19798"/>
                    <a:pt x="17209" y="20602"/>
                    <a:pt x="14805" y="20602"/>
                  </a:cubicBezTo>
                  <a:lnTo>
                    <a:pt x="13732" y="20602"/>
                  </a:lnTo>
                  <a:cubicBezTo>
                    <a:pt x="11308" y="20602"/>
                    <a:pt x="9361" y="19798"/>
                    <a:pt x="9361" y="18800"/>
                  </a:cubicBezTo>
                  <a:lnTo>
                    <a:pt x="9361" y="6457"/>
                  </a:lnTo>
                  <a:cubicBezTo>
                    <a:pt x="9361" y="6123"/>
                    <a:pt x="8758" y="5956"/>
                    <a:pt x="8149" y="5956"/>
                  </a:cubicBezTo>
                  <a:cubicBezTo>
                    <a:pt x="7546" y="5956"/>
                    <a:pt x="6937" y="6123"/>
                    <a:pt x="6937" y="6457"/>
                  </a:cubicBezTo>
                  <a:lnTo>
                    <a:pt x="6937" y="18800"/>
                  </a:lnTo>
                  <a:cubicBezTo>
                    <a:pt x="6937" y="20347"/>
                    <a:pt x="9982" y="21600"/>
                    <a:pt x="13732" y="21600"/>
                  </a:cubicBezTo>
                  <a:lnTo>
                    <a:pt x="14805" y="21600"/>
                  </a:lnTo>
                  <a:cubicBezTo>
                    <a:pt x="18560" y="21600"/>
                    <a:pt x="21580" y="20347"/>
                    <a:pt x="21600" y="18800"/>
                  </a:cubicBezTo>
                  <a:lnTo>
                    <a:pt x="21600" y="4452"/>
                  </a:lnTo>
                  <a:cubicBezTo>
                    <a:pt x="21580" y="1997"/>
                    <a:pt x="16756" y="8"/>
                    <a:pt x="10802" y="0"/>
                  </a:cubicBezTo>
                  <a:close/>
                </a:path>
              </a:pathLst>
            </a:custGeom>
            <a:solidFill>
              <a:srgbClr val="95A5D2"/>
            </a:solidFill>
            <a:ln w="3048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552" name="Google Shape;4337;p67"/>
            <p:cNvSpPr/>
            <p:nvPr/>
          </p:nvSpPr>
          <p:spPr>
            <a:xfrm>
              <a:off x="0" y="116217"/>
              <a:ext cx="5036133" cy="8181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121"/>
                  </a:lnTo>
                  <a:cubicBezTo>
                    <a:pt x="19" y="21103"/>
                    <a:pt x="41" y="21094"/>
                    <a:pt x="64" y="21091"/>
                  </a:cubicBezTo>
                  <a:cubicBezTo>
                    <a:pt x="68" y="21091"/>
                    <a:pt x="72" y="21091"/>
                    <a:pt x="75" y="21091"/>
                  </a:cubicBezTo>
                  <a:cubicBezTo>
                    <a:pt x="247" y="21091"/>
                    <a:pt x="281" y="21600"/>
                    <a:pt x="453" y="21600"/>
                  </a:cubicBezTo>
                  <a:cubicBezTo>
                    <a:pt x="457" y="21600"/>
                    <a:pt x="460" y="21600"/>
                    <a:pt x="464" y="21599"/>
                  </a:cubicBezTo>
                  <a:cubicBezTo>
                    <a:pt x="648" y="21578"/>
                    <a:pt x="642" y="21446"/>
                    <a:pt x="826" y="21422"/>
                  </a:cubicBezTo>
                  <a:cubicBezTo>
                    <a:pt x="1012" y="21399"/>
                    <a:pt x="997" y="21140"/>
                    <a:pt x="1183" y="21116"/>
                  </a:cubicBezTo>
                  <a:cubicBezTo>
                    <a:pt x="1369" y="21094"/>
                    <a:pt x="1364" y="21001"/>
                    <a:pt x="1548" y="20976"/>
                  </a:cubicBezTo>
                  <a:cubicBezTo>
                    <a:pt x="1554" y="20976"/>
                    <a:pt x="1560" y="20975"/>
                    <a:pt x="1566" y="20975"/>
                  </a:cubicBezTo>
                  <a:cubicBezTo>
                    <a:pt x="1730" y="20975"/>
                    <a:pt x="1754" y="21266"/>
                    <a:pt x="1918" y="21266"/>
                  </a:cubicBezTo>
                  <a:cubicBezTo>
                    <a:pt x="1924" y="21266"/>
                    <a:pt x="1930" y="21265"/>
                    <a:pt x="1936" y="21265"/>
                  </a:cubicBezTo>
                  <a:cubicBezTo>
                    <a:pt x="2120" y="21240"/>
                    <a:pt x="2114" y="21099"/>
                    <a:pt x="2298" y="21077"/>
                  </a:cubicBezTo>
                  <a:cubicBezTo>
                    <a:pt x="2482" y="21055"/>
                    <a:pt x="2479" y="20981"/>
                    <a:pt x="2663" y="20957"/>
                  </a:cubicBezTo>
                  <a:cubicBezTo>
                    <a:pt x="2849" y="20935"/>
                    <a:pt x="2847" y="20896"/>
                    <a:pt x="3031" y="20871"/>
                  </a:cubicBezTo>
                  <a:cubicBezTo>
                    <a:pt x="3036" y="20871"/>
                    <a:pt x="3041" y="20871"/>
                    <a:pt x="3046" y="20871"/>
                  </a:cubicBezTo>
                  <a:cubicBezTo>
                    <a:pt x="3212" y="20871"/>
                    <a:pt x="3241" y="21236"/>
                    <a:pt x="3406" y="21236"/>
                  </a:cubicBezTo>
                  <a:cubicBezTo>
                    <a:pt x="3411" y="21236"/>
                    <a:pt x="3417" y="21236"/>
                    <a:pt x="3422" y="21235"/>
                  </a:cubicBezTo>
                  <a:cubicBezTo>
                    <a:pt x="3606" y="21213"/>
                    <a:pt x="3574" y="20598"/>
                    <a:pt x="3759" y="20576"/>
                  </a:cubicBezTo>
                  <a:cubicBezTo>
                    <a:pt x="3762" y="20576"/>
                    <a:pt x="3765" y="20575"/>
                    <a:pt x="3768" y="20575"/>
                  </a:cubicBezTo>
                  <a:cubicBezTo>
                    <a:pt x="3942" y="20575"/>
                    <a:pt x="3976" y="21136"/>
                    <a:pt x="4150" y="21136"/>
                  </a:cubicBezTo>
                  <a:cubicBezTo>
                    <a:pt x="4154" y="21136"/>
                    <a:pt x="4157" y="21136"/>
                    <a:pt x="4160" y="21135"/>
                  </a:cubicBezTo>
                  <a:cubicBezTo>
                    <a:pt x="4344" y="21113"/>
                    <a:pt x="4314" y="20522"/>
                    <a:pt x="4498" y="20500"/>
                  </a:cubicBezTo>
                  <a:cubicBezTo>
                    <a:pt x="4503" y="20500"/>
                    <a:pt x="4508" y="20500"/>
                    <a:pt x="4512" y="20500"/>
                  </a:cubicBezTo>
                  <a:cubicBezTo>
                    <a:pt x="4681" y="20500"/>
                    <a:pt x="4708" y="20887"/>
                    <a:pt x="4877" y="20887"/>
                  </a:cubicBezTo>
                  <a:cubicBezTo>
                    <a:pt x="4882" y="20887"/>
                    <a:pt x="4886" y="20887"/>
                    <a:pt x="4891" y="20886"/>
                  </a:cubicBezTo>
                  <a:cubicBezTo>
                    <a:pt x="5075" y="20864"/>
                    <a:pt x="5059" y="20544"/>
                    <a:pt x="5243" y="20520"/>
                  </a:cubicBezTo>
                  <a:cubicBezTo>
                    <a:pt x="5313" y="20511"/>
                    <a:pt x="5356" y="20509"/>
                    <a:pt x="5393" y="20509"/>
                  </a:cubicBezTo>
                  <a:cubicBezTo>
                    <a:pt x="5420" y="20509"/>
                    <a:pt x="5443" y="20509"/>
                    <a:pt x="5471" y="20509"/>
                  </a:cubicBezTo>
                  <a:cubicBezTo>
                    <a:pt x="5506" y="20509"/>
                    <a:pt x="5549" y="20508"/>
                    <a:pt x="5613" y="20500"/>
                  </a:cubicBezTo>
                  <a:cubicBezTo>
                    <a:pt x="5799" y="20478"/>
                    <a:pt x="5791" y="20329"/>
                    <a:pt x="5975" y="20307"/>
                  </a:cubicBezTo>
                  <a:cubicBezTo>
                    <a:pt x="6160" y="20285"/>
                    <a:pt x="6158" y="20263"/>
                    <a:pt x="6344" y="20241"/>
                  </a:cubicBezTo>
                  <a:cubicBezTo>
                    <a:pt x="6348" y="20241"/>
                    <a:pt x="6352" y="20241"/>
                    <a:pt x="6356" y="20241"/>
                  </a:cubicBezTo>
                  <a:cubicBezTo>
                    <a:pt x="6525" y="20241"/>
                    <a:pt x="6556" y="20684"/>
                    <a:pt x="6725" y="20684"/>
                  </a:cubicBezTo>
                  <a:cubicBezTo>
                    <a:pt x="6729" y="20684"/>
                    <a:pt x="6733" y="20684"/>
                    <a:pt x="6737" y="20684"/>
                  </a:cubicBezTo>
                  <a:cubicBezTo>
                    <a:pt x="6922" y="20659"/>
                    <a:pt x="6914" y="20498"/>
                    <a:pt x="7100" y="20476"/>
                  </a:cubicBezTo>
                  <a:cubicBezTo>
                    <a:pt x="7284" y="20454"/>
                    <a:pt x="7271" y="20219"/>
                    <a:pt x="7457" y="20197"/>
                  </a:cubicBezTo>
                  <a:cubicBezTo>
                    <a:pt x="7464" y="20196"/>
                    <a:pt x="7470" y="20196"/>
                    <a:pt x="7476" y="20196"/>
                  </a:cubicBezTo>
                  <a:cubicBezTo>
                    <a:pt x="7636" y="20196"/>
                    <a:pt x="7660" y="20443"/>
                    <a:pt x="7820" y="20443"/>
                  </a:cubicBezTo>
                  <a:cubicBezTo>
                    <a:pt x="7826" y="20443"/>
                    <a:pt x="7833" y="20443"/>
                    <a:pt x="7839" y="20442"/>
                  </a:cubicBezTo>
                  <a:cubicBezTo>
                    <a:pt x="8025" y="20422"/>
                    <a:pt x="8016" y="20226"/>
                    <a:pt x="8200" y="20204"/>
                  </a:cubicBezTo>
                  <a:cubicBezTo>
                    <a:pt x="8384" y="20180"/>
                    <a:pt x="8381" y="20102"/>
                    <a:pt x="8565" y="20082"/>
                  </a:cubicBezTo>
                  <a:cubicBezTo>
                    <a:pt x="8569" y="20082"/>
                    <a:pt x="8573" y="20082"/>
                    <a:pt x="8576" y="20082"/>
                  </a:cubicBezTo>
                  <a:cubicBezTo>
                    <a:pt x="8746" y="20082"/>
                    <a:pt x="8779" y="20550"/>
                    <a:pt x="8948" y="20550"/>
                  </a:cubicBezTo>
                  <a:cubicBezTo>
                    <a:pt x="8952" y="20550"/>
                    <a:pt x="8956" y="20549"/>
                    <a:pt x="8960" y="20549"/>
                  </a:cubicBezTo>
                  <a:cubicBezTo>
                    <a:pt x="9146" y="20527"/>
                    <a:pt x="9145" y="20522"/>
                    <a:pt x="9330" y="20498"/>
                  </a:cubicBezTo>
                  <a:cubicBezTo>
                    <a:pt x="9515" y="20476"/>
                    <a:pt x="9492" y="20048"/>
                    <a:pt x="9677" y="20026"/>
                  </a:cubicBezTo>
                  <a:cubicBezTo>
                    <a:pt x="9684" y="20025"/>
                    <a:pt x="9691" y="20025"/>
                    <a:pt x="9697" y="20025"/>
                  </a:cubicBezTo>
                  <a:cubicBezTo>
                    <a:pt x="9856" y="20025"/>
                    <a:pt x="9880" y="20260"/>
                    <a:pt x="10039" y="20260"/>
                  </a:cubicBezTo>
                  <a:cubicBezTo>
                    <a:pt x="10046" y="20260"/>
                    <a:pt x="10053" y="20259"/>
                    <a:pt x="10061" y="20258"/>
                  </a:cubicBezTo>
                  <a:cubicBezTo>
                    <a:pt x="10245" y="20236"/>
                    <a:pt x="10237" y="20090"/>
                    <a:pt x="10423" y="20068"/>
                  </a:cubicBezTo>
                  <a:cubicBezTo>
                    <a:pt x="10607" y="20046"/>
                    <a:pt x="10594" y="19797"/>
                    <a:pt x="10780" y="19772"/>
                  </a:cubicBezTo>
                  <a:cubicBezTo>
                    <a:pt x="10784" y="19772"/>
                    <a:pt x="10788" y="19771"/>
                    <a:pt x="10791" y="19771"/>
                  </a:cubicBezTo>
                  <a:cubicBezTo>
                    <a:pt x="10962" y="19771"/>
                    <a:pt x="10994" y="20256"/>
                    <a:pt x="11166" y="20256"/>
                  </a:cubicBezTo>
                  <a:cubicBezTo>
                    <a:pt x="11170" y="20256"/>
                    <a:pt x="11173" y="20256"/>
                    <a:pt x="11177" y="20256"/>
                  </a:cubicBezTo>
                  <a:cubicBezTo>
                    <a:pt x="11362" y="20231"/>
                    <a:pt x="11345" y="19929"/>
                    <a:pt x="11530" y="19907"/>
                  </a:cubicBezTo>
                  <a:cubicBezTo>
                    <a:pt x="11714" y="19885"/>
                    <a:pt x="11705" y="19677"/>
                    <a:pt x="11889" y="19653"/>
                  </a:cubicBezTo>
                  <a:cubicBezTo>
                    <a:pt x="12073" y="19631"/>
                    <a:pt x="12074" y="19648"/>
                    <a:pt x="12259" y="19623"/>
                  </a:cubicBezTo>
                  <a:cubicBezTo>
                    <a:pt x="12274" y="19621"/>
                    <a:pt x="12289" y="19620"/>
                    <a:pt x="12302" y="19620"/>
                  </a:cubicBezTo>
                  <a:cubicBezTo>
                    <a:pt x="12433" y="19620"/>
                    <a:pt x="12462" y="19711"/>
                    <a:pt x="12595" y="19711"/>
                  </a:cubicBezTo>
                  <a:cubicBezTo>
                    <a:pt x="12607" y="19711"/>
                    <a:pt x="12620" y="19710"/>
                    <a:pt x="12635" y="19708"/>
                  </a:cubicBezTo>
                  <a:cubicBezTo>
                    <a:pt x="12819" y="19687"/>
                    <a:pt x="12816" y="19633"/>
                    <a:pt x="13002" y="19611"/>
                  </a:cubicBezTo>
                  <a:cubicBezTo>
                    <a:pt x="13007" y="19610"/>
                    <a:pt x="13011" y="19610"/>
                    <a:pt x="13016" y="19610"/>
                  </a:cubicBezTo>
                  <a:cubicBezTo>
                    <a:pt x="13182" y="19610"/>
                    <a:pt x="13210" y="19973"/>
                    <a:pt x="13377" y="19973"/>
                  </a:cubicBezTo>
                  <a:cubicBezTo>
                    <a:pt x="13381" y="19973"/>
                    <a:pt x="13386" y="19973"/>
                    <a:pt x="13391" y="19972"/>
                  </a:cubicBezTo>
                  <a:cubicBezTo>
                    <a:pt x="13413" y="19970"/>
                    <a:pt x="13432" y="19968"/>
                    <a:pt x="13449" y="19968"/>
                  </a:cubicBezTo>
                  <a:cubicBezTo>
                    <a:pt x="13561" y="19968"/>
                    <a:pt x="13593" y="20016"/>
                    <a:pt x="13705" y="20016"/>
                  </a:cubicBezTo>
                  <a:cubicBezTo>
                    <a:pt x="13722" y="20016"/>
                    <a:pt x="13742" y="20014"/>
                    <a:pt x="13764" y="20012"/>
                  </a:cubicBezTo>
                  <a:cubicBezTo>
                    <a:pt x="13950" y="19990"/>
                    <a:pt x="13943" y="19882"/>
                    <a:pt x="14127" y="19860"/>
                  </a:cubicBezTo>
                  <a:cubicBezTo>
                    <a:pt x="14313" y="19838"/>
                    <a:pt x="14302" y="19628"/>
                    <a:pt x="14486" y="19606"/>
                  </a:cubicBezTo>
                  <a:cubicBezTo>
                    <a:pt x="14670" y="19584"/>
                    <a:pt x="14655" y="19252"/>
                    <a:pt x="14839" y="19230"/>
                  </a:cubicBezTo>
                  <a:cubicBezTo>
                    <a:pt x="14846" y="19229"/>
                    <a:pt x="14852" y="19229"/>
                    <a:pt x="14858" y="19229"/>
                  </a:cubicBezTo>
                  <a:cubicBezTo>
                    <a:pt x="15018" y="19229"/>
                    <a:pt x="15044" y="19480"/>
                    <a:pt x="15204" y="19480"/>
                  </a:cubicBezTo>
                  <a:cubicBezTo>
                    <a:pt x="15210" y="19480"/>
                    <a:pt x="15216" y="19480"/>
                    <a:pt x="15223" y="19479"/>
                  </a:cubicBezTo>
                  <a:cubicBezTo>
                    <a:pt x="15407" y="19457"/>
                    <a:pt x="15404" y="19403"/>
                    <a:pt x="15588" y="19379"/>
                  </a:cubicBezTo>
                  <a:cubicBezTo>
                    <a:pt x="15772" y="19357"/>
                    <a:pt x="15761" y="19130"/>
                    <a:pt x="15946" y="19108"/>
                  </a:cubicBezTo>
                  <a:cubicBezTo>
                    <a:pt x="15958" y="19106"/>
                    <a:pt x="15970" y="19106"/>
                    <a:pt x="15981" y="19106"/>
                  </a:cubicBezTo>
                  <a:cubicBezTo>
                    <a:pt x="16122" y="19106"/>
                    <a:pt x="16148" y="19220"/>
                    <a:pt x="16289" y="19220"/>
                  </a:cubicBezTo>
                  <a:cubicBezTo>
                    <a:pt x="16299" y="19220"/>
                    <a:pt x="16311" y="19219"/>
                    <a:pt x="16324" y="19217"/>
                  </a:cubicBezTo>
                  <a:cubicBezTo>
                    <a:pt x="16508" y="19195"/>
                    <a:pt x="16501" y="19076"/>
                    <a:pt x="16686" y="19054"/>
                  </a:cubicBezTo>
                  <a:cubicBezTo>
                    <a:pt x="16700" y="19052"/>
                    <a:pt x="16714" y="19051"/>
                    <a:pt x="16726" y="19051"/>
                  </a:cubicBezTo>
                  <a:cubicBezTo>
                    <a:pt x="16858" y="19051"/>
                    <a:pt x="16887" y="19140"/>
                    <a:pt x="17018" y="19140"/>
                  </a:cubicBezTo>
                  <a:cubicBezTo>
                    <a:pt x="17031" y="19140"/>
                    <a:pt x="17046" y="19139"/>
                    <a:pt x="17062" y="19137"/>
                  </a:cubicBezTo>
                  <a:cubicBezTo>
                    <a:pt x="17090" y="19134"/>
                    <a:pt x="17114" y="19132"/>
                    <a:pt x="17134" y="19132"/>
                  </a:cubicBezTo>
                  <a:cubicBezTo>
                    <a:pt x="17230" y="19132"/>
                    <a:pt x="17265" y="19161"/>
                    <a:pt x="17362" y="19161"/>
                  </a:cubicBezTo>
                  <a:cubicBezTo>
                    <a:pt x="17383" y="19161"/>
                    <a:pt x="17407" y="19160"/>
                    <a:pt x="17435" y="19157"/>
                  </a:cubicBezTo>
                  <a:cubicBezTo>
                    <a:pt x="17619" y="19135"/>
                    <a:pt x="17610" y="18963"/>
                    <a:pt x="17795" y="18944"/>
                  </a:cubicBezTo>
                  <a:cubicBezTo>
                    <a:pt x="17799" y="18944"/>
                    <a:pt x="17803" y="18944"/>
                    <a:pt x="17806" y="18944"/>
                  </a:cubicBezTo>
                  <a:cubicBezTo>
                    <a:pt x="17977" y="18944"/>
                    <a:pt x="18010" y="19463"/>
                    <a:pt x="18181" y="19463"/>
                  </a:cubicBezTo>
                  <a:cubicBezTo>
                    <a:pt x="18185" y="19463"/>
                    <a:pt x="18189" y="19463"/>
                    <a:pt x="18193" y="19462"/>
                  </a:cubicBezTo>
                  <a:cubicBezTo>
                    <a:pt x="18375" y="19440"/>
                    <a:pt x="18361" y="19154"/>
                    <a:pt x="18547" y="19132"/>
                  </a:cubicBezTo>
                  <a:cubicBezTo>
                    <a:pt x="18567" y="19130"/>
                    <a:pt x="18585" y="19129"/>
                    <a:pt x="18601" y="19129"/>
                  </a:cubicBezTo>
                  <a:cubicBezTo>
                    <a:pt x="18718" y="19129"/>
                    <a:pt x="18749" y="19182"/>
                    <a:pt x="18865" y="19182"/>
                  </a:cubicBezTo>
                  <a:cubicBezTo>
                    <a:pt x="18881" y="19182"/>
                    <a:pt x="18900" y="19181"/>
                    <a:pt x="18920" y="19178"/>
                  </a:cubicBezTo>
                  <a:cubicBezTo>
                    <a:pt x="19104" y="19157"/>
                    <a:pt x="19091" y="18910"/>
                    <a:pt x="19275" y="18886"/>
                  </a:cubicBezTo>
                  <a:cubicBezTo>
                    <a:pt x="19288" y="18884"/>
                    <a:pt x="19300" y="18883"/>
                    <a:pt x="19311" y="18883"/>
                  </a:cubicBezTo>
                  <a:cubicBezTo>
                    <a:pt x="19450" y="18883"/>
                    <a:pt x="19477" y="18995"/>
                    <a:pt x="19617" y="18995"/>
                  </a:cubicBezTo>
                  <a:cubicBezTo>
                    <a:pt x="19628" y="18995"/>
                    <a:pt x="19639" y="18995"/>
                    <a:pt x="19652" y="18993"/>
                  </a:cubicBezTo>
                  <a:cubicBezTo>
                    <a:pt x="19673" y="18990"/>
                    <a:pt x="19691" y="18989"/>
                    <a:pt x="19708" y="18989"/>
                  </a:cubicBezTo>
                  <a:cubicBezTo>
                    <a:pt x="19824" y="18989"/>
                    <a:pt x="19854" y="19040"/>
                    <a:pt x="19969" y="19040"/>
                  </a:cubicBezTo>
                  <a:cubicBezTo>
                    <a:pt x="19986" y="19040"/>
                    <a:pt x="20004" y="19039"/>
                    <a:pt x="20025" y="19037"/>
                  </a:cubicBezTo>
                  <a:cubicBezTo>
                    <a:pt x="20209" y="19013"/>
                    <a:pt x="20204" y="18878"/>
                    <a:pt x="20387" y="18856"/>
                  </a:cubicBezTo>
                  <a:cubicBezTo>
                    <a:pt x="20571" y="18834"/>
                    <a:pt x="20558" y="18577"/>
                    <a:pt x="20742" y="18555"/>
                  </a:cubicBezTo>
                  <a:cubicBezTo>
                    <a:pt x="20746" y="18555"/>
                    <a:pt x="20750" y="18555"/>
                    <a:pt x="20753" y="18555"/>
                  </a:cubicBezTo>
                  <a:cubicBezTo>
                    <a:pt x="20926" y="18555"/>
                    <a:pt x="20959" y="19064"/>
                    <a:pt x="21129" y="19064"/>
                  </a:cubicBezTo>
                  <a:cubicBezTo>
                    <a:pt x="21132" y="19064"/>
                    <a:pt x="21136" y="19064"/>
                    <a:pt x="21140" y="19063"/>
                  </a:cubicBezTo>
                  <a:cubicBezTo>
                    <a:pt x="21324" y="19042"/>
                    <a:pt x="21312" y="18800"/>
                    <a:pt x="21497" y="18778"/>
                  </a:cubicBezTo>
                  <a:cubicBezTo>
                    <a:pt x="21504" y="18777"/>
                    <a:pt x="21511" y="18776"/>
                    <a:pt x="21519" y="18776"/>
                  </a:cubicBezTo>
                  <a:cubicBezTo>
                    <a:pt x="21546" y="18776"/>
                    <a:pt x="21574" y="18783"/>
                    <a:pt x="21600" y="18795"/>
                  </a:cubicBezTo>
                  <a:lnTo>
                    <a:pt x="21599" y="0"/>
                  </a:lnTo>
                  <a:close/>
                </a:path>
              </a:pathLst>
            </a:custGeom>
            <a:solidFill>
              <a:srgbClr val="FFE2D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553" name="Google Shape;4338;p67"/>
            <p:cNvSpPr/>
            <p:nvPr/>
          </p:nvSpPr>
          <p:spPr>
            <a:xfrm>
              <a:off x="4690435" y="0"/>
              <a:ext cx="322640" cy="7825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2" y="0"/>
                  </a:moveTo>
                  <a:cubicBezTo>
                    <a:pt x="4844" y="0"/>
                    <a:pt x="0" y="1997"/>
                    <a:pt x="0" y="4452"/>
                  </a:cubicBezTo>
                  <a:lnTo>
                    <a:pt x="0" y="5022"/>
                  </a:lnTo>
                  <a:lnTo>
                    <a:pt x="2424" y="5022"/>
                  </a:lnTo>
                  <a:lnTo>
                    <a:pt x="2424" y="4452"/>
                  </a:lnTo>
                  <a:cubicBezTo>
                    <a:pt x="2424" y="2546"/>
                    <a:pt x="6174" y="999"/>
                    <a:pt x="10802" y="999"/>
                  </a:cubicBezTo>
                  <a:cubicBezTo>
                    <a:pt x="15426" y="999"/>
                    <a:pt x="19176" y="2546"/>
                    <a:pt x="19176" y="4452"/>
                  </a:cubicBezTo>
                  <a:lnTo>
                    <a:pt x="19176" y="18800"/>
                  </a:lnTo>
                  <a:cubicBezTo>
                    <a:pt x="19176" y="19798"/>
                    <a:pt x="17209" y="20602"/>
                    <a:pt x="14805" y="20602"/>
                  </a:cubicBezTo>
                  <a:lnTo>
                    <a:pt x="13732" y="20602"/>
                  </a:lnTo>
                  <a:cubicBezTo>
                    <a:pt x="11308" y="20602"/>
                    <a:pt x="9361" y="19798"/>
                    <a:pt x="9361" y="18800"/>
                  </a:cubicBezTo>
                  <a:lnTo>
                    <a:pt x="9361" y="6457"/>
                  </a:lnTo>
                  <a:cubicBezTo>
                    <a:pt x="9361" y="6123"/>
                    <a:pt x="8758" y="5956"/>
                    <a:pt x="8149" y="5956"/>
                  </a:cubicBezTo>
                  <a:cubicBezTo>
                    <a:pt x="7546" y="5956"/>
                    <a:pt x="6937" y="6123"/>
                    <a:pt x="6937" y="6457"/>
                  </a:cubicBezTo>
                  <a:lnTo>
                    <a:pt x="6937" y="18800"/>
                  </a:lnTo>
                  <a:cubicBezTo>
                    <a:pt x="6937" y="20347"/>
                    <a:pt x="9982" y="21600"/>
                    <a:pt x="13732" y="21600"/>
                  </a:cubicBezTo>
                  <a:lnTo>
                    <a:pt x="14805" y="21600"/>
                  </a:lnTo>
                  <a:cubicBezTo>
                    <a:pt x="18560" y="21600"/>
                    <a:pt x="21580" y="20347"/>
                    <a:pt x="21600" y="18800"/>
                  </a:cubicBezTo>
                  <a:lnTo>
                    <a:pt x="21600" y="4452"/>
                  </a:lnTo>
                  <a:cubicBezTo>
                    <a:pt x="21580" y="1997"/>
                    <a:pt x="16756" y="8"/>
                    <a:pt x="10802" y="0"/>
                  </a:cubicBezTo>
                  <a:close/>
                </a:path>
              </a:pathLst>
            </a:custGeom>
            <a:solidFill>
              <a:srgbClr val="D9827D"/>
            </a:solidFill>
            <a:ln w="50800" cap="flat">
              <a:solidFill>
                <a:srgbClr val="D9827D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sp>
        <p:nvSpPr>
          <p:cNvPr id="555" name="مربع نص 7"/>
          <p:cNvSpPr txBox="1"/>
          <p:nvPr/>
        </p:nvSpPr>
        <p:spPr>
          <a:xfrm>
            <a:off x="15807735" y="2770157"/>
            <a:ext cx="4310338" cy="10452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/>
          <a:lstStyle>
            <a:lvl1pPr defTabSz="914400">
              <a:defRPr b="1" spc="55" sz="4000" u="sng">
                <a:solidFill>
                  <a:srgbClr val="44546A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rtl="0">
              <a:defRPr>
                <a:latin typeface="Calibri"/>
                <a:ea typeface="Calibri"/>
                <a:cs typeface="Calibri"/>
                <a:sym typeface="Calibri"/>
              </a:defRPr>
            </a:pPr>
            <a:r>
              <a:rPr>
                <a:latin typeface="Helvetica"/>
                <a:ea typeface="Helvetica"/>
                <a:cs typeface="Helvetica"/>
                <a:sym typeface="Helvetica"/>
              </a:rPr>
              <a:t>مهارة تفكير عليا</a:t>
            </a:r>
          </a:p>
        </p:txBody>
      </p:sp>
      <p:pic>
        <p:nvPicPr>
          <p:cNvPr id="556" name="صورة 7" descr="صورة 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rot="1539754">
            <a:off x="15062327" y="3038314"/>
            <a:ext cx="1029750" cy="1011821"/>
          </a:xfrm>
          <a:prstGeom prst="rect">
            <a:avLst/>
          </a:prstGeom>
          <a:ln w="12700">
            <a:miter lim="400000"/>
          </a:ln>
        </p:spPr>
      </p:pic>
      <p:sp>
        <p:nvSpPr>
          <p:cNvPr id="557" name="صفحة…"/>
          <p:cNvSpPr txBox="1"/>
          <p:nvPr/>
        </p:nvSpPr>
        <p:spPr>
          <a:xfrm>
            <a:off x="563548" y="703133"/>
            <a:ext cx="3163488" cy="9015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defTabSz="914400" rtl="0">
              <a:defRPr b="1" sz="31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صفحة</a:t>
            </a:r>
          </a:p>
          <a:p>
            <a:pPr defTabSz="914400" rtl="0">
              <a:defRPr b="1" sz="31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١٢٥</a:t>
            </a:r>
          </a:p>
        </p:txBody>
      </p:sp>
      <p:pic>
        <p:nvPicPr>
          <p:cNvPr id="558" name="IMG_8633.png" descr="IMG_8633.png"/>
          <p:cNvPicPr>
            <a:picLocks noChangeAspect="1"/>
          </p:cNvPicPr>
          <p:nvPr/>
        </p:nvPicPr>
        <p:blipFill>
          <a:blip r:embed="rId3">
            <a:extLst/>
          </a:blip>
          <a:srcRect l="5891" t="22187" r="18501" b="34039"/>
          <a:stretch>
            <a:fillRect/>
          </a:stretch>
        </p:blipFill>
        <p:spPr>
          <a:xfrm>
            <a:off x="2330341" y="3794067"/>
            <a:ext cx="17787830" cy="772374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750">
        <p14:prism dir="l" isContent="0" isInverted="1"/>
      </p:transition>
    </mc:Choice>
    <mc:Fallback>
      <p:transition spd="fast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0" name="IMG_8635.png" descr="IMG_8635.png"/>
          <p:cNvPicPr>
            <a:picLocks noChangeAspect="1"/>
          </p:cNvPicPr>
          <p:nvPr/>
        </p:nvPicPr>
        <p:blipFill>
          <a:blip r:embed="rId2">
            <a:extLst/>
          </a:blip>
          <a:srcRect l="38967" t="27013" r="33474" b="68868"/>
          <a:stretch>
            <a:fillRect/>
          </a:stretch>
        </p:blipFill>
        <p:spPr>
          <a:xfrm>
            <a:off x="4823170" y="2325891"/>
            <a:ext cx="13738302" cy="1539515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561" name="IMG_8635.png" descr="IMG_8635.png"/>
          <p:cNvPicPr>
            <a:picLocks noChangeAspect="1"/>
          </p:cNvPicPr>
          <p:nvPr/>
        </p:nvPicPr>
        <p:blipFill>
          <a:blip r:embed="rId2">
            <a:extLst/>
          </a:blip>
          <a:srcRect l="11233" t="12487" r="15495" b="77404"/>
          <a:stretch>
            <a:fillRect/>
          </a:stretch>
        </p:blipFill>
        <p:spPr>
          <a:xfrm>
            <a:off x="4838743" y="6052472"/>
            <a:ext cx="15571853" cy="161116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750">
        <p14:prism dir="l" isContent="0" isInverted="1"/>
      </p:transition>
    </mc:Choice>
    <mc:Fallback>
      <p:transition spd="fast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" name="صفحة…"/>
          <p:cNvSpPr txBox="1"/>
          <p:nvPr/>
        </p:nvSpPr>
        <p:spPr>
          <a:xfrm>
            <a:off x="563548" y="703133"/>
            <a:ext cx="3163488" cy="9015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defTabSz="914400" rtl="0">
              <a:defRPr b="1" sz="31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صفحة</a:t>
            </a:r>
          </a:p>
          <a:p>
            <a:pPr defTabSz="914400" rtl="0">
              <a:defRPr b="1" sz="31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١٢٣</a:t>
            </a:r>
          </a:p>
        </p:txBody>
      </p:sp>
      <p:grpSp>
        <p:nvGrpSpPr>
          <p:cNvPr id="571" name="تجميع"/>
          <p:cNvGrpSpPr/>
          <p:nvPr/>
        </p:nvGrpSpPr>
        <p:grpSpPr>
          <a:xfrm>
            <a:off x="14832421" y="2707729"/>
            <a:ext cx="5987882" cy="937290"/>
            <a:chOff x="0" y="0"/>
            <a:chExt cx="5987880" cy="937289"/>
          </a:xfrm>
        </p:grpSpPr>
        <p:grpSp>
          <p:nvGrpSpPr>
            <p:cNvPr id="568" name="Google Shape;4333;p67"/>
            <p:cNvGrpSpPr/>
            <p:nvPr/>
          </p:nvGrpSpPr>
          <p:grpSpPr>
            <a:xfrm>
              <a:off x="0" y="0"/>
              <a:ext cx="4707043" cy="833473"/>
              <a:chOff x="0" y="0"/>
              <a:chExt cx="4707042" cy="833472"/>
            </a:xfrm>
          </p:grpSpPr>
          <p:sp>
            <p:nvSpPr>
              <p:cNvPr id="564" name="Google Shape;4334;p67"/>
              <p:cNvSpPr/>
              <p:nvPr/>
            </p:nvSpPr>
            <p:spPr>
              <a:xfrm>
                <a:off x="4361345" y="0"/>
                <a:ext cx="322640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165100" dist="50800" dir="5400000">
                  <a:srgbClr val="000000">
                    <a:alpha val="2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65" name="Google Shape;4336;p67"/>
              <p:cNvSpPr/>
              <p:nvPr/>
            </p:nvSpPr>
            <p:spPr>
              <a:xfrm>
                <a:off x="4361345" y="0"/>
                <a:ext cx="322640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66" name="Google Shape;4337;p67"/>
              <p:cNvSpPr/>
              <p:nvPr/>
            </p:nvSpPr>
            <p:spPr>
              <a:xfrm>
                <a:off x="0" y="116217"/>
                <a:ext cx="4707043" cy="7172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121"/>
                    </a:lnTo>
                    <a:cubicBezTo>
                      <a:pt x="19" y="21103"/>
                      <a:pt x="41" y="21094"/>
                      <a:pt x="64" y="21091"/>
                    </a:cubicBezTo>
                    <a:cubicBezTo>
                      <a:pt x="68" y="21091"/>
                      <a:pt x="72" y="21091"/>
                      <a:pt x="75" y="21091"/>
                    </a:cubicBezTo>
                    <a:cubicBezTo>
                      <a:pt x="247" y="21091"/>
                      <a:pt x="281" y="21600"/>
                      <a:pt x="453" y="21600"/>
                    </a:cubicBezTo>
                    <a:cubicBezTo>
                      <a:pt x="457" y="21600"/>
                      <a:pt x="460" y="21600"/>
                      <a:pt x="464" y="21599"/>
                    </a:cubicBezTo>
                    <a:cubicBezTo>
                      <a:pt x="648" y="21578"/>
                      <a:pt x="642" y="21446"/>
                      <a:pt x="826" y="21422"/>
                    </a:cubicBezTo>
                    <a:cubicBezTo>
                      <a:pt x="1012" y="21399"/>
                      <a:pt x="997" y="21140"/>
                      <a:pt x="1183" y="21116"/>
                    </a:cubicBezTo>
                    <a:cubicBezTo>
                      <a:pt x="1369" y="21094"/>
                      <a:pt x="1364" y="21001"/>
                      <a:pt x="1548" y="20976"/>
                    </a:cubicBezTo>
                    <a:cubicBezTo>
                      <a:pt x="1554" y="20976"/>
                      <a:pt x="1560" y="20975"/>
                      <a:pt x="1566" y="20975"/>
                    </a:cubicBezTo>
                    <a:cubicBezTo>
                      <a:pt x="1730" y="20975"/>
                      <a:pt x="1754" y="21266"/>
                      <a:pt x="1918" y="21266"/>
                    </a:cubicBezTo>
                    <a:cubicBezTo>
                      <a:pt x="1924" y="21266"/>
                      <a:pt x="1930" y="21265"/>
                      <a:pt x="1936" y="21265"/>
                    </a:cubicBezTo>
                    <a:cubicBezTo>
                      <a:pt x="2120" y="21240"/>
                      <a:pt x="2114" y="21099"/>
                      <a:pt x="2298" y="21077"/>
                    </a:cubicBezTo>
                    <a:cubicBezTo>
                      <a:pt x="2482" y="21055"/>
                      <a:pt x="2479" y="20981"/>
                      <a:pt x="2663" y="20957"/>
                    </a:cubicBezTo>
                    <a:cubicBezTo>
                      <a:pt x="2849" y="20935"/>
                      <a:pt x="2847" y="20896"/>
                      <a:pt x="3031" y="20871"/>
                    </a:cubicBezTo>
                    <a:cubicBezTo>
                      <a:pt x="3036" y="20871"/>
                      <a:pt x="3041" y="20871"/>
                      <a:pt x="3046" y="20871"/>
                    </a:cubicBezTo>
                    <a:cubicBezTo>
                      <a:pt x="3212" y="20871"/>
                      <a:pt x="3241" y="21236"/>
                      <a:pt x="3406" y="21236"/>
                    </a:cubicBezTo>
                    <a:cubicBezTo>
                      <a:pt x="3411" y="21236"/>
                      <a:pt x="3417" y="21236"/>
                      <a:pt x="3422" y="21235"/>
                    </a:cubicBezTo>
                    <a:cubicBezTo>
                      <a:pt x="3606" y="21213"/>
                      <a:pt x="3574" y="20598"/>
                      <a:pt x="3759" y="20576"/>
                    </a:cubicBezTo>
                    <a:cubicBezTo>
                      <a:pt x="3762" y="20576"/>
                      <a:pt x="3765" y="20575"/>
                      <a:pt x="3768" y="20575"/>
                    </a:cubicBezTo>
                    <a:cubicBezTo>
                      <a:pt x="3942" y="20575"/>
                      <a:pt x="3976" y="21136"/>
                      <a:pt x="4150" y="21136"/>
                    </a:cubicBezTo>
                    <a:cubicBezTo>
                      <a:pt x="4154" y="21136"/>
                      <a:pt x="4157" y="21136"/>
                      <a:pt x="4160" y="21135"/>
                    </a:cubicBezTo>
                    <a:cubicBezTo>
                      <a:pt x="4344" y="21113"/>
                      <a:pt x="4314" y="20522"/>
                      <a:pt x="4498" y="20500"/>
                    </a:cubicBezTo>
                    <a:cubicBezTo>
                      <a:pt x="4503" y="20500"/>
                      <a:pt x="4508" y="20500"/>
                      <a:pt x="4512" y="20500"/>
                    </a:cubicBezTo>
                    <a:cubicBezTo>
                      <a:pt x="4681" y="20500"/>
                      <a:pt x="4708" y="20887"/>
                      <a:pt x="4877" y="20887"/>
                    </a:cubicBezTo>
                    <a:cubicBezTo>
                      <a:pt x="4882" y="20887"/>
                      <a:pt x="4886" y="20887"/>
                      <a:pt x="4891" y="20886"/>
                    </a:cubicBezTo>
                    <a:cubicBezTo>
                      <a:pt x="5075" y="20864"/>
                      <a:pt x="5059" y="20544"/>
                      <a:pt x="5243" y="20520"/>
                    </a:cubicBezTo>
                    <a:cubicBezTo>
                      <a:pt x="5313" y="20511"/>
                      <a:pt x="5356" y="20509"/>
                      <a:pt x="5393" y="20509"/>
                    </a:cubicBezTo>
                    <a:cubicBezTo>
                      <a:pt x="5420" y="20509"/>
                      <a:pt x="5443" y="20509"/>
                      <a:pt x="5471" y="20509"/>
                    </a:cubicBezTo>
                    <a:cubicBezTo>
                      <a:pt x="5506" y="20509"/>
                      <a:pt x="5549" y="20508"/>
                      <a:pt x="5613" y="20500"/>
                    </a:cubicBezTo>
                    <a:cubicBezTo>
                      <a:pt x="5799" y="20478"/>
                      <a:pt x="5791" y="20329"/>
                      <a:pt x="5975" y="20307"/>
                    </a:cubicBezTo>
                    <a:cubicBezTo>
                      <a:pt x="6160" y="20285"/>
                      <a:pt x="6158" y="20263"/>
                      <a:pt x="6344" y="20241"/>
                    </a:cubicBezTo>
                    <a:cubicBezTo>
                      <a:pt x="6348" y="20241"/>
                      <a:pt x="6352" y="20241"/>
                      <a:pt x="6356" y="20241"/>
                    </a:cubicBezTo>
                    <a:cubicBezTo>
                      <a:pt x="6525" y="20241"/>
                      <a:pt x="6556" y="20684"/>
                      <a:pt x="6725" y="20684"/>
                    </a:cubicBezTo>
                    <a:cubicBezTo>
                      <a:pt x="6729" y="20684"/>
                      <a:pt x="6733" y="20684"/>
                      <a:pt x="6737" y="20684"/>
                    </a:cubicBezTo>
                    <a:cubicBezTo>
                      <a:pt x="6922" y="20659"/>
                      <a:pt x="6914" y="20498"/>
                      <a:pt x="7100" y="20476"/>
                    </a:cubicBezTo>
                    <a:cubicBezTo>
                      <a:pt x="7284" y="20454"/>
                      <a:pt x="7271" y="20219"/>
                      <a:pt x="7457" y="20197"/>
                    </a:cubicBezTo>
                    <a:cubicBezTo>
                      <a:pt x="7464" y="20196"/>
                      <a:pt x="7470" y="20196"/>
                      <a:pt x="7476" y="20196"/>
                    </a:cubicBezTo>
                    <a:cubicBezTo>
                      <a:pt x="7636" y="20196"/>
                      <a:pt x="7660" y="20443"/>
                      <a:pt x="7820" y="20443"/>
                    </a:cubicBezTo>
                    <a:cubicBezTo>
                      <a:pt x="7826" y="20443"/>
                      <a:pt x="7833" y="20443"/>
                      <a:pt x="7839" y="20442"/>
                    </a:cubicBezTo>
                    <a:cubicBezTo>
                      <a:pt x="8025" y="20422"/>
                      <a:pt x="8016" y="20226"/>
                      <a:pt x="8200" y="20204"/>
                    </a:cubicBezTo>
                    <a:cubicBezTo>
                      <a:pt x="8384" y="20180"/>
                      <a:pt x="8381" y="20102"/>
                      <a:pt x="8565" y="20082"/>
                    </a:cubicBezTo>
                    <a:cubicBezTo>
                      <a:pt x="8569" y="20082"/>
                      <a:pt x="8573" y="20082"/>
                      <a:pt x="8576" y="20082"/>
                    </a:cubicBezTo>
                    <a:cubicBezTo>
                      <a:pt x="8746" y="20082"/>
                      <a:pt x="8779" y="20550"/>
                      <a:pt x="8948" y="20550"/>
                    </a:cubicBezTo>
                    <a:cubicBezTo>
                      <a:pt x="8952" y="20550"/>
                      <a:pt x="8956" y="20549"/>
                      <a:pt x="8960" y="20549"/>
                    </a:cubicBezTo>
                    <a:cubicBezTo>
                      <a:pt x="9146" y="20527"/>
                      <a:pt x="9145" y="20522"/>
                      <a:pt x="9330" y="20498"/>
                    </a:cubicBezTo>
                    <a:cubicBezTo>
                      <a:pt x="9515" y="20476"/>
                      <a:pt x="9492" y="20048"/>
                      <a:pt x="9677" y="20026"/>
                    </a:cubicBezTo>
                    <a:cubicBezTo>
                      <a:pt x="9684" y="20025"/>
                      <a:pt x="9691" y="20025"/>
                      <a:pt x="9697" y="20025"/>
                    </a:cubicBezTo>
                    <a:cubicBezTo>
                      <a:pt x="9856" y="20025"/>
                      <a:pt x="9880" y="20260"/>
                      <a:pt x="10039" y="20260"/>
                    </a:cubicBezTo>
                    <a:cubicBezTo>
                      <a:pt x="10046" y="20260"/>
                      <a:pt x="10053" y="20259"/>
                      <a:pt x="10061" y="20258"/>
                    </a:cubicBezTo>
                    <a:cubicBezTo>
                      <a:pt x="10245" y="20236"/>
                      <a:pt x="10237" y="20090"/>
                      <a:pt x="10423" y="20068"/>
                    </a:cubicBezTo>
                    <a:cubicBezTo>
                      <a:pt x="10607" y="20046"/>
                      <a:pt x="10594" y="19797"/>
                      <a:pt x="10780" y="19772"/>
                    </a:cubicBezTo>
                    <a:cubicBezTo>
                      <a:pt x="10784" y="19772"/>
                      <a:pt x="10788" y="19771"/>
                      <a:pt x="10791" y="19771"/>
                    </a:cubicBezTo>
                    <a:cubicBezTo>
                      <a:pt x="10962" y="19771"/>
                      <a:pt x="10994" y="20256"/>
                      <a:pt x="11166" y="20256"/>
                    </a:cubicBezTo>
                    <a:cubicBezTo>
                      <a:pt x="11170" y="20256"/>
                      <a:pt x="11173" y="20256"/>
                      <a:pt x="11177" y="20256"/>
                    </a:cubicBezTo>
                    <a:cubicBezTo>
                      <a:pt x="11362" y="20231"/>
                      <a:pt x="11345" y="19929"/>
                      <a:pt x="11530" y="19907"/>
                    </a:cubicBezTo>
                    <a:cubicBezTo>
                      <a:pt x="11714" y="19885"/>
                      <a:pt x="11705" y="19677"/>
                      <a:pt x="11889" y="19653"/>
                    </a:cubicBezTo>
                    <a:cubicBezTo>
                      <a:pt x="12073" y="19631"/>
                      <a:pt x="12074" y="19648"/>
                      <a:pt x="12259" y="19623"/>
                    </a:cubicBezTo>
                    <a:cubicBezTo>
                      <a:pt x="12274" y="19621"/>
                      <a:pt x="12289" y="19620"/>
                      <a:pt x="12302" y="19620"/>
                    </a:cubicBezTo>
                    <a:cubicBezTo>
                      <a:pt x="12433" y="19620"/>
                      <a:pt x="12462" y="19711"/>
                      <a:pt x="12595" y="19711"/>
                    </a:cubicBezTo>
                    <a:cubicBezTo>
                      <a:pt x="12607" y="19711"/>
                      <a:pt x="12620" y="19710"/>
                      <a:pt x="12635" y="19708"/>
                    </a:cubicBezTo>
                    <a:cubicBezTo>
                      <a:pt x="12819" y="19687"/>
                      <a:pt x="12816" y="19633"/>
                      <a:pt x="13002" y="19611"/>
                    </a:cubicBezTo>
                    <a:cubicBezTo>
                      <a:pt x="13007" y="19610"/>
                      <a:pt x="13011" y="19610"/>
                      <a:pt x="13016" y="19610"/>
                    </a:cubicBezTo>
                    <a:cubicBezTo>
                      <a:pt x="13182" y="19610"/>
                      <a:pt x="13210" y="19973"/>
                      <a:pt x="13377" y="19973"/>
                    </a:cubicBezTo>
                    <a:cubicBezTo>
                      <a:pt x="13381" y="19973"/>
                      <a:pt x="13386" y="19973"/>
                      <a:pt x="13391" y="19972"/>
                    </a:cubicBezTo>
                    <a:cubicBezTo>
                      <a:pt x="13413" y="19970"/>
                      <a:pt x="13432" y="19968"/>
                      <a:pt x="13449" y="19968"/>
                    </a:cubicBezTo>
                    <a:cubicBezTo>
                      <a:pt x="13561" y="19968"/>
                      <a:pt x="13593" y="20016"/>
                      <a:pt x="13705" y="20016"/>
                    </a:cubicBezTo>
                    <a:cubicBezTo>
                      <a:pt x="13722" y="20016"/>
                      <a:pt x="13742" y="20014"/>
                      <a:pt x="13764" y="20012"/>
                    </a:cubicBezTo>
                    <a:cubicBezTo>
                      <a:pt x="13950" y="19990"/>
                      <a:pt x="13943" y="19882"/>
                      <a:pt x="14127" y="19860"/>
                    </a:cubicBezTo>
                    <a:cubicBezTo>
                      <a:pt x="14313" y="19838"/>
                      <a:pt x="14302" y="19628"/>
                      <a:pt x="14486" y="19606"/>
                    </a:cubicBezTo>
                    <a:cubicBezTo>
                      <a:pt x="14670" y="19584"/>
                      <a:pt x="14655" y="19252"/>
                      <a:pt x="14839" y="19230"/>
                    </a:cubicBezTo>
                    <a:cubicBezTo>
                      <a:pt x="14846" y="19229"/>
                      <a:pt x="14852" y="19229"/>
                      <a:pt x="14858" y="19229"/>
                    </a:cubicBezTo>
                    <a:cubicBezTo>
                      <a:pt x="15018" y="19229"/>
                      <a:pt x="15044" y="19480"/>
                      <a:pt x="15204" y="19480"/>
                    </a:cubicBezTo>
                    <a:cubicBezTo>
                      <a:pt x="15210" y="19480"/>
                      <a:pt x="15216" y="19480"/>
                      <a:pt x="15223" y="19479"/>
                    </a:cubicBezTo>
                    <a:cubicBezTo>
                      <a:pt x="15407" y="19457"/>
                      <a:pt x="15404" y="19403"/>
                      <a:pt x="15588" y="19379"/>
                    </a:cubicBezTo>
                    <a:cubicBezTo>
                      <a:pt x="15772" y="19357"/>
                      <a:pt x="15761" y="19130"/>
                      <a:pt x="15946" y="19108"/>
                    </a:cubicBezTo>
                    <a:cubicBezTo>
                      <a:pt x="15958" y="19106"/>
                      <a:pt x="15970" y="19106"/>
                      <a:pt x="15981" y="19106"/>
                    </a:cubicBezTo>
                    <a:cubicBezTo>
                      <a:pt x="16122" y="19106"/>
                      <a:pt x="16148" y="19220"/>
                      <a:pt x="16289" y="19220"/>
                    </a:cubicBezTo>
                    <a:cubicBezTo>
                      <a:pt x="16299" y="19220"/>
                      <a:pt x="16311" y="19219"/>
                      <a:pt x="16324" y="19217"/>
                    </a:cubicBezTo>
                    <a:cubicBezTo>
                      <a:pt x="16508" y="19195"/>
                      <a:pt x="16501" y="19076"/>
                      <a:pt x="16686" y="19054"/>
                    </a:cubicBezTo>
                    <a:cubicBezTo>
                      <a:pt x="16700" y="19052"/>
                      <a:pt x="16714" y="19051"/>
                      <a:pt x="16726" y="19051"/>
                    </a:cubicBezTo>
                    <a:cubicBezTo>
                      <a:pt x="16858" y="19051"/>
                      <a:pt x="16887" y="19140"/>
                      <a:pt x="17018" y="19140"/>
                    </a:cubicBezTo>
                    <a:cubicBezTo>
                      <a:pt x="17031" y="19140"/>
                      <a:pt x="17046" y="19139"/>
                      <a:pt x="17062" y="19137"/>
                    </a:cubicBezTo>
                    <a:cubicBezTo>
                      <a:pt x="17090" y="19134"/>
                      <a:pt x="17114" y="19132"/>
                      <a:pt x="17134" y="19132"/>
                    </a:cubicBezTo>
                    <a:cubicBezTo>
                      <a:pt x="17230" y="19132"/>
                      <a:pt x="17265" y="19161"/>
                      <a:pt x="17362" y="19161"/>
                    </a:cubicBezTo>
                    <a:cubicBezTo>
                      <a:pt x="17383" y="19161"/>
                      <a:pt x="17407" y="19160"/>
                      <a:pt x="17435" y="19157"/>
                    </a:cubicBezTo>
                    <a:cubicBezTo>
                      <a:pt x="17619" y="19135"/>
                      <a:pt x="17610" y="18963"/>
                      <a:pt x="17795" y="18944"/>
                    </a:cubicBezTo>
                    <a:cubicBezTo>
                      <a:pt x="17799" y="18944"/>
                      <a:pt x="17803" y="18944"/>
                      <a:pt x="17806" y="18944"/>
                    </a:cubicBezTo>
                    <a:cubicBezTo>
                      <a:pt x="17977" y="18944"/>
                      <a:pt x="18010" y="19463"/>
                      <a:pt x="18181" y="19463"/>
                    </a:cubicBezTo>
                    <a:cubicBezTo>
                      <a:pt x="18185" y="19463"/>
                      <a:pt x="18189" y="19463"/>
                      <a:pt x="18193" y="19462"/>
                    </a:cubicBezTo>
                    <a:cubicBezTo>
                      <a:pt x="18375" y="19440"/>
                      <a:pt x="18361" y="19154"/>
                      <a:pt x="18547" y="19132"/>
                    </a:cubicBezTo>
                    <a:cubicBezTo>
                      <a:pt x="18567" y="19130"/>
                      <a:pt x="18585" y="19129"/>
                      <a:pt x="18601" y="19129"/>
                    </a:cubicBezTo>
                    <a:cubicBezTo>
                      <a:pt x="18718" y="19129"/>
                      <a:pt x="18749" y="19182"/>
                      <a:pt x="18865" y="19182"/>
                    </a:cubicBezTo>
                    <a:cubicBezTo>
                      <a:pt x="18881" y="19182"/>
                      <a:pt x="18900" y="19181"/>
                      <a:pt x="18920" y="19178"/>
                    </a:cubicBezTo>
                    <a:cubicBezTo>
                      <a:pt x="19104" y="19157"/>
                      <a:pt x="19091" y="18910"/>
                      <a:pt x="19275" y="18886"/>
                    </a:cubicBezTo>
                    <a:cubicBezTo>
                      <a:pt x="19288" y="18884"/>
                      <a:pt x="19300" y="18883"/>
                      <a:pt x="19311" y="18883"/>
                    </a:cubicBezTo>
                    <a:cubicBezTo>
                      <a:pt x="19450" y="18883"/>
                      <a:pt x="19477" y="18995"/>
                      <a:pt x="19617" y="18995"/>
                    </a:cubicBezTo>
                    <a:cubicBezTo>
                      <a:pt x="19628" y="18995"/>
                      <a:pt x="19639" y="18995"/>
                      <a:pt x="19652" y="18993"/>
                    </a:cubicBezTo>
                    <a:cubicBezTo>
                      <a:pt x="19673" y="18990"/>
                      <a:pt x="19691" y="18989"/>
                      <a:pt x="19708" y="18989"/>
                    </a:cubicBezTo>
                    <a:cubicBezTo>
                      <a:pt x="19824" y="18989"/>
                      <a:pt x="19854" y="19040"/>
                      <a:pt x="19969" y="19040"/>
                    </a:cubicBezTo>
                    <a:cubicBezTo>
                      <a:pt x="19986" y="19040"/>
                      <a:pt x="20004" y="19039"/>
                      <a:pt x="20025" y="19037"/>
                    </a:cubicBezTo>
                    <a:cubicBezTo>
                      <a:pt x="20209" y="19013"/>
                      <a:pt x="20204" y="18878"/>
                      <a:pt x="20387" y="18856"/>
                    </a:cubicBezTo>
                    <a:cubicBezTo>
                      <a:pt x="20571" y="18834"/>
                      <a:pt x="20558" y="18577"/>
                      <a:pt x="20742" y="18555"/>
                    </a:cubicBezTo>
                    <a:cubicBezTo>
                      <a:pt x="20746" y="18555"/>
                      <a:pt x="20750" y="18555"/>
                      <a:pt x="20753" y="18555"/>
                    </a:cubicBezTo>
                    <a:cubicBezTo>
                      <a:pt x="20926" y="18555"/>
                      <a:pt x="20959" y="19064"/>
                      <a:pt x="21129" y="19064"/>
                    </a:cubicBezTo>
                    <a:cubicBezTo>
                      <a:pt x="21132" y="19064"/>
                      <a:pt x="21136" y="19064"/>
                      <a:pt x="21140" y="19063"/>
                    </a:cubicBezTo>
                    <a:cubicBezTo>
                      <a:pt x="21324" y="19042"/>
                      <a:pt x="21312" y="18800"/>
                      <a:pt x="21497" y="18778"/>
                    </a:cubicBezTo>
                    <a:cubicBezTo>
                      <a:pt x="21504" y="18777"/>
                      <a:pt x="21511" y="18776"/>
                      <a:pt x="21519" y="18776"/>
                    </a:cubicBezTo>
                    <a:cubicBezTo>
                      <a:pt x="21546" y="18776"/>
                      <a:pt x="21574" y="18783"/>
                      <a:pt x="21600" y="18795"/>
                    </a:cubicBezTo>
                    <a:lnTo>
                      <a:pt x="21599" y="0"/>
                    </a:lnTo>
                    <a:close/>
                  </a:path>
                </a:pathLst>
              </a:custGeom>
              <a:solidFill>
                <a:srgbClr val="DFEED4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67" name="Google Shape;4338;p67"/>
              <p:cNvSpPr/>
              <p:nvPr/>
            </p:nvSpPr>
            <p:spPr>
              <a:xfrm>
                <a:off x="4361345" y="0"/>
                <a:ext cx="322640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D9827D"/>
              </a:solidFill>
              <a:ln w="50800" cap="flat">
                <a:solidFill>
                  <a:srgbClr val="D9827D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sp>
          <p:nvSpPr>
            <p:cNvPr id="569" name="مثال"/>
            <p:cNvSpPr txBox="1"/>
            <p:nvPr/>
          </p:nvSpPr>
          <p:spPr>
            <a:xfrm>
              <a:off x="1556520" y="99089"/>
              <a:ext cx="939714" cy="8382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defTabSz="592566">
                <a:defRPr sz="6600" u="sng">
                  <a:solidFill>
                    <a:srgbClr val="CC0000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 rtl="0">
                <a:defRPr/>
              </a:pPr>
              <a:r>
                <a:t>مثال</a:t>
              </a:r>
            </a:p>
          </p:txBody>
        </p:sp>
        <p:sp>
          <p:nvSpPr>
            <p:cNvPr id="570" name="بيضاوي"/>
            <p:cNvSpPr/>
            <p:nvPr/>
          </p:nvSpPr>
          <p:spPr>
            <a:xfrm>
              <a:off x="4985771" y="0"/>
              <a:ext cx="1002110" cy="864693"/>
            </a:xfrm>
            <a:prstGeom prst="ellipse">
              <a:avLst/>
            </a:prstGeom>
            <a:blipFill rotWithShape="1">
              <a:blip r:embed="rId2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defTabSz="914400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pic>
        <p:nvPicPr>
          <p:cNvPr id="572" name="IMG_8635.png" descr="IMG_8635.png"/>
          <p:cNvPicPr>
            <a:picLocks noChangeAspect="1"/>
          </p:cNvPicPr>
          <p:nvPr/>
        </p:nvPicPr>
        <p:blipFill>
          <a:blip r:embed="rId3">
            <a:extLst/>
          </a:blip>
          <a:srcRect l="5619" t="32436" r="17364" b="62688"/>
          <a:stretch>
            <a:fillRect/>
          </a:stretch>
        </p:blipFill>
        <p:spPr>
          <a:xfrm>
            <a:off x="1732599" y="4046981"/>
            <a:ext cx="19087641" cy="906200"/>
          </a:xfrm>
          <a:prstGeom prst="rect">
            <a:avLst/>
          </a:prstGeom>
          <a:ln w="12700">
            <a:miter lim="400000"/>
          </a:ln>
        </p:spPr>
      </p:pic>
      <p:pic>
        <p:nvPicPr>
          <p:cNvPr id="573" name="IMG_8635.png" descr="IMG_8635.png"/>
          <p:cNvPicPr>
            <a:picLocks noChangeAspect="1"/>
          </p:cNvPicPr>
          <p:nvPr/>
        </p:nvPicPr>
        <p:blipFill>
          <a:blip r:embed="rId3">
            <a:extLst/>
          </a:blip>
          <a:srcRect l="5619" t="36728" r="17364" b="28496"/>
          <a:stretch>
            <a:fillRect/>
          </a:stretch>
        </p:blipFill>
        <p:spPr>
          <a:xfrm>
            <a:off x="2143960" y="5355009"/>
            <a:ext cx="18265074" cy="6185439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prism dir="l" isContent="0" isInverted="1"/>
      </p:transition>
    </mc:Choice>
    <mc:Fallback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5" name="IMG_4622.png" descr="IMG_4622.png"/>
          <p:cNvPicPr>
            <a:picLocks noChangeAspect="1"/>
          </p:cNvPicPr>
          <p:nvPr/>
        </p:nvPicPr>
        <p:blipFill>
          <a:blip r:embed="rId2">
            <a:extLst/>
          </a:blip>
          <a:srcRect l="91328" t="26734" r="1414" b="70164"/>
          <a:stretch>
            <a:fillRect/>
          </a:stretch>
        </p:blipFill>
        <p:spPr>
          <a:xfrm>
            <a:off x="20961174" y="9534566"/>
            <a:ext cx="2095559" cy="671487"/>
          </a:xfrm>
          <a:prstGeom prst="rect">
            <a:avLst/>
          </a:prstGeom>
          <a:ln w="12700">
            <a:solidFill>
              <a:srgbClr val="000000"/>
            </a:solidFill>
            <a:custDash>
              <a:ds d="100000" sp="2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grpSp>
        <p:nvGrpSpPr>
          <p:cNvPr id="585" name="تجميع"/>
          <p:cNvGrpSpPr/>
          <p:nvPr/>
        </p:nvGrpSpPr>
        <p:grpSpPr>
          <a:xfrm>
            <a:off x="20662520" y="10212429"/>
            <a:ext cx="2400503" cy="1565720"/>
            <a:chOff x="0" y="0"/>
            <a:chExt cx="2400502" cy="1565719"/>
          </a:xfrm>
        </p:grpSpPr>
        <p:sp>
          <p:nvSpPr>
            <p:cNvPr id="576" name="مستطيل مستدير الزوايا"/>
            <p:cNvSpPr/>
            <p:nvPr/>
          </p:nvSpPr>
          <p:spPr>
            <a:xfrm>
              <a:off x="330258" y="0"/>
              <a:ext cx="2070245" cy="1318470"/>
            </a:xfrm>
            <a:prstGeom prst="roundRect">
              <a:avLst>
                <a:gd name="adj" fmla="val 24520"/>
              </a:avLst>
            </a:prstGeom>
            <a:solidFill>
              <a:srgbClr val="FFFFFF"/>
            </a:solidFill>
            <a:ln w="12700" cap="flat">
              <a:solidFill>
                <a:srgbClr val="65B96D"/>
              </a:solidFill>
              <a:custDash>
                <a:ds d="100000" sp="200000"/>
              </a:custDash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914400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577" name="فكر…"/>
            <p:cNvSpPr txBox="1"/>
            <p:nvPr/>
          </p:nvSpPr>
          <p:spPr>
            <a:xfrm>
              <a:off x="1678050" y="114922"/>
              <a:ext cx="711458" cy="108862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defTabSz="914400" rtl="0">
                <a:defRPr b="1" sz="1500">
                  <a:solidFill>
                    <a:srgbClr val="728383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فكر </a:t>
              </a:r>
            </a:p>
            <a:p>
              <a:pPr defTabSz="914400" rtl="0">
                <a:defRPr b="1" sz="1500">
                  <a:solidFill>
                    <a:srgbClr val="728383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زاوج </a:t>
              </a:r>
            </a:p>
            <a:p>
              <a:pPr defTabSz="914400" rtl="0">
                <a:defRPr b="1" sz="1500">
                  <a:solidFill>
                    <a:srgbClr val="728383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شارك</a:t>
              </a:r>
            </a:p>
          </p:txBody>
        </p:sp>
        <p:pic>
          <p:nvPicPr>
            <p:cNvPr id="578" name="صورة 7" descr="صورة 7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 rot="1539754">
              <a:off x="145401" y="542086"/>
              <a:ext cx="889603" cy="87411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584" name="تجميع"/>
            <p:cNvGrpSpPr/>
            <p:nvPr/>
          </p:nvGrpSpPr>
          <p:grpSpPr>
            <a:xfrm>
              <a:off x="1004503" y="196769"/>
              <a:ext cx="673548" cy="676639"/>
              <a:chOff x="0" y="0"/>
              <a:chExt cx="673547" cy="676638"/>
            </a:xfrm>
          </p:grpSpPr>
          <p:sp>
            <p:nvSpPr>
              <p:cNvPr id="579" name="Google Shape;9829;p102"/>
              <p:cNvSpPr/>
              <p:nvPr/>
            </p:nvSpPr>
            <p:spPr>
              <a:xfrm>
                <a:off x="60112" y="100352"/>
                <a:ext cx="116510" cy="1165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969" y="0"/>
                    </a:moveTo>
                    <a:cubicBezTo>
                      <a:pt x="4978" y="0"/>
                      <a:pt x="0" y="4989"/>
                      <a:pt x="0" y="10969"/>
                    </a:cubicBezTo>
                    <a:cubicBezTo>
                      <a:pt x="0" y="16949"/>
                      <a:pt x="4978" y="21600"/>
                      <a:pt x="10969" y="21600"/>
                    </a:cubicBezTo>
                    <a:cubicBezTo>
                      <a:pt x="16949" y="21600"/>
                      <a:pt x="21600" y="16949"/>
                      <a:pt x="21600" y="10969"/>
                    </a:cubicBezTo>
                    <a:cubicBezTo>
                      <a:pt x="21600" y="4989"/>
                      <a:pt x="16949" y="0"/>
                      <a:pt x="10969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80" name="Google Shape;9830;p102"/>
              <p:cNvSpPr/>
              <p:nvPr/>
            </p:nvSpPr>
            <p:spPr>
              <a:xfrm>
                <a:off x="196304" y="0"/>
                <a:ext cx="279611" cy="2376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570" y="0"/>
                    </a:moveTo>
                    <a:cubicBezTo>
                      <a:pt x="1938" y="0"/>
                      <a:pt x="0" y="2441"/>
                      <a:pt x="0" y="5538"/>
                    </a:cubicBezTo>
                    <a:lnTo>
                      <a:pt x="0" y="9287"/>
                    </a:lnTo>
                    <a:cubicBezTo>
                      <a:pt x="0" y="12219"/>
                      <a:pt x="2079" y="14500"/>
                      <a:pt x="4570" y="14500"/>
                    </a:cubicBezTo>
                    <a:lnTo>
                      <a:pt x="10108" y="14500"/>
                    </a:lnTo>
                    <a:lnTo>
                      <a:pt x="15786" y="21181"/>
                    </a:lnTo>
                    <a:cubicBezTo>
                      <a:pt x="16137" y="21486"/>
                      <a:pt x="16542" y="21600"/>
                      <a:pt x="16933" y="21600"/>
                    </a:cubicBezTo>
                    <a:cubicBezTo>
                      <a:pt x="17161" y="21600"/>
                      <a:pt x="17381" y="21564"/>
                      <a:pt x="17583" y="21507"/>
                    </a:cubicBezTo>
                    <a:cubicBezTo>
                      <a:pt x="18137" y="21181"/>
                      <a:pt x="18414" y="20364"/>
                      <a:pt x="18414" y="19873"/>
                    </a:cubicBezTo>
                    <a:lnTo>
                      <a:pt x="18414" y="14174"/>
                    </a:lnTo>
                    <a:cubicBezTo>
                      <a:pt x="20216" y="13357"/>
                      <a:pt x="21600" y="11402"/>
                      <a:pt x="21600" y="8962"/>
                    </a:cubicBezTo>
                    <a:lnTo>
                      <a:pt x="21600" y="5538"/>
                    </a:lnTo>
                    <a:cubicBezTo>
                      <a:pt x="21600" y="2441"/>
                      <a:pt x="19385" y="0"/>
                      <a:pt x="17030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81" name="Google Shape;9831;p102"/>
              <p:cNvSpPr/>
              <p:nvPr/>
            </p:nvSpPr>
            <p:spPr>
              <a:xfrm>
                <a:off x="0" y="236601"/>
                <a:ext cx="315241" cy="4368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06" h="21600" fill="norm" stroke="1" extrusionOk="0">
                    <a:moveTo>
                      <a:pt x="12423" y="12672"/>
                    </a:moveTo>
                    <a:lnTo>
                      <a:pt x="13863" y="15685"/>
                    </a:lnTo>
                    <a:lnTo>
                      <a:pt x="4382" y="15685"/>
                    </a:lnTo>
                    <a:lnTo>
                      <a:pt x="5224" y="12936"/>
                    </a:lnTo>
                    <a:lnTo>
                      <a:pt x="5224" y="12672"/>
                    </a:lnTo>
                    <a:close/>
                    <a:moveTo>
                      <a:pt x="5224" y="0"/>
                    </a:moveTo>
                    <a:cubicBezTo>
                      <a:pt x="4024" y="0"/>
                      <a:pt x="3064" y="619"/>
                      <a:pt x="2703" y="1418"/>
                    </a:cubicBezTo>
                    <a:lnTo>
                      <a:pt x="63" y="10191"/>
                    </a:lnTo>
                    <a:cubicBezTo>
                      <a:pt x="-295" y="11519"/>
                      <a:pt x="905" y="12672"/>
                      <a:pt x="2584" y="12672"/>
                    </a:cubicBezTo>
                    <a:lnTo>
                      <a:pt x="63" y="20382"/>
                    </a:lnTo>
                    <a:cubicBezTo>
                      <a:pt x="-177" y="20914"/>
                      <a:pt x="303" y="21355"/>
                      <a:pt x="905" y="21532"/>
                    </a:cubicBezTo>
                    <a:cubicBezTo>
                      <a:pt x="1034" y="21566"/>
                      <a:pt x="1160" y="21580"/>
                      <a:pt x="1282" y="21580"/>
                    </a:cubicBezTo>
                    <a:cubicBezTo>
                      <a:pt x="1830" y="21580"/>
                      <a:pt x="2287" y="21277"/>
                      <a:pt x="2584" y="20914"/>
                    </a:cubicBezTo>
                    <a:lnTo>
                      <a:pt x="3662" y="17721"/>
                    </a:lnTo>
                    <a:lnTo>
                      <a:pt x="14704" y="17721"/>
                    </a:lnTo>
                    <a:lnTo>
                      <a:pt x="15904" y="20115"/>
                    </a:lnTo>
                    <a:cubicBezTo>
                      <a:pt x="16300" y="21071"/>
                      <a:pt x="17363" y="21600"/>
                      <a:pt x="18395" y="21600"/>
                    </a:cubicBezTo>
                    <a:cubicBezTo>
                      <a:pt x="18608" y="21600"/>
                      <a:pt x="18818" y="21577"/>
                      <a:pt x="19023" y="21532"/>
                    </a:cubicBezTo>
                    <a:cubicBezTo>
                      <a:pt x="20463" y="21355"/>
                      <a:pt x="21305" y="20205"/>
                      <a:pt x="21065" y="19229"/>
                    </a:cubicBezTo>
                    <a:lnTo>
                      <a:pt x="17104" y="10368"/>
                    </a:lnTo>
                    <a:cubicBezTo>
                      <a:pt x="16864" y="9482"/>
                      <a:pt x="15782" y="8951"/>
                      <a:pt x="14582" y="8951"/>
                    </a:cubicBezTo>
                    <a:lnTo>
                      <a:pt x="11825" y="8951"/>
                    </a:lnTo>
                    <a:cubicBezTo>
                      <a:pt x="11105" y="8951"/>
                      <a:pt x="10503" y="8506"/>
                      <a:pt x="10503" y="7974"/>
                    </a:cubicBezTo>
                    <a:cubicBezTo>
                      <a:pt x="10503" y="7353"/>
                      <a:pt x="11105" y="6911"/>
                      <a:pt x="11825" y="6911"/>
                    </a:cubicBezTo>
                    <a:lnTo>
                      <a:pt x="15782" y="6911"/>
                    </a:lnTo>
                    <a:cubicBezTo>
                      <a:pt x="17222" y="6911"/>
                      <a:pt x="18422" y="6025"/>
                      <a:pt x="18422" y="4962"/>
                    </a:cubicBezTo>
                    <a:cubicBezTo>
                      <a:pt x="18422" y="3809"/>
                      <a:pt x="17222" y="2923"/>
                      <a:pt x="15782" y="2923"/>
                    </a:cubicBezTo>
                    <a:lnTo>
                      <a:pt x="8583" y="2923"/>
                    </a:lnTo>
                    <a:lnTo>
                      <a:pt x="7624" y="1063"/>
                    </a:lnTo>
                    <a:cubicBezTo>
                      <a:pt x="7262" y="442"/>
                      <a:pt x="6302" y="0"/>
                      <a:pt x="5224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82" name="Google Shape;9832;p102"/>
              <p:cNvSpPr/>
              <p:nvPr/>
            </p:nvSpPr>
            <p:spPr>
              <a:xfrm>
                <a:off x="495655" y="100352"/>
                <a:ext cx="116452" cy="1165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636" y="0"/>
                    </a:moveTo>
                    <a:cubicBezTo>
                      <a:pt x="4653" y="0"/>
                      <a:pt x="0" y="4989"/>
                      <a:pt x="0" y="10969"/>
                    </a:cubicBezTo>
                    <a:cubicBezTo>
                      <a:pt x="0" y="16949"/>
                      <a:pt x="4653" y="21600"/>
                      <a:pt x="10636" y="21600"/>
                    </a:cubicBezTo>
                    <a:cubicBezTo>
                      <a:pt x="16619" y="21600"/>
                      <a:pt x="21600" y="16949"/>
                      <a:pt x="21600" y="10969"/>
                    </a:cubicBezTo>
                    <a:cubicBezTo>
                      <a:pt x="21600" y="4989"/>
                      <a:pt x="16619" y="0"/>
                      <a:pt x="10636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83" name="Google Shape;9833;p102"/>
              <p:cNvSpPr/>
              <p:nvPr/>
            </p:nvSpPr>
            <p:spPr>
              <a:xfrm>
                <a:off x="358056" y="238365"/>
                <a:ext cx="315492" cy="4382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23" h="21600" fill="norm" stroke="1" extrusionOk="0">
                    <a:moveTo>
                      <a:pt x="15809" y="12544"/>
                    </a:moveTo>
                    <a:lnTo>
                      <a:pt x="15809" y="12807"/>
                    </a:lnTo>
                    <a:lnTo>
                      <a:pt x="16651" y="15547"/>
                    </a:lnTo>
                    <a:lnTo>
                      <a:pt x="7289" y="15547"/>
                    </a:lnTo>
                    <a:lnTo>
                      <a:pt x="8610" y="12544"/>
                    </a:lnTo>
                    <a:close/>
                    <a:moveTo>
                      <a:pt x="15809" y="0"/>
                    </a:moveTo>
                    <a:cubicBezTo>
                      <a:pt x="14731" y="0"/>
                      <a:pt x="13890" y="443"/>
                      <a:pt x="13410" y="1060"/>
                    </a:cubicBezTo>
                    <a:lnTo>
                      <a:pt x="12450" y="3003"/>
                    </a:lnTo>
                    <a:lnTo>
                      <a:pt x="5251" y="3003"/>
                    </a:lnTo>
                    <a:cubicBezTo>
                      <a:pt x="3811" y="3003"/>
                      <a:pt x="2611" y="3886"/>
                      <a:pt x="2611" y="4946"/>
                    </a:cubicBezTo>
                    <a:cubicBezTo>
                      <a:pt x="2611" y="6095"/>
                      <a:pt x="3811" y="6979"/>
                      <a:pt x="5251" y="6979"/>
                    </a:cubicBezTo>
                    <a:lnTo>
                      <a:pt x="9212" y="6979"/>
                    </a:lnTo>
                    <a:cubicBezTo>
                      <a:pt x="9932" y="6979"/>
                      <a:pt x="10530" y="7419"/>
                      <a:pt x="10530" y="7949"/>
                    </a:cubicBezTo>
                    <a:cubicBezTo>
                      <a:pt x="10530" y="8479"/>
                      <a:pt x="9932" y="8921"/>
                      <a:pt x="9212" y="8921"/>
                    </a:cubicBezTo>
                    <a:lnTo>
                      <a:pt x="6451" y="8921"/>
                    </a:lnTo>
                    <a:cubicBezTo>
                      <a:pt x="5251" y="8921"/>
                      <a:pt x="4291" y="9451"/>
                      <a:pt x="3929" y="10335"/>
                    </a:cubicBezTo>
                    <a:lnTo>
                      <a:pt x="90" y="19169"/>
                    </a:lnTo>
                    <a:cubicBezTo>
                      <a:pt x="-268" y="20229"/>
                      <a:pt x="452" y="21289"/>
                      <a:pt x="2010" y="21552"/>
                    </a:cubicBezTo>
                    <a:cubicBezTo>
                      <a:pt x="2177" y="21578"/>
                      <a:pt x="2356" y="21592"/>
                      <a:pt x="2539" y="21592"/>
                    </a:cubicBezTo>
                    <a:cubicBezTo>
                      <a:pt x="3651" y="21592"/>
                      <a:pt x="4923" y="21115"/>
                      <a:pt x="5129" y="20052"/>
                    </a:cubicBezTo>
                    <a:lnTo>
                      <a:pt x="6329" y="17666"/>
                    </a:lnTo>
                    <a:lnTo>
                      <a:pt x="17371" y="17666"/>
                    </a:lnTo>
                    <a:lnTo>
                      <a:pt x="18449" y="20846"/>
                    </a:lnTo>
                    <a:cubicBezTo>
                      <a:pt x="18647" y="21283"/>
                      <a:pt x="19169" y="21600"/>
                      <a:pt x="19751" y="21600"/>
                    </a:cubicBezTo>
                    <a:cubicBezTo>
                      <a:pt x="19877" y="21600"/>
                      <a:pt x="20003" y="21583"/>
                      <a:pt x="20128" y="21552"/>
                    </a:cubicBezTo>
                    <a:cubicBezTo>
                      <a:pt x="20852" y="21376"/>
                      <a:pt x="21332" y="20846"/>
                      <a:pt x="20970" y="20316"/>
                    </a:cubicBezTo>
                    <a:lnTo>
                      <a:pt x="18449" y="12721"/>
                    </a:lnTo>
                    <a:cubicBezTo>
                      <a:pt x="20128" y="12544"/>
                      <a:pt x="21332" y="11394"/>
                      <a:pt x="21092" y="10158"/>
                    </a:cubicBezTo>
                    <a:lnTo>
                      <a:pt x="18331" y="1413"/>
                    </a:lnTo>
                    <a:cubicBezTo>
                      <a:pt x="18091" y="530"/>
                      <a:pt x="17009" y="0"/>
                      <a:pt x="15809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</p:grpSp>
      <p:sp>
        <p:nvSpPr>
          <p:cNvPr id="586" name="صفحة…"/>
          <p:cNvSpPr txBox="1"/>
          <p:nvPr/>
        </p:nvSpPr>
        <p:spPr>
          <a:xfrm>
            <a:off x="563548" y="703133"/>
            <a:ext cx="3163488" cy="9015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defTabSz="914400" rtl="0">
              <a:defRPr b="1" sz="31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صفحة</a:t>
            </a:r>
          </a:p>
          <a:p>
            <a:pPr defTabSz="914400" rtl="0">
              <a:defRPr b="1" sz="31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١٢٣</a:t>
            </a:r>
          </a:p>
        </p:txBody>
      </p:sp>
      <p:grpSp>
        <p:nvGrpSpPr>
          <p:cNvPr id="594" name="تجميع"/>
          <p:cNvGrpSpPr/>
          <p:nvPr/>
        </p:nvGrpSpPr>
        <p:grpSpPr>
          <a:xfrm>
            <a:off x="14119475" y="2590704"/>
            <a:ext cx="6692799" cy="1070402"/>
            <a:chOff x="0" y="0"/>
            <a:chExt cx="6692797" cy="1070400"/>
          </a:xfrm>
        </p:grpSpPr>
        <p:grpSp>
          <p:nvGrpSpPr>
            <p:cNvPr id="591" name="Google Shape;4333;p67"/>
            <p:cNvGrpSpPr/>
            <p:nvPr/>
          </p:nvGrpSpPr>
          <p:grpSpPr>
            <a:xfrm>
              <a:off x="0" y="76187"/>
              <a:ext cx="5339953" cy="918027"/>
              <a:chOff x="0" y="0"/>
              <a:chExt cx="5339952" cy="918026"/>
            </a:xfrm>
          </p:grpSpPr>
          <p:sp>
            <p:nvSpPr>
              <p:cNvPr id="587" name="Google Shape;4334;p67"/>
              <p:cNvSpPr/>
              <p:nvPr/>
            </p:nvSpPr>
            <p:spPr>
              <a:xfrm>
                <a:off x="4994255" y="0"/>
                <a:ext cx="322639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165100" dist="50800" dir="5400000">
                  <a:srgbClr val="000000">
                    <a:alpha val="2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88" name="Google Shape;4336;p67"/>
              <p:cNvSpPr/>
              <p:nvPr/>
            </p:nvSpPr>
            <p:spPr>
              <a:xfrm>
                <a:off x="4994255" y="0"/>
                <a:ext cx="322639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89" name="Google Shape;4337;p67"/>
              <p:cNvSpPr/>
              <p:nvPr/>
            </p:nvSpPr>
            <p:spPr>
              <a:xfrm>
                <a:off x="0" y="116217"/>
                <a:ext cx="5339953" cy="8018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121"/>
                    </a:lnTo>
                    <a:cubicBezTo>
                      <a:pt x="19" y="21103"/>
                      <a:pt x="41" y="21094"/>
                      <a:pt x="64" y="21091"/>
                    </a:cubicBezTo>
                    <a:cubicBezTo>
                      <a:pt x="68" y="21091"/>
                      <a:pt x="72" y="21091"/>
                      <a:pt x="75" y="21091"/>
                    </a:cubicBezTo>
                    <a:cubicBezTo>
                      <a:pt x="247" y="21091"/>
                      <a:pt x="281" y="21600"/>
                      <a:pt x="453" y="21600"/>
                    </a:cubicBezTo>
                    <a:cubicBezTo>
                      <a:pt x="457" y="21600"/>
                      <a:pt x="460" y="21600"/>
                      <a:pt x="464" y="21599"/>
                    </a:cubicBezTo>
                    <a:cubicBezTo>
                      <a:pt x="648" y="21578"/>
                      <a:pt x="642" y="21446"/>
                      <a:pt x="826" y="21422"/>
                    </a:cubicBezTo>
                    <a:cubicBezTo>
                      <a:pt x="1012" y="21399"/>
                      <a:pt x="997" y="21140"/>
                      <a:pt x="1183" y="21116"/>
                    </a:cubicBezTo>
                    <a:cubicBezTo>
                      <a:pt x="1369" y="21094"/>
                      <a:pt x="1364" y="21001"/>
                      <a:pt x="1548" y="20976"/>
                    </a:cubicBezTo>
                    <a:cubicBezTo>
                      <a:pt x="1554" y="20976"/>
                      <a:pt x="1560" y="20975"/>
                      <a:pt x="1566" y="20975"/>
                    </a:cubicBezTo>
                    <a:cubicBezTo>
                      <a:pt x="1730" y="20975"/>
                      <a:pt x="1754" y="21266"/>
                      <a:pt x="1918" y="21266"/>
                    </a:cubicBezTo>
                    <a:cubicBezTo>
                      <a:pt x="1924" y="21266"/>
                      <a:pt x="1930" y="21265"/>
                      <a:pt x="1936" y="21265"/>
                    </a:cubicBezTo>
                    <a:cubicBezTo>
                      <a:pt x="2120" y="21240"/>
                      <a:pt x="2114" y="21099"/>
                      <a:pt x="2298" y="21077"/>
                    </a:cubicBezTo>
                    <a:cubicBezTo>
                      <a:pt x="2482" y="21055"/>
                      <a:pt x="2479" y="20981"/>
                      <a:pt x="2663" y="20957"/>
                    </a:cubicBezTo>
                    <a:cubicBezTo>
                      <a:pt x="2849" y="20935"/>
                      <a:pt x="2847" y="20896"/>
                      <a:pt x="3031" y="20871"/>
                    </a:cubicBezTo>
                    <a:cubicBezTo>
                      <a:pt x="3036" y="20871"/>
                      <a:pt x="3041" y="20871"/>
                      <a:pt x="3046" y="20871"/>
                    </a:cubicBezTo>
                    <a:cubicBezTo>
                      <a:pt x="3212" y="20871"/>
                      <a:pt x="3241" y="21236"/>
                      <a:pt x="3406" y="21236"/>
                    </a:cubicBezTo>
                    <a:cubicBezTo>
                      <a:pt x="3411" y="21236"/>
                      <a:pt x="3417" y="21236"/>
                      <a:pt x="3422" y="21235"/>
                    </a:cubicBezTo>
                    <a:cubicBezTo>
                      <a:pt x="3606" y="21213"/>
                      <a:pt x="3574" y="20598"/>
                      <a:pt x="3759" y="20576"/>
                    </a:cubicBezTo>
                    <a:cubicBezTo>
                      <a:pt x="3762" y="20576"/>
                      <a:pt x="3765" y="20575"/>
                      <a:pt x="3768" y="20575"/>
                    </a:cubicBezTo>
                    <a:cubicBezTo>
                      <a:pt x="3942" y="20575"/>
                      <a:pt x="3976" y="21136"/>
                      <a:pt x="4150" y="21136"/>
                    </a:cubicBezTo>
                    <a:cubicBezTo>
                      <a:pt x="4154" y="21136"/>
                      <a:pt x="4157" y="21136"/>
                      <a:pt x="4160" y="21135"/>
                    </a:cubicBezTo>
                    <a:cubicBezTo>
                      <a:pt x="4344" y="21113"/>
                      <a:pt x="4314" y="20522"/>
                      <a:pt x="4498" y="20500"/>
                    </a:cubicBezTo>
                    <a:cubicBezTo>
                      <a:pt x="4503" y="20500"/>
                      <a:pt x="4508" y="20500"/>
                      <a:pt x="4512" y="20500"/>
                    </a:cubicBezTo>
                    <a:cubicBezTo>
                      <a:pt x="4681" y="20500"/>
                      <a:pt x="4708" y="20887"/>
                      <a:pt x="4877" y="20887"/>
                    </a:cubicBezTo>
                    <a:cubicBezTo>
                      <a:pt x="4882" y="20887"/>
                      <a:pt x="4886" y="20887"/>
                      <a:pt x="4891" y="20886"/>
                    </a:cubicBezTo>
                    <a:cubicBezTo>
                      <a:pt x="5075" y="20864"/>
                      <a:pt x="5059" y="20544"/>
                      <a:pt x="5243" y="20520"/>
                    </a:cubicBezTo>
                    <a:cubicBezTo>
                      <a:pt x="5313" y="20511"/>
                      <a:pt x="5356" y="20509"/>
                      <a:pt x="5393" y="20509"/>
                    </a:cubicBezTo>
                    <a:cubicBezTo>
                      <a:pt x="5420" y="20509"/>
                      <a:pt x="5443" y="20509"/>
                      <a:pt x="5471" y="20509"/>
                    </a:cubicBezTo>
                    <a:cubicBezTo>
                      <a:pt x="5506" y="20509"/>
                      <a:pt x="5549" y="20508"/>
                      <a:pt x="5613" y="20500"/>
                    </a:cubicBezTo>
                    <a:cubicBezTo>
                      <a:pt x="5799" y="20478"/>
                      <a:pt x="5791" y="20329"/>
                      <a:pt x="5975" y="20307"/>
                    </a:cubicBezTo>
                    <a:cubicBezTo>
                      <a:pt x="6160" y="20285"/>
                      <a:pt x="6158" y="20263"/>
                      <a:pt x="6344" y="20241"/>
                    </a:cubicBezTo>
                    <a:cubicBezTo>
                      <a:pt x="6348" y="20241"/>
                      <a:pt x="6352" y="20241"/>
                      <a:pt x="6356" y="20241"/>
                    </a:cubicBezTo>
                    <a:cubicBezTo>
                      <a:pt x="6525" y="20241"/>
                      <a:pt x="6556" y="20684"/>
                      <a:pt x="6725" y="20684"/>
                    </a:cubicBezTo>
                    <a:cubicBezTo>
                      <a:pt x="6729" y="20684"/>
                      <a:pt x="6733" y="20684"/>
                      <a:pt x="6737" y="20684"/>
                    </a:cubicBezTo>
                    <a:cubicBezTo>
                      <a:pt x="6922" y="20659"/>
                      <a:pt x="6914" y="20498"/>
                      <a:pt x="7100" y="20476"/>
                    </a:cubicBezTo>
                    <a:cubicBezTo>
                      <a:pt x="7284" y="20454"/>
                      <a:pt x="7271" y="20219"/>
                      <a:pt x="7457" y="20197"/>
                    </a:cubicBezTo>
                    <a:cubicBezTo>
                      <a:pt x="7464" y="20196"/>
                      <a:pt x="7470" y="20196"/>
                      <a:pt x="7476" y="20196"/>
                    </a:cubicBezTo>
                    <a:cubicBezTo>
                      <a:pt x="7636" y="20196"/>
                      <a:pt x="7660" y="20443"/>
                      <a:pt x="7820" y="20443"/>
                    </a:cubicBezTo>
                    <a:cubicBezTo>
                      <a:pt x="7826" y="20443"/>
                      <a:pt x="7833" y="20443"/>
                      <a:pt x="7839" y="20442"/>
                    </a:cubicBezTo>
                    <a:cubicBezTo>
                      <a:pt x="8025" y="20422"/>
                      <a:pt x="8016" y="20226"/>
                      <a:pt x="8200" y="20204"/>
                    </a:cubicBezTo>
                    <a:cubicBezTo>
                      <a:pt x="8384" y="20180"/>
                      <a:pt x="8381" y="20102"/>
                      <a:pt x="8565" y="20082"/>
                    </a:cubicBezTo>
                    <a:cubicBezTo>
                      <a:pt x="8569" y="20082"/>
                      <a:pt x="8573" y="20082"/>
                      <a:pt x="8576" y="20082"/>
                    </a:cubicBezTo>
                    <a:cubicBezTo>
                      <a:pt x="8746" y="20082"/>
                      <a:pt x="8779" y="20550"/>
                      <a:pt x="8948" y="20550"/>
                    </a:cubicBezTo>
                    <a:cubicBezTo>
                      <a:pt x="8952" y="20550"/>
                      <a:pt x="8956" y="20549"/>
                      <a:pt x="8960" y="20549"/>
                    </a:cubicBezTo>
                    <a:cubicBezTo>
                      <a:pt x="9146" y="20527"/>
                      <a:pt x="9145" y="20522"/>
                      <a:pt x="9330" y="20498"/>
                    </a:cubicBezTo>
                    <a:cubicBezTo>
                      <a:pt x="9515" y="20476"/>
                      <a:pt x="9492" y="20048"/>
                      <a:pt x="9677" y="20026"/>
                    </a:cubicBezTo>
                    <a:cubicBezTo>
                      <a:pt x="9684" y="20025"/>
                      <a:pt x="9691" y="20025"/>
                      <a:pt x="9697" y="20025"/>
                    </a:cubicBezTo>
                    <a:cubicBezTo>
                      <a:pt x="9856" y="20025"/>
                      <a:pt x="9880" y="20260"/>
                      <a:pt x="10039" y="20260"/>
                    </a:cubicBezTo>
                    <a:cubicBezTo>
                      <a:pt x="10046" y="20260"/>
                      <a:pt x="10053" y="20259"/>
                      <a:pt x="10061" y="20258"/>
                    </a:cubicBezTo>
                    <a:cubicBezTo>
                      <a:pt x="10245" y="20236"/>
                      <a:pt x="10237" y="20090"/>
                      <a:pt x="10423" y="20068"/>
                    </a:cubicBezTo>
                    <a:cubicBezTo>
                      <a:pt x="10607" y="20046"/>
                      <a:pt x="10594" y="19797"/>
                      <a:pt x="10780" y="19772"/>
                    </a:cubicBezTo>
                    <a:cubicBezTo>
                      <a:pt x="10784" y="19772"/>
                      <a:pt x="10788" y="19771"/>
                      <a:pt x="10791" y="19771"/>
                    </a:cubicBezTo>
                    <a:cubicBezTo>
                      <a:pt x="10962" y="19771"/>
                      <a:pt x="10994" y="20256"/>
                      <a:pt x="11166" y="20256"/>
                    </a:cubicBezTo>
                    <a:cubicBezTo>
                      <a:pt x="11170" y="20256"/>
                      <a:pt x="11173" y="20256"/>
                      <a:pt x="11177" y="20256"/>
                    </a:cubicBezTo>
                    <a:cubicBezTo>
                      <a:pt x="11362" y="20231"/>
                      <a:pt x="11345" y="19929"/>
                      <a:pt x="11530" y="19907"/>
                    </a:cubicBezTo>
                    <a:cubicBezTo>
                      <a:pt x="11714" y="19885"/>
                      <a:pt x="11705" y="19677"/>
                      <a:pt x="11889" y="19653"/>
                    </a:cubicBezTo>
                    <a:cubicBezTo>
                      <a:pt x="12073" y="19631"/>
                      <a:pt x="12074" y="19648"/>
                      <a:pt x="12259" y="19623"/>
                    </a:cubicBezTo>
                    <a:cubicBezTo>
                      <a:pt x="12274" y="19621"/>
                      <a:pt x="12289" y="19620"/>
                      <a:pt x="12302" y="19620"/>
                    </a:cubicBezTo>
                    <a:cubicBezTo>
                      <a:pt x="12433" y="19620"/>
                      <a:pt x="12462" y="19711"/>
                      <a:pt x="12595" y="19711"/>
                    </a:cubicBezTo>
                    <a:cubicBezTo>
                      <a:pt x="12607" y="19711"/>
                      <a:pt x="12620" y="19710"/>
                      <a:pt x="12635" y="19708"/>
                    </a:cubicBezTo>
                    <a:cubicBezTo>
                      <a:pt x="12819" y="19687"/>
                      <a:pt x="12816" y="19633"/>
                      <a:pt x="13002" y="19611"/>
                    </a:cubicBezTo>
                    <a:cubicBezTo>
                      <a:pt x="13007" y="19610"/>
                      <a:pt x="13011" y="19610"/>
                      <a:pt x="13016" y="19610"/>
                    </a:cubicBezTo>
                    <a:cubicBezTo>
                      <a:pt x="13182" y="19610"/>
                      <a:pt x="13210" y="19973"/>
                      <a:pt x="13377" y="19973"/>
                    </a:cubicBezTo>
                    <a:cubicBezTo>
                      <a:pt x="13381" y="19973"/>
                      <a:pt x="13386" y="19973"/>
                      <a:pt x="13391" y="19972"/>
                    </a:cubicBezTo>
                    <a:cubicBezTo>
                      <a:pt x="13413" y="19970"/>
                      <a:pt x="13432" y="19968"/>
                      <a:pt x="13449" y="19968"/>
                    </a:cubicBezTo>
                    <a:cubicBezTo>
                      <a:pt x="13561" y="19968"/>
                      <a:pt x="13593" y="20016"/>
                      <a:pt x="13705" y="20016"/>
                    </a:cubicBezTo>
                    <a:cubicBezTo>
                      <a:pt x="13722" y="20016"/>
                      <a:pt x="13742" y="20014"/>
                      <a:pt x="13764" y="20012"/>
                    </a:cubicBezTo>
                    <a:cubicBezTo>
                      <a:pt x="13950" y="19990"/>
                      <a:pt x="13943" y="19882"/>
                      <a:pt x="14127" y="19860"/>
                    </a:cubicBezTo>
                    <a:cubicBezTo>
                      <a:pt x="14313" y="19838"/>
                      <a:pt x="14302" y="19628"/>
                      <a:pt x="14486" y="19606"/>
                    </a:cubicBezTo>
                    <a:cubicBezTo>
                      <a:pt x="14670" y="19584"/>
                      <a:pt x="14655" y="19252"/>
                      <a:pt x="14839" y="19230"/>
                    </a:cubicBezTo>
                    <a:cubicBezTo>
                      <a:pt x="14846" y="19229"/>
                      <a:pt x="14852" y="19229"/>
                      <a:pt x="14858" y="19229"/>
                    </a:cubicBezTo>
                    <a:cubicBezTo>
                      <a:pt x="15018" y="19229"/>
                      <a:pt x="15044" y="19480"/>
                      <a:pt x="15204" y="19480"/>
                    </a:cubicBezTo>
                    <a:cubicBezTo>
                      <a:pt x="15210" y="19480"/>
                      <a:pt x="15216" y="19480"/>
                      <a:pt x="15223" y="19479"/>
                    </a:cubicBezTo>
                    <a:cubicBezTo>
                      <a:pt x="15407" y="19457"/>
                      <a:pt x="15404" y="19403"/>
                      <a:pt x="15588" y="19379"/>
                    </a:cubicBezTo>
                    <a:cubicBezTo>
                      <a:pt x="15772" y="19357"/>
                      <a:pt x="15761" y="19130"/>
                      <a:pt x="15946" y="19108"/>
                    </a:cubicBezTo>
                    <a:cubicBezTo>
                      <a:pt x="15958" y="19106"/>
                      <a:pt x="15970" y="19106"/>
                      <a:pt x="15981" y="19106"/>
                    </a:cubicBezTo>
                    <a:cubicBezTo>
                      <a:pt x="16122" y="19106"/>
                      <a:pt x="16148" y="19220"/>
                      <a:pt x="16289" y="19220"/>
                    </a:cubicBezTo>
                    <a:cubicBezTo>
                      <a:pt x="16299" y="19220"/>
                      <a:pt x="16311" y="19219"/>
                      <a:pt x="16324" y="19217"/>
                    </a:cubicBezTo>
                    <a:cubicBezTo>
                      <a:pt x="16508" y="19195"/>
                      <a:pt x="16501" y="19076"/>
                      <a:pt x="16686" y="19054"/>
                    </a:cubicBezTo>
                    <a:cubicBezTo>
                      <a:pt x="16700" y="19052"/>
                      <a:pt x="16714" y="19051"/>
                      <a:pt x="16726" y="19051"/>
                    </a:cubicBezTo>
                    <a:cubicBezTo>
                      <a:pt x="16858" y="19051"/>
                      <a:pt x="16887" y="19140"/>
                      <a:pt x="17018" y="19140"/>
                    </a:cubicBezTo>
                    <a:cubicBezTo>
                      <a:pt x="17031" y="19140"/>
                      <a:pt x="17046" y="19139"/>
                      <a:pt x="17062" y="19137"/>
                    </a:cubicBezTo>
                    <a:cubicBezTo>
                      <a:pt x="17090" y="19134"/>
                      <a:pt x="17114" y="19132"/>
                      <a:pt x="17134" y="19132"/>
                    </a:cubicBezTo>
                    <a:cubicBezTo>
                      <a:pt x="17230" y="19132"/>
                      <a:pt x="17265" y="19161"/>
                      <a:pt x="17362" y="19161"/>
                    </a:cubicBezTo>
                    <a:cubicBezTo>
                      <a:pt x="17383" y="19161"/>
                      <a:pt x="17407" y="19160"/>
                      <a:pt x="17435" y="19157"/>
                    </a:cubicBezTo>
                    <a:cubicBezTo>
                      <a:pt x="17619" y="19135"/>
                      <a:pt x="17610" y="18963"/>
                      <a:pt x="17795" y="18944"/>
                    </a:cubicBezTo>
                    <a:cubicBezTo>
                      <a:pt x="17799" y="18944"/>
                      <a:pt x="17803" y="18944"/>
                      <a:pt x="17806" y="18944"/>
                    </a:cubicBezTo>
                    <a:cubicBezTo>
                      <a:pt x="17977" y="18944"/>
                      <a:pt x="18010" y="19463"/>
                      <a:pt x="18181" y="19463"/>
                    </a:cubicBezTo>
                    <a:cubicBezTo>
                      <a:pt x="18185" y="19463"/>
                      <a:pt x="18189" y="19463"/>
                      <a:pt x="18193" y="19462"/>
                    </a:cubicBezTo>
                    <a:cubicBezTo>
                      <a:pt x="18375" y="19440"/>
                      <a:pt x="18361" y="19154"/>
                      <a:pt x="18547" y="19132"/>
                    </a:cubicBezTo>
                    <a:cubicBezTo>
                      <a:pt x="18567" y="19130"/>
                      <a:pt x="18585" y="19129"/>
                      <a:pt x="18601" y="19129"/>
                    </a:cubicBezTo>
                    <a:cubicBezTo>
                      <a:pt x="18718" y="19129"/>
                      <a:pt x="18749" y="19182"/>
                      <a:pt x="18865" y="19182"/>
                    </a:cubicBezTo>
                    <a:cubicBezTo>
                      <a:pt x="18881" y="19182"/>
                      <a:pt x="18900" y="19181"/>
                      <a:pt x="18920" y="19178"/>
                    </a:cubicBezTo>
                    <a:cubicBezTo>
                      <a:pt x="19104" y="19157"/>
                      <a:pt x="19091" y="18910"/>
                      <a:pt x="19275" y="18886"/>
                    </a:cubicBezTo>
                    <a:cubicBezTo>
                      <a:pt x="19288" y="18884"/>
                      <a:pt x="19300" y="18883"/>
                      <a:pt x="19311" y="18883"/>
                    </a:cubicBezTo>
                    <a:cubicBezTo>
                      <a:pt x="19450" y="18883"/>
                      <a:pt x="19477" y="18995"/>
                      <a:pt x="19617" y="18995"/>
                    </a:cubicBezTo>
                    <a:cubicBezTo>
                      <a:pt x="19628" y="18995"/>
                      <a:pt x="19639" y="18995"/>
                      <a:pt x="19652" y="18993"/>
                    </a:cubicBezTo>
                    <a:cubicBezTo>
                      <a:pt x="19673" y="18990"/>
                      <a:pt x="19691" y="18989"/>
                      <a:pt x="19708" y="18989"/>
                    </a:cubicBezTo>
                    <a:cubicBezTo>
                      <a:pt x="19824" y="18989"/>
                      <a:pt x="19854" y="19040"/>
                      <a:pt x="19969" y="19040"/>
                    </a:cubicBezTo>
                    <a:cubicBezTo>
                      <a:pt x="19986" y="19040"/>
                      <a:pt x="20004" y="19039"/>
                      <a:pt x="20025" y="19037"/>
                    </a:cubicBezTo>
                    <a:cubicBezTo>
                      <a:pt x="20209" y="19013"/>
                      <a:pt x="20204" y="18878"/>
                      <a:pt x="20387" y="18856"/>
                    </a:cubicBezTo>
                    <a:cubicBezTo>
                      <a:pt x="20571" y="18834"/>
                      <a:pt x="20558" y="18577"/>
                      <a:pt x="20742" y="18555"/>
                    </a:cubicBezTo>
                    <a:cubicBezTo>
                      <a:pt x="20746" y="18555"/>
                      <a:pt x="20750" y="18555"/>
                      <a:pt x="20753" y="18555"/>
                    </a:cubicBezTo>
                    <a:cubicBezTo>
                      <a:pt x="20926" y="18555"/>
                      <a:pt x="20959" y="19064"/>
                      <a:pt x="21129" y="19064"/>
                    </a:cubicBezTo>
                    <a:cubicBezTo>
                      <a:pt x="21132" y="19064"/>
                      <a:pt x="21136" y="19064"/>
                      <a:pt x="21140" y="19063"/>
                    </a:cubicBezTo>
                    <a:cubicBezTo>
                      <a:pt x="21324" y="19042"/>
                      <a:pt x="21312" y="18800"/>
                      <a:pt x="21497" y="18778"/>
                    </a:cubicBezTo>
                    <a:cubicBezTo>
                      <a:pt x="21504" y="18777"/>
                      <a:pt x="21511" y="18776"/>
                      <a:pt x="21519" y="18776"/>
                    </a:cubicBezTo>
                    <a:cubicBezTo>
                      <a:pt x="21546" y="18776"/>
                      <a:pt x="21574" y="18783"/>
                      <a:pt x="21600" y="18795"/>
                    </a:cubicBezTo>
                    <a:lnTo>
                      <a:pt x="21599" y="0"/>
                    </a:lnTo>
                    <a:close/>
                  </a:path>
                </a:pathLst>
              </a:custGeom>
              <a:solidFill>
                <a:srgbClr val="E6EEF0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90" name="Google Shape;4338;p67"/>
              <p:cNvSpPr/>
              <p:nvPr/>
            </p:nvSpPr>
            <p:spPr>
              <a:xfrm>
                <a:off x="4994255" y="0"/>
                <a:ext cx="322639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D9827D"/>
              </a:solidFill>
              <a:ln w="50800" cap="flat">
                <a:solidFill>
                  <a:srgbClr val="D9827D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sp>
          <p:nvSpPr>
            <p:cNvPr id="592" name="تحقق من فهمك"/>
            <p:cNvSpPr txBox="1"/>
            <p:nvPr/>
          </p:nvSpPr>
          <p:spPr>
            <a:xfrm>
              <a:off x="1048499" y="168713"/>
              <a:ext cx="3242953" cy="8255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defTabSz="592566">
                <a:defRPr sz="6500" u="sng">
                  <a:solidFill>
                    <a:srgbClr val="CC0000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 rtl="0">
                <a:defRPr/>
              </a:pPr>
              <a:r>
                <a:t>تحقق من فهمك</a:t>
              </a:r>
            </a:p>
          </p:txBody>
        </p:sp>
        <p:sp>
          <p:nvSpPr>
            <p:cNvPr id="593" name="بيضاوي"/>
            <p:cNvSpPr/>
            <p:nvPr/>
          </p:nvSpPr>
          <p:spPr>
            <a:xfrm>
              <a:off x="5566434" y="0"/>
              <a:ext cx="1126364" cy="1070401"/>
            </a:xfrm>
            <a:prstGeom prst="ellipse">
              <a:avLst/>
            </a:prstGeom>
            <a:blipFill rotWithShape="1">
              <a:blip r:embed="rId4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defTabSz="914400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595" name="مستطيل مستدير الزوايا"/>
          <p:cNvSpPr/>
          <p:nvPr/>
        </p:nvSpPr>
        <p:spPr>
          <a:xfrm>
            <a:off x="2164341" y="5354210"/>
            <a:ext cx="18429334" cy="2572205"/>
          </a:xfrm>
          <a:prstGeom prst="roundRect">
            <a:avLst>
              <a:gd name="adj" fmla="val 7406"/>
            </a:avLst>
          </a:prstGeom>
          <a:solidFill>
            <a:srgbClr val="FFFFFF"/>
          </a:solidFill>
          <a:ln w="38100">
            <a:solidFill>
              <a:srgbClr val="FF8C82"/>
            </a:solidFill>
            <a:custDash>
              <a:ds d="600000" sp="6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pPr>
          </a:p>
        </p:txBody>
      </p:sp>
      <p:sp>
        <p:nvSpPr>
          <p:cNvPr id="596" name="Google Shape;4376;p67"/>
          <p:cNvSpPr/>
          <p:nvPr/>
        </p:nvSpPr>
        <p:spPr>
          <a:xfrm rot="9913345">
            <a:off x="19182584" y="5673168"/>
            <a:ext cx="1025348" cy="5302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67" h="21600" fill="norm" stroke="1" extrusionOk="0">
                <a:moveTo>
                  <a:pt x="10443" y="2182"/>
                </a:moveTo>
                <a:cubicBezTo>
                  <a:pt x="11100" y="2182"/>
                  <a:pt x="11746" y="2931"/>
                  <a:pt x="12144" y="4533"/>
                </a:cubicBezTo>
                <a:cubicBezTo>
                  <a:pt x="12468" y="5844"/>
                  <a:pt x="12594" y="7508"/>
                  <a:pt x="12421" y="9051"/>
                </a:cubicBezTo>
                <a:cubicBezTo>
                  <a:pt x="12259" y="10505"/>
                  <a:pt x="11849" y="11628"/>
                  <a:pt x="11399" y="12433"/>
                </a:cubicBezTo>
                <a:cubicBezTo>
                  <a:pt x="10617" y="13811"/>
                  <a:pt x="9674" y="14470"/>
                  <a:pt x="8735" y="14714"/>
                </a:cubicBezTo>
                <a:cubicBezTo>
                  <a:pt x="8533" y="13986"/>
                  <a:pt x="8372" y="13181"/>
                  <a:pt x="8253" y="12322"/>
                </a:cubicBezTo>
                <a:cubicBezTo>
                  <a:pt x="7831" y="9293"/>
                  <a:pt x="7985" y="5767"/>
                  <a:pt x="8932" y="3642"/>
                </a:cubicBezTo>
                <a:cubicBezTo>
                  <a:pt x="9356" y="2686"/>
                  <a:pt x="9903" y="2182"/>
                  <a:pt x="10443" y="2182"/>
                </a:cubicBezTo>
                <a:close/>
                <a:moveTo>
                  <a:pt x="10375" y="0"/>
                </a:moveTo>
                <a:cubicBezTo>
                  <a:pt x="10169" y="0"/>
                  <a:pt x="9962" y="57"/>
                  <a:pt x="9757" y="170"/>
                </a:cubicBezTo>
                <a:cubicBezTo>
                  <a:pt x="8312" y="975"/>
                  <a:pt x="7278" y="4599"/>
                  <a:pt x="7200" y="8631"/>
                </a:cubicBezTo>
                <a:cubicBezTo>
                  <a:pt x="7156" y="10823"/>
                  <a:pt x="7373" y="12961"/>
                  <a:pt x="7768" y="14813"/>
                </a:cubicBezTo>
                <a:lnTo>
                  <a:pt x="7626" y="14813"/>
                </a:lnTo>
                <a:cubicBezTo>
                  <a:pt x="6071" y="14692"/>
                  <a:pt x="4556" y="13403"/>
                  <a:pt x="3241" y="11068"/>
                </a:cubicBezTo>
                <a:cubicBezTo>
                  <a:pt x="2626" y="9954"/>
                  <a:pt x="2057" y="8643"/>
                  <a:pt x="1552" y="7155"/>
                </a:cubicBezTo>
                <a:cubicBezTo>
                  <a:pt x="1055" y="5701"/>
                  <a:pt x="637" y="4049"/>
                  <a:pt x="191" y="2474"/>
                </a:cubicBezTo>
                <a:cubicBezTo>
                  <a:pt x="173" y="2402"/>
                  <a:pt x="147" y="2373"/>
                  <a:pt x="121" y="2373"/>
                </a:cubicBezTo>
                <a:cubicBezTo>
                  <a:pt x="53" y="2373"/>
                  <a:pt x="-20" y="2575"/>
                  <a:pt x="6" y="2782"/>
                </a:cubicBezTo>
                <a:cubicBezTo>
                  <a:pt x="459" y="6496"/>
                  <a:pt x="1552" y="9614"/>
                  <a:pt x="2669" y="11883"/>
                </a:cubicBezTo>
                <a:cubicBezTo>
                  <a:pt x="3944" y="14438"/>
                  <a:pt x="5435" y="16048"/>
                  <a:pt x="6998" y="16541"/>
                </a:cubicBezTo>
                <a:cubicBezTo>
                  <a:pt x="7367" y="16657"/>
                  <a:pt x="7738" y="16722"/>
                  <a:pt x="8111" y="16722"/>
                </a:cubicBezTo>
                <a:cubicBezTo>
                  <a:pt x="8165" y="16722"/>
                  <a:pt x="8219" y="16722"/>
                  <a:pt x="8273" y="16719"/>
                </a:cubicBezTo>
                <a:cubicBezTo>
                  <a:pt x="8486" y="17391"/>
                  <a:pt x="8723" y="18008"/>
                  <a:pt x="8980" y="18536"/>
                </a:cubicBezTo>
                <a:cubicBezTo>
                  <a:pt x="10036" y="20716"/>
                  <a:pt x="11392" y="21600"/>
                  <a:pt x="12701" y="21600"/>
                </a:cubicBezTo>
                <a:cubicBezTo>
                  <a:pt x="12893" y="21600"/>
                  <a:pt x="13084" y="21580"/>
                  <a:pt x="13273" y="21543"/>
                </a:cubicBezTo>
                <a:cubicBezTo>
                  <a:pt x="16102" y="20993"/>
                  <a:pt x="18758" y="16751"/>
                  <a:pt x="20408" y="10330"/>
                </a:cubicBezTo>
                <a:cubicBezTo>
                  <a:pt x="20416" y="10295"/>
                  <a:pt x="20420" y="10263"/>
                  <a:pt x="20428" y="10228"/>
                </a:cubicBezTo>
                <a:cubicBezTo>
                  <a:pt x="20455" y="11199"/>
                  <a:pt x="20487" y="12169"/>
                  <a:pt x="20538" y="13127"/>
                </a:cubicBezTo>
                <a:cubicBezTo>
                  <a:pt x="20585" y="14053"/>
                  <a:pt x="20621" y="14966"/>
                  <a:pt x="20660" y="15882"/>
                </a:cubicBezTo>
                <a:cubicBezTo>
                  <a:pt x="20700" y="16929"/>
                  <a:pt x="20692" y="18008"/>
                  <a:pt x="20763" y="19032"/>
                </a:cubicBezTo>
                <a:cubicBezTo>
                  <a:pt x="20789" y="19457"/>
                  <a:pt x="20953" y="19734"/>
                  <a:pt x="21099" y="19734"/>
                </a:cubicBezTo>
                <a:cubicBezTo>
                  <a:pt x="21112" y="19734"/>
                  <a:pt x="21125" y="19731"/>
                  <a:pt x="21138" y="19726"/>
                </a:cubicBezTo>
                <a:cubicBezTo>
                  <a:pt x="21319" y="19650"/>
                  <a:pt x="21415" y="19274"/>
                  <a:pt x="21434" y="18790"/>
                </a:cubicBezTo>
                <a:cubicBezTo>
                  <a:pt x="21481" y="17687"/>
                  <a:pt x="21450" y="16519"/>
                  <a:pt x="21469" y="15408"/>
                </a:cubicBezTo>
                <a:cubicBezTo>
                  <a:pt x="21489" y="14295"/>
                  <a:pt x="21529" y="13159"/>
                  <a:pt x="21545" y="12026"/>
                </a:cubicBezTo>
                <a:cubicBezTo>
                  <a:pt x="21561" y="10902"/>
                  <a:pt x="21580" y="9777"/>
                  <a:pt x="21556" y="8653"/>
                </a:cubicBezTo>
                <a:cubicBezTo>
                  <a:pt x="21537" y="7476"/>
                  <a:pt x="21505" y="6286"/>
                  <a:pt x="21146" y="5503"/>
                </a:cubicBezTo>
                <a:cubicBezTo>
                  <a:pt x="20959" y="5098"/>
                  <a:pt x="20743" y="4940"/>
                  <a:pt x="20521" y="4940"/>
                </a:cubicBezTo>
                <a:cubicBezTo>
                  <a:pt x="20361" y="4940"/>
                  <a:pt x="20200" y="5022"/>
                  <a:pt x="20045" y="5150"/>
                </a:cubicBezTo>
                <a:cubicBezTo>
                  <a:pt x="19674" y="5459"/>
                  <a:pt x="19299" y="5834"/>
                  <a:pt x="18932" y="6219"/>
                </a:cubicBezTo>
                <a:cubicBezTo>
                  <a:pt x="18553" y="6604"/>
                  <a:pt x="18170" y="6970"/>
                  <a:pt x="17796" y="7399"/>
                </a:cubicBezTo>
                <a:cubicBezTo>
                  <a:pt x="17440" y="7816"/>
                  <a:pt x="17034" y="8202"/>
                  <a:pt x="16738" y="8895"/>
                </a:cubicBezTo>
                <a:cubicBezTo>
                  <a:pt x="16647" y="9105"/>
                  <a:pt x="16687" y="9633"/>
                  <a:pt x="16813" y="9690"/>
                </a:cubicBezTo>
                <a:cubicBezTo>
                  <a:pt x="16889" y="9720"/>
                  <a:pt x="16967" y="9732"/>
                  <a:pt x="17046" y="9732"/>
                </a:cubicBezTo>
                <a:cubicBezTo>
                  <a:pt x="17319" y="9732"/>
                  <a:pt x="17600" y="9582"/>
                  <a:pt x="17867" y="9471"/>
                </a:cubicBezTo>
                <a:cubicBezTo>
                  <a:pt x="18206" y="9315"/>
                  <a:pt x="18545" y="9105"/>
                  <a:pt x="18885" y="8917"/>
                </a:cubicBezTo>
                <a:cubicBezTo>
                  <a:pt x="19213" y="8732"/>
                  <a:pt x="19540" y="8532"/>
                  <a:pt x="19863" y="8323"/>
                </a:cubicBezTo>
                <a:cubicBezTo>
                  <a:pt x="18640" y="13436"/>
                  <a:pt x="16777" y="17104"/>
                  <a:pt x="14634" y="18590"/>
                </a:cubicBezTo>
                <a:cubicBezTo>
                  <a:pt x="14044" y="19003"/>
                  <a:pt x="13387" y="19240"/>
                  <a:pt x="12723" y="19240"/>
                </a:cubicBezTo>
                <a:cubicBezTo>
                  <a:pt x="11514" y="19240"/>
                  <a:pt x="10279" y="18455"/>
                  <a:pt x="9370" y="16499"/>
                </a:cubicBezTo>
                <a:cubicBezTo>
                  <a:pt x="10104" y="16201"/>
                  <a:pt x="10818" y="15638"/>
                  <a:pt x="11461" y="14714"/>
                </a:cubicBezTo>
                <a:cubicBezTo>
                  <a:pt x="12681" y="12961"/>
                  <a:pt x="13569" y="9458"/>
                  <a:pt x="13150" y="5525"/>
                </a:cubicBezTo>
                <a:cubicBezTo>
                  <a:pt x="12782" y="2037"/>
                  <a:pt x="11613" y="0"/>
                  <a:pt x="10375" y="0"/>
                </a:cubicBezTo>
                <a:close/>
              </a:path>
            </a:pathLst>
          </a:custGeom>
          <a:solidFill>
            <a:srgbClr val="B18CFE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defTabSz="2438400" rtl="0">
              <a:defRPr sz="36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grpSp>
        <p:nvGrpSpPr>
          <p:cNvPr id="599" name="تجميع"/>
          <p:cNvGrpSpPr/>
          <p:nvPr/>
        </p:nvGrpSpPr>
        <p:grpSpPr>
          <a:xfrm>
            <a:off x="14487622" y="4009310"/>
            <a:ext cx="1590041" cy="1325851"/>
            <a:chOff x="0" y="-63500"/>
            <a:chExt cx="1590039" cy="1325850"/>
          </a:xfrm>
        </p:grpSpPr>
        <p:pic>
          <p:nvPicPr>
            <p:cNvPr id="597" name="بيضاوي بيضاوي" descr="بيضاوي بيضاوي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111161" y="-63500"/>
              <a:ext cx="1367718" cy="1259145"/>
            </a:xfrm>
            <a:prstGeom prst="rect">
              <a:avLst/>
            </a:prstGeom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sp>
          <p:nvSpPr>
            <p:cNvPr id="598" name="مستطيل 38"/>
            <p:cNvSpPr txBox="1"/>
            <p:nvPr/>
          </p:nvSpPr>
          <p:spPr>
            <a:xfrm>
              <a:off x="0" y="176460"/>
              <a:ext cx="1590040" cy="10858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914400">
                <a:defRPr b="1" sz="5600">
                  <a:ln w="6600" cap="flat">
                    <a:solidFill>
                      <a:srgbClr val="953735"/>
                    </a:solidFill>
                    <a:prstDash val="solid"/>
                    <a:round/>
                  </a:ln>
                  <a:solidFill>
                    <a:srgbClr val="FFFFFF"/>
                  </a:solidFill>
                  <a:effectLst>
                    <a:outerShdw sx="100000" sy="100000" kx="0" ky="0" algn="b" rotWithShape="0" blurRad="0" dist="38100" dir="2700000">
                      <a:srgbClr val="C0504D"/>
                    </a:outerShdw>
                  </a:effectLst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٣ أ</a:t>
              </a:r>
            </a:p>
          </p:txBody>
        </p:sp>
      </p:grpSp>
      <p:sp>
        <p:nvSpPr>
          <p:cNvPr id="600" name="مستطيل مستدير الزوايا"/>
          <p:cNvSpPr/>
          <p:nvPr/>
        </p:nvSpPr>
        <p:spPr>
          <a:xfrm>
            <a:off x="1975444" y="9547266"/>
            <a:ext cx="18429334" cy="2572205"/>
          </a:xfrm>
          <a:prstGeom prst="roundRect">
            <a:avLst>
              <a:gd name="adj" fmla="val 7406"/>
            </a:avLst>
          </a:prstGeom>
          <a:solidFill>
            <a:srgbClr val="FFFFFF"/>
          </a:solidFill>
          <a:ln w="38100">
            <a:solidFill>
              <a:srgbClr val="FF8C82"/>
            </a:solidFill>
            <a:custDash>
              <a:ds d="600000" sp="6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pPr>
          </a:p>
        </p:txBody>
      </p:sp>
      <p:grpSp>
        <p:nvGrpSpPr>
          <p:cNvPr id="603" name="تجميع"/>
          <p:cNvGrpSpPr/>
          <p:nvPr/>
        </p:nvGrpSpPr>
        <p:grpSpPr>
          <a:xfrm>
            <a:off x="14119475" y="8228054"/>
            <a:ext cx="1590041" cy="1325851"/>
            <a:chOff x="0" y="-63500"/>
            <a:chExt cx="1590039" cy="1325850"/>
          </a:xfrm>
        </p:grpSpPr>
        <p:pic>
          <p:nvPicPr>
            <p:cNvPr id="601" name="بيضاوي بيضاوي" descr="بيضاوي بيضاوي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111161" y="-63500"/>
              <a:ext cx="1367718" cy="1259145"/>
            </a:xfrm>
            <a:prstGeom prst="rect">
              <a:avLst/>
            </a:prstGeom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sp>
          <p:nvSpPr>
            <p:cNvPr id="602" name="مستطيل 38"/>
            <p:cNvSpPr txBox="1"/>
            <p:nvPr/>
          </p:nvSpPr>
          <p:spPr>
            <a:xfrm>
              <a:off x="0" y="176460"/>
              <a:ext cx="1590040" cy="10858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914400">
                <a:defRPr b="1" sz="5600">
                  <a:ln w="6600" cap="flat">
                    <a:solidFill>
                      <a:srgbClr val="953735"/>
                    </a:solidFill>
                    <a:prstDash val="solid"/>
                    <a:round/>
                  </a:ln>
                  <a:solidFill>
                    <a:srgbClr val="FFFFFF"/>
                  </a:solidFill>
                  <a:effectLst>
                    <a:outerShdw sx="100000" sy="100000" kx="0" ky="0" algn="b" rotWithShape="0" blurRad="0" dist="38100" dir="2700000">
                      <a:srgbClr val="C0504D"/>
                    </a:outerShdw>
                  </a:effectLst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٣ ب</a:t>
              </a:r>
            </a:p>
          </p:txBody>
        </p:sp>
      </p:grpSp>
      <p:sp>
        <p:nvSpPr>
          <p:cNvPr id="604" name="Google Shape;4376;p67"/>
          <p:cNvSpPr/>
          <p:nvPr/>
        </p:nvSpPr>
        <p:spPr>
          <a:xfrm rot="9913345">
            <a:off x="18984979" y="9938901"/>
            <a:ext cx="1025348" cy="5302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67" h="21600" fill="norm" stroke="1" extrusionOk="0">
                <a:moveTo>
                  <a:pt x="10443" y="2182"/>
                </a:moveTo>
                <a:cubicBezTo>
                  <a:pt x="11100" y="2182"/>
                  <a:pt x="11746" y="2931"/>
                  <a:pt x="12144" y="4533"/>
                </a:cubicBezTo>
                <a:cubicBezTo>
                  <a:pt x="12468" y="5844"/>
                  <a:pt x="12594" y="7508"/>
                  <a:pt x="12421" y="9051"/>
                </a:cubicBezTo>
                <a:cubicBezTo>
                  <a:pt x="12259" y="10505"/>
                  <a:pt x="11849" y="11628"/>
                  <a:pt x="11399" y="12433"/>
                </a:cubicBezTo>
                <a:cubicBezTo>
                  <a:pt x="10617" y="13811"/>
                  <a:pt x="9674" y="14470"/>
                  <a:pt x="8735" y="14714"/>
                </a:cubicBezTo>
                <a:cubicBezTo>
                  <a:pt x="8533" y="13986"/>
                  <a:pt x="8372" y="13181"/>
                  <a:pt x="8253" y="12322"/>
                </a:cubicBezTo>
                <a:cubicBezTo>
                  <a:pt x="7831" y="9293"/>
                  <a:pt x="7985" y="5767"/>
                  <a:pt x="8932" y="3642"/>
                </a:cubicBezTo>
                <a:cubicBezTo>
                  <a:pt x="9356" y="2686"/>
                  <a:pt x="9903" y="2182"/>
                  <a:pt x="10443" y="2182"/>
                </a:cubicBezTo>
                <a:close/>
                <a:moveTo>
                  <a:pt x="10375" y="0"/>
                </a:moveTo>
                <a:cubicBezTo>
                  <a:pt x="10169" y="0"/>
                  <a:pt x="9962" y="57"/>
                  <a:pt x="9757" y="170"/>
                </a:cubicBezTo>
                <a:cubicBezTo>
                  <a:pt x="8312" y="975"/>
                  <a:pt x="7278" y="4599"/>
                  <a:pt x="7200" y="8631"/>
                </a:cubicBezTo>
                <a:cubicBezTo>
                  <a:pt x="7156" y="10823"/>
                  <a:pt x="7373" y="12961"/>
                  <a:pt x="7768" y="14813"/>
                </a:cubicBezTo>
                <a:lnTo>
                  <a:pt x="7626" y="14813"/>
                </a:lnTo>
                <a:cubicBezTo>
                  <a:pt x="6071" y="14692"/>
                  <a:pt x="4556" y="13403"/>
                  <a:pt x="3241" y="11068"/>
                </a:cubicBezTo>
                <a:cubicBezTo>
                  <a:pt x="2626" y="9954"/>
                  <a:pt x="2057" y="8643"/>
                  <a:pt x="1552" y="7155"/>
                </a:cubicBezTo>
                <a:cubicBezTo>
                  <a:pt x="1055" y="5701"/>
                  <a:pt x="637" y="4049"/>
                  <a:pt x="191" y="2474"/>
                </a:cubicBezTo>
                <a:cubicBezTo>
                  <a:pt x="173" y="2402"/>
                  <a:pt x="147" y="2373"/>
                  <a:pt x="121" y="2373"/>
                </a:cubicBezTo>
                <a:cubicBezTo>
                  <a:pt x="53" y="2373"/>
                  <a:pt x="-20" y="2575"/>
                  <a:pt x="6" y="2782"/>
                </a:cubicBezTo>
                <a:cubicBezTo>
                  <a:pt x="459" y="6496"/>
                  <a:pt x="1552" y="9614"/>
                  <a:pt x="2669" y="11883"/>
                </a:cubicBezTo>
                <a:cubicBezTo>
                  <a:pt x="3944" y="14438"/>
                  <a:pt x="5435" y="16048"/>
                  <a:pt x="6998" y="16541"/>
                </a:cubicBezTo>
                <a:cubicBezTo>
                  <a:pt x="7367" y="16657"/>
                  <a:pt x="7738" y="16722"/>
                  <a:pt x="8111" y="16722"/>
                </a:cubicBezTo>
                <a:cubicBezTo>
                  <a:pt x="8165" y="16722"/>
                  <a:pt x="8219" y="16722"/>
                  <a:pt x="8273" y="16719"/>
                </a:cubicBezTo>
                <a:cubicBezTo>
                  <a:pt x="8486" y="17391"/>
                  <a:pt x="8723" y="18008"/>
                  <a:pt x="8980" y="18536"/>
                </a:cubicBezTo>
                <a:cubicBezTo>
                  <a:pt x="10036" y="20716"/>
                  <a:pt x="11392" y="21600"/>
                  <a:pt x="12701" y="21600"/>
                </a:cubicBezTo>
                <a:cubicBezTo>
                  <a:pt x="12893" y="21600"/>
                  <a:pt x="13084" y="21580"/>
                  <a:pt x="13273" y="21543"/>
                </a:cubicBezTo>
                <a:cubicBezTo>
                  <a:pt x="16102" y="20993"/>
                  <a:pt x="18758" y="16751"/>
                  <a:pt x="20408" y="10330"/>
                </a:cubicBezTo>
                <a:cubicBezTo>
                  <a:pt x="20416" y="10295"/>
                  <a:pt x="20420" y="10263"/>
                  <a:pt x="20428" y="10228"/>
                </a:cubicBezTo>
                <a:cubicBezTo>
                  <a:pt x="20455" y="11199"/>
                  <a:pt x="20487" y="12169"/>
                  <a:pt x="20538" y="13127"/>
                </a:cubicBezTo>
                <a:cubicBezTo>
                  <a:pt x="20585" y="14053"/>
                  <a:pt x="20621" y="14966"/>
                  <a:pt x="20660" y="15882"/>
                </a:cubicBezTo>
                <a:cubicBezTo>
                  <a:pt x="20700" y="16929"/>
                  <a:pt x="20692" y="18008"/>
                  <a:pt x="20763" y="19032"/>
                </a:cubicBezTo>
                <a:cubicBezTo>
                  <a:pt x="20789" y="19457"/>
                  <a:pt x="20953" y="19734"/>
                  <a:pt x="21099" y="19734"/>
                </a:cubicBezTo>
                <a:cubicBezTo>
                  <a:pt x="21112" y="19734"/>
                  <a:pt x="21125" y="19731"/>
                  <a:pt x="21138" y="19726"/>
                </a:cubicBezTo>
                <a:cubicBezTo>
                  <a:pt x="21319" y="19650"/>
                  <a:pt x="21415" y="19274"/>
                  <a:pt x="21434" y="18790"/>
                </a:cubicBezTo>
                <a:cubicBezTo>
                  <a:pt x="21481" y="17687"/>
                  <a:pt x="21450" y="16519"/>
                  <a:pt x="21469" y="15408"/>
                </a:cubicBezTo>
                <a:cubicBezTo>
                  <a:pt x="21489" y="14295"/>
                  <a:pt x="21529" y="13159"/>
                  <a:pt x="21545" y="12026"/>
                </a:cubicBezTo>
                <a:cubicBezTo>
                  <a:pt x="21561" y="10902"/>
                  <a:pt x="21580" y="9777"/>
                  <a:pt x="21556" y="8653"/>
                </a:cubicBezTo>
                <a:cubicBezTo>
                  <a:pt x="21537" y="7476"/>
                  <a:pt x="21505" y="6286"/>
                  <a:pt x="21146" y="5503"/>
                </a:cubicBezTo>
                <a:cubicBezTo>
                  <a:pt x="20959" y="5098"/>
                  <a:pt x="20743" y="4940"/>
                  <a:pt x="20521" y="4940"/>
                </a:cubicBezTo>
                <a:cubicBezTo>
                  <a:pt x="20361" y="4940"/>
                  <a:pt x="20200" y="5022"/>
                  <a:pt x="20045" y="5150"/>
                </a:cubicBezTo>
                <a:cubicBezTo>
                  <a:pt x="19674" y="5459"/>
                  <a:pt x="19299" y="5834"/>
                  <a:pt x="18932" y="6219"/>
                </a:cubicBezTo>
                <a:cubicBezTo>
                  <a:pt x="18553" y="6604"/>
                  <a:pt x="18170" y="6970"/>
                  <a:pt x="17796" y="7399"/>
                </a:cubicBezTo>
                <a:cubicBezTo>
                  <a:pt x="17440" y="7816"/>
                  <a:pt x="17034" y="8202"/>
                  <a:pt x="16738" y="8895"/>
                </a:cubicBezTo>
                <a:cubicBezTo>
                  <a:pt x="16647" y="9105"/>
                  <a:pt x="16687" y="9633"/>
                  <a:pt x="16813" y="9690"/>
                </a:cubicBezTo>
                <a:cubicBezTo>
                  <a:pt x="16889" y="9720"/>
                  <a:pt x="16967" y="9732"/>
                  <a:pt x="17046" y="9732"/>
                </a:cubicBezTo>
                <a:cubicBezTo>
                  <a:pt x="17319" y="9732"/>
                  <a:pt x="17600" y="9582"/>
                  <a:pt x="17867" y="9471"/>
                </a:cubicBezTo>
                <a:cubicBezTo>
                  <a:pt x="18206" y="9315"/>
                  <a:pt x="18545" y="9105"/>
                  <a:pt x="18885" y="8917"/>
                </a:cubicBezTo>
                <a:cubicBezTo>
                  <a:pt x="19213" y="8732"/>
                  <a:pt x="19540" y="8532"/>
                  <a:pt x="19863" y="8323"/>
                </a:cubicBezTo>
                <a:cubicBezTo>
                  <a:pt x="18640" y="13436"/>
                  <a:pt x="16777" y="17104"/>
                  <a:pt x="14634" y="18590"/>
                </a:cubicBezTo>
                <a:cubicBezTo>
                  <a:pt x="14044" y="19003"/>
                  <a:pt x="13387" y="19240"/>
                  <a:pt x="12723" y="19240"/>
                </a:cubicBezTo>
                <a:cubicBezTo>
                  <a:pt x="11514" y="19240"/>
                  <a:pt x="10279" y="18455"/>
                  <a:pt x="9370" y="16499"/>
                </a:cubicBezTo>
                <a:cubicBezTo>
                  <a:pt x="10104" y="16201"/>
                  <a:pt x="10818" y="15638"/>
                  <a:pt x="11461" y="14714"/>
                </a:cubicBezTo>
                <a:cubicBezTo>
                  <a:pt x="12681" y="12961"/>
                  <a:pt x="13569" y="9458"/>
                  <a:pt x="13150" y="5525"/>
                </a:cubicBezTo>
                <a:cubicBezTo>
                  <a:pt x="12782" y="2037"/>
                  <a:pt x="11613" y="0"/>
                  <a:pt x="10375" y="0"/>
                </a:cubicBezTo>
                <a:close/>
              </a:path>
            </a:pathLst>
          </a:custGeom>
          <a:solidFill>
            <a:srgbClr val="B18CFE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defTabSz="2438400" rtl="0">
              <a:defRPr sz="36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pic>
        <p:nvPicPr>
          <p:cNvPr id="605" name="IMG_8635.png" descr="IMG_8635.png"/>
          <p:cNvPicPr>
            <a:picLocks noChangeAspect="1"/>
          </p:cNvPicPr>
          <p:nvPr/>
        </p:nvPicPr>
        <p:blipFill>
          <a:blip r:embed="rId6">
            <a:extLst/>
          </a:blip>
          <a:srcRect l="66474" t="80037" r="23661" b="16008"/>
          <a:stretch>
            <a:fillRect/>
          </a:stretch>
        </p:blipFill>
        <p:spPr>
          <a:xfrm>
            <a:off x="8652293" y="3309819"/>
            <a:ext cx="5075793" cy="1526110"/>
          </a:xfrm>
          <a:prstGeom prst="rect">
            <a:avLst/>
          </a:prstGeom>
          <a:ln w="12700">
            <a:miter lim="400000"/>
          </a:ln>
        </p:spPr>
      </p:pic>
      <p:pic>
        <p:nvPicPr>
          <p:cNvPr id="606" name="IMG_8635.png" descr="IMG_8635.png"/>
          <p:cNvPicPr>
            <a:picLocks noChangeAspect="1"/>
          </p:cNvPicPr>
          <p:nvPr/>
        </p:nvPicPr>
        <p:blipFill>
          <a:blip r:embed="rId6">
            <a:extLst/>
          </a:blip>
          <a:srcRect l="27400" t="79897" r="59267" b="16148"/>
          <a:stretch>
            <a:fillRect/>
          </a:stretch>
        </p:blipFill>
        <p:spPr>
          <a:xfrm>
            <a:off x="7978867" y="8002230"/>
            <a:ext cx="6140610" cy="136591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750">
        <p14:prism dir="l" isContent="0" isInverted="1"/>
      </p:transition>
    </mc:Choice>
    <mc:Fallback>
      <p:transition spd="fast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8" name="IMG_0547.gif" descr="IMG_0547.gif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18385" y="2771376"/>
            <a:ext cx="1705256" cy="1278941"/>
          </a:xfrm>
          <a:prstGeom prst="rect">
            <a:avLst/>
          </a:prstGeom>
          <a:ln w="12700">
            <a:solidFill>
              <a:srgbClr val="B51A00"/>
            </a:solidFill>
            <a:miter lim="400000"/>
          </a:ln>
        </p:spPr>
      </p:pic>
      <p:sp>
        <p:nvSpPr>
          <p:cNvPr id="609" name="مستطيل"/>
          <p:cNvSpPr/>
          <p:nvPr/>
        </p:nvSpPr>
        <p:spPr>
          <a:xfrm>
            <a:off x="20134008" y="4950464"/>
            <a:ext cx="579783" cy="7159386"/>
          </a:xfrm>
          <a:prstGeom prst="rect">
            <a:avLst/>
          </a:prstGeom>
          <a:gradFill>
            <a:gsLst>
              <a:gs pos="0">
                <a:srgbClr val="B51A00">
                  <a:alpha val="49771"/>
                </a:srgbClr>
              </a:gs>
              <a:gs pos="100000">
                <a:srgbClr val="B1DD8B">
                  <a:alpha val="49771"/>
                </a:srgbClr>
              </a:gs>
            </a:gsLst>
            <a:lin ang="5040000"/>
          </a:gradFill>
          <a:ln w="76200">
            <a:solidFill>
              <a:srgbClr val="000000">
                <a:alpha val="49771"/>
              </a:srgbClr>
            </a:solidFill>
            <a:miter lim="400000"/>
          </a:ln>
        </p:spPr>
        <p:txBody>
          <a:bodyPr lIns="0" tIns="0" rIns="0" bIns="0" anchor="ctr"/>
          <a:lstStyle/>
          <a:p>
            <a:pPr rtl="0"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pPr>
          </a:p>
        </p:txBody>
      </p:sp>
      <p:grpSp>
        <p:nvGrpSpPr>
          <p:cNvPr id="613" name="Google Shape;4184;p65"/>
          <p:cNvGrpSpPr/>
          <p:nvPr/>
        </p:nvGrpSpPr>
        <p:grpSpPr>
          <a:xfrm>
            <a:off x="19807080" y="11248400"/>
            <a:ext cx="1233638" cy="1287563"/>
            <a:chOff x="126298" y="90"/>
            <a:chExt cx="1233637" cy="1287561"/>
          </a:xfrm>
        </p:grpSpPr>
        <p:sp>
          <p:nvSpPr>
            <p:cNvPr id="610" name="Google Shape;4186;p65"/>
            <p:cNvSpPr/>
            <p:nvPr/>
          </p:nvSpPr>
          <p:spPr>
            <a:xfrm rot="20178096">
              <a:off x="290986" y="139259"/>
              <a:ext cx="904262" cy="10092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7" h="21600" fill="norm" stroke="1" extrusionOk="0">
                  <a:moveTo>
                    <a:pt x="10581" y="0"/>
                  </a:moveTo>
                  <a:cubicBezTo>
                    <a:pt x="9591" y="0"/>
                    <a:pt x="8593" y="540"/>
                    <a:pt x="8013" y="1303"/>
                  </a:cubicBezTo>
                  <a:cubicBezTo>
                    <a:pt x="7289" y="2245"/>
                    <a:pt x="7091" y="3445"/>
                    <a:pt x="7091" y="4593"/>
                  </a:cubicBezTo>
                  <a:cubicBezTo>
                    <a:pt x="7091" y="4948"/>
                    <a:pt x="7099" y="5294"/>
                    <a:pt x="7137" y="5656"/>
                  </a:cubicBezTo>
                  <a:cubicBezTo>
                    <a:pt x="6452" y="5242"/>
                    <a:pt x="5726" y="4905"/>
                    <a:pt x="4962" y="4628"/>
                  </a:cubicBezTo>
                  <a:cubicBezTo>
                    <a:pt x="4289" y="4394"/>
                    <a:pt x="3531" y="4227"/>
                    <a:pt x="2808" y="4227"/>
                  </a:cubicBezTo>
                  <a:cubicBezTo>
                    <a:pt x="2067" y="4227"/>
                    <a:pt x="1358" y="4402"/>
                    <a:pt x="812" y="4862"/>
                  </a:cubicBezTo>
                  <a:cubicBezTo>
                    <a:pt x="-113" y="5631"/>
                    <a:pt x="-205" y="7013"/>
                    <a:pt x="322" y="8058"/>
                  </a:cubicBezTo>
                  <a:cubicBezTo>
                    <a:pt x="847" y="9094"/>
                    <a:pt x="1875" y="9854"/>
                    <a:pt x="2966" y="10441"/>
                  </a:cubicBezTo>
                  <a:cubicBezTo>
                    <a:pt x="3287" y="10605"/>
                    <a:pt x="3616" y="10778"/>
                    <a:pt x="3974" y="10925"/>
                  </a:cubicBezTo>
                  <a:cubicBezTo>
                    <a:pt x="3249" y="11262"/>
                    <a:pt x="2563" y="11678"/>
                    <a:pt x="1932" y="12144"/>
                  </a:cubicBezTo>
                  <a:cubicBezTo>
                    <a:pt x="793" y="12981"/>
                    <a:pt x="-254" y="14243"/>
                    <a:pt x="67" y="15547"/>
                  </a:cubicBezTo>
                  <a:cubicBezTo>
                    <a:pt x="330" y="16670"/>
                    <a:pt x="1573" y="17438"/>
                    <a:pt x="2827" y="17543"/>
                  </a:cubicBezTo>
                  <a:cubicBezTo>
                    <a:pt x="2951" y="17553"/>
                    <a:pt x="3078" y="17556"/>
                    <a:pt x="3202" y="17556"/>
                  </a:cubicBezTo>
                  <a:cubicBezTo>
                    <a:pt x="4325" y="17556"/>
                    <a:pt x="5422" y="17156"/>
                    <a:pt x="6403" y="16635"/>
                  </a:cubicBezTo>
                  <a:cubicBezTo>
                    <a:pt x="6732" y="16463"/>
                    <a:pt x="7053" y="16281"/>
                    <a:pt x="7374" y="16074"/>
                  </a:cubicBezTo>
                  <a:cubicBezTo>
                    <a:pt x="7327" y="16817"/>
                    <a:pt x="7363" y="17576"/>
                    <a:pt x="7496" y="18319"/>
                  </a:cubicBezTo>
                  <a:cubicBezTo>
                    <a:pt x="7713" y="19641"/>
                    <a:pt x="8380" y="21093"/>
                    <a:pt x="9764" y="21497"/>
                  </a:cubicBezTo>
                  <a:cubicBezTo>
                    <a:pt x="10003" y="21567"/>
                    <a:pt x="10245" y="21600"/>
                    <a:pt x="10488" y="21600"/>
                  </a:cubicBezTo>
                  <a:cubicBezTo>
                    <a:pt x="11478" y="21600"/>
                    <a:pt x="12459" y="21062"/>
                    <a:pt x="13033" y="20305"/>
                  </a:cubicBezTo>
                  <a:cubicBezTo>
                    <a:pt x="13756" y="19364"/>
                    <a:pt x="13974" y="18172"/>
                    <a:pt x="13974" y="17014"/>
                  </a:cubicBezTo>
                  <a:cubicBezTo>
                    <a:pt x="13974" y="16670"/>
                    <a:pt x="13955" y="16316"/>
                    <a:pt x="13927" y="15961"/>
                  </a:cubicBezTo>
                  <a:cubicBezTo>
                    <a:pt x="14613" y="16368"/>
                    <a:pt x="15339" y="16712"/>
                    <a:pt x="16103" y="16989"/>
                  </a:cubicBezTo>
                  <a:cubicBezTo>
                    <a:pt x="16776" y="17229"/>
                    <a:pt x="17537" y="17400"/>
                    <a:pt x="18265" y="17400"/>
                  </a:cubicBezTo>
                  <a:cubicBezTo>
                    <a:pt x="19002" y="17400"/>
                    <a:pt x="19704" y="17225"/>
                    <a:pt x="20245" y="16772"/>
                  </a:cubicBezTo>
                  <a:cubicBezTo>
                    <a:pt x="21186" y="16004"/>
                    <a:pt x="21289" y="14622"/>
                    <a:pt x="20762" y="13586"/>
                  </a:cubicBezTo>
                  <a:cubicBezTo>
                    <a:pt x="20236" y="12531"/>
                    <a:pt x="19209" y="11773"/>
                    <a:pt x="18116" y="11194"/>
                  </a:cubicBezTo>
                  <a:cubicBezTo>
                    <a:pt x="17786" y="11012"/>
                    <a:pt x="17457" y="10857"/>
                    <a:pt x="17109" y="10700"/>
                  </a:cubicBezTo>
                  <a:cubicBezTo>
                    <a:pt x="17843" y="10356"/>
                    <a:pt x="18521" y="9949"/>
                    <a:pt x="19162" y="9483"/>
                  </a:cubicBezTo>
                  <a:cubicBezTo>
                    <a:pt x="20302" y="8654"/>
                    <a:pt x="21346" y="7402"/>
                    <a:pt x="21044" y="6088"/>
                  </a:cubicBezTo>
                  <a:cubicBezTo>
                    <a:pt x="20781" y="4965"/>
                    <a:pt x="19529" y="4197"/>
                    <a:pt x="18287" y="4084"/>
                  </a:cubicBezTo>
                  <a:cubicBezTo>
                    <a:pt x="18154" y="4073"/>
                    <a:pt x="18023" y="4067"/>
                    <a:pt x="17892" y="4067"/>
                  </a:cubicBezTo>
                  <a:cubicBezTo>
                    <a:pt x="16782" y="4067"/>
                    <a:pt x="15685" y="4471"/>
                    <a:pt x="14708" y="4975"/>
                  </a:cubicBezTo>
                  <a:cubicBezTo>
                    <a:pt x="14360" y="5155"/>
                    <a:pt x="14020" y="5354"/>
                    <a:pt x="13691" y="5571"/>
                  </a:cubicBezTo>
                  <a:cubicBezTo>
                    <a:pt x="13737" y="4800"/>
                    <a:pt x="13701" y="4032"/>
                    <a:pt x="13569" y="3273"/>
                  </a:cubicBezTo>
                  <a:cubicBezTo>
                    <a:pt x="13334" y="1951"/>
                    <a:pt x="12665" y="499"/>
                    <a:pt x="11271" y="93"/>
                  </a:cubicBezTo>
                  <a:cubicBezTo>
                    <a:pt x="11045" y="29"/>
                    <a:pt x="10813" y="0"/>
                    <a:pt x="10581" y="0"/>
                  </a:cubicBezTo>
                  <a:close/>
                </a:path>
              </a:pathLst>
            </a:custGeom>
            <a:solidFill>
              <a:srgbClr val="D9827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11" name="Google Shape;4187;p65"/>
            <p:cNvSpPr/>
            <p:nvPr/>
          </p:nvSpPr>
          <p:spPr>
            <a:xfrm rot="20178096">
              <a:off x="376090" y="248477"/>
              <a:ext cx="710847" cy="7886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8" h="21600" fill="norm" stroke="1" extrusionOk="0">
                  <a:moveTo>
                    <a:pt x="10167" y="0"/>
                  </a:moveTo>
                  <a:cubicBezTo>
                    <a:pt x="10018" y="0"/>
                    <a:pt x="9896" y="116"/>
                    <a:pt x="9896" y="255"/>
                  </a:cubicBezTo>
                  <a:cubicBezTo>
                    <a:pt x="9885" y="1912"/>
                    <a:pt x="10078" y="8878"/>
                    <a:pt x="10127" y="10723"/>
                  </a:cubicBezTo>
                  <a:lnTo>
                    <a:pt x="706" y="6146"/>
                  </a:lnTo>
                  <a:cubicBezTo>
                    <a:pt x="662" y="6128"/>
                    <a:pt x="619" y="6121"/>
                    <a:pt x="581" y="6121"/>
                  </a:cubicBezTo>
                  <a:cubicBezTo>
                    <a:pt x="320" y="6121"/>
                    <a:pt x="165" y="6458"/>
                    <a:pt x="439" y="6611"/>
                  </a:cubicBezTo>
                  <a:lnTo>
                    <a:pt x="9860" y="11186"/>
                  </a:lnTo>
                  <a:cubicBezTo>
                    <a:pt x="8151" y="12182"/>
                    <a:pt x="1700" y="15908"/>
                    <a:pt x="149" y="16735"/>
                  </a:cubicBezTo>
                  <a:cubicBezTo>
                    <a:pt x="-115" y="16866"/>
                    <a:pt x="-1" y="17223"/>
                    <a:pt x="279" y="17223"/>
                  </a:cubicBezTo>
                  <a:cubicBezTo>
                    <a:pt x="284" y="17223"/>
                    <a:pt x="290" y="17223"/>
                    <a:pt x="293" y="17223"/>
                  </a:cubicBezTo>
                  <a:cubicBezTo>
                    <a:pt x="352" y="17223"/>
                    <a:pt x="401" y="17211"/>
                    <a:pt x="450" y="17188"/>
                  </a:cubicBezTo>
                  <a:cubicBezTo>
                    <a:pt x="2002" y="16361"/>
                    <a:pt x="8466" y="12623"/>
                    <a:pt x="10176" y="11630"/>
                  </a:cubicBezTo>
                  <a:lnTo>
                    <a:pt x="10673" y="21357"/>
                  </a:lnTo>
                  <a:cubicBezTo>
                    <a:pt x="10684" y="21489"/>
                    <a:pt x="10806" y="21600"/>
                    <a:pt x="10964" y="21600"/>
                  </a:cubicBezTo>
                  <a:lnTo>
                    <a:pt x="10977" y="21600"/>
                  </a:lnTo>
                  <a:cubicBezTo>
                    <a:pt x="11135" y="21600"/>
                    <a:pt x="11254" y="21466"/>
                    <a:pt x="11243" y="21323"/>
                  </a:cubicBezTo>
                  <a:lnTo>
                    <a:pt x="10757" y="11608"/>
                  </a:lnTo>
                  <a:cubicBezTo>
                    <a:pt x="12564" y="12437"/>
                    <a:pt x="19365" y="15598"/>
                    <a:pt x="20955" y="16393"/>
                  </a:cubicBezTo>
                  <a:cubicBezTo>
                    <a:pt x="20996" y="16411"/>
                    <a:pt x="21037" y="16418"/>
                    <a:pt x="21077" y="16418"/>
                  </a:cubicBezTo>
                  <a:cubicBezTo>
                    <a:pt x="21327" y="16418"/>
                    <a:pt x="21485" y="16084"/>
                    <a:pt x="21221" y="15930"/>
                  </a:cubicBezTo>
                  <a:cubicBezTo>
                    <a:pt x="19635" y="15132"/>
                    <a:pt x="12868" y="11994"/>
                    <a:pt x="11023" y="11154"/>
                  </a:cubicBezTo>
                  <a:lnTo>
                    <a:pt x="20156" y="6136"/>
                  </a:lnTo>
                  <a:cubicBezTo>
                    <a:pt x="20428" y="5980"/>
                    <a:pt x="20265" y="5648"/>
                    <a:pt x="20012" y="5648"/>
                  </a:cubicBezTo>
                  <a:cubicBezTo>
                    <a:pt x="19963" y="5648"/>
                    <a:pt x="19906" y="5663"/>
                    <a:pt x="19852" y="5692"/>
                  </a:cubicBezTo>
                  <a:lnTo>
                    <a:pt x="10708" y="10711"/>
                  </a:lnTo>
                  <a:cubicBezTo>
                    <a:pt x="10648" y="8865"/>
                    <a:pt x="10455" y="1902"/>
                    <a:pt x="10466" y="255"/>
                  </a:cubicBezTo>
                  <a:cubicBezTo>
                    <a:pt x="10466" y="111"/>
                    <a:pt x="10344" y="0"/>
                    <a:pt x="10186" y="0"/>
                  </a:cubicBezTo>
                  <a:cubicBezTo>
                    <a:pt x="10181" y="0"/>
                    <a:pt x="10176" y="0"/>
                    <a:pt x="10167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12" name="Google Shape;4188;p65"/>
            <p:cNvSpPr/>
            <p:nvPr/>
          </p:nvSpPr>
          <p:spPr>
            <a:xfrm rot="20178096">
              <a:off x="613219" y="520654"/>
              <a:ext cx="259612" cy="250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69" h="21600" fill="norm" stroke="1" extrusionOk="0">
                  <a:moveTo>
                    <a:pt x="9149" y="0"/>
                  </a:moveTo>
                  <a:cubicBezTo>
                    <a:pt x="9084" y="0"/>
                    <a:pt x="9020" y="0"/>
                    <a:pt x="8955" y="8"/>
                  </a:cubicBezTo>
                  <a:cubicBezTo>
                    <a:pt x="8910" y="8"/>
                    <a:pt x="8871" y="8"/>
                    <a:pt x="8826" y="8"/>
                  </a:cubicBezTo>
                  <a:cubicBezTo>
                    <a:pt x="6794" y="8"/>
                    <a:pt x="4789" y="834"/>
                    <a:pt x="3178" y="2369"/>
                  </a:cubicBezTo>
                  <a:cubicBezTo>
                    <a:pt x="1444" y="4075"/>
                    <a:pt x="293" y="6545"/>
                    <a:pt x="34" y="9257"/>
                  </a:cubicBezTo>
                  <a:cubicBezTo>
                    <a:pt x="-231" y="12904"/>
                    <a:pt x="1043" y="16488"/>
                    <a:pt x="3411" y="18818"/>
                  </a:cubicBezTo>
                  <a:cubicBezTo>
                    <a:pt x="5229" y="20517"/>
                    <a:pt x="7448" y="21078"/>
                    <a:pt x="9589" y="21491"/>
                  </a:cubicBezTo>
                  <a:cubicBezTo>
                    <a:pt x="9971" y="21569"/>
                    <a:pt x="10346" y="21600"/>
                    <a:pt x="10715" y="21600"/>
                  </a:cubicBezTo>
                  <a:cubicBezTo>
                    <a:pt x="17190" y="21600"/>
                    <a:pt x="21369" y="10738"/>
                    <a:pt x="16343" y="3865"/>
                  </a:cubicBezTo>
                  <a:cubicBezTo>
                    <a:pt x="14512" y="1418"/>
                    <a:pt x="11905" y="0"/>
                    <a:pt x="9149" y="0"/>
                  </a:cubicBezTo>
                  <a:close/>
                </a:path>
              </a:pathLst>
            </a:custGeom>
            <a:solidFill>
              <a:srgbClr val="F4D28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pic>
        <p:nvPicPr>
          <p:cNvPr id="614" name="IMG_4622.png" descr="IMG_4622.png"/>
          <p:cNvPicPr>
            <a:picLocks noChangeAspect="1"/>
          </p:cNvPicPr>
          <p:nvPr/>
        </p:nvPicPr>
        <p:blipFill>
          <a:blip r:embed="rId3">
            <a:extLst/>
          </a:blip>
          <a:srcRect l="91197" t="22791" r="1545" b="74020"/>
          <a:stretch>
            <a:fillRect/>
          </a:stretch>
        </p:blipFill>
        <p:spPr>
          <a:xfrm>
            <a:off x="21047067" y="9973011"/>
            <a:ext cx="2198630" cy="724427"/>
          </a:xfrm>
          <a:prstGeom prst="rect">
            <a:avLst/>
          </a:prstGeom>
          <a:ln w="12700">
            <a:solidFill>
              <a:srgbClr val="000000"/>
            </a:solidFill>
            <a:custDash>
              <a:ds d="100000" sp="2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sp>
        <p:nvSpPr>
          <p:cNvPr id="615" name="مستطيل مستدير الزوايا"/>
          <p:cNvSpPr/>
          <p:nvPr/>
        </p:nvSpPr>
        <p:spPr>
          <a:xfrm>
            <a:off x="2139060" y="6712661"/>
            <a:ext cx="17886308" cy="4667996"/>
          </a:xfrm>
          <a:prstGeom prst="roundRect">
            <a:avLst>
              <a:gd name="adj" fmla="val 4081"/>
            </a:avLst>
          </a:prstGeom>
          <a:solidFill>
            <a:srgbClr val="FFFFFF"/>
          </a:solidFill>
          <a:ln w="38100">
            <a:solidFill>
              <a:srgbClr val="FF8C82"/>
            </a:solidFill>
            <a:custDash>
              <a:ds d="600000" sp="6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pPr>
          </a:p>
        </p:txBody>
      </p:sp>
      <p:sp>
        <p:nvSpPr>
          <p:cNvPr id="616" name="صفحة…"/>
          <p:cNvSpPr txBox="1"/>
          <p:nvPr/>
        </p:nvSpPr>
        <p:spPr>
          <a:xfrm>
            <a:off x="563548" y="703133"/>
            <a:ext cx="3163488" cy="9015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defTabSz="914400" rtl="0">
              <a:defRPr b="1" sz="31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صفحة</a:t>
            </a:r>
          </a:p>
          <a:p>
            <a:pPr defTabSz="914400" rtl="0">
              <a:defRPr b="1" sz="31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١٢٤</a:t>
            </a:r>
          </a:p>
        </p:txBody>
      </p:sp>
      <p:grpSp>
        <p:nvGrpSpPr>
          <p:cNvPr id="624" name="تجميع"/>
          <p:cNvGrpSpPr/>
          <p:nvPr/>
        </p:nvGrpSpPr>
        <p:grpSpPr>
          <a:xfrm>
            <a:off x="14712866" y="2577955"/>
            <a:ext cx="6120666" cy="1066801"/>
            <a:chOff x="0" y="0"/>
            <a:chExt cx="6120665" cy="1066800"/>
          </a:xfrm>
        </p:grpSpPr>
        <p:grpSp>
          <p:nvGrpSpPr>
            <p:cNvPr id="621" name="Google Shape;4333;p67"/>
            <p:cNvGrpSpPr/>
            <p:nvPr/>
          </p:nvGrpSpPr>
          <p:grpSpPr>
            <a:xfrm>
              <a:off x="0" y="0"/>
              <a:ext cx="4894686" cy="952990"/>
              <a:chOff x="0" y="0"/>
              <a:chExt cx="4894685" cy="952989"/>
            </a:xfrm>
          </p:grpSpPr>
          <p:sp>
            <p:nvSpPr>
              <p:cNvPr id="617" name="Google Shape;4334;p67"/>
              <p:cNvSpPr/>
              <p:nvPr/>
            </p:nvSpPr>
            <p:spPr>
              <a:xfrm>
                <a:off x="4542102" y="0"/>
                <a:ext cx="329066" cy="7981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165100" dist="50800" dir="5400000">
                  <a:srgbClr val="000000">
                    <a:alpha val="2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618" name="Google Shape;4336;p67"/>
              <p:cNvSpPr/>
              <p:nvPr/>
            </p:nvSpPr>
            <p:spPr>
              <a:xfrm>
                <a:off x="4542102" y="0"/>
                <a:ext cx="329066" cy="7981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619" name="Google Shape;4337;p67"/>
              <p:cNvSpPr/>
              <p:nvPr/>
            </p:nvSpPr>
            <p:spPr>
              <a:xfrm>
                <a:off x="0" y="118532"/>
                <a:ext cx="4894686" cy="8344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121"/>
                    </a:lnTo>
                    <a:cubicBezTo>
                      <a:pt x="19" y="21103"/>
                      <a:pt x="41" y="21094"/>
                      <a:pt x="64" y="21091"/>
                    </a:cubicBezTo>
                    <a:cubicBezTo>
                      <a:pt x="68" y="21091"/>
                      <a:pt x="72" y="21091"/>
                      <a:pt x="75" y="21091"/>
                    </a:cubicBezTo>
                    <a:cubicBezTo>
                      <a:pt x="247" y="21091"/>
                      <a:pt x="281" y="21600"/>
                      <a:pt x="453" y="21600"/>
                    </a:cubicBezTo>
                    <a:cubicBezTo>
                      <a:pt x="457" y="21600"/>
                      <a:pt x="460" y="21600"/>
                      <a:pt x="464" y="21599"/>
                    </a:cubicBezTo>
                    <a:cubicBezTo>
                      <a:pt x="648" y="21578"/>
                      <a:pt x="642" y="21446"/>
                      <a:pt x="826" y="21422"/>
                    </a:cubicBezTo>
                    <a:cubicBezTo>
                      <a:pt x="1012" y="21399"/>
                      <a:pt x="997" y="21140"/>
                      <a:pt x="1183" y="21116"/>
                    </a:cubicBezTo>
                    <a:cubicBezTo>
                      <a:pt x="1369" y="21094"/>
                      <a:pt x="1364" y="21001"/>
                      <a:pt x="1548" y="20976"/>
                    </a:cubicBezTo>
                    <a:cubicBezTo>
                      <a:pt x="1554" y="20976"/>
                      <a:pt x="1560" y="20975"/>
                      <a:pt x="1566" y="20975"/>
                    </a:cubicBezTo>
                    <a:cubicBezTo>
                      <a:pt x="1730" y="20975"/>
                      <a:pt x="1754" y="21266"/>
                      <a:pt x="1918" y="21266"/>
                    </a:cubicBezTo>
                    <a:cubicBezTo>
                      <a:pt x="1924" y="21266"/>
                      <a:pt x="1930" y="21265"/>
                      <a:pt x="1936" y="21265"/>
                    </a:cubicBezTo>
                    <a:cubicBezTo>
                      <a:pt x="2120" y="21240"/>
                      <a:pt x="2114" y="21099"/>
                      <a:pt x="2298" y="21077"/>
                    </a:cubicBezTo>
                    <a:cubicBezTo>
                      <a:pt x="2482" y="21055"/>
                      <a:pt x="2479" y="20981"/>
                      <a:pt x="2663" y="20957"/>
                    </a:cubicBezTo>
                    <a:cubicBezTo>
                      <a:pt x="2849" y="20935"/>
                      <a:pt x="2847" y="20896"/>
                      <a:pt x="3031" y="20871"/>
                    </a:cubicBezTo>
                    <a:cubicBezTo>
                      <a:pt x="3036" y="20871"/>
                      <a:pt x="3041" y="20871"/>
                      <a:pt x="3046" y="20871"/>
                    </a:cubicBezTo>
                    <a:cubicBezTo>
                      <a:pt x="3212" y="20871"/>
                      <a:pt x="3241" y="21236"/>
                      <a:pt x="3406" y="21236"/>
                    </a:cubicBezTo>
                    <a:cubicBezTo>
                      <a:pt x="3411" y="21236"/>
                      <a:pt x="3417" y="21236"/>
                      <a:pt x="3422" y="21235"/>
                    </a:cubicBezTo>
                    <a:cubicBezTo>
                      <a:pt x="3606" y="21213"/>
                      <a:pt x="3574" y="20598"/>
                      <a:pt x="3759" y="20576"/>
                    </a:cubicBezTo>
                    <a:cubicBezTo>
                      <a:pt x="3762" y="20576"/>
                      <a:pt x="3765" y="20575"/>
                      <a:pt x="3768" y="20575"/>
                    </a:cubicBezTo>
                    <a:cubicBezTo>
                      <a:pt x="3942" y="20575"/>
                      <a:pt x="3976" y="21136"/>
                      <a:pt x="4150" y="21136"/>
                    </a:cubicBezTo>
                    <a:cubicBezTo>
                      <a:pt x="4154" y="21136"/>
                      <a:pt x="4157" y="21136"/>
                      <a:pt x="4160" y="21135"/>
                    </a:cubicBezTo>
                    <a:cubicBezTo>
                      <a:pt x="4344" y="21113"/>
                      <a:pt x="4314" y="20522"/>
                      <a:pt x="4498" y="20500"/>
                    </a:cubicBezTo>
                    <a:cubicBezTo>
                      <a:pt x="4503" y="20500"/>
                      <a:pt x="4508" y="20500"/>
                      <a:pt x="4512" y="20500"/>
                    </a:cubicBezTo>
                    <a:cubicBezTo>
                      <a:pt x="4681" y="20500"/>
                      <a:pt x="4708" y="20887"/>
                      <a:pt x="4877" y="20887"/>
                    </a:cubicBezTo>
                    <a:cubicBezTo>
                      <a:pt x="4882" y="20887"/>
                      <a:pt x="4886" y="20887"/>
                      <a:pt x="4891" y="20886"/>
                    </a:cubicBezTo>
                    <a:cubicBezTo>
                      <a:pt x="5075" y="20864"/>
                      <a:pt x="5059" y="20544"/>
                      <a:pt x="5243" y="20520"/>
                    </a:cubicBezTo>
                    <a:cubicBezTo>
                      <a:pt x="5313" y="20511"/>
                      <a:pt x="5356" y="20509"/>
                      <a:pt x="5393" y="20509"/>
                    </a:cubicBezTo>
                    <a:cubicBezTo>
                      <a:pt x="5420" y="20509"/>
                      <a:pt x="5443" y="20509"/>
                      <a:pt x="5471" y="20509"/>
                    </a:cubicBezTo>
                    <a:cubicBezTo>
                      <a:pt x="5506" y="20509"/>
                      <a:pt x="5549" y="20508"/>
                      <a:pt x="5613" y="20500"/>
                    </a:cubicBezTo>
                    <a:cubicBezTo>
                      <a:pt x="5799" y="20478"/>
                      <a:pt x="5791" y="20329"/>
                      <a:pt x="5975" y="20307"/>
                    </a:cubicBezTo>
                    <a:cubicBezTo>
                      <a:pt x="6160" y="20285"/>
                      <a:pt x="6158" y="20263"/>
                      <a:pt x="6344" y="20241"/>
                    </a:cubicBezTo>
                    <a:cubicBezTo>
                      <a:pt x="6348" y="20241"/>
                      <a:pt x="6352" y="20241"/>
                      <a:pt x="6356" y="20241"/>
                    </a:cubicBezTo>
                    <a:cubicBezTo>
                      <a:pt x="6525" y="20241"/>
                      <a:pt x="6556" y="20684"/>
                      <a:pt x="6725" y="20684"/>
                    </a:cubicBezTo>
                    <a:cubicBezTo>
                      <a:pt x="6729" y="20684"/>
                      <a:pt x="6733" y="20684"/>
                      <a:pt x="6737" y="20684"/>
                    </a:cubicBezTo>
                    <a:cubicBezTo>
                      <a:pt x="6922" y="20659"/>
                      <a:pt x="6914" y="20498"/>
                      <a:pt x="7100" y="20476"/>
                    </a:cubicBezTo>
                    <a:cubicBezTo>
                      <a:pt x="7284" y="20454"/>
                      <a:pt x="7271" y="20219"/>
                      <a:pt x="7457" y="20197"/>
                    </a:cubicBezTo>
                    <a:cubicBezTo>
                      <a:pt x="7464" y="20196"/>
                      <a:pt x="7470" y="20196"/>
                      <a:pt x="7476" y="20196"/>
                    </a:cubicBezTo>
                    <a:cubicBezTo>
                      <a:pt x="7636" y="20196"/>
                      <a:pt x="7660" y="20443"/>
                      <a:pt x="7820" y="20443"/>
                    </a:cubicBezTo>
                    <a:cubicBezTo>
                      <a:pt x="7826" y="20443"/>
                      <a:pt x="7833" y="20443"/>
                      <a:pt x="7839" y="20442"/>
                    </a:cubicBezTo>
                    <a:cubicBezTo>
                      <a:pt x="8025" y="20422"/>
                      <a:pt x="8016" y="20226"/>
                      <a:pt x="8200" y="20204"/>
                    </a:cubicBezTo>
                    <a:cubicBezTo>
                      <a:pt x="8384" y="20180"/>
                      <a:pt x="8381" y="20102"/>
                      <a:pt x="8565" y="20082"/>
                    </a:cubicBezTo>
                    <a:cubicBezTo>
                      <a:pt x="8569" y="20082"/>
                      <a:pt x="8573" y="20082"/>
                      <a:pt x="8576" y="20082"/>
                    </a:cubicBezTo>
                    <a:cubicBezTo>
                      <a:pt x="8746" y="20082"/>
                      <a:pt x="8779" y="20550"/>
                      <a:pt x="8948" y="20550"/>
                    </a:cubicBezTo>
                    <a:cubicBezTo>
                      <a:pt x="8952" y="20550"/>
                      <a:pt x="8956" y="20549"/>
                      <a:pt x="8960" y="20549"/>
                    </a:cubicBezTo>
                    <a:cubicBezTo>
                      <a:pt x="9146" y="20527"/>
                      <a:pt x="9145" y="20522"/>
                      <a:pt x="9330" y="20498"/>
                    </a:cubicBezTo>
                    <a:cubicBezTo>
                      <a:pt x="9515" y="20476"/>
                      <a:pt x="9492" y="20048"/>
                      <a:pt x="9677" y="20026"/>
                    </a:cubicBezTo>
                    <a:cubicBezTo>
                      <a:pt x="9684" y="20025"/>
                      <a:pt x="9691" y="20025"/>
                      <a:pt x="9697" y="20025"/>
                    </a:cubicBezTo>
                    <a:cubicBezTo>
                      <a:pt x="9856" y="20025"/>
                      <a:pt x="9880" y="20260"/>
                      <a:pt x="10039" y="20260"/>
                    </a:cubicBezTo>
                    <a:cubicBezTo>
                      <a:pt x="10046" y="20260"/>
                      <a:pt x="10053" y="20259"/>
                      <a:pt x="10061" y="20258"/>
                    </a:cubicBezTo>
                    <a:cubicBezTo>
                      <a:pt x="10245" y="20236"/>
                      <a:pt x="10237" y="20090"/>
                      <a:pt x="10423" y="20068"/>
                    </a:cubicBezTo>
                    <a:cubicBezTo>
                      <a:pt x="10607" y="20046"/>
                      <a:pt x="10594" y="19797"/>
                      <a:pt x="10780" y="19772"/>
                    </a:cubicBezTo>
                    <a:cubicBezTo>
                      <a:pt x="10784" y="19772"/>
                      <a:pt x="10788" y="19771"/>
                      <a:pt x="10791" y="19771"/>
                    </a:cubicBezTo>
                    <a:cubicBezTo>
                      <a:pt x="10962" y="19771"/>
                      <a:pt x="10994" y="20256"/>
                      <a:pt x="11166" y="20256"/>
                    </a:cubicBezTo>
                    <a:cubicBezTo>
                      <a:pt x="11170" y="20256"/>
                      <a:pt x="11173" y="20256"/>
                      <a:pt x="11177" y="20256"/>
                    </a:cubicBezTo>
                    <a:cubicBezTo>
                      <a:pt x="11362" y="20231"/>
                      <a:pt x="11345" y="19929"/>
                      <a:pt x="11530" y="19907"/>
                    </a:cubicBezTo>
                    <a:cubicBezTo>
                      <a:pt x="11714" y="19885"/>
                      <a:pt x="11705" y="19677"/>
                      <a:pt x="11889" y="19653"/>
                    </a:cubicBezTo>
                    <a:cubicBezTo>
                      <a:pt x="12073" y="19631"/>
                      <a:pt x="12074" y="19648"/>
                      <a:pt x="12259" y="19623"/>
                    </a:cubicBezTo>
                    <a:cubicBezTo>
                      <a:pt x="12274" y="19621"/>
                      <a:pt x="12289" y="19620"/>
                      <a:pt x="12302" y="19620"/>
                    </a:cubicBezTo>
                    <a:cubicBezTo>
                      <a:pt x="12433" y="19620"/>
                      <a:pt x="12462" y="19711"/>
                      <a:pt x="12595" y="19711"/>
                    </a:cubicBezTo>
                    <a:cubicBezTo>
                      <a:pt x="12607" y="19711"/>
                      <a:pt x="12620" y="19710"/>
                      <a:pt x="12635" y="19708"/>
                    </a:cubicBezTo>
                    <a:cubicBezTo>
                      <a:pt x="12819" y="19687"/>
                      <a:pt x="12816" y="19633"/>
                      <a:pt x="13002" y="19611"/>
                    </a:cubicBezTo>
                    <a:cubicBezTo>
                      <a:pt x="13007" y="19610"/>
                      <a:pt x="13011" y="19610"/>
                      <a:pt x="13016" y="19610"/>
                    </a:cubicBezTo>
                    <a:cubicBezTo>
                      <a:pt x="13182" y="19610"/>
                      <a:pt x="13210" y="19973"/>
                      <a:pt x="13377" y="19973"/>
                    </a:cubicBezTo>
                    <a:cubicBezTo>
                      <a:pt x="13381" y="19973"/>
                      <a:pt x="13386" y="19973"/>
                      <a:pt x="13391" y="19972"/>
                    </a:cubicBezTo>
                    <a:cubicBezTo>
                      <a:pt x="13413" y="19970"/>
                      <a:pt x="13432" y="19968"/>
                      <a:pt x="13449" y="19968"/>
                    </a:cubicBezTo>
                    <a:cubicBezTo>
                      <a:pt x="13561" y="19968"/>
                      <a:pt x="13593" y="20016"/>
                      <a:pt x="13705" y="20016"/>
                    </a:cubicBezTo>
                    <a:cubicBezTo>
                      <a:pt x="13722" y="20016"/>
                      <a:pt x="13742" y="20014"/>
                      <a:pt x="13764" y="20012"/>
                    </a:cubicBezTo>
                    <a:cubicBezTo>
                      <a:pt x="13950" y="19990"/>
                      <a:pt x="13943" y="19882"/>
                      <a:pt x="14127" y="19860"/>
                    </a:cubicBezTo>
                    <a:cubicBezTo>
                      <a:pt x="14313" y="19838"/>
                      <a:pt x="14302" y="19628"/>
                      <a:pt x="14486" y="19606"/>
                    </a:cubicBezTo>
                    <a:cubicBezTo>
                      <a:pt x="14670" y="19584"/>
                      <a:pt x="14655" y="19252"/>
                      <a:pt x="14839" y="19230"/>
                    </a:cubicBezTo>
                    <a:cubicBezTo>
                      <a:pt x="14846" y="19229"/>
                      <a:pt x="14852" y="19229"/>
                      <a:pt x="14858" y="19229"/>
                    </a:cubicBezTo>
                    <a:cubicBezTo>
                      <a:pt x="15018" y="19229"/>
                      <a:pt x="15044" y="19480"/>
                      <a:pt x="15204" y="19480"/>
                    </a:cubicBezTo>
                    <a:cubicBezTo>
                      <a:pt x="15210" y="19480"/>
                      <a:pt x="15216" y="19480"/>
                      <a:pt x="15223" y="19479"/>
                    </a:cubicBezTo>
                    <a:cubicBezTo>
                      <a:pt x="15407" y="19457"/>
                      <a:pt x="15404" y="19403"/>
                      <a:pt x="15588" y="19379"/>
                    </a:cubicBezTo>
                    <a:cubicBezTo>
                      <a:pt x="15772" y="19357"/>
                      <a:pt x="15761" y="19130"/>
                      <a:pt x="15946" y="19108"/>
                    </a:cubicBezTo>
                    <a:cubicBezTo>
                      <a:pt x="15958" y="19106"/>
                      <a:pt x="15970" y="19106"/>
                      <a:pt x="15981" y="19106"/>
                    </a:cubicBezTo>
                    <a:cubicBezTo>
                      <a:pt x="16122" y="19106"/>
                      <a:pt x="16148" y="19220"/>
                      <a:pt x="16289" y="19220"/>
                    </a:cubicBezTo>
                    <a:cubicBezTo>
                      <a:pt x="16299" y="19220"/>
                      <a:pt x="16311" y="19219"/>
                      <a:pt x="16324" y="19217"/>
                    </a:cubicBezTo>
                    <a:cubicBezTo>
                      <a:pt x="16508" y="19195"/>
                      <a:pt x="16501" y="19076"/>
                      <a:pt x="16686" y="19054"/>
                    </a:cubicBezTo>
                    <a:cubicBezTo>
                      <a:pt x="16700" y="19052"/>
                      <a:pt x="16714" y="19051"/>
                      <a:pt x="16726" y="19051"/>
                    </a:cubicBezTo>
                    <a:cubicBezTo>
                      <a:pt x="16858" y="19051"/>
                      <a:pt x="16887" y="19140"/>
                      <a:pt x="17018" y="19140"/>
                    </a:cubicBezTo>
                    <a:cubicBezTo>
                      <a:pt x="17031" y="19140"/>
                      <a:pt x="17046" y="19139"/>
                      <a:pt x="17062" y="19137"/>
                    </a:cubicBezTo>
                    <a:cubicBezTo>
                      <a:pt x="17090" y="19134"/>
                      <a:pt x="17114" y="19132"/>
                      <a:pt x="17134" y="19132"/>
                    </a:cubicBezTo>
                    <a:cubicBezTo>
                      <a:pt x="17230" y="19132"/>
                      <a:pt x="17265" y="19161"/>
                      <a:pt x="17362" y="19161"/>
                    </a:cubicBezTo>
                    <a:cubicBezTo>
                      <a:pt x="17383" y="19161"/>
                      <a:pt x="17407" y="19160"/>
                      <a:pt x="17435" y="19157"/>
                    </a:cubicBezTo>
                    <a:cubicBezTo>
                      <a:pt x="17619" y="19135"/>
                      <a:pt x="17610" y="18963"/>
                      <a:pt x="17795" y="18944"/>
                    </a:cubicBezTo>
                    <a:cubicBezTo>
                      <a:pt x="17799" y="18944"/>
                      <a:pt x="17803" y="18944"/>
                      <a:pt x="17806" y="18944"/>
                    </a:cubicBezTo>
                    <a:cubicBezTo>
                      <a:pt x="17977" y="18944"/>
                      <a:pt x="18010" y="19463"/>
                      <a:pt x="18181" y="19463"/>
                    </a:cubicBezTo>
                    <a:cubicBezTo>
                      <a:pt x="18185" y="19463"/>
                      <a:pt x="18189" y="19463"/>
                      <a:pt x="18193" y="19462"/>
                    </a:cubicBezTo>
                    <a:cubicBezTo>
                      <a:pt x="18375" y="19440"/>
                      <a:pt x="18361" y="19154"/>
                      <a:pt x="18547" y="19132"/>
                    </a:cubicBezTo>
                    <a:cubicBezTo>
                      <a:pt x="18567" y="19130"/>
                      <a:pt x="18585" y="19129"/>
                      <a:pt x="18601" y="19129"/>
                    </a:cubicBezTo>
                    <a:cubicBezTo>
                      <a:pt x="18718" y="19129"/>
                      <a:pt x="18749" y="19182"/>
                      <a:pt x="18865" y="19182"/>
                    </a:cubicBezTo>
                    <a:cubicBezTo>
                      <a:pt x="18881" y="19182"/>
                      <a:pt x="18900" y="19181"/>
                      <a:pt x="18920" y="19178"/>
                    </a:cubicBezTo>
                    <a:cubicBezTo>
                      <a:pt x="19104" y="19157"/>
                      <a:pt x="19091" y="18910"/>
                      <a:pt x="19275" y="18886"/>
                    </a:cubicBezTo>
                    <a:cubicBezTo>
                      <a:pt x="19288" y="18884"/>
                      <a:pt x="19300" y="18883"/>
                      <a:pt x="19311" y="18883"/>
                    </a:cubicBezTo>
                    <a:cubicBezTo>
                      <a:pt x="19450" y="18883"/>
                      <a:pt x="19477" y="18995"/>
                      <a:pt x="19617" y="18995"/>
                    </a:cubicBezTo>
                    <a:cubicBezTo>
                      <a:pt x="19628" y="18995"/>
                      <a:pt x="19639" y="18995"/>
                      <a:pt x="19652" y="18993"/>
                    </a:cubicBezTo>
                    <a:cubicBezTo>
                      <a:pt x="19673" y="18990"/>
                      <a:pt x="19691" y="18989"/>
                      <a:pt x="19708" y="18989"/>
                    </a:cubicBezTo>
                    <a:cubicBezTo>
                      <a:pt x="19824" y="18989"/>
                      <a:pt x="19854" y="19040"/>
                      <a:pt x="19969" y="19040"/>
                    </a:cubicBezTo>
                    <a:cubicBezTo>
                      <a:pt x="19986" y="19040"/>
                      <a:pt x="20004" y="19039"/>
                      <a:pt x="20025" y="19037"/>
                    </a:cubicBezTo>
                    <a:cubicBezTo>
                      <a:pt x="20209" y="19013"/>
                      <a:pt x="20204" y="18878"/>
                      <a:pt x="20387" y="18856"/>
                    </a:cubicBezTo>
                    <a:cubicBezTo>
                      <a:pt x="20571" y="18834"/>
                      <a:pt x="20558" y="18577"/>
                      <a:pt x="20742" y="18555"/>
                    </a:cubicBezTo>
                    <a:cubicBezTo>
                      <a:pt x="20746" y="18555"/>
                      <a:pt x="20750" y="18555"/>
                      <a:pt x="20753" y="18555"/>
                    </a:cubicBezTo>
                    <a:cubicBezTo>
                      <a:pt x="20926" y="18555"/>
                      <a:pt x="20959" y="19064"/>
                      <a:pt x="21129" y="19064"/>
                    </a:cubicBezTo>
                    <a:cubicBezTo>
                      <a:pt x="21132" y="19064"/>
                      <a:pt x="21136" y="19064"/>
                      <a:pt x="21140" y="19063"/>
                    </a:cubicBezTo>
                    <a:cubicBezTo>
                      <a:pt x="21324" y="19042"/>
                      <a:pt x="21312" y="18800"/>
                      <a:pt x="21497" y="18778"/>
                    </a:cubicBezTo>
                    <a:cubicBezTo>
                      <a:pt x="21504" y="18777"/>
                      <a:pt x="21511" y="18776"/>
                      <a:pt x="21519" y="18776"/>
                    </a:cubicBezTo>
                    <a:cubicBezTo>
                      <a:pt x="21546" y="18776"/>
                      <a:pt x="21574" y="18783"/>
                      <a:pt x="21600" y="18795"/>
                    </a:cubicBezTo>
                    <a:lnTo>
                      <a:pt x="21599" y="0"/>
                    </a:lnTo>
                    <a:close/>
                  </a:path>
                </a:pathLst>
              </a:custGeom>
              <a:solidFill>
                <a:srgbClr val="F9D3E0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620" name="Google Shape;4338;p67"/>
              <p:cNvSpPr/>
              <p:nvPr/>
            </p:nvSpPr>
            <p:spPr>
              <a:xfrm>
                <a:off x="4542102" y="0"/>
                <a:ext cx="329066" cy="7981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D9827D"/>
              </a:solidFill>
              <a:ln w="50800" cap="flat">
                <a:solidFill>
                  <a:srgbClr val="D9827D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sp>
          <p:nvSpPr>
            <p:cNvPr id="622" name="تأكد"/>
            <p:cNvSpPr txBox="1"/>
            <p:nvPr/>
          </p:nvSpPr>
          <p:spPr>
            <a:xfrm>
              <a:off x="760580" y="0"/>
              <a:ext cx="2702106" cy="10668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marL="349250" indent="-349250" defTabSz="914400">
                <a:defRPr sz="8100" u="sng">
                  <a:solidFill>
                    <a:srgbClr val="CC0000"/>
                  </a:solidFill>
                  <a:latin typeface="Beirut Regular"/>
                  <a:ea typeface="Beirut Regular"/>
                  <a:cs typeface="Beirut Regular"/>
                  <a:sym typeface="Beirut Regular"/>
                </a:defRPr>
              </a:lvl1pPr>
            </a:lstStyle>
            <a:p>
              <a:pPr rtl="0">
                <a:defRPr/>
              </a:pPr>
              <a:r>
                <a:t>تأكد</a:t>
              </a:r>
            </a:p>
          </p:txBody>
        </p:sp>
        <p:sp>
          <p:nvSpPr>
            <p:cNvPr id="623" name="بيضاوي"/>
            <p:cNvSpPr/>
            <p:nvPr/>
          </p:nvSpPr>
          <p:spPr>
            <a:xfrm>
              <a:off x="5006294" y="72150"/>
              <a:ext cx="1114372" cy="922500"/>
            </a:xfrm>
            <a:prstGeom prst="ellipse">
              <a:avLst/>
            </a:prstGeom>
            <a:blipFill rotWithShape="1">
              <a:blip r:embed="rId4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defTabSz="914400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625" name="Google Shape;4376;p67"/>
          <p:cNvSpPr/>
          <p:nvPr/>
        </p:nvSpPr>
        <p:spPr>
          <a:xfrm rot="9913345">
            <a:off x="17385424" y="6340302"/>
            <a:ext cx="1025348" cy="5302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67" h="21600" fill="norm" stroke="1" extrusionOk="0">
                <a:moveTo>
                  <a:pt x="10443" y="2182"/>
                </a:moveTo>
                <a:cubicBezTo>
                  <a:pt x="11100" y="2182"/>
                  <a:pt x="11746" y="2931"/>
                  <a:pt x="12144" y="4533"/>
                </a:cubicBezTo>
                <a:cubicBezTo>
                  <a:pt x="12468" y="5844"/>
                  <a:pt x="12594" y="7508"/>
                  <a:pt x="12421" y="9051"/>
                </a:cubicBezTo>
                <a:cubicBezTo>
                  <a:pt x="12259" y="10505"/>
                  <a:pt x="11849" y="11628"/>
                  <a:pt x="11399" y="12433"/>
                </a:cubicBezTo>
                <a:cubicBezTo>
                  <a:pt x="10617" y="13811"/>
                  <a:pt x="9674" y="14470"/>
                  <a:pt x="8735" y="14714"/>
                </a:cubicBezTo>
                <a:cubicBezTo>
                  <a:pt x="8533" y="13986"/>
                  <a:pt x="8372" y="13181"/>
                  <a:pt x="8253" y="12322"/>
                </a:cubicBezTo>
                <a:cubicBezTo>
                  <a:pt x="7831" y="9293"/>
                  <a:pt x="7985" y="5767"/>
                  <a:pt x="8932" y="3642"/>
                </a:cubicBezTo>
                <a:cubicBezTo>
                  <a:pt x="9356" y="2686"/>
                  <a:pt x="9903" y="2182"/>
                  <a:pt x="10443" y="2182"/>
                </a:cubicBezTo>
                <a:close/>
                <a:moveTo>
                  <a:pt x="10375" y="0"/>
                </a:moveTo>
                <a:cubicBezTo>
                  <a:pt x="10169" y="0"/>
                  <a:pt x="9962" y="57"/>
                  <a:pt x="9757" y="170"/>
                </a:cubicBezTo>
                <a:cubicBezTo>
                  <a:pt x="8312" y="975"/>
                  <a:pt x="7278" y="4599"/>
                  <a:pt x="7200" y="8631"/>
                </a:cubicBezTo>
                <a:cubicBezTo>
                  <a:pt x="7156" y="10823"/>
                  <a:pt x="7373" y="12961"/>
                  <a:pt x="7768" y="14813"/>
                </a:cubicBezTo>
                <a:lnTo>
                  <a:pt x="7626" y="14813"/>
                </a:lnTo>
                <a:cubicBezTo>
                  <a:pt x="6071" y="14692"/>
                  <a:pt x="4556" y="13403"/>
                  <a:pt x="3241" y="11068"/>
                </a:cubicBezTo>
                <a:cubicBezTo>
                  <a:pt x="2626" y="9954"/>
                  <a:pt x="2057" y="8643"/>
                  <a:pt x="1552" y="7155"/>
                </a:cubicBezTo>
                <a:cubicBezTo>
                  <a:pt x="1055" y="5701"/>
                  <a:pt x="637" y="4049"/>
                  <a:pt x="191" y="2474"/>
                </a:cubicBezTo>
                <a:cubicBezTo>
                  <a:pt x="173" y="2402"/>
                  <a:pt x="147" y="2373"/>
                  <a:pt x="121" y="2373"/>
                </a:cubicBezTo>
                <a:cubicBezTo>
                  <a:pt x="53" y="2373"/>
                  <a:pt x="-20" y="2575"/>
                  <a:pt x="6" y="2782"/>
                </a:cubicBezTo>
                <a:cubicBezTo>
                  <a:pt x="459" y="6496"/>
                  <a:pt x="1552" y="9614"/>
                  <a:pt x="2669" y="11883"/>
                </a:cubicBezTo>
                <a:cubicBezTo>
                  <a:pt x="3944" y="14438"/>
                  <a:pt x="5435" y="16048"/>
                  <a:pt x="6998" y="16541"/>
                </a:cubicBezTo>
                <a:cubicBezTo>
                  <a:pt x="7367" y="16657"/>
                  <a:pt x="7738" y="16722"/>
                  <a:pt x="8111" y="16722"/>
                </a:cubicBezTo>
                <a:cubicBezTo>
                  <a:pt x="8165" y="16722"/>
                  <a:pt x="8219" y="16722"/>
                  <a:pt x="8273" y="16719"/>
                </a:cubicBezTo>
                <a:cubicBezTo>
                  <a:pt x="8486" y="17391"/>
                  <a:pt x="8723" y="18008"/>
                  <a:pt x="8980" y="18536"/>
                </a:cubicBezTo>
                <a:cubicBezTo>
                  <a:pt x="10036" y="20716"/>
                  <a:pt x="11392" y="21600"/>
                  <a:pt x="12701" y="21600"/>
                </a:cubicBezTo>
                <a:cubicBezTo>
                  <a:pt x="12893" y="21600"/>
                  <a:pt x="13084" y="21580"/>
                  <a:pt x="13273" y="21543"/>
                </a:cubicBezTo>
                <a:cubicBezTo>
                  <a:pt x="16102" y="20993"/>
                  <a:pt x="18758" y="16751"/>
                  <a:pt x="20408" y="10330"/>
                </a:cubicBezTo>
                <a:cubicBezTo>
                  <a:pt x="20416" y="10295"/>
                  <a:pt x="20420" y="10263"/>
                  <a:pt x="20428" y="10228"/>
                </a:cubicBezTo>
                <a:cubicBezTo>
                  <a:pt x="20455" y="11199"/>
                  <a:pt x="20487" y="12169"/>
                  <a:pt x="20538" y="13127"/>
                </a:cubicBezTo>
                <a:cubicBezTo>
                  <a:pt x="20585" y="14053"/>
                  <a:pt x="20621" y="14966"/>
                  <a:pt x="20660" y="15882"/>
                </a:cubicBezTo>
                <a:cubicBezTo>
                  <a:pt x="20700" y="16929"/>
                  <a:pt x="20692" y="18008"/>
                  <a:pt x="20763" y="19032"/>
                </a:cubicBezTo>
                <a:cubicBezTo>
                  <a:pt x="20789" y="19457"/>
                  <a:pt x="20953" y="19734"/>
                  <a:pt x="21099" y="19734"/>
                </a:cubicBezTo>
                <a:cubicBezTo>
                  <a:pt x="21112" y="19734"/>
                  <a:pt x="21125" y="19731"/>
                  <a:pt x="21138" y="19726"/>
                </a:cubicBezTo>
                <a:cubicBezTo>
                  <a:pt x="21319" y="19650"/>
                  <a:pt x="21415" y="19274"/>
                  <a:pt x="21434" y="18790"/>
                </a:cubicBezTo>
                <a:cubicBezTo>
                  <a:pt x="21481" y="17687"/>
                  <a:pt x="21450" y="16519"/>
                  <a:pt x="21469" y="15408"/>
                </a:cubicBezTo>
                <a:cubicBezTo>
                  <a:pt x="21489" y="14295"/>
                  <a:pt x="21529" y="13159"/>
                  <a:pt x="21545" y="12026"/>
                </a:cubicBezTo>
                <a:cubicBezTo>
                  <a:pt x="21561" y="10902"/>
                  <a:pt x="21580" y="9777"/>
                  <a:pt x="21556" y="8653"/>
                </a:cubicBezTo>
                <a:cubicBezTo>
                  <a:pt x="21537" y="7476"/>
                  <a:pt x="21505" y="6286"/>
                  <a:pt x="21146" y="5503"/>
                </a:cubicBezTo>
                <a:cubicBezTo>
                  <a:pt x="20959" y="5098"/>
                  <a:pt x="20743" y="4940"/>
                  <a:pt x="20521" y="4940"/>
                </a:cubicBezTo>
                <a:cubicBezTo>
                  <a:pt x="20361" y="4940"/>
                  <a:pt x="20200" y="5022"/>
                  <a:pt x="20045" y="5150"/>
                </a:cubicBezTo>
                <a:cubicBezTo>
                  <a:pt x="19674" y="5459"/>
                  <a:pt x="19299" y="5834"/>
                  <a:pt x="18932" y="6219"/>
                </a:cubicBezTo>
                <a:cubicBezTo>
                  <a:pt x="18553" y="6604"/>
                  <a:pt x="18170" y="6970"/>
                  <a:pt x="17796" y="7399"/>
                </a:cubicBezTo>
                <a:cubicBezTo>
                  <a:pt x="17440" y="7816"/>
                  <a:pt x="17034" y="8202"/>
                  <a:pt x="16738" y="8895"/>
                </a:cubicBezTo>
                <a:cubicBezTo>
                  <a:pt x="16647" y="9105"/>
                  <a:pt x="16687" y="9633"/>
                  <a:pt x="16813" y="9690"/>
                </a:cubicBezTo>
                <a:cubicBezTo>
                  <a:pt x="16889" y="9720"/>
                  <a:pt x="16967" y="9732"/>
                  <a:pt x="17046" y="9732"/>
                </a:cubicBezTo>
                <a:cubicBezTo>
                  <a:pt x="17319" y="9732"/>
                  <a:pt x="17600" y="9582"/>
                  <a:pt x="17867" y="9471"/>
                </a:cubicBezTo>
                <a:cubicBezTo>
                  <a:pt x="18206" y="9315"/>
                  <a:pt x="18545" y="9105"/>
                  <a:pt x="18885" y="8917"/>
                </a:cubicBezTo>
                <a:cubicBezTo>
                  <a:pt x="19213" y="8732"/>
                  <a:pt x="19540" y="8532"/>
                  <a:pt x="19863" y="8323"/>
                </a:cubicBezTo>
                <a:cubicBezTo>
                  <a:pt x="18640" y="13436"/>
                  <a:pt x="16777" y="17104"/>
                  <a:pt x="14634" y="18590"/>
                </a:cubicBezTo>
                <a:cubicBezTo>
                  <a:pt x="14044" y="19003"/>
                  <a:pt x="13387" y="19240"/>
                  <a:pt x="12723" y="19240"/>
                </a:cubicBezTo>
                <a:cubicBezTo>
                  <a:pt x="11514" y="19240"/>
                  <a:pt x="10279" y="18455"/>
                  <a:pt x="9370" y="16499"/>
                </a:cubicBezTo>
                <a:cubicBezTo>
                  <a:pt x="10104" y="16201"/>
                  <a:pt x="10818" y="15638"/>
                  <a:pt x="11461" y="14714"/>
                </a:cubicBezTo>
                <a:cubicBezTo>
                  <a:pt x="12681" y="12961"/>
                  <a:pt x="13569" y="9458"/>
                  <a:pt x="13150" y="5525"/>
                </a:cubicBezTo>
                <a:cubicBezTo>
                  <a:pt x="12782" y="2037"/>
                  <a:pt x="11613" y="0"/>
                  <a:pt x="10375" y="0"/>
                </a:cubicBezTo>
                <a:close/>
              </a:path>
            </a:pathLst>
          </a:custGeom>
          <a:solidFill>
            <a:srgbClr val="76BB40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defTabSz="2438400" rtl="0">
              <a:defRPr sz="36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grpSp>
        <p:nvGrpSpPr>
          <p:cNvPr id="628" name="تجميع"/>
          <p:cNvGrpSpPr/>
          <p:nvPr/>
        </p:nvGrpSpPr>
        <p:grpSpPr>
          <a:xfrm>
            <a:off x="17773198" y="4990134"/>
            <a:ext cx="1590041" cy="1325851"/>
            <a:chOff x="0" y="-63500"/>
            <a:chExt cx="1590039" cy="1325850"/>
          </a:xfrm>
        </p:grpSpPr>
        <p:pic>
          <p:nvPicPr>
            <p:cNvPr id="626" name="بيضاوي بيضاوي" descr="بيضاوي بيضاوي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111161" y="-63500"/>
              <a:ext cx="1367718" cy="1259145"/>
            </a:xfrm>
            <a:prstGeom prst="rect">
              <a:avLst/>
            </a:prstGeom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sp>
          <p:nvSpPr>
            <p:cNvPr id="627" name="مستطيل 38"/>
            <p:cNvSpPr txBox="1"/>
            <p:nvPr/>
          </p:nvSpPr>
          <p:spPr>
            <a:xfrm>
              <a:off x="0" y="176460"/>
              <a:ext cx="1590040" cy="10858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914400">
                <a:defRPr b="1" sz="5600">
                  <a:ln w="6600" cap="flat">
                    <a:solidFill>
                      <a:srgbClr val="953735"/>
                    </a:solidFill>
                    <a:prstDash val="solid"/>
                    <a:round/>
                  </a:ln>
                  <a:solidFill>
                    <a:srgbClr val="FFFFFF"/>
                  </a:solidFill>
                  <a:effectLst>
                    <a:outerShdw sx="100000" sy="100000" kx="0" ky="0" algn="b" rotWithShape="0" blurRad="0" dist="38100" dir="2700000">
                      <a:srgbClr val="C0504D"/>
                    </a:outerShdw>
                  </a:effectLst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٢</a:t>
              </a:r>
            </a:p>
          </p:txBody>
        </p:sp>
      </p:grpSp>
      <p:pic>
        <p:nvPicPr>
          <p:cNvPr id="629" name="IMG_8572.png" descr="IMG_8572.png"/>
          <p:cNvPicPr>
            <a:picLocks noChangeAspect="1"/>
          </p:cNvPicPr>
          <p:nvPr/>
        </p:nvPicPr>
        <p:blipFill>
          <a:blip r:embed="rId6">
            <a:extLst/>
          </a:blip>
          <a:srcRect l="55591" t="29966" r="20701" b="66133"/>
          <a:stretch>
            <a:fillRect/>
          </a:stretch>
        </p:blipFill>
        <p:spPr>
          <a:xfrm>
            <a:off x="4226346" y="2799366"/>
            <a:ext cx="10190353" cy="1257182"/>
          </a:xfrm>
          <a:prstGeom prst="rect">
            <a:avLst/>
          </a:prstGeom>
          <a:ln w="12700">
            <a:miter lim="400000"/>
          </a:ln>
        </p:spPr>
      </p:pic>
      <p:pic>
        <p:nvPicPr>
          <p:cNvPr id="630" name="IMG_8628.png" descr="IMG_8628.png"/>
          <p:cNvPicPr>
            <a:picLocks noChangeAspect="1"/>
          </p:cNvPicPr>
          <p:nvPr/>
        </p:nvPicPr>
        <p:blipFill>
          <a:blip r:embed="rId7">
            <a:extLst/>
          </a:blip>
          <a:srcRect l="38521" t="33697" r="45534" b="61913"/>
          <a:stretch>
            <a:fillRect/>
          </a:stretch>
        </p:blipFill>
        <p:spPr>
          <a:xfrm>
            <a:off x="10445433" y="4510988"/>
            <a:ext cx="7102451" cy="146656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750">
        <p14:prism dir="l" isContent="0" isInverted="1"/>
      </p:transition>
    </mc:Choice>
    <mc:Fallback>
      <p:transition spd="fast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6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mph" nodeType="afterEffect" presetSubtype="0" presetID="8" grpId="2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Rot by="-2700000">
                                      <p:cBhvr>
                                        <p:cTn id="10" dur="1000" fill="hold"/>
                                        <p:tgtEl>
                                          <p:spTgt spid="6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Class="emph" nodeType="afterEffect" presetSubtype="0" presetID="8" grpId="3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Rot by="-2700000">
                                      <p:cBhvr>
                                        <p:cTn id="13" dur="1000" fill="hold"/>
                                        <p:tgtEl>
                                          <p:spTgt spid="6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Class="entr" nodeType="afterEffect" presetSubtype="4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in">
                                      <p:cBhvr>
                                        <p:cTn id="17" dur="60000"/>
                                        <p:tgtEl>
                                          <p:spTgt spid="6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emph" nodeType="afterEffect" presetSubtype="0" presetID="8" grpId="5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Rot by="-2700000">
                                      <p:cBhvr>
                                        <p:cTn id="20" dur="1000" fill="hold"/>
                                        <p:tgtEl>
                                          <p:spTgt spid="6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Class="emph" nodeType="afterEffect" presetSubtype="0" presetID="8" grpId="6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Rot by="-2700000">
                                      <p:cBhvr>
                                        <p:cTn id="23" dur="1000" fill="hold"/>
                                        <p:tgtEl>
                                          <p:spTgt spid="6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mph" nodeType="afterEffect" presetSubtype="0" presetID="35" grpId="7" repeatCount="4000" fill="hold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6" dur="1000" fill="hold"/>
                                        <p:tgtEl>
                                          <p:spTgt spid="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Class="emph" nodeType="afterEffect" presetSubtype="0" presetID="35" grpId="8" repeatCount="4000" fill="hold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9" dur="1000" fill="hold"/>
                                        <p:tgtEl>
                                          <p:spTgt spid="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Class="exit" nodeType="afterEffect" presetID="9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dissolve" transition="out">
                                      <p:cBhvr>
                                        <p:cTn id="32" dur="5250" fill="hold"/>
                                        <p:tgtEl>
                                          <p:spTgt spid="6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fill="hold">
                                          <p:stCondLst>
                                            <p:cond delay="5249"/>
                                          </p:stCondLst>
                                        </p:cTn>
                                        <p:tgtEl>
                                          <p:spTgt spid="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613" grpId="5"/>
      <p:bldP build="whole" bldLvl="1" animBg="1" rev="0" advAuto="0" spid="613" grpId="6"/>
      <p:bldP build="whole" bldLvl="1" animBg="1" rev="0" advAuto="0" spid="609" grpId="8"/>
      <p:bldP build="whole" bldLvl="1" animBg="1" rev="0" advAuto="0" spid="609" grpId="9"/>
      <p:bldP build="whole" bldLvl="1" animBg="1" rev="0" advAuto="0" spid="609" grpId="4"/>
      <p:bldP build="whole" bldLvl="1" animBg="1" rev="0" advAuto="0" spid="613" grpId="1"/>
      <p:bldP build="whole" bldLvl="1" animBg="1" rev="0" advAuto="0" spid="613" grpId="2"/>
      <p:bldP build="whole" bldLvl="1" animBg="1" rev="0" advAuto="0" spid="613" grpId="3"/>
      <p:bldP build="whole" bldLvl="1" animBg="1" rev="0" advAuto="0" spid="609" grpId="7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2" name="IMG_8636.png" descr="IMG_8636.png"/>
          <p:cNvPicPr>
            <a:picLocks noChangeAspect="1"/>
          </p:cNvPicPr>
          <p:nvPr/>
        </p:nvPicPr>
        <p:blipFill>
          <a:blip r:embed="rId2">
            <a:extLst/>
          </a:blip>
          <a:srcRect l="21556" t="33164" r="56774" b="63196"/>
          <a:stretch>
            <a:fillRect/>
          </a:stretch>
        </p:blipFill>
        <p:spPr>
          <a:xfrm>
            <a:off x="6036500" y="5839377"/>
            <a:ext cx="13012690" cy="1638972"/>
          </a:xfrm>
          <a:prstGeom prst="rect">
            <a:avLst/>
          </a:prstGeom>
          <a:ln w="50800">
            <a:solidFill>
              <a:srgbClr val="76BB40"/>
            </a:solidFill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750">
        <p14:prism dir="l" isContent="0" isInverted="1"/>
      </p:transition>
    </mc:Choice>
    <mc:Fallback>
      <p:transition spd="fast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" name="صفحة…"/>
          <p:cNvSpPr txBox="1"/>
          <p:nvPr/>
        </p:nvSpPr>
        <p:spPr>
          <a:xfrm>
            <a:off x="563548" y="703133"/>
            <a:ext cx="3163488" cy="9015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defTabSz="914400" rtl="0">
              <a:defRPr b="1" sz="31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صفحة</a:t>
            </a:r>
          </a:p>
          <a:p>
            <a:pPr defTabSz="914400" rtl="0">
              <a:defRPr b="1" sz="31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١٢٣</a:t>
            </a:r>
          </a:p>
        </p:txBody>
      </p:sp>
      <p:grpSp>
        <p:nvGrpSpPr>
          <p:cNvPr id="642" name="تجميع"/>
          <p:cNvGrpSpPr/>
          <p:nvPr/>
        </p:nvGrpSpPr>
        <p:grpSpPr>
          <a:xfrm>
            <a:off x="14832421" y="2707729"/>
            <a:ext cx="5987882" cy="1369090"/>
            <a:chOff x="114559" y="0"/>
            <a:chExt cx="5987880" cy="1369089"/>
          </a:xfrm>
        </p:grpSpPr>
        <p:grpSp>
          <p:nvGrpSpPr>
            <p:cNvPr id="639" name="Google Shape;4333;p67"/>
            <p:cNvGrpSpPr/>
            <p:nvPr/>
          </p:nvGrpSpPr>
          <p:grpSpPr>
            <a:xfrm>
              <a:off x="114559" y="0"/>
              <a:ext cx="4707044" cy="833473"/>
              <a:chOff x="0" y="0"/>
              <a:chExt cx="4707042" cy="833472"/>
            </a:xfrm>
          </p:grpSpPr>
          <p:sp>
            <p:nvSpPr>
              <p:cNvPr id="635" name="Google Shape;4334;p67"/>
              <p:cNvSpPr/>
              <p:nvPr/>
            </p:nvSpPr>
            <p:spPr>
              <a:xfrm>
                <a:off x="4361345" y="0"/>
                <a:ext cx="322640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165100" dist="50800" dir="5400000">
                  <a:srgbClr val="000000">
                    <a:alpha val="2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636" name="Google Shape;4336;p67"/>
              <p:cNvSpPr/>
              <p:nvPr/>
            </p:nvSpPr>
            <p:spPr>
              <a:xfrm>
                <a:off x="4361345" y="0"/>
                <a:ext cx="322640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637" name="Google Shape;4337;p67"/>
              <p:cNvSpPr/>
              <p:nvPr/>
            </p:nvSpPr>
            <p:spPr>
              <a:xfrm>
                <a:off x="0" y="116217"/>
                <a:ext cx="4707043" cy="7172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121"/>
                    </a:lnTo>
                    <a:cubicBezTo>
                      <a:pt x="19" y="21103"/>
                      <a:pt x="41" y="21094"/>
                      <a:pt x="64" y="21091"/>
                    </a:cubicBezTo>
                    <a:cubicBezTo>
                      <a:pt x="68" y="21091"/>
                      <a:pt x="72" y="21091"/>
                      <a:pt x="75" y="21091"/>
                    </a:cubicBezTo>
                    <a:cubicBezTo>
                      <a:pt x="247" y="21091"/>
                      <a:pt x="281" y="21600"/>
                      <a:pt x="453" y="21600"/>
                    </a:cubicBezTo>
                    <a:cubicBezTo>
                      <a:pt x="457" y="21600"/>
                      <a:pt x="460" y="21600"/>
                      <a:pt x="464" y="21599"/>
                    </a:cubicBezTo>
                    <a:cubicBezTo>
                      <a:pt x="648" y="21578"/>
                      <a:pt x="642" y="21446"/>
                      <a:pt x="826" y="21422"/>
                    </a:cubicBezTo>
                    <a:cubicBezTo>
                      <a:pt x="1012" y="21399"/>
                      <a:pt x="997" y="21140"/>
                      <a:pt x="1183" y="21116"/>
                    </a:cubicBezTo>
                    <a:cubicBezTo>
                      <a:pt x="1369" y="21094"/>
                      <a:pt x="1364" y="21001"/>
                      <a:pt x="1548" y="20976"/>
                    </a:cubicBezTo>
                    <a:cubicBezTo>
                      <a:pt x="1554" y="20976"/>
                      <a:pt x="1560" y="20975"/>
                      <a:pt x="1566" y="20975"/>
                    </a:cubicBezTo>
                    <a:cubicBezTo>
                      <a:pt x="1730" y="20975"/>
                      <a:pt x="1754" y="21266"/>
                      <a:pt x="1918" y="21266"/>
                    </a:cubicBezTo>
                    <a:cubicBezTo>
                      <a:pt x="1924" y="21266"/>
                      <a:pt x="1930" y="21265"/>
                      <a:pt x="1936" y="21265"/>
                    </a:cubicBezTo>
                    <a:cubicBezTo>
                      <a:pt x="2120" y="21240"/>
                      <a:pt x="2114" y="21099"/>
                      <a:pt x="2298" y="21077"/>
                    </a:cubicBezTo>
                    <a:cubicBezTo>
                      <a:pt x="2482" y="21055"/>
                      <a:pt x="2479" y="20981"/>
                      <a:pt x="2663" y="20957"/>
                    </a:cubicBezTo>
                    <a:cubicBezTo>
                      <a:pt x="2849" y="20935"/>
                      <a:pt x="2847" y="20896"/>
                      <a:pt x="3031" y="20871"/>
                    </a:cubicBezTo>
                    <a:cubicBezTo>
                      <a:pt x="3036" y="20871"/>
                      <a:pt x="3041" y="20871"/>
                      <a:pt x="3046" y="20871"/>
                    </a:cubicBezTo>
                    <a:cubicBezTo>
                      <a:pt x="3212" y="20871"/>
                      <a:pt x="3241" y="21236"/>
                      <a:pt x="3406" y="21236"/>
                    </a:cubicBezTo>
                    <a:cubicBezTo>
                      <a:pt x="3411" y="21236"/>
                      <a:pt x="3417" y="21236"/>
                      <a:pt x="3422" y="21235"/>
                    </a:cubicBezTo>
                    <a:cubicBezTo>
                      <a:pt x="3606" y="21213"/>
                      <a:pt x="3574" y="20598"/>
                      <a:pt x="3759" y="20576"/>
                    </a:cubicBezTo>
                    <a:cubicBezTo>
                      <a:pt x="3762" y="20576"/>
                      <a:pt x="3765" y="20575"/>
                      <a:pt x="3768" y="20575"/>
                    </a:cubicBezTo>
                    <a:cubicBezTo>
                      <a:pt x="3942" y="20575"/>
                      <a:pt x="3976" y="21136"/>
                      <a:pt x="4150" y="21136"/>
                    </a:cubicBezTo>
                    <a:cubicBezTo>
                      <a:pt x="4154" y="21136"/>
                      <a:pt x="4157" y="21136"/>
                      <a:pt x="4160" y="21135"/>
                    </a:cubicBezTo>
                    <a:cubicBezTo>
                      <a:pt x="4344" y="21113"/>
                      <a:pt x="4314" y="20522"/>
                      <a:pt x="4498" y="20500"/>
                    </a:cubicBezTo>
                    <a:cubicBezTo>
                      <a:pt x="4503" y="20500"/>
                      <a:pt x="4508" y="20500"/>
                      <a:pt x="4512" y="20500"/>
                    </a:cubicBezTo>
                    <a:cubicBezTo>
                      <a:pt x="4681" y="20500"/>
                      <a:pt x="4708" y="20887"/>
                      <a:pt x="4877" y="20887"/>
                    </a:cubicBezTo>
                    <a:cubicBezTo>
                      <a:pt x="4882" y="20887"/>
                      <a:pt x="4886" y="20887"/>
                      <a:pt x="4891" y="20886"/>
                    </a:cubicBezTo>
                    <a:cubicBezTo>
                      <a:pt x="5075" y="20864"/>
                      <a:pt x="5059" y="20544"/>
                      <a:pt x="5243" y="20520"/>
                    </a:cubicBezTo>
                    <a:cubicBezTo>
                      <a:pt x="5313" y="20511"/>
                      <a:pt x="5356" y="20509"/>
                      <a:pt x="5393" y="20509"/>
                    </a:cubicBezTo>
                    <a:cubicBezTo>
                      <a:pt x="5420" y="20509"/>
                      <a:pt x="5443" y="20509"/>
                      <a:pt x="5471" y="20509"/>
                    </a:cubicBezTo>
                    <a:cubicBezTo>
                      <a:pt x="5506" y="20509"/>
                      <a:pt x="5549" y="20508"/>
                      <a:pt x="5613" y="20500"/>
                    </a:cubicBezTo>
                    <a:cubicBezTo>
                      <a:pt x="5799" y="20478"/>
                      <a:pt x="5791" y="20329"/>
                      <a:pt x="5975" y="20307"/>
                    </a:cubicBezTo>
                    <a:cubicBezTo>
                      <a:pt x="6160" y="20285"/>
                      <a:pt x="6158" y="20263"/>
                      <a:pt x="6344" y="20241"/>
                    </a:cubicBezTo>
                    <a:cubicBezTo>
                      <a:pt x="6348" y="20241"/>
                      <a:pt x="6352" y="20241"/>
                      <a:pt x="6356" y="20241"/>
                    </a:cubicBezTo>
                    <a:cubicBezTo>
                      <a:pt x="6525" y="20241"/>
                      <a:pt x="6556" y="20684"/>
                      <a:pt x="6725" y="20684"/>
                    </a:cubicBezTo>
                    <a:cubicBezTo>
                      <a:pt x="6729" y="20684"/>
                      <a:pt x="6733" y="20684"/>
                      <a:pt x="6737" y="20684"/>
                    </a:cubicBezTo>
                    <a:cubicBezTo>
                      <a:pt x="6922" y="20659"/>
                      <a:pt x="6914" y="20498"/>
                      <a:pt x="7100" y="20476"/>
                    </a:cubicBezTo>
                    <a:cubicBezTo>
                      <a:pt x="7284" y="20454"/>
                      <a:pt x="7271" y="20219"/>
                      <a:pt x="7457" y="20197"/>
                    </a:cubicBezTo>
                    <a:cubicBezTo>
                      <a:pt x="7464" y="20196"/>
                      <a:pt x="7470" y="20196"/>
                      <a:pt x="7476" y="20196"/>
                    </a:cubicBezTo>
                    <a:cubicBezTo>
                      <a:pt x="7636" y="20196"/>
                      <a:pt x="7660" y="20443"/>
                      <a:pt x="7820" y="20443"/>
                    </a:cubicBezTo>
                    <a:cubicBezTo>
                      <a:pt x="7826" y="20443"/>
                      <a:pt x="7833" y="20443"/>
                      <a:pt x="7839" y="20442"/>
                    </a:cubicBezTo>
                    <a:cubicBezTo>
                      <a:pt x="8025" y="20422"/>
                      <a:pt x="8016" y="20226"/>
                      <a:pt x="8200" y="20204"/>
                    </a:cubicBezTo>
                    <a:cubicBezTo>
                      <a:pt x="8384" y="20180"/>
                      <a:pt x="8381" y="20102"/>
                      <a:pt x="8565" y="20082"/>
                    </a:cubicBezTo>
                    <a:cubicBezTo>
                      <a:pt x="8569" y="20082"/>
                      <a:pt x="8573" y="20082"/>
                      <a:pt x="8576" y="20082"/>
                    </a:cubicBezTo>
                    <a:cubicBezTo>
                      <a:pt x="8746" y="20082"/>
                      <a:pt x="8779" y="20550"/>
                      <a:pt x="8948" y="20550"/>
                    </a:cubicBezTo>
                    <a:cubicBezTo>
                      <a:pt x="8952" y="20550"/>
                      <a:pt x="8956" y="20549"/>
                      <a:pt x="8960" y="20549"/>
                    </a:cubicBezTo>
                    <a:cubicBezTo>
                      <a:pt x="9146" y="20527"/>
                      <a:pt x="9145" y="20522"/>
                      <a:pt x="9330" y="20498"/>
                    </a:cubicBezTo>
                    <a:cubicBezTo>
                      <a:pt x="9515" y="20476"/>
                      <a:pt x="9492" y="20048"/>
                      <a:pt x="9677" y="20026"/>
                    </a:cubicBezTo>
                    <a:cubicBezTo>
                      <a:pt x="9684" y="20025"/>
                      <a:pt x="9691" y="20025"/>
                      <a:pt x="9697" y="20025"/>
                    </a:cubicBezTo>
                    <a:cubicBezTo>
                      <a:pt x="9856" y="20025"/>
                      <a:pt x="9880" y="20260"/>
                      <a:pt x="10039" y="20260"/>
                    </a:cubicBezTo>
                    <a:cubicBezTo>
                      <a:pt x="10046" y="20260"/>
                      <a:pt x="10053" y="20259"/>
                      <a:pt x="10061" y="20258"/>
                    </a:cubicBezTo>
                    <a:cubicBezTo>
                      <a:pt x="10245" y="20236"/>
                      <a:pt x="10237" y="20090"/>
                      <a:pt x="10423" y="20068"/>
                    </a:cubicBezTo>
                    <a:cubicBezTo>
                      <a:pt x="10607" y="20046"/>
                      <a:pt x="10594" y="19797"/>
                      <a:pt x="10780" y="19772"/>
                    </a:cubicBezTo>
                    <a:cubicBezTo>
                      <a:pt x="10784" y="19772"/>
                      <a:pt x="10788" y="19771"/>
                      <a:pt x="10791" y="19771"/>
                    </a:cubicBezTo>
                    <a:cubicBezTo>
                      <a:pt x="10962" y="19771"/>
                      <a:pt x="10994" y="20256"/>
                      <a:pt x="11166" y="20256"/>
                    </a:cubicBezTo>
                    <a:cubicBezTo>
                      <a:pt x="11170" y="20256"/>
                      <a:pt x="11173" y="20256"/>
                      <a:pt x="11177" y="20256"/>
                    </a:cubicBezTo>
                    <a:cubicBezTo>
                      <a:pt x="11362" y="20231"/>
                      <a:pt x="11345" y="19929"/>
                      <a:pt x="11530" y="19907"/>
                    </a:cubicBezTo>
                    <a:cubicBezTo>
                      <a:pt x="11714" y="19885"/>
                      <a:pt x="11705" y="19677"/>
                      <a:pt x="11889" y="19653"/>
                    </a:cubicBezTo>
                    <a:cubicBezTo>
                      <a:pt x="12073" y="19631"/>
                      <a:pt x="12074" y="19648"/>
                      <a:pt x="12259" y="19623"/>
                    </a:cubicBezTo>
                    <a:cubicBezTo>
                      <a:pt x="12274" y="19621"/>
                      <a:pt x="12289" y="19620"/>
                      <a:pt x="12302" y="19620"/>
                    </a:cubicBezTo>
                    <a:cubicBezTo>
                      <a:pt x="12433" y="19620"/>
                      <a:pt x="12462" y="19711"/>
                      <a:pt x="12595" y="19711"/>
                    </a:cubicBezTo>
                    <a:cubicBezTo>
                      <a:pt x="12607" y="19711"/>
                      <a:pt x="12620" y="19710"/>
                      <a:pt x="12635" y="19708"/>
                    </a:cubicBezTo>
                    <a:cubicBezTo>
                      <a:pt x="12819" y="19687"/>
                      <a:pt x="12816" y="19633"/>
                      <a:pt x="13002" y="19611"/>
                    </a:cubicBezTo>
                    <a:cubicBezTo>
                      <a:pt x="13007" y="19610"/>
                      <a:pt x="13011" y="19610"/>
                      <a:pt x="13016" y="19610"/>
                    </a:cubicBezTo>
                    <a:cubicBezTo>
                      <a:pt x="13182" y="19610"/>
                      <a:pt x="13210" y="19973"/>
                      <a:pt x="13377" y="19973"/>
                    </a:cubicBezTo>
                    <a:cubicBezTo>
                      <a:pt x="13381" y="19973"/>
                      <a:pt x="13386" y="19973"/>
                      <a:pt x="13391" y="19972"/>
                    </a:cubicBezTo>
                    <a:cubicBezTo>
                      <a:pt x="13413" y="19970"/>
                      <a:pt x="13432" y="19968"/>
                      <a:pt x="13449" y="19968"/>
                    </a:cubicBezTo>
                    <a:cubicBezTo>
                      <a:pt x="13561" y="19968"/>
                      <a:pt x="13593" y="20016"/>
                      <a:pt x="13705" y="20016"/>
                    </a:cubicBezTo>
                    <a:cubicBezTo>
                      <a:pt x="13722" y="20016"/>
                      <a:pt x="13742" y="20014"/>
                      <a:pt x="13764" y="20012"/>
                    </a:cubicBezTo>
                    <a:cubicBezTo>
                      <a:pt x="13950" y="19990"/>
                      <a:pt x="13943" y="19882"/>
                      <a:pt x="14127" y="19860"/>
                    </a:cubicBezTo>
                    <a:cubicBezTo>
                      <a:pt x="14313" y="19838"/>
                      <a:pt x="14302" y="19628"/>
                      <a:pt x="14486" y="19606"/>
                    </a:cubicBezTo>
                    <a:cubicBezTo>
                      <a:pt x="14670" y="19584"/>
                      <a:pt x="14655" y="19252"/>
                      <a:pt x="14839" y="19230"/>
                    </a:cubicBezTo>
                    <a:cubicBezTo>
                      <a:pt x="14846" y="19229"/>
                      <a:pt x="14852" y="19229"/>
                      <a:pt x="14858" y="19229"/>
                    </a:cubicBezTo>
                    <a:cubicBezTo>
                      <a:pt x="15018" y="19229"/>
                      <a:pt x="15044" y="19480"/>
                      <a:pt x="15204" y="19480"/>
                    </a:cubicBezTo>
                    <a:cubicBezTo>
                      <a:pt x="15210" y="19480"/>
                      <a:pt x="15216" y="19480"/>
                      <a:pt x="15223" y="19479"/>
                    </a:cubicBezTo>
                    <a:cubicBezTo>
                      <a:pt x="15407" y="19457"/>
                      <a:pt x="15404" y="19403"/>
                      <a:pt x="15588" y="19379"/>
                    </a:cubicBezTo>
                    <a:cubicBezTo>
                      <a:pt x="15772" y="19357"/>
                      <a:pt x="15761" y="19130"/>
                      <a:pt x="15946" y="19108"/>
                    </a:cubicBezTo>
                    <a:cubicBezTo>
                      <a:pt x="15958" y="19106"/>
                      <a:pt x="15970" y="19106"/>
                      <a:pt x="15981" y="19106"/>
                    </a:cubicBezTo>
                    <a:cubicBezTo>
                      <a:pt x="16122" y="19106"/>
                      <a:pt x="16148" y="19220"/>
                      <a:pt x="16289" y="19220"/>
                    </a:cubicBezTo>
                    <a:cubicBezTo>
                      <a:pt x="16299" y="19220"/>
                      <a:pt x="16311" y="19219"/>
                      <a:pt x="16324" y="19217"/>
                    </a:cubicBezTo>
                    <a:cubicBezTo>
                      <a:pt x="16508" y="19195"/>
                      <a:pt x="16501" y="19076"/>
                      <a:pt x="16686" y="19054"/>
                    </a:cubicBezTo>
                    <a:cubicBezTo>
                      <a:pt x="16700" y="19052"/>
                      <a:pt x="16714" y="19051"/>
                      <a:pt x="16726" y="19051"/>
                    </a:cubicBezTo>
                    <a:cubicBezTo>
                      <a:pt x="16858" y="19051"/>
                      <a:pt x="16887" y="19140"/>
                      <a:pt x="17018" y="19140"/>
                    </a:cubicBezTo>
                    <a:cubicBezTo>
                      <a:pt x="17031" y="19140"/>
                      <a:pt x="17046" y="19139"/>
                      <a:pt x="17062" y="19137"/>
                    </a:cubicBezTo>
                    <a:cubicBezTo>
                      <a:pt x="17090" y="19134"/>
                      <a:pt x="17114" y="19132"/>
                      <a:pt x="17134" y="19132"/>
                    </a:cubicBezTo>
                    <a:cubicBezTo>
                      <a:pt x="17230" y="19132"/>
                      <a:pt x="17265" y="19161"/>
                      <a:pt x="17362" y="19161"/>
                    </a:cubicBezTo>
                    <a:cubicBezTo>
                      <a:pt x="17383" y="19161"/>
                      <a:pt x="17407" y="19160"/>
                      <a:pt x="17435" y="19157"/>
                    </a:cubicBezTo>
                    <a:cubicBezTo>
                      <a:pt x="17619" y="19135"/>
                      <a:pt x="17610" y="18963"/>
                      <a:pt x="17795" y="18944"/>
                    </a:cubicBezTo>
                    <a:cubicBezTo>
                      <a:pt x="17799" y="18944"/>
                      <a:pt x="17803" y="18944"/>
                      <a:pt x="17806" y="18944"/>
                    </a:cubicBezTo>
                    <a:cubicBezTo>
                      <a:pt x="17977" y="18944"/>
                      <a:pt x="18010" y="19463"/>
                      <a:pt x="18181" y="19463"/>
                    </a:cubicBezTo>
                    <a:cubicBezTo>
                      <a:pt x="18185" y="19463"/>
                      <a:pt x="18189" y="19463"/>
                      <a:pt x="18193" y="19462"/>
                    </a:cubicBezTo>
                    <a:cubicBezTo>
                      <a:pt x="18375" y="19440"/>
                      <a:pt x="18361" y="19154"/>
                      <a:pt x="18547" y="19132"/>
                    </a:cubicBezTo>
                    <a:cubicBezTo>
                      <a:pt x="18567" y="19130"/>
                      <a:pt x="18585" y="19129"/>
                      <a:pt x="18601" y="19129"/>
                    </a:cubicBezTo>
                    <a:cubicBezTo>
                      <a:pt x="18718" y="19129"/>
                      <a:pt x="18749" y="19182"/>
                      <a:pt x="18865" y="19182"/>
                    </a:cubicBezTo>
                    <a:cubicBezTo>
                      <a:pt x="18881" y="19182"/>
                      <a:pt x="18900" y="19181"/>
                      <a:pt x="18920" y="19178"/>
                    </a:cubicBezTo>
                    <a:cubicBezTo>
                      <a:pt x="19104" y="19157"/>
                      <a:pt x="19091" y="18910"/>
                      <a:pt x="19275" y="18886"/>
                    </a:cubicBezTo>
                    <a:cubicBezTo>
                      <a:pt x="19288" y="18884"/>
                      <a:pt x="19300" y="18883"/>
                      <a:pt x="19311" y="18883"/>
                    </a:cubicBezTo>
                    <a:cubicBezTo>
                      <a:pt x="19450" y="18883"/>
                      <a:pt x="19477" y="18995"/>
                      <a:pt x="19617" y="18995"/>
                    </a:cubicBezTo>
                    <a:cubicBezTo>
                      <a:pt x="19628" y="18995"/>
                      <a:pt x="19639" y="18995"/>
                      <a:pt x="19652" y="18993"/>
                    </a:cubicBezTo>
                    <a:cubicBezTo>
                      <a:pt x="19673" y="18990"/>
                      <a:pt x="19691" y="18989"/>
                      <a:pt x="19708" y="18989"/>
                    </a:cubicBezTo>
                    <a:cubicBezTo>
                      <a:pt x="19824" y="18989"/>
                      <a:pt x="19854" y="19040"/>
                      <a:pt x="19969" y="19040"/>
                    </a:cubicBezTo>
                    <a:cubicBezTo>
                      <a:pt x="19986" y="19040"/>
                      <a:pt x="20004" y="19039"/>
                      <a:pt x="20025" y="19037"/>
                    </a:cubicBezTo>
                    <a:cubicBezTo>
                      <a:pt x="20209" y="19013"/>
                      <a:pt x="20204" y="18878"/>
                      <a:pt x="20387" y="18856"/>
                    </a:cubicBezTo>
                    <a:cubicBezTo>
                      <a:pt x="20571" y="18834"/>
                      <a:pt x="20558" y="18577"/>
                      <a:pt x="20742" y="18555"/>
                    </a:cubicBezTo>
                    <a:cubicBezTo>
                      <a:pt x="20746" y="18555"/>
                      <a:pt x="20750" y="18555"/>
                      <a:pt x="20753" y="18555"/>
                    </a:cubicBezTo>
                    <a:cubicBezTo>
                      <a:pt x="20926" y="18555"/>
                      <a:pt x="20959" y="19064"/>
                      <a:pt x="21129" y="19064"/>
                    </a:cubicBezTo>
                    <a:cubicBezTo>
                      <a:pt x="21132" y="19064"/>
                      <a:pt x="21136" y="19064"/>
                      <a:pt x="21140" y="19063"/>
                    </a:cubicBezTo>
                    <a:cubicBezTo>
                      <a:pt x="21324" y="19042"/>
                      <a:pt x="21312" y="18800"/>
                      <a:pt x="21497" y="18778"/>
                    </a:cubicBezTo>
                    <a:cubicBezTo>
                      <a:pt x="21504" y="18777"/>
                      <a:pt x="21511" y="18776"/>
                      <a:pt x="21519" y="18776"/>
                    </a:cubicBezTo>
                    <a:cubicBezTo>
                      <a:pt x="21546" y="18776"/>
                      <a:pt x="21574" y="18783"/>
                      <a:pt x="21600" y="18795"/>
                    </a:cubicBezTo>
                    <a:lnTo>
                      <a:pt x="21599" y="0"/>
                    </a:lnTo>
                    <a:close/>
                  </a:path>
                </a:pathLst>
              </a:custGeom>
              <a:solidFill>
                <a:srgbClr val="DFEED4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638" name="Google Shape;4338;p67"/>
              <p:cNvSpPr/>
              <p:nvPr/>
            </p:nvSpPr>
            <p:spPr>
              <a:xfrm>
                <a:off x="4361345" y="0"/>
                <a:ext cx="322640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D9827D"/>
              </a:solidFill>
              <a:ln w="50800" cap="flat">
                <a:solidFill>
                  <a:srgbClr val="D9827D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sp>
          <p:nvSpPr>
            <p:cNvPr id="640" name="مثال من واقع الحياة"/>
            <p:cNvSpPr/>
            <p:nvPr/>
          </p:nvSpPr>
          <p:spPr>
            <a:xfrm>
              <a:off x="2140935" y="99089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defTabSz="592566">
                <a:defRPr sz="6600" u="sng">
                  <a:solidFill>
                    <a:srgbClr val="CC0000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 rtl="0">
                <a:defRPr/>
              </a:pPr>
              <a:r>
                <a:t>مثال من واقع الحياة</a:t>
              </a:r>
            </a:p>
          </p:txBody>
        </p:sp>
        <p:sp>
          <p:nvSpPr>
            <p:cNvPr id="641" name="بيضاوي"/>
            <p:cNvSpPr/>
            <p:nvPr/>
          </p:nvSpPr>
          <p:spPr>
            <a:xfrm>
              <a:off x="5100330" y="0"/>
              <a:ext cx="1002110" cy="864693"/>
            </a:xfrm>
            <a:prstGeom prst="ellipse">
              <a:avLst/>
            </a:prstGeom>
            <a:blipFill rotWithShape="1">
              <a:blip r:embed="rId2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defTabSz="914400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pic>
        <p:nvPicPr>
          <p:cNvPr id="643" name="IMG_8636.png" descr="IMG_8636.png"/>
          <p:cNvPicPr>
            <a:picLocks noChangeAspect="1"/>
          </p:cNvPicPr>
          <p:nvPr/>
        </p:nvPicPr>
        <p:blipFill>
          <a:blip r:embed="rId3">
            <a:extLst/>
          </a:blip>
          <a:srcRect l="11682" t="37562" r="34309" b="55604"/>
          <a:stretch>
            <a:fillRect/>
          </a:stretch>
        </p:blipFill>
        <p:spPr>
          <a:xfrm>
            <a:off x="1874570" y="3645018"/>
            <a:ext cx="18683565" cy="1772688"/>
          </a:xfrm>
          <a:prstGeom prst="rect">
            <a:avLst/>
          </a:prstGeom>
          <a:ln w="12700">
            <a:miter lim="400000"/>
          </a:ln>
        </p:spPr>
      </p:pic>
      <p:pic>
        <p:nvPicPr>
          <p:cNvPr id="644" name="IMG_8636.png" descr="IMG_8636.png"/>
          <p:cNvPicPr>
            <a:picLocks noChangeAspect="1"/>
          </p:cNvPicPr>
          <p:nvPr/>
        </p:nvPicPr>
        <p:blipFill>
          <a:blip r:embed="rId3">
            <a:extLst/>
          </a:blip>
          <a:srcRect l="10432" t="44234" r="34817" b="22405"/>
          <a:stretch>
            <a:fillRect/>
          </a:stretch>
        </p:blipFill>
        <p:spPr>
          <a:xfrm>
            <a:off x="4129392" y="5735469"/>
            <a:ext cx="13340658" cy="609661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647" name="IMG_8637.png"/>
          <p:cNvGrpSpPr/>
          <p:nvPr/>
        </p:nvGrpSpPr>
        <p:grpSpPr>
          <a:xfrm>
            <a:off x="18184655" y="5210800"/>
            <a:ext cx="2762794" cy="6862678"/>
            <a:chOff x="0" y="0"/>
            <a:chExt cx="2762793" cy="6862677"/>
          </a:xfrm>
        </p:grpSpPr>
        <p:pic>
          <p:nvPicPr>
            <p:cNvPr id="646" name="IMG_8637.png" descr="IMG_8637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69506" t="29774" r="13901" b="12619"/>
            <a:stretch>
              <a:fillRect/>
            </a:stretch>
          </p:blipFill>
          <p:spPr>
            <a:xfrm>
              <a:off x="127000" y="88900"/>
              <a:ext cx="2508794" cy="6532478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645" name="IMG_8637.png" descr="IMG_8637.png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-1"/>
              <a:ext cx="2762794" cy="6862679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prism dir="l" isContent="0" isInverted="1"/>
      </p:transition>
    </mc:Choice>
    <mc:Fallback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9" name="IMG_4622.png" descr="IMG_4622.png"/>
          <p:cNvPicPr>
            <a:picLocks noChangeAspect="1"/>
          </p:cNvPicPr>
          <p:nvPr/>
        </p:nvPicPr>
        <p:blipFill>
          <a:blip r:embed="rId2">
            <a:extLst/>
          </a:blip>
          <a:srcRect l="91328" t="26734" r="1414" b="70164"/>
          <a:stretch>
            <a:fillRect/>
          </a:stretch>
        </p:blipFill>
        <p:spPr>
          <a:xfrm>
            <a:off x="20961174" y="9534566"/>
            <a:ext cx="2095559" cy="671487"/>
          </a:xfrm>
          <a:prstGeom prst="rect">
            <a:avLst/>
          </a:prstGeom>
          <a:ln w="12700">
            <a:solidFill>
              <a:srgbClr val="000000"/>
            </a:solidFill>
            <a:custDash>
              <a:ds d="100000" sp="2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grpSp>
        <p:nvGrpSpPr>
          <p:cNvPr id="659" name="تجميع"/>
          <p:cNvGrpSpPr/>
          <p:nvPr/>
        </p:nvGrpSpPr>
        <p:grpSpPr>
          <a:xfrm>
            <a:off x="20662520" y="10212429"/>
            <a:ext cx="2400503" cy="1565720"/>
            <a:chOff x="0" y="0"/>
            <a:chExt cx="2400502" cy="1565719"/>
          </a:xfrm>
        </p:grpSpPr>
        <p:sp>
          <p:nvSpPr>
            <p:cNvPr id="650" name="مستطيل مستدير الزوايا"/>
            <p:cNvSpPr/>
            <p:nvPr/>
          </p:nvSpPr>
          <p:spPr>
            <a:xfrm>
              <a:off x="330258" y="0"/>
              <a:ext cx="2070245" cy="1318470"/>
            </a:xfrm>
            <a:prstGeom prst="roundRect">
              <a:avLst>
                <a:gd name="adj" fmla="val 24520"/>
              </a:avLst>
            </a:prstGeom>
            <a:solidFill>
              <a:srgbClr val="FFFFFF"/>
            </a:solidFill>
            <a:ln w="12700" cap="flat">
              <a:solidFill>
                <a:srgbClr val="65B96D"/>
              </a:solidFill>
              <a:custDash>
                <a:ds d="100000" sp="200000"/>
              </a:custDash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914400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51" name="فكر…"/>
            <p:cNvSpPr txBox="1"/>
            <p:nvPr/>
          </p:nvSpPr>
          <p:spPr>
            <a:xfrm>
              <a:off x="1678050" y="114922"/>
              <a:ext cx="711458" cy="108862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defTabSz="914400" rtl="0">
                <a:defRPr b="1" sz="1500">
                  <a:solidFill>
                    <a:srgbClr val="728383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فكر </a:t>
              </a:r>
            </a:p>
            <a:p>
              <a:pPr defTabSz="914400" rtl="0">
                <a:defRPr b="1" sz="1500">
                  <a:solidFill>
                    <a:srgbClr val="728383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زاوج </a:t>
              </a:r>
            </a:p>
            <a:p>
              <a:pPr defTabSz="914400" rtl="0">
                <a:defRPr b="1" sz="1500">
                  <a:solidFill>
                    <a:srgbClr val="728383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شارك</a:t>
              </a:r>
            </a:p>
          </p:txBody>
        </p:sp>
        <p:pic>
          <p:nvPicPr>
            <p:cNvPr id="652" name="صورة 7" descr="صورة 7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 rot="1539754">
              <a:off x="145401" y="542086"/>
              <a:ext cx="889603" cy="87411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658" name="تجميع"/>
            <p:cNvGrpSpPr/>
            <p:nvPr/>
          </p:nvGrpSpPr>
          <p:grpSpPr>
            <a:xfrm>
              <a:off x="1004503" y="196769"/>
              <a:ext cx="673548" cy="676639"/>
              <a:chOff x="0" y="0"/>
              <a:chExt cx="673547" cy="676638"/>
            </a:xfrm>
          </p:grpSpPr>
          <p:sp>
            <p:nvSpPr>
              <p:cNvPr id="653" name="Google Shape;9829;p102"/>
              <p:cNvSpPr/>
              <p:nvPr/>
            </p:nvSpPr>
            <p:spPr>
              <a:xfrm>
                <a:off x="60112" y="100352"/>
                <a:ext cx="116510" cy="1165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969" y="0"/>
                    </a:moveTo>
                    <a:cubicBezTo>
                      <a:pt x="4978" y="0"/>
                      <a:pt x="0" y="4989"/>
                      <a:pt x="0" y="10969"/>
                    </a:cubicBezTo>
                    <a:cubicBezTo>
                      <a:pt x="0" y="16949"/>
                      <a:pt x="4978" y="21600"/>
                      <a:pt x="10969" y="21600"/>
                    </a:cubicBezTo>
                    <a:cubicBezTo>
                      <a:pt x="16949" y="21600"/>
                      <a:pt x="21600" y="16949"/>
                      <a:pt x="21600" y="10969"/>
                    </a:cubicBezTo>
                    <a:cubicBezTo>
                      <a:pt x="21600" y="4989"/>
                      <a:pt x="16949" y="0"/>
                      <a:pt x="10969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654" name="Google Shape;9830;p102"/>
              <p:cNvSpPr/>
              <p:nvPr/>
            </p:nvSpPr>
            <p:spPr>
              <a:xfrm>
                <a:off x="196304" y="0"/>
                <a:ext cx="279611" cy="2376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570" y="0"/>
                    </a:moveTo>
                    <a:cubicBezTo>
                      <a:pt x="1938" y="0"/>
                      <a:pt x="0" y="2441"/>
                      <a:pt x="0" y="5538"/>
                    </a:cubicBezTo>
                    <a:lnTo>
                      <a:pt x="0" y="9287"/>
                    </a:lnTo>
                    <a:cubicBezTo>
                      <a:pt x="0" y="12219"/>
                      <a:pt x="2079" y="14500"/>
                      <a:pt x="4570" y="14500"/>
                    </a:cubicBezTo>
                    <a:lnTo>
                      <a:pt x="10108" y="14500"/>
                    </a:lnTo>
                    <a:lnTo>
                      <a:pt x="15786" y="21181"/>
                    </a:lnTo>
                    <a:cubicBezTo>
                      <a:pt x="16137" y="21486"/>
                      <a:pt x="16542" y="21600"/>
                      <a:pt x="16933" y="21600"/>
                    </a:cubicBezTo>
                    <a:cubicBezTo>
                      <a:pt x="17161" y="21600"/>
                      <a:pt x="17381" y="21564"/>
                      <a:pt x="17583" y="21507"/>
                    </a:cubicBezTo>
                    <a:cubicBezTo>
                      <a:pt x="18137" y="21181"/>
                      <a:pt x="18414" y="20364"/>
                      <a:pt x="18414" y="19873"/>
                    </a:cubicBezTo>
                    <a:lnTo>
                      <a:pt x="18414" y="14174"/>
                    </a:lnTo>
                    <a:cubicBezTo>
                      <a:pt x="20216" y="13357"/>
                      <a:pt x="21600" y="11402"/>
                      <a:pt x="21600" y="8962"/>
                    </a:cubicBezTo>
                    <a:lnTo>
                      <a:pt x="21600" y="5538"/>
                    </a:lnTo>
                    <a:cubicBezTo>
                      <a:pt x="21600" y="2441"/>
                      <a:pt x="19385" y="0"/>
                      <a:pt x="17030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655" name="Google Shape;9831;p102"/>
              <p:cNvSpPr/>
              <p:nvPr/>
            </p:nvSpPr>
            <p:spPr>
              <a:xfrm>
                <a:off x="0" y="236601"/>
                <a:ext cx="315241" cy="4368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06" h="21600" fill="norm" stroke="1" extrusionOk="0">
                    <a:moveTo>
                      <a:pt x="12423" y="12672"/>
                    </a:moveTo>
                    <a:lnTo>
                      <a:pt x="13863" y="15685"/>
                    </a:lnTo>
                    <a:lnTo>
                      <a:pt x="4382" y="15685"/>
                    </a:lnTo>
                    <a:lnTo>
                      <a:pt x="5224" y="12936"/>
                    </a:lnTo>
                    <a:lnTo>
                      <a:pt x="5224" y="12672"/>
                    </a:lnTo>
                    <a:close/>
                    <a:moveTo>
                      <a:pt x="5224" y="0"/>
                    </a:moveTo>
                    <a:cubicBezTo>
                      <a:pt x="4024" y="0"/>
                      <a:pt x="3064" y="619"/>
                      <a:pt x="2703" y="1418"/>
                    </a:cubicBezTo>
                    <a:lnTo>
                      <a:pt x="63" y="10191"/>
                    </a:lnTo>
                    <a:cubicBezTo>
                      <a:pt x="-295" y="11519"/>
                      <a:pt x="905" y="12672"/>
                      <a:pt x="2584" y="12672"/>
                    </a:cubicBezTo>
                    <a:lnTo>
                      <a:pt x="63" y="20382"/>
                    </a:lnTo>
                    <a:cubicBezTo>
                      <a:pt x="-177" y="20914"/>
                      <a:pt x="303" y="21355"/>
                      <a:pt x="905" y="21532"/>
                    </a:cubicBezTo>
                    <a:cubicBezTo>
                      <a:pt x="1034" y="21566"/>
                      <a:pt x="1160" y="21580"/>
                      <a:pt x="1282" y="21580"/>
                    </a:cubicBezTo>
                    <a:cubicBezTo>
                      <a:pt x="1830" y="21580"/>
                      <a:pt x="2287" y="21277"/>
                      <a:pt x="2584" y="20914"/>
                    </a:cubicBezTo>
                    <a:lnTo>
                      <a:pt x="3662" y="17721"/>
                    </a:lnTo>
                    <a:lnTo>
                      <a:pt x="14704" y="17721"/>
                    </a:lnTo>
                    <a:lnTo>
                      <a:pt x="15904" y="20115"/>
                    </a:lnTo>
                    <a:cubicBezTo>
                      <a:pt x="16300" y="21071"/>
                      <a:pt x="17363" y="21600"/>
                      <a:pt x="18395" y="21600"/>
                    </a:cubicBezTo>
                    <a:cubicBezTo>
                      <a:pt x="18608" y="21600"/>
                      <a:pt x="18818" y="21577"/>
                      <a:pt x="19023" y="21532"/>
                    </a:cubicBezTo>
                    <a:cubicBezTo>
                      <a:pt x="20463" y="21355"/>
                      <a:pt x="21305" y="20205"/>
                      <a:pt x="21065" y="19229"/>
                    </a:cubicBezTo>
                    <a:lnTo>
                      <a:pt x="17104" y="10368"/>
                    </a:lnTo>
                    <a:cubicBezTo>
                      <a:pt x="16864" y="9482"/>
                      <a:pt x="15782" y="8951"/>
                      <a:pt x="14582" y="8951"/>
                    </a:cubicBezTo>
                    <a:lnTo>
                      <a:pt x="11825" y="8951"/>
                    </a:lnTo>
                    <a:cubicBezTo>
                      <a:pt x="11105" y="8951"/>
                      <a:pt x="10503" y="8506"/>
                      <a:pt x="10503" y="7974"/>
                    </a:cubicBezTo>
                    <a:cubicBezTo>
                      <a:pt x="10503" y="7353"/>
                      <a:pt x="11105" y="6911"/>
                      <a:pt x="11825" y="6911"/>
                    </a:cubicBezTo>
                    <a:lnTo>
                      <a:pt x="15782" y="6911"/>
                    </a:lnTo>
                    <a:cubicBezTo>
                      <a:pt x="17222" y="6911"/>
                      <a:pt x="18422" y="6025"/>
                      <a:pt x="18422" y="4962"/>
                    </a:cubicBezTo>
                    <a:cubicBezTo>
                      <a:pt x="18422" y="3809"/>
                      <a:pt x="17222" y="2923"/>
                      <a:pt x="15782" y="2923"/>
                    </a:cubicBezTo>
                    <a:lnTo>
                      <a:pt x="8583" y="2923"/>
                    </a:lnTo>
                    <a:lnTo>
                      <a:pt x="7624" y="1063"/>
                    </a:lnTo>
                    <a:cubicBezTo>
                      <a:pt x="7262" y="442"/>
                      <a:pt x="6302" y="0"/>
                      <a:pt x="5224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656" name="Google Shape;9832;p102"/>
              <p:cNvSpPr/>
              <p:nvPr/>
            </p:nvSpPr>
            <p:spPr>
              <a:xfrm>
                <a:off x="495655" y="100352"/>
                <a:ext cx="116452" cy="1165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636" y="0"/>
                    </a:moveTo>
                    <a:cubicBezTo>
                      <a:pt x="4653" y="0"/>
                      <a:pt x="0" y="4989"/>
                      <a:pt x="0" y="10969"/>
                    </a:cubicBezTo>
                    <a:cubicBezTo>
                      <a:pt x="0" y="16949"/>
                      <a:pt x="4653" y="21600"/>
                      <a:pt x="10636" y="21600"/>
                    </a:cubicBezTo>
                    <a:cubicBezTo>
                      <a:pt x="16619" y="21600"/>
                      <a:pt x="21600" y="16949"/>
                      <a:pt x="21600" y="10969"/>
                    </a:cubicBezTo>
                    <a:cubicBezTo>
                      <a:pt x="21600" y="4989"/>
                      <a:pt x="16619" y="0"/>
                      <a:pt x="10636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657" name="Google Shape;9833;p102"/>
              <p:cNvSpPr/>
              <p:nvPr/>
            </p:nvSpPr>
            <p:spPr>
              <a:xfrm>
                <a:off x="358056" y="238365"/>
                <a:ext cx="315492" cy="4382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23" h="21600" fill="norm" stroke="1" extrusionOk="0">
                    <a:moveTo>
                      <a:pt x="15809" y="12544"/>
                    </a:moveTo>
                    <a:lnTo>
                      <a:pt x="15809" y="12807"/>
                    </a:lnTo>
                    <a:lnTo>
                      <a:pt x="16651" y="15547"/>
                    </a:lnTo>
                    <a:lnTo>
                      <a:pt x="7289" y="15547"/>
                    </a:lnTo>
                    <a:lnTo>
                      <a:pt x="8610" y="12544"/>
                    </a:lnTo>
                    <a:close/>
                    <a:moveTo>
                      <a:pt x="15809" y="0"/>
                    </a:moveTo>
                    <a:cubicBezTo>
                      <a:pt x="14731" y="0"/>
                      <a:pt x="13890" y="443"/>
                      <a:pt x="13410" y="1060"/>
                    </a:cubicBezTo>
                    <a:lnTo>
                      <a:pt x="12450" y="3003"/>
                    </a:lnTo>
                    <a:lnTo>
                      <a:pt x="5251" y="3003"/>
                    </a:lnTo>
                    <a:cubicBezTo>
                      <a:pt x="3811" y="3003"/>
                      <a:pt x="2611" y="3886"/>
                      <a:pt x="2611" y="4946"/>
                    </a:cubicBezTo>
                    <a:cubicBezTo>
                      <a:pt x="2611" y="6095"/>
                      <a:pt x="3811" y="6979"/>
                      <a:pt x="5251" y="6979"/>
                    </a:cubicBezTo>
                    <a:lnTo>
                      <a:pt x="9212" y="6979"/>
                    </a:lnTo>
                    <a:cubicBezTo>
                      <a:pt x="9932" y="6979"/>
                      <a:pt x="10530" y="7419"/>
                      <a:pt x="10530" y="7949"/>
                    </a:cubicBezTo>
                    <a:cubicBezTo>
                      <a:pt x="10530" y="8479"/>
                      <a:pt x="9932" y="8921"/>
                      <a:pt x="9212" y="8921"/>
                    </a:cubicBezTo>
                    <a:lnTo>
                      <a:pt x="6451" y="8921"/>
                    </a:lnTo>
                    <a:cubicBezTo>
                      <a:pt x="5251" y="8921"/>
                      <a:pt x="4291" y="9451"/>
                      <a:pt x="3929" y="10335"/>
                    </a:cubicBezTo>
                    <a:lnTo>
                      <a:pt x="90" y="19169"/>
                    </a:lnTo>
                    <a:cubicBezTo>
                      <a:pt x="-268" y="20229"/>
                      <a:pt x="452" y="21289"/>
                      <a:pt x="2010" y="21552"/>
                    </a:cubicBezTo>
                    <a:cubicBezTo>
                      <a:pt x="2177" y="21578"/>
                      <a:pt x="2356" y="21592"/>
                      <a:pt x="2539" y="21592"/>
                    </a:cubicBezTo>
                    <a:cubicBezTo>
                      <a:pt x="3651" y="21592"/>
                      <a:pt x="4923" y="21115"/>
                      <a:pt x="5129" y="20052"/>
                    </a:cubicBezTo>
                    <a:lnTo>
                      <a:pt x="6329" y="17666"/>
                    </a:lnTo>
                    <a:lnTo>
                      <a:pt x="17371" y="17666"/>
                    </a:lnTo>
                    <a:lnTo>
                      <a:pt x="18449" y="20846"/>
                    </a:lnTo>
                    <a:cubicBezTo>
                      <a:pt x="18647" y="21283"/>
                      <a:pt x="19169" y="21600"/>
                      <a:pt x="19751" y="21600"/>
                    </a:cubicBezTo>
                    <a:cubicBezTo>
                      <a:pt x="19877" y="21600"/>
                      <a:pt x="20003" y="21583"/>
                      <a:pt x="20128" y="21552"/>
                    </a:cubicBezTo>
                    <a:cubicBezTo>
                      <a:pt x="20852" y="21376"/>
                      <a:pt x="21332" y="20846"/>
                      <a:pt x="20970" y="20316"/>
                    </a:cubicBezTo>
                    <a:lnTo>
                      <a:pt x="18449" y="12721"/>
                    </a:lnTo>
                    <a:cubicBezTo>
                      <a:pt x="20128" y="12544"/>
                      <a:pt x="21332" y="11394"/>
                      <a:pt x="21092" y="10158"/>
                    </a:cubicBezTo>
                    <a:lnTo>
                      <a:pt x="18331" y="1413"/>
                    </a:lnTo>
                    <a:cubicBezTo>
                      <a:pt x="18091" y="530"/>
                      <a:pt x="17009" y="0"/>
                      <a:pt x="15809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</p:grpSp>
      <p:sp>
        <p:nvSpPr>
          <p:cNvPr id="660" name="صفحة…"/>
          <p:cNvSpPr txBox="1"/>
          <p:nvPr/>
        </p:nvSpPr>
        <p:spPr>
          <a:xfrm>
            <a:off x="563548" y="703133"/>
            <a:ext cx="3163488" cy="9015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defTabSz="914400" rtl="0">
              <a:defRPr b="1" sz="31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صفحة</a:t>
            </a:r>
          </a:p>
          <a:p>
            <a:pPr defTabSz="914400" rtl="0">
              <a:defRPr b="1" sz="31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١٢٣</a:t>
            </a:r>
          </a:p>
        </p:txBody>
      </p:sp>
      <p:grpSp>
        <p:nvGrpSpPr>
          <p:cNvPr id="668" name="تجميع"/>
          <p:cNvGrpSpPr/>
          <p:nvPr/>
        </p:nvGrpSpPr>
        <p:grpSpPr>
          <a:xfrm>
            <a:off x="14119475" y="2590704"/>
            <a:ext cx="6692799" cy="1070402"/>
            <a:chOff x="0" y="0"/>
            <a:chExt cx="6692797" cy="1070400"/>
          </a:xfrm>
        </p:grpSpPr>
        <p:grpSp>
          <p:nvGrpSpPr>
            <p:cNvPr id="665" name="Google Shape;4333;p67"/>
            <p:cNvGrpSpPr/>
            <p:nvPr/>
          </p:nvGrpSpPr>
          <p:grpSpPr>
            <a:xfrm>
              <a:off x="0" y="76187"/>
              <a:ext cx="5339953" cy="918027"/>
              <a:chOff x="0" y="0"/>
              <a:chExt cx="5339952" cy="918026"/>
            </a:xfrm>
          </p:grpSpPr>
          <p:sp>
            <p:nvSpPr>
              <p:cNvPr id="661" name="Google Shape;4334;p67"/>
              <p:cNvSpPr/>
              <p:nvPr/>
            </p:nvSpPr>
            <p:spPr>
              <a:xfrm>
                <a:off x="4994255" y="0"/>
                <a:ext cx="322639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165100" dist="50800" dir="5400000">
                  <a:srgbClr val="000000">
                    <a:alpha val="2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662" name="Google Shape;4336;p67"/>
              <p:cNvSpPr/>
              <p:nvPr/>
            </p:nvSpPr>
            <p:spPr>
              <a:xfrm>
                <a:off x="4994255" y="0"/>
                <a:ext cx="322639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663" name="Google Shape;4337;p67"/>
              <p:cNvSpPr/>
              <p:nvPr/>
            </p:nvSpPr>
            <p:spPr>
              <a:xfrm>
                <a:off x="0" y="116217"/>
                <a:ext cx="5339953" cy="8018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121"/>
                    </a:lnTo>
                    <a:cubicBezTo>
                      <a:pt x="19" y="21103"/>
                      <a:pt x="41" y="21094"/>
                      <a:pt x="64" y="21091"/>
                    </a:cubicBezTo>
                    <a:cubicBezTo>
                      <a:pt x="68" y="21091"/>
                      <a:pt x="72" y="21091"/>
                      <a:pt x="75" y="21091"/>
                    </a:cubicBezTo>
                    <a:cubicBezTo>
                      <a:pt x="247" y="21091"/>
                      <a:pt x="281" y="21600"/>
                      <a:pt x="453" y="21600"/>
                    </a:cubicBezTo>
                    <a:cubicBezTo>
                      <a:pt x="457" y="21600"/>
                      <a:pt x="460" y="21600"/>
                      <a:pt x="464" y="21599"/>
                    </a:cubicBezTo>
                    <a:cubicBezTo>
                      <a:pt x="648" y="21578"/>
                      <a:pt x="642" y="21446"/>
                      <a:pt x="826" y="21422"/>
                    </a:cubicBezTo>
                    <a:cubicBezTo>
                      <a:pt x="1012" y="21399"/>
                      <a:pt x="997" y="21140"/>
                      <a:pt x="1183" y="21116"/>
                    </a:cubicBezTo>
                    <a:cubicBezTo>
                      <a:pt x="1369" y="21094"/>
                      <a:pt x="1364" y="21001"/>
                      <a:pt x="1548" y="20976"/>
                    </a:cubicBezTo>
                    <a:cubicBezTo>
                      <a:pt x="1554" y="20976"/>
                      <a:pt x="1560" y="20975"/>
                      <a:pt x="1566" y="20975"/>
                    </a:cubicBezTo>
                    <a:cubicBezTo>
                      <a:pt x="1730" y="20975"/>
                      <a:pt x="1754" y="21266"/>
                      <a:pt x="1918" y="21266"/>
                    </a:cubicBezTo>
                    <a:cubicBezTo>
                      <a:pt x="1924" y="21266"/>
                      <a:pt x="1930" y="21265"/>
                      <a:pt x="1936" y="21265"/>
                    </a:cubicBezTo>
                    <a:cubicBezTo>
                      <a:pt x="2120" y="21240"/>
                      <a:pt x="2114" y="21099"/>
                      <a:pt x="2298" y="21077"/>
                    </a:cubicBezTo>
                    <a:cubicBezTo>
                      <a:pt x="2482" y="21055"/>
                      <a:pt x="2479" y="20981"/>
                      <a:pt x="2663" y="20957"/>
                    </a:cubicBezTo>
                    <a:cubicBezTo>
                      <a:pt x="2849" y="20935"/>
                      <a:pt x="2847" y="20896"/>
                      <a:pt x="3031" y="20871"/>
                    </a:cubicBezTo>
                    <a:cubicBezTo>
                      <a:pt x="3036" y="20871"/>
                      <a:pt x="3041" y="20871"/>
                      <a:pt x="3046" y="20871"/>
                    </a:cubicBezTo>
                    <a:cubicBezTo>
                      <a:pt x="3212" y="20871"/>
                      <a:pt x="3241" y="21236"/>
                      <a:pt x="3406" y="21236"/>
                    </a:cubicBezTo>
                    <a:cubicBezTo>
                      <a:pt x="3411" y="21236"/>
                      <a:pt x="3417" y="21236"/>
                      <a:pt x="3422" y="21235"/>
                    </a:cubicBezTo>
                    <a:cubicBezTo>
                      <a:pt x="3606" y="21213"/>
                      <a:pt x="3574" y="20598"/>
                      <a:pt x="3759" y="20576"/>
                    </a:cubicBezTo>
                    <a:cubicBezTo>
                      <a:pt x="3762" y="20576"/>
                      <a:pt x="3765" y="20575"/>
                      <a:pt x="3768" y="20575"/>
                    </a:cubicBezTo>
                    <a:cubicBezTo>
                      <a:pt x="3942" y="20575"/>
                      <a:pt x="3976" y="21136"/>
                      <a:pt x="4150" y="21136"/>
                    </a:cubicBezTo>
                    <a:cubicBezTo>
                      <a:pt x="4154" y="21136"/>
                      <a:pt x="4157" y="21136"/>
                      <a:pt x="4160" y="21135"/>
                    </a:cubicBezTo>
                    <a:cubicBezTo>
                      <a:pt x="4344" y="21113"/>
                      <a:pt x="4314" y="20522"/>
                      <a:pt x="4498" y="20500"/>
                    </a:cubicBezTo>
                    <a:cubicBezTo>
                      <a:pt x="4503" y="20500"/>
                      <a:pt x="4508" y="20500"/>
                      <a:pt x="4512" y="20500"/>
                    </a:cubicBezTo>
                    <a:cubicBezTo>
                      <a:pt x="4681" y="20500"/>
                      <a:pt x="4708" y="20887"/>
                      <a:pt x="4877" y="20887"/>
                    </a:cubicBezTo>
                    <a:cubicBezTo>
                      <a:pt x="4882" y="20887"/>
                      <a:pt x="4886" y="20887"/>
                      <a:pt x="4891" y="20886"/>
                    </a:cubicBezTo>
                    <a:cubicBezTo>
                      <a:pt x="5075" y="20864"/>
                      <a:pt x="5059" y="20544"/>
                      <a:pt x="5243" y="20520"/>
                    </a:cubicBezTo>
                    <a:cubicBezTo>
                      <a:pt x="5313" y="20511"/>
                      <a:pt x="5356" y="20509"/>
                      <a:pt x="5393" y="20509"/>
                    </a:cubicBezTo>
                    <a:cubicBezTo>
                      <a:pt x="5420" y="20509"/>
                      <a:pt x="5443" y="20509"/>
                      <a:pt x="5471" y="20509"/>
                    </a:cubicBezTo>
                    <a:cubicBezTo>
                      <a:pt x="5506" y="20509"/>
                      <a:pt x="5549" y="20508"/>
                      <a:pt x="5613" y="20500"/>
                    </a:cubicBezTo>
                    <a:cubicBezTo>
                      <a:pt x="5799" y="20478"/>
                      <a:pt x="5791" y="20329"/>
                      <a:pt x="5975" y="20307"/>
                    </a:cubicBezTo>
                    <a:cubicBezTo>
                      <a:pt x="6160" y="20285"/>
                      <a:pt x="6158" y="20263"/>
                      <a:pt x="6344" y="20241"/>
                    </a:cubicBezTo>
                    <a:cubicBezTo>
                      <a:pt x="6348" y="20241"/>
                      <a:pt x="6352" y="20241"/>
                      <a:pt x="6356" y="20241"/>
                    </a:cubicBezTo>
                    <a:cubicBezTo>
                      <a:pt x="6525" y="20241"/>
                      <a:pt x="6556" y="20684"/>
                      <a:pt x="6725" y="20684"/>
                    </a:cubicBezTo>
                    <a:cubicBezTo>
                      <a:pt x="6729" y="20684"/>
                      <a:pt x="6733" y="20684"/>
                      <a:pt x="6737" y="20684"/>
                    </a:cubicBezTo>
                    <a:cubicBezTo>
                      <a:pt x="6922" y="20659"/>
                      <a:pt x="6914" y="20498"/>
                      <a:pt x="7100" y="20476"/>
                    </a:cubicBezTo>
                    <a:cubicBezTo>
                      <a:pt x="7284" y="20454"/>
                      <a:pt x="7271" y="20219"/>
                      <a:pt x="7457" y="20197"/>
                    </a:cubicBezTo>
                    <a:cubicBezTo>
                      <a:pt x="7464" y="20196"/>
                      <a:pt x="7470" y="20196"/>
                      <a:pt x="7476" y="20196"/>
                    </a:cubicBezTo>
                    <a:cubicBezTo>
                      <a:pt x="7636" y="20196"/>
                      <a:pt x="7660" y="20443"/>
                      <a:pt x="7820" y="20443"/>
                    </a:cubicBezTo>
                    <a:cubicBezTo>
                      <a:pt x="7826" y="20443"/>
                      <a:pt x="7833" y="20443"/>
                      <a:pt x="7839" y="20442"/>
                    </a:cubicBezTo>
                    <a:cubicBezTo>
                      <a:pt x="8025" y="20422"/>
                      <a:pt x="8016" y="20226"/>
                      <a:pt x="8200" y="20204"/>
                    </a:cubicBezTo>
                    <a:cubicBezTo>
                      <a:pt x="8384" y="20180"/>
                      <a:pt x="8381" y="20102"/>
                      <a:pt x="8565" y="20082"/>
                    </a:cubicBezTo>
                    <a:cubicBezTo>
                      <a:pt x="8569" y="20082"/>
                      <a:pt x="8573" y="20082"/>
                      <a:pt x="8576" y="20082"/>
                    </a:cubicBezTo>
                    <a:cubicBezTo>
                      <a:pt x="8746" y="20082"/>
                      <a:pt x="8779" y="20550"/>
                      <a:pt x="8948" y="20550"/>
                    </a:cubicBezTo>
                    <a:cubicBezTo>
                      <a:pt x="8952" y="20550"/>
                      <a:pt x="8956" y="20549"/>
                      <a:pt x="8960" y="20549"/>
                    </a:cubicBezTo>
                    <a:cubicBezTo>
                      <a:pt x="9146" y="20527"/>
                      <a:pt x="9145" y="20522"/>
                      <a:pt x="9330" y="20498"/>
                    </a:cubicBezTo>
                    <a:cubicBezTo>
                      <a:pt x="9515" y="20476"/>
                      <a:pt x="9492" y="20048"/>
                      <a:pt x="9677" y="20026"/>
                    </a:cubicBezTo>
                    <a:cubicBezTo>
                      <a:pt x="9684" y="20025"/>
                      <a:pt x="9691" y="20025"/>
                      <a:pt x="9697" y="20025"/>
                    </a:cubicBezTo>
                    <a:cubicBezTo>
                      <a:pt x="9856" y="20025"/>
                      <a:pt x="9880" y="20260"/>
                      <a:pt x="10039" y="20260"/>
                    </a:cubicBezTo>
                    <a:cubicBezTo>
                      <a:pt x="10046" y="20260"/>
                      <a:pt x="10053" y="20259"/>
                      <a:pt x="10061" y="20258"/>
                    </a:cubicBezTo>
                    <a:cubicBezTo>
                      <a:pt x="10245" y="20236"/>
                      <a:pt x="10237" y="20090"/>
                      <a:pt x="10423" y="20068"/>
                    </a:cubicBezTo>
                    <a:cubicBezTo>
                      <a:pt x="10607" y="20046"/>
                      <a:pt x="10594" y="19797"/>
                      <a:pt x="10780" y="19772"/>
                    </a:cubicBezTo>
                    <a:cubicBezTo>
                      <a:pt x="10784" y="19772"/>
                      <a:pt x="10788" y="19771"/>
                      <a:pt x="10791" y="19771"/>
                    </a:cubicBezTo>
                    <a:cubicBezTo>
                      <a:pt x="10962" y="19771"/>
                      <a:pt x="10994" y="20256"/>
                      <a:pt x="11166" y="20256"/>
                    </a:cubicBezTo>
                    <a:cubicBezTo>
                      <a:pt x="11170" y="20256"/>
                      <a:pt x="11173" y="20256"/>
                      <a:pt x="11177" y="20256"/>
                    </a:cubicBezTo>
                    <a:cubicBezTo>
                      <a:pt x="11362" y="20231"/>
                      <a:pt x="11345" y="19929"/>
                      <a:pt x="11530" y="19907"/>
                    </a:cubicBezTo>
                    <a:cubicBezTo>
                      <a:pt x="11714" y="19885"/>
                      <a:pt x="11705" y="19677"/>
                      <a:pt x="11889" y="19653"/>
                    </a:cubicBezTo>
                    <a:cubicBezTo>
                      <a:pt x="12073" y="19631"/>
                      <a:pt x="12074" y="19648"/>
                      <a:pt x="12259" y="19623"/>
                    </a:cubicBezTo>
                    <a:cubicBezTo>
                      <a:pt x="12274" y="19621"/>
                      <a:pt x="12289" y="19620"/>
                      <a:pt x="12302" y="19620"/>
                    </a:cubicBezTo>
                    <a:cubicBezTo>
                      <a:pt x="12433" y="19620"/>
                      <a:pt x="12462" y="19711"/>
                      <a:pt x="12595" y="19711"/>
                    </a:cubicBezTo>
                    <a:cubicBezTo>
                      <a:pt x="12607" y="19711"/>
                      <a:pt x="12620" y="19710"/>
                      <a:pt x="12635" y="19708"/>
                    </a:cubicBezTo>
                    <a:cubicBezTo>
                      <a:pt x="12819" y="19687"/>
                      <a:pt x="12816" y="19633"/>
                      <a:pt x="13002" y="19611"/>
                    </a:cubicBezTo>
                    <a:cubicBezTo>
                      <a:pt x="13007" y="19610"/>
                      <a:pt x="13011" y="19610"/>
                      <a:pt x="13016" y="19610"/>
                    </a:cubicBezTo>
                    <a:cubicBezTo>
                      <a:pt x="13182" y="19610"/>
                      <a:pt x="13210" y="19973"/>
                      <a:pt x="13377" y="19973"/>
                    </a:cubicBezTo>
                    <a:cubicBezTo>
                      <a:pt x="13381" y="19973"/>
                      <a:pt x="13386" y="19973"/>
                      <a:pt x="13391" y="19972"/>
                    </a:cubicBezTo>
                    <a:cubicBezTo>
                      <a:pt x="13413" y="19970"/>
                      <a:pt x="13432" y="19968"/>
                      <a:pt x="13449" y="19968"/>
                    </a:cubicBezTo>
                    <a:cubicBezTo>
                      <a:pt x="13561" y="19968"/>
                      <a:pt x="13593" y="20016"/>
                      <a:pt x="13705" y="20016"/>
                    </a:cubicBezTo>
                    <a:cubicBezTo>
                      <a:pt x="13722" y="20016"/>
                      <a:pt x="13742" y="20014"/>
                      <a:pt x="13764" y="20012"/>
                    </a:cubicBezTo>
                    <a:cubicBezTo>
                      <a:pt x="13950" y="19990"/>
                      <a:pt x="13943" y="19882"/>
                      <a:pt x="14127" y="19860"/>
                    </a:cubicBezTo>
                    <a:cubicBezTo>
                      <a:pt x="14313" y="19838"/>
                      <a:pt x="14302" y="19628"/>
                      <a:pt x="14486" y="19606"/>
                    </a:cubicBezTo>
                    <a:cubicBezTo>
                      <a:pt x="14670" y="19584"/>
                      <a:pt x="14655" y="19252"/>
                      <a:pt x="14839" y="19230"/>
                    </a:cubicBezTo>
                    <a:cubicBezTo>
                      <a:pt x="14846" y="19229"/>
                      <a:pt x="14852" y="19229"/>
                      <a:pt x="14858" y="19229"/>
                    </a:cubicBezTo>
                    <a:cubicBezTo>
                      <a:pt x="15018" y="19229"/>
                      <a:pt x="15044" y="19480"/>
                      <a:pt x="15204" y="19480"/>
                    </a:cubicBezTo>
                    <a:cubicBezTo>
                      <a:pt x="15210" y="19480"/>
                      <a:pt x="15216" y="19480"/>
                      <a:pt x="15223" y="19479"/>
                    </a:cubicBezTo>
                    <a:cubicBezTo>
                      <a:pt x="15407" y="19457"/>
                      <a:pt x="15404" y="19403"/>
                      <a:pt x="15588" y="19379"/>
                    </a:cubicBezTo>
                    <a:cubicBezTo>
                      <a:pt x="15772" y="19357"/>
                      <a:pt x="15761" y="19130"/>
                      <a:pt x="15946" y="19108"/>
                    </a:cubicBezTo>
                    <a:cubicBezTo>
                      <a:pt x="15958" y="19106"/>
                      <a:pt x="15970" y="19106"/>
                      <a:pt x="15981" y="19106"/>
                    </a:cubicBezTo>
                    <a:cubicBezTo>
                      <a:pt x="16122" y="19106"/>
                      <a:pt x="16148" y="19220"/>
                      <a:pt x="16289" y="19220"/>
                    </a:cubicBezTo>
                    <a:cubicBezTo>
                      <a:pt x="16299" y="19220"/>
                      <a:pt x="16311" y="19219"/>
                      <a:pt x="16324" y="19217"/>
                    </a:cubicBezTo>
                    <a:cubicBezTo>
                      <a:pt x="16508" y="19195"/>
                      <a:pt x="16501" y="19076"/>
                      <a:pt x="16686" y="19054"/>
                    </a:cubicBezTo>
                    <a:cubicBezTo>
                      <a:pt x="16700" y="19052"/>
                      <a:pt x="16714" y="19051"/>
                      <a:pt x="16726" y="19051"/>
                    </a:cubicBezTo>
                    <a:cubicBezTo>
                      <a:pt x="16858" y="19051"/>
                      <a:pt x="16887" y="19140"/>
                      <a:pt x="17018" y="19140"/>
                    </a:cubicBezTo>
                    <a:cubicBezTo>
                      <a:pt x="17031" y="19140"/>
                      <a:pt x="17046" y="19139"/>
                      <a:pt x="17062" y="19137"/>
                    </a:cubicBezTo>
                    <a:cubicBezTo>
                      <a:pt x="17090" y="19134"/>
                      <a:pt x="17114" y="19132"/>
                      <a:pt x="17134" y="19132"/>
                    </a:cubicBezTo>
                    <a:cubicBezTo>
                      <a:pt x="17230" y="19132"/>
                      <a:pt x="17265" y="19161"/>
                      <a:pt x="17362" y="19161"/>
                    </a:cubicBezTo>
                    <a:cubicBezTo>
                      <a:pt x="17383" y="19161"/>
                      <a:pt x="17407" y="19160"/>
                      <a:pt x="17435" y="19157"/>
                    </a:cubicBezTo>
                    <a:cubicBezTo>
                      <a:pt x="17619" y="19135"/>
                      <a:pt x="17610" y="18963"/>
                      <a:pt x="17795" y="18944"/>
                    </a:cubicBezTo>
                    <a:cubicBezTo>
                      <a:pt x="17799" y="18944"/>
                      <a:pt x="17803" y="18944"/>
                      <a:pt x="17806" y="18944"/>
                    </a:cubicBezTo>
                    <a:cubicBezTo>
                      <a:pt x="17977" y="18944"/>
                      <a:pt x="18010" y="19463"/>
                      <a:pt x="18181" y="19463"/>
                    </a:cubicBezTo>
                    <a:cubicBezTo>
                      <a:pt x="18185" y="19463"/>
                      <a:pt x="18189" y="19463"/>
                      <a:pt x="18193" y="19462"/>
                    </a:cubicBezTo>
                    <a:cubicBezTo>
                      <a:pt x="18375" y="19440"/>
                      <a:pt x="18361" y="19154"/>
                      <a:pt x="18547" y="19132"/>
                    </a:cubicBezTo>
                    <a:cubicBezTo>
                      <a:pt x="18567" y="19130"/>
                      <a:pt x="18585" y="19129"/>
                      <a:pt x="18601" y="19129"/>
                    </a:cubicBezTo>
                    <a:cubicBezTo>
                      <a:pt x="18718" y="19129"/>
                      <a:pt x="18749" y="19182"/>
                      <a:pt x="18865" y="19182"/>
                    </a:cubicBezTo>
                    <a:cubicBezTo>
                      <a:pt x="18881" y="19182"/>
                      <a:pt x="18900" y="19181"/>
                      <a:pt x="18920" y="19178"/>
                    </a:cubicBezTo>
                    <a:cubicBezTo>
                      <a:pt x="19104" y="19157"/>
                      <a:pt x="19091" y="18910"/>
                      <a:pt x="19275" y="18886"/>
                    </a:cubicBezTo>
                    <a:cubicBezTo>
                      <a:pt x="19288" y="18884"/>
                      <a:pt x="19300" y="18883"/>
                      <a:pt x="19311" y="18883"/>
                    </a:cubicBezTo>
                    <a:cubicBezTo>
                      <a:pt x="19450" y="18883"/>
                      <a:pt x="19477" y="18995"/>
                      <a:pt x="19617" y="18995"/>
                    </a:cubicBezTo>
                    <a:cubicBezTo>
                      <a:pt x="19628" y="18995"/>
                      <a:pt x="19639" y="18995"/>
                      <a:pt x="19652" y="18993"/>
                    </a:cubicBezTo>
                    <a:cubicBezTo>
                      <a:pt x="19673" y="18990"/>
                      <a:pt x="19691" y="18989"/>
                      <a:pt x="19708" y="18989"/>
                    </a:cubicBezTo>
                    <a:cubicBezTo>
                      <a:pt x="19824" y="18989"/>
                      <a:pt x="19854" y="19040"/>
                      <a:pt x="19969" y="19040"/>
                    </a:cubicBezTo>
                    <a:cubicBezTo>
                      <a:pt x="19986" y="19040"/>
                      <a:pt x="20004" y="19039"/>
                      <a:pt x="20025" y="19037"/>
                    </a:cubicBezTo>
                    <a:cubicBezTo>
                      <a:pt x="20209" y="19013"/>
                      <a:pt x="20204" y="18878"/>
                      <a:pt x="20387" y="18856"/>
                    </a:cubicBezTo>
                    <a:cubicBezTo>
                      <a:pt x="20571" y="18834"/>
                      <a:pt x="20558" y="18577"/>
                      <a:pt x="20742" y="18555"/>
                    </a:cubicBezTo>
                    <a:cubicBezTo>
                      <a:pt x="20746" y="18555"/>
                      <a:pt x="20750" y="18555"/>
                      <a:pt x="20753" y="18555"/>
                    </a:cubicBezTo>
                    <a:cubicBezTo>
                      <a:pt x="20926" y="18555"/>
                      <a:pt x="20959" y="19064"/>
                      <a:pt x="21129" y="19064"/>
                    </a:cubicBezTo>
                    <a:cubicBezTo>
                      <a:pt x="21132" y="19064"/>
                      <a:pt x="21136" y="19064"/>
                      <a:pt x="21140" y="19063"/>
                    </a:cubicBezTo>
                    <a:cubicBezTo>
                      <a:pt x="21324" y="19042"/>
                      <a:pt x="21312" y="18800"/>
                      <a:pt x="21497" y="18778"/>
                    </a:cubicBezTo>
                    <a:cubicBezTo>
                      <a:pt x="21504" y="18777"/>
                      <a:pt x="21511" y="18776"/>
                      <a:pt x="21519" y="18776"/>
                    </a:cubicBezTo>
                    <a:cubicBezTo>
                      <a:pt x="21546" y="18776"/>
                      <a:pt x="21574" y="18783"/>
                      <a:pt x="21600" y="18795"/>
                    </a:cubicBezTo>
                    <a:lnTo>
                      <a:pt x="21599" y="0"/>
                    </a:lnTo>
                    <a:close/>
                  </a:path>
                </a:pathLst>
              </a:custGeom>
              <a:solidFill>
                <a:srgbClr val="E6EEF0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664" name="Google Shape;4338;p67"/>
              <p:cNvSpPr/>
              <p:nvPr/>
            </p:nvSpPr>
            <p:spPr>
              <a:xfrm>
                <a:off x="4994255" y="0"/>
                <a:ext cx="322639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D9827D"/>
              </a:solidFill>
              <a:ln w="50800" cap="flat">
                <a:solidFill>
                  <a:srgbClr val="D9827D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sp>
          <p:nvSpPr>
            <p:cNvPr id="666" name="تحقق من فهمك"/>
            <p:cNvSpPr txBox="1"/>
            <p:nvPr/>
          </p:nvSpPr>
          <p:spPr>
            <a:xfrm>
              <a:off x="1048499" y="168713"/>
              <a:ext cx="3242953" cy="8255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defTabSz="592566">
                <a:defRPr sz="6500" u="sng">
                  <a:solidFill>
                    <a:srgbClr val="CC0000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 rtl="0">
                <a:defRPr/>
              </a:pPr>
              <a:r>
                <a:t>تحقق من فهمك</a:t>
              </a:r>
            </a:p>
          </p:txBody>
        </p:sp>
        <p:sp>
          <p:nvSpPr>
            <p:cNvPr id="667" name="بيضاوي"/>
            <p:cNvSpPr/>
            <p:nvPr/>
          </p:nvSpPr>
          <p:spPr>
            <a:xfrm>
              <a:off x="5566434" y="0"/>
              <a:ext cx="1126364" cy="1070401"/>
            </a:xfrm>
            <a:prstGeom prst="ellipse">
              <a:avLst/>
            </a:prstGeom>
            <a:blipFill rotWithShape="1">
              <a:blip r:embed="rId4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defTabSz="914400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669" name="مستطيل مستدير الزوايا"/>
          <p:cNvSpPr/>
          <p:nvPr/>
        </p:nvSpPr>
        <p:spPr>
          <a:xfrm>
            <a:off x="2164341" y="5354210"/>
            <a:ext cx="18429334" cy="7092480"/>
          </a:xfrm>
          <a:prstGeom prst="roundRect">
            <a:avLst>
              <a:gd name="adj" fmla="val 2686"/>
            </a:avLst>
          </a:prstGeom>
          <a:solidFill>
            <a:srgbClr val="FFFFFF"/>
          </a:solidFill>
          <a:ln w="38100">
            <a:solidFill>
              <a:srgbClr val="FF8C82"/>
            </a:solidFill>
            <a:custDash>
              <a:ds d="600000" sp="6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pPr>
          </a:p>
        </p:txBody>
      </p:sp>
      <p:sp>
        <p:nvSpPr>
          <p:cNvPr id="670" name="Google Shape;4376;p67"/>
          <p:cNvSpPr/>
          <p:nvPr/>
        </p:nvSpPr>
        <p:spPr>
          <a:xfrm rot="9913345">
            <a:off x="17929014" y="4855779"/>
            <a:ext cx="1025348" cy="5302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67" h="21600" fill="norm" stroke="1" extrusionOk="0">
                <a:moveTo>
                  <a:pt x="10443" y="2182"/>
                </a:moveTo>
                <a:cubicBezTo>
                  <a:pt x="11100" y="2182"/>
                  <a:pt x="11746" y="2931"/>
                  <a:pt x="12144" y="4533"/>
                </a:cubicBezTo>
                <a:cubicBezTo>
                  <a:pt x="12468" y="5844"/>
                  <a:pt x="12594" y="7508"/>
                  <a:pt x="12421" y="9051"/>
                </a:cubicBezTo>
                <a:cubicBezTo>
                  <a:pt x="12259" y="10505"/>
                  <a:pt x="11849" y="11628"/>
                  <a:pt x="11399" y="12433"/>
                </a:cubicBezTo>
                <a:cubicBezTo>
                  <a:pt x="10617" y="13811"/>
                  <a:pt x="9674" y="14470"/>
                  <a:pt x="8735" y="14714"/>
                </a:cubicBezTo>
                <a:cubicBezTo>
                  <a:pt x="8533" y="13986"/>
                  <a:pt x="8372" y="13181"/>
                  <a:pt x="8253" y="12322"/>
                </a:cubicBezTo>
                <a:cubicBezTo>
                  <a:pt x="7831" y="9293"/>
                  <a:pt x="7985" y="5767"/>
                  <a:pt x="8932" y="3642"/>
                </a:cubicBezTo>
                <a:cubicBezTo>
                  <a:pt x="9356" y="2686"/>
                  <a:pt x="9903" y="2182"/>
                  <a:pt x="10443" y="2182"/>
                </a:cubicBezTo>
                <a:close/>
                <a:moveTo>
                  <a:pt x="10375" y="0"/>
                </a:moveTo>
                <a:cubicBezTo>
                  <a:pt x="10169" y="0"/>
                  <a:pt x="9962" y="57"/>
                  <a:pt x="9757" y="170"/>
                </a:cubicBezTo>
                <a:cubicBezTo>
                  <a:pt x="8312" y="975"/>
                  <a:pt x="7278" y="4599"/>
                  <a:pt x="7200" y="8631"/>
                </a:cubicBezTo>
                <a:cubicBezTo>
                  <a:pt x="7156" y="10823"/>
                  <a:pt x="7373" y="12961"/>
                  <a:pt x="7768" y="14813"/>
                </a:cubicBezTo>
                <a:lnTo>
                  <a:pt x="7626" y="14813"/>
                </a:lnTo>
                <a:cubicBezTo>
                  <a:pt x="6071" y="14692"/>
                  <a:pt x="4556" y="13403"/>
                  <a:pt x="3241" y="11068"/>
                </a:cubicBezTo>
                <a:cubicBezTo>
                  <a:pt x="2626" y="9954"/>
                  <a:pt x="2057" y="8643"/>
                  <a:pt x="1552" y="7155"/>
                </a:cubicBezTo>
                <a:cubicBezTo>
                  <a:pt x="1055" y="5701"/>
                  <a:pt x="637" y="4049"/>
                  <a:pt x="191" y="2474"/>
                </a:cubicBezTo>
                <a:cubicBezTo>
                  <a:pt x="173" y="2402"/>
                  <a:pt x="147" y="2373"/>
                  <a:pt x="121" y="2373"/>
                </a:cubicBezTo>
                <a:cubicBezTo>
                  <a:pt x="53" y="2373"/>
                  <a:pt x="-20" y="2575"/>
                  <a:pt x="6" y="2782"/>
                </a:cubicBezTo>
                <a:cubicBezTo>
                  <a:pt x="459" y="6496"/>
                  <a:pt x="1552" y="9614"/>
                  <a:pt x="2669" y="11883"/>
                </a:cubicBezTo>
                <a:cubicBezTo>
                  <a:pt x="3944" y="14438"/>
                  <a:pt x="5435" y="16048"/>
                  <a:pt x="6998" y="16541"/>
                </a:cubicBezTo>
                <a:cubicBezTo>
                  <a:pt x="7367" y="16657"/>
                  <a:pt x="7738" y="16722"/>
                  <a:pt x="8111" y="16722"/>
                </a:cubicBezTo>
                <a:cubicBezTo>
                  <a:pt x="8165" y="16722"/>
                  <a:pt x="8219" y="16722"/>
                  <a:pt x="8273" y="16719"/>
                </a:cubicBezTo>
                <a:cubicBezTo>
                  <a:pt x="8486" y="17391"/>
                  <a:pt x="8723" y="18008"/>
                  <a:pt x="8980" y="18536"/>
                </a:cubicBezTo>
                <a:cubicBezTo>
                  <a:pt x="10036" y="20716"/>
                  <a:pt x="11392" y="21600"/>
                  <a:pt x="12701" y="21600"/>
                </a:cubicBezTo>
                <a:cubicBezTo>
                  <a:pt x="12893" y="21600"/>
                  <a:pt x="13084" y="21580"/>
                  <a:pt x="13273" y="21543"/>
                </a:cubicBezTo>
                <a:cubicBezTo>
                  <a:pt x="16102" y="20993"/>
                  <a:pt x="18758" y="16751"/>
                  <a:pt x="20408" y="10330"/>
                </a:cubicBezTo>
                <a:cubicBezTo>
                  <a:pt x="20416" y="10295"/>
                  <a:pt x="20420" y="10263"/>
                  <a:pt x="20428" y="10228"/>
                </a:cubicBezTo>
                <a:cubicBezTo>
                  <a:pt x="20455" y="11199"/>
                  <a:pt x="20487" y="12169"/>
                  <a:pt x="20538" y="13127"/>
                </a:cubicBezTo>
                <a:cubicBezTo>
                  <a:pt x="20585" y="14053"/>
                  <a:pt x="20621" y="14966"/>
                  <a:pt x="20660" y="15882"/>
                </a:cubicBezTo>
                <a:cubicBezTo>
                  <a:pt x="20700" y="16929"/>
                  <a:pt x="20692" y="18008"/>
                  <a:pt x="20763" y="19032"/>
                </a:cubicBezTo>
                <a:cubicBezTo>
                  <a:pt x="20789" y="19457"/>
                  <a:pt x="20953" y="19734"/>
                  <a:pt x="21099" y="19734"/>
                </a:cubicBezTo>
                <a:cubicBezTo>
                  <a:pt x="21112" y="19734"/>
                  <a:pt x="21125" y="19731"/>
                  <a:pt x="21138" y="19726"/>
                </a:cubicBezTo>
                <a:cubicBezTo>
                  <a:pt x="21319" y="19650"/>
                  <a:pt x="21415" y="19274"/>
                  <a:pt x="21434" y="18790"/>
                </a:cubicBezTo>
                <a:cubicBezTo>
                  <a:pt x="21481" y="17687"/>
                  <a:pt x="21450" y="16519"/>
                  <a:pt x="21469" y="15408"/>
                </a:cubicBezTo>
                <a:cubicBezTo>
                  <a:pt x="21489" y="14295"/>
                  <a:pt x="21529" y="13159"/>
                  <a:pt x="21545" y="12026"/>
                </a:cubicBezTo>
                <a:cubicBezTo>
                  <a:pt x="21561" y="10902"/>
                  <a:pt x="21580" y="9777"/>
                  <a:pt x="21556" y="8653"/>
                </a:cubicBezTo>
                <a:cubicBezTo>
                  <a:pt x="21537" y="7476"/>
                  <a:pt x="21505" y="6286"/>
                  <a:pt x="21146" y="5503"/>
                </a:cubicBezTo>
                <a:cubicBezTo>
                  <a:pt x="20959" y="5098"/>
                  <a:pt x="20743" y="4940"/>
                  <a:pt x="20521" y="4940"/>
                </a:cubicBezTo>
                <a:cubicBezTo>
                  <a:pt x="20361" y="4940"/>
                  <a:pt x="20200" y="5022"/>
                  <a:pt x="20045" y="5150"/>
                </a:cubicBezTo>
                <a:cubicBezTo>
                  <a:pt x="19674" y="5459"/>
                  <a:pt x="19299" y="5834"/>
                  <a:pt x="18932" y="6219"/>
                </a:cubicBezTo>
                <a:cubicBezTo>
                  <a:pt x="18553" y="6604"/>
                  <a:pt x="18170" y="6970"/>
                  <a:pt x="17796" y="7399"/>
                </a:cubicBezTo>
                <a:cubicBezTo>
                  <a:pt x="17440" y="7816"/>
                  <a:pt x="17034" y="8202"/>
                  <a:pt x="16738" y="8895"/>
                </a:cubicBezTo>
                <a:cubicBezTo>
                  <a:pt x="16647" y="9105"/>
                  <a:pt x="16687" y="9633"/>
                  <a:pt x="16813" y="9690"/>
                </a:cubicBezTo>
                <a:cubicBezTo>
                  <a:pt x="16889" y="9720"/>
                  <a:pt x="16967" y="9732"/>
                  <a:pt x="17046" y="9732"/>
                </a:cubicBezTo>
                <a:cubicBezTo>
                  <a:pt x="17319" y="9732"/>
                  <a:pt x="17600" y="9582"/>
                  <a:pt x="17867" y="9471"/>
                </a:cubicBezTo>
                <a:cubicBezTo>
                  <a:pt x="18206" y="9315"/>
                  <a:pt x="18545" y="9105"/>
                  <a:pt x="18885" y="8917"/>
                </a:cubicBezTo>
                <a:cubicBezTo>
                  <a:pt x="19213" y="8732"/>
                  <a:pt x="19540" y="8532"/>
                  <a:pt x="19863" y="8323"/>
                </a:cubicBezTo>
                <a:cubicBezTo>
                  <a:pt x="18640" y="13436"/>
                  <a:pt x="16777" y="17104"/>
                  <a:pt x="14634" y="18590"/>
                </a:cubicBezTo>
                <a:cubicBezTo>
                  <a:pt x="14044" y="19003"/>
                  <a:pt x="13387" y="19240"/>
                  <a:pt x="12723" y="19240"/>
                </a:cubicBezTo>
                <a:cubicBezTo>
                  <a:pt x="11514" y="19240"/>
                  <a:pt x="10279" y="18455"/>
                  <a:pt x="9370" y="16499"/>
                </a:cubicBezTo>
                <a:cubicBezTo>
                  <a:pt x="10104" y="16201"/>
                  <a:pt x="10818" y="15638"/>
                  <a:pt x="11461" y="14714"/>
                </a:cubicBezTo>
                <a:cubicBezTo>
                  <a:pt x="12681" y="12961"/>
                  <a:pt x="13569" y="9458"/>
                  <a:pt x="13150" y="5525"/>
                </a:cubicBezTo>
                <a:cubicBezTo>
                  <a:pt x="12782" y="2037"/>
                  <a:pt x="11613" y="0"/>
                  <a:pt x="10375" y="0"/>
                </a:cubicBezTo>
                <a:close/>
              </a:path>
            </a:pathLst>
          </a:custGeom>
          <a:solidFill>
            <a:srgbClr val="B18CFE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defTabSz="2438400" rtl="0">
              <a:defRPr sz="36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pic>
        <p:nvPicPr>
          <p:cNvPr id="671" name="IMG_8636.png" descr="IMG_8636.png"/>
          <p:cNvPicPr>
            <a:picLocks noChangeAspect="1"/>
          </p:cNvPicPr>
          <p:nvPr/>
        </p:nvPicPr>
        <p:blipFill>
          <a:blip r:embed="rId5">
            <a:extLst/>
          </a:blip>
          <a:srcRect l="12200" t="82027" r="34457" b="7690"/>
          <a:stretch>
            <a:fillRect/>
          </a:stretch>
        </p:blipFill>
        <p:spPr>
          <a:xfrm>
            <a:off x="2145291" y="2795446"/>
            <a:ext cx="11974221" cy="173123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750">
        <p14:prism dir="l" isContent="0" isInverted="1"/>
      </p:transition>
    </mc:Choice>
    <mc:Fallback>
      <p:transition spd="fast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750">
        <p14:prism dir="l" isContent="0" isInverted="1"/>
      </p:transition>
    </mc:Choice>
    <mc:Fallback>
      <p:transition spd="fast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3" name="IMG_0547.gif" descr="IMG_0547.gif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18385" y="2771376"/>
            <a:ext cx="1705256" cy="1278941"/>
          </a:xfrm>
          <a:prstGeom prst="rect">
            <a:avLst/>
          </a:prstGeom>
          <a:ln w="12700">
            <a:solidFill>
              <a:srgbClr val="B51A00"/>
            </a:solidFill>
            <a:miter lim="400000"/>
          </a:ln>
        </p:spPr>
      </p:pic>
      <p:sp>
        <p:nvSpPr>
          <p:cNvPr id="674" name="مستطيل"/>
          <p:cNvSpPr/>
          <p:nvPr/>
        </p:nvSpPr>
        <p:spPr>
          <a:xfrm>
            <a:off x="20134008" y="4950464"/>
            <a:ext cx="579783" cy="7159386"/>
          </a:xfrm>
          <a:prstGeom prst="rect">
            <a:avLst/>
          </a:prstGeom>
          <a:gradFill>
            <a:gsLst>
              <a:gs pos="0">
                <a:srgbClr val="B51A00">
                  <a:alpha val="49771"/>
                </a:srgbClr>
              </a:gs>
              <a:gs pos="100000">
                <a:srgbClr val="B1DD8B">
                  <a:alpha val="49771"/>
                </a:srgbClr>
              </a:gs>
            </a:gsLst>
            <a:lin ang="5040000"/>
          </a:gradFill>
          <a:ln w="76200">
            <a:solidFill>
              <a:srgbClr val="000000">
                <a:alpha val="49771"/>
              </a:srgbClr>
            </a:solidFill>
            <a:miter lim="400000"/>
          </a:ln>
        </p:spPr>
        <p:txBody>
          <a:bodyPr lIns="0" tIns="0" rIns="0" bIns="0" anchor="ctr"/>
          <a:lstStyle/>
          <a:p>
            <a:pPr rtl="0"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pPr>
          </a:p>
        </p:txBody>
      </p:sp>
      <p:grpSp>
        <p:nvGrpSpPr>
          <p:cNvPr id="678" name="Google Shape;4184;p65"/>
          <p:cNvGrpSpPr/>
          <p:nvPr/>
        </p:nvGrpSpPr>
        <p:grpSpPr>
          <a:xfrm>
            <a:off x="19807080" y="11248400"/>
            <a:ext cx="1233638" cy="1287563"/>
            <a:chOff x="126298" y="90"/>
            <a:chExt cx="1233637" cy="1287561"/>
          </a:xfrm>
        </p:grpSpPr>
        <p:sp>
          <p:nvSpPr>
            <p:cNvPr id="675" name="Google Shape;4186;p65"/>
            <p:cNvSpPr/>
            <p:nvPr/>
          </p:nvSpPr>
          <p:spPr>
            <a:xfrm rot="20178096">
              <a:off x="290986" y="139259"/>
              <a:ext cx="904262" cy="10092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7" h="21600" fill="norm" stroke="1" extrusionOk="0">
                  <a:moveTo>
                    <a:pt x="10581" y="0"/>
                  </a:moveTo>
                  <a:cubicBezTo>
                    <a:pt x="9591" y="0"/>
                    <a:pt x="8593" y="540"/>
                    <a:pt x="8013" y="1303"/>
                  </a:cubicBezTo>
                  <a:cubicBezTo>
                    <a:pt x="7289" y="2245"/>
                    <a:pt x="7091" y="3445"/>
                    <a:pt x="7091" y="4593"/>
                  </a:cubicBezTo>
                  <a:cubicBezTo>
                    <a:pt x="7091" y="4948"/>
                    <a:pt x="7099" y="5294"/>
                    <a:pt x="7137" y="5656"/>
                  </a:cubicBezTo>
                  <a:cubicBezTo>
                    <a:pt x="6452" y="5242"/>
                    <a:pt x="5726" y="4905"/>
                    <a:pt x="4962" y="4628"/>
                  </a:cubicBezTo>
                  <a:cubicBezTo>
                    <a:pt x="4289" y="4394"/>
                    <a:pt x="3531" y="4227"/>
                    <a:pt x="2808" y="4227"/>
                  </a:cubicBezTo>
                  <a:cubicBezTo>
                    <a:pt x="2067" y="4227"/>
                    <a:pt x="1358" y="4402"/>
                    <a:pt x="812" y="4862"/>
                  </a:cubicBezTo>
                  <a:cubicBezTo>
                    <a:pt x="-113" y="5631"/>
                    <a:pt x="-205" y="7013"/>
                    <a:pt x="322" y="8058"/>
                  </a:cubicBezTo>
                  <a:cubicBezTo>
                    <a:pt x="847" y="9094"/>
                    <a:pt x="1875" y="9854"/>
                    <a:pt x="2966" y="10441"/>
                  </a:cubicBezTo>
                  <a:cubicBezTo>
                    <a:pt x="3287" y="10605"/>
                    <a:pt x="3616" y="10778"/>
                    <a:pt x="3974" y="10925"/>
                  </a:cubicBezTo>
                  <a:cubicBezTo>
                    <a:pt x="3249" y="11262"/>
                    <a:pt x="2563" y="11678"/>
                    <a:pt x="1932" y="12144"/>
                  </a:cubicBezTo>
                  <a:cubicBezTo>
                    <a:pt x="793" y="12981"/>
                    <a:pt x="-254" y="14243"/>
                    <a:pt x="67" y="15547"/>
                  </a:cubicBezTo>
                  <a:cubicBezTo>
                    <a:pt x="330" y="16670"/>
                    <a:pt x="1573" y="17438"/>
                    <a:pt x="2827" y="17543"/>
                  </a:cubicBezTo>
                  <a:cubicBezTo>
                    <a:pt x="2951" y="17553"/>
                    <a:pt x="3078" y="17556"/>
                    <a:pt x="3202" y="17556"/>
                  </a:cubicBezTo>
                  <a:cubicBezTo>
                    <a:pt x="4325" y="17556"/>
                    <a:pt x="5422" y="17156"/>
                    <a:pt x="6403" y="16635"/>
                  </a:cubicBezTo>
                  <a:cubicBezTo>
                    <a:pt x="6732" y="16463"/>
                    <a:pt x="7053" y="16281"/>
                    <a:pt x="7374" y="16074"/>
                  </a:cubicBezTo>
                  <a:cubicBezTo>
                    <a:pt x="7327" y="16817"/>
                    <a:pt x="7363" y="17576"/>
                    <a:pt x="7496" y="18319"/>
                  </a:cubicBezTo>
                  <a:cubicBezTo>
                    <a:pt x="7713" y="19641"/>
                    <a:pt x="8380" y="21093"/>
                    <a:pt x="9764" y="21497"/>
                  </a:cubicBezTo>
                  <a:cubicBezTo>
                    <a:pt x="10003" y="21567"/>
                    <a:pt x="10245" y="21600"/>
                    <a:pt x="10488" y="21600"/>
                  </a:cubicBezTo>
                  <a:cubicBezTo>
                    <a:pt x="11478" y="21600"/>
                    <a:pt x="12459" y="21062"/>
                    <a:pt x="13033" y="20305"/>
                  </a:cubicBezTo>
                  <a:cubicBezTo>
                    <a:pt x="13756" y="19364"/>
                    <a:pt x="13974" y="18172"/>
                    <a:pt x="13974" y="17014"/>
                  </a:cubicBezTo>
                  <a:cubicBezTo>
                    <a:pt x="13974" y="16670"/>
                    <a:pt x="13955" y="16316"/>
                    <a:pt x="13927" y="15961"/>
                  </a:cubicBezTo>
                  <a:cubicBezTo>
                    <a:pt x="14613" y="16368"/>
                    <a:pt x="15339" y="16712"/>
                    <a:pt x="16103" y="16989"/>
                  </a:cubicBezTo>
                  <a:cubicBezTo>
                    <a:pt x="16776" y="17229"/>
                    <a:pt x="17537" y="17400"/>
                    <a:pt x="18265" y="17400"/>
                  </a:cubicBezTo>
                  <a:cubicBezTo>
                    <a:pt x="19002" y="17400"/>
                    <a:pt x="19704" y="17225"/>
                    <a:pt x="20245" y="16772"/>
                  </a:cubicBezTo>
                  <a:cubicBezTo>
                    <a:pt x="21186" y="16004"/>
                    <a:pt x="21289" y="14622"/>
                    <a:pt x="20762" y="13586"/>
                  </a:cubicBezTo>
                  <a:cubicBezTo>
                    <a:pt x="20236" y="12531"/>
                    <a:pt x="19209" y="11773"/>
                    <a:pt x="18116" y="11194"/>
                  </a:cubicBezTo>
                  <a:cubicBezTo>
                    <a:pt x="17786" y="11012"/>
                    <a:pt x="17457" y="10857"/>
                    <a:pt x="17109" y="10700"/>
                  </a:cubicBezTo>
                  <a:cubicBezTo>
                    <a:pt x="17843" y="10356"/>
                    <a:pt x="18521" y="9949"/>
                    <a:pt x="19162" y="9483"/>
                  </a:cubicBezTo>
                  <a:cubicBezTo>
                    <a:pt x="20302" y="8654"/>
                    <a:pt x="21346" y="7402"/>
                    <a:pt x="21044" y="6088"/>
                  </a:cubicBezTo>
                  <a:cubicBezTo>
                    <a:pt x="20781" y="4965"/>
                    <a:pt x="19529" y="4197"/>
                    <a:pt x="18287" y="4084"/>
                  </a:cubicBezTo>
                  <a:cubicBezTo>
                    <a:pt x="18154" y="4073"/>
                    <a:pt x="18023" y="4067"/>
                    <a:pt x="17892" y="4067"/>
                  </a:cubicBezTo>
                  <a:cubicBezTo>
                    <a:pt x="16782" y="4067"/>
                    <a:pt x="15685" y="4471"/>
                    <a:pt x="14708" y="4975"/>
                  </a:cubicBezTo>
                  <a:cubicBezTo>
                    <a:pt x="14360" y="5155"/>
                    <a:pt x="14020" y="5354"/>
                    <a:pt x="13691" y="5571"/>
                  </a:cubicBezTo>
                  <a:cubicBezTo>
                    <a:pt x="13737" y="4800"/>
                    <a:pt x="13701" y="4032"/>
                    <a:pt x="13569" y="3273"/>
                  </a:cubicBezTo>
                  <a:cubicBezTo>
                    <a:pt x="13334" y="1951"/>
                    <a:pt x="12665" y="499"/>
                    <a:pt x="11271" y="93"/>
                  </a:cubicBezTo>
                  <a:cubicBezTo>
                    <a:pt x="11045" y="29"/>
                    <a:pt x="10813" y="0"/>
                    <a:pt x="10581" y="0"/>
                  </a:cubicBezTo>
                  <a:close/>
                </a:path>
              </a:pathLst>
            </a:custGeom>
            <a:solidFill>
              <a:srgbClr val="D9827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76" name="Google Shape;4187;p65"/>
            <p:cNvSpPr/>
            <p:nvPr/>
          </p:nvSpPr>
          <p:spPr>
            <a:xfrm rot="20178096">
              <a:off x="376090" y="248477"/>
              <a:ext cx="710847" cy="7886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8" h="21600" fill="norm" stroke="1" extrusionOk="0">
                  <a:moveTo>
                    <a:pt x="10167" y="0"/>
                  </a:moveTo>
                  <a:cubicBezTo>
                    <a:pt x="10018" y="0"/>
                    <a:pt x="9896" y="116"/>
                    <a:pt x="9896" y="255"/>
                  </a:cubicBezTo>
                  <a:cubicBezTo>
                    <a:pt x="9885" y="1912"/>
                    <a:pt x="10078" y="8878"/>
                    <a:pt x="10127" y="10723"/>
                  </a:cubicBezTo>
                  <a:lnTo>
                    <a:pt x="706" y="6146"/>
                  </a:lnTo>
                  <a:cubicBezTo>
                    <a:pt x="662" y="6128"/>
                    <a:pt x="619" y="6121"/>
                    <a:pt x="581" y="6121"/>
                  </a:cubicBezTo>
                  <a:cubicBezTo>
                    <a:pt x="320" y="6121"/>
                    <a:pt x="165" y="6458"/>
                    <a:pt x="439" y="6611"/>
                  </a:cubicBezTo>
                  <a:lnTo>
                    <a:pt x="9860" y="11186"/>
                  </a:lnTo>
                  <a:cubicBezTo>
                    <a:pt x="8151" y="12182"/>
                    <a:pt x="1700" y="15908"/>
                    <a:pt x="149" y="16735"/>
                  </a:cubicBezTo>
                  <a:cubicBezTo>
                    <a:pt x="-115" y="16866"/>
                    <a:pt x="-1" y="17223"/>
                    <a:pt x="279" y="17223"/>
                  </a:cubicBezTo>
                  <a:cubicBezTo>
                    <a:pt x="284" y="17223"/>
                    <a:pt x="290" y="17223"/>
                    <a:pt x="293" y="17223"/>
                  </a:cubicBezTo>
                  <a:cubicBezTo>
                    <a:pt x="352" y="17223"/>
                    <a:pt x="401" y="17211"/>
                    <a:pt x="450" y="17188"/>
                  </a:cubicBezTo>
                  <a:cubicBezTo>
                    <a:pt x="2002" y="16361"/>
                    <a:pt x="8466" y="12623"/>
                    <a:pt x="10176" y="11630"/>
                  </a:cubicBezTo>
                  <a:lnTo>
                    <a:pt x="10673" y="21357"/>
                  </a:lnTo>
                  <a:cubicBezTo>
                    <a:pt x="10684" y="21489"/>
                    <a:pt x="10806" y="21600"/>
                    <a:pt x="10964" y="21600"/>
                  </a:cubicBezTo>
                  <a:lnTo>
                    <a:pt x="10977" y="21600"/>
                  </a:lnTo>
                  <a:cubicBezTo>
                    <a:pt x="11135" y="21600"/>
                    <a:pt x="11254" y="21466"/>
                    <a:pt x="11243" y="21323"/>
                  </a:cubicBezTo>
                  <a:lnTo>
                    <a:pt x="10757" y="11608"/>
                  </a:lnTo>
                  <a:cubicBezTo>
                    <a:pt x="12564" y="12437"/>
                    <a:pt x="19365" y="15598"/>
                    <a:pt x="20955" y="16393"/>
                  </a:cubicBezTo>
                  <a:cubicBezTo>
                    <a:pt x="20996" y="16411"/>
                    <a:pt x="21037" y="16418"/>
                    <a:pt x="21077" y="16418"/>
                  </a:cubicBezTo>
                  <a:cubicBezTo>
                    <a:pt x="21327" y="16418"/>
                    <a:pt x="21485" y="16084"/>
                    <a:pt x="21221" y="15930"/>
                  </a:cubicBezTo>
                  <a:cubicBezTo>
                    <a:pt x="19635" y="15132"/>
                    <a:pt x="12868" y="11994"/>
                    <a:pt x="11023" y="11154"/>
                  </a:cubicBezTo>
                  <a:lnTo>
                    <a:pt x="20156" y="6136"/>
                  </a:lnTo>
                  <a:cubicBezTo>
                    <a:pt x="20428" y="5980"/>
                    <a:pt x="20265" y="5648"/>
                    <a:pt x="20012" y="5648"/>
                  </a:cubicBezTo>
                  <a:cubicBezTo>
                    <a:pt x="19963" y="5648"/>
                    <a:pt x="19906" y="5663"/>
                    <a:pt x="19852" y="5692"/>
                  </a:cubicBezTo>
                  <a:lnTo>
                    <a:pt x="10708" y="10711"/>
                  </a:lnTo>
                  <a:cubicBezTo>
                    <a:pt x="10648" y="8865"/>
                    <a:pt x="10455" y="1902"/>
                    <a:pt x="10466" y="255"/>
                  </a:cubicBezTo>
                  <a:cubicBezTo>
                    <a:pt x="10466" y="111"/>
                    <a:pt x="10344" y="0"/>
                    <a:pt x="10186" y="0"/>
                  </a:cubicBezTo>
                  <a:cubicBezTo>
                    <a:pt x="10181" y="0"/>
                    <a:pt x="10176" y="0"/>
                    <a:pt x="10167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77" name="Google Shape;4188;p65"/>
            <p:cNvSpPr/>
            <p:nvPr/>
          </p:nvSpPr>
          <p:spPr>
            <a:xfrm rot="20178096">
              <a:off x="613219" y="520654"/>
              <a:ext cx="259612" cy="250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69" h="21600" fill="norm" stroke="1" extrusionOk="0">
                  <a:moveTo>
                    <a:pt x="9149" y="0"/>
                  </a:moveTo>
                  <a:cubicBezTo>
                    <a:pt x="9084" y="0"/>
                    <a:pt x="9020" y="0"/>
                    <a:pt x="8955" y="8"/>
                  </a:cubicBezTo>
                  <a:cubicBezTo>
                    <a:pt x="8910" y="8"/>
                    <a:pt x="8871" y="8"/>
                    <a:pt x="8826" y="8"/>
                  </a:cubicBezTo>
                  <a:cubicBezTo>
                    <a:pt x="6794" y="8"/>
                    <a:pt x="4789" y="834"/>
                    <a:pt x="3178" y="2369"/>
                  </a:cubicBezTo>
                  <a:cubicBezTo>
                    <a:pt x="1444" y="4075"/>
                    <a:pt x="293" y="6545"/>
                    <a:pt x="34" y="9257"/>
                  </a:cubicBezTo>
                  <a:cubicBezTo>
                    <a:pt x="-231" y="12904"/>
                    <a:pt x="1043" y="16488"/>
                    <a:pt x="3411" y="18818"/>
                  </a:cubicBezTo>
                  <a:cubicBezTo>
                    <a:pt x="5229" y="20517"/>
                    <a:pt x="7448" y="21078"/>
                    <a:pt x="9589" y="21491"/>
                  </a:cubicBezTo>
                  <a:cubicBezTo>
                    <a:pt x="9971" y="21569"/>
                    <a:pt x="10346" y="21600"/>
                    <a:pt x="10715" y="21600"/>
                  </a:cubicBezTo>
                  <a:cubicBezTo>
                    <a:pt x="17190" y="21600"/>
                    <a:pt x="21369" y="10738"/>
                    <a:pt x="16343" y="3865"/>
                  </a:cubicBezTo>
                  <a:cubicBezTo>
                    <a:pt x="14512" y="1418"/>
                    <a:pt x="11905" y="0"/>
                    <a:pt x="9149" y="0"/>
                  </a:cubicBezTo>
                  <a:close/>
                </a:path>
              </a:pathLst>
            </a:custGeom>
            <a:solidFill>
              <a:srgbClr val="F4D28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pic>
        <p:nvPicPr>
          <p:cNvPr id="679" name="IMG_4622.png" descr="IMG_4622.png"/>
          <p:cNvPicPr>
            <a:picLocks noChangeAspect="1"/>
          </p:cNvPicPr>
          <p:nvPr/>
        </p:nvPicPr>
        <p:blipFill>
          <a:blip r:embed="rId3">
            <a:extLst/>
          </a:blip>
          <a:srcRect l="91197" t="22791" r="1545" b="74020"/>
          <a:stretch>
            <a:fillRect/>
          </a:stretch>
        </p:blipFill>
        <p:spPr>
          <a:xfrm>
            <a:off x="21047067" y="9973011"/>
            <a:ext cx="2198630" cy="724427"/>
          </a:xfrm>
          <a:prstGeom prst="rect">
            <a:avLst/>
          </a:prstGeom>
          <a:ln w="12700">
            <a:solidFill>
              <a:srgbClr val="000000"/>
            </a:solidFill>
            <a:custDash>
              <a:ds d="100000" sp="2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sp>
        <p:nvSpPr>
          <p:cNvPr id="680" name="مستطيل مستدير الزوايا"/>
          <p:cNvSpPr/>
          <p:nvPr/>
        </p:nvSpPr>
        <p:spPr>
          <a:xfrm>
            <a:off x="2139060" y="6712661"/>
            <a:ext cx="17886308" cy="4667996"/>
          </a:xfrm>
          <a:prstGeom prst="roundRect">
            <a:avLst>
              <a:gd name="adj" fmla="val 4081"/>
            </a:avLst>
          </a:prstGeom>
          <a:solidFill>
            <a:srgbClr val="FFFFFF"/>
          </a:solidFill>
          <a:ln w="38100">
            <a:solidFill>
              <a:srgbClr val="FF8C82"/>
            </a:solidFill>
            <a:custDash>
              <a:ds d="600000" sp="6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pPr>
          </a:p>
        </p:txBody>
      </p:sp>
      <p:sp>
        <p:nvSpPr>
          <p:cNvPr id="681" name="صفحة…"/>
          <p:cNvSpPr txBox="1"/>
          <p:nvPr/>
        </p:nvSpPr>
        <p:spPr>
          <a:xfrm>
            <a:off x="563548" y="703133"/>
            <a:ext cx="3163488" cy="9015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defTabSz="914400" rtl="0">
              <a:defRPr b="1" sz="31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صفحة</a:t>
            </a:r>
          </a:p>
          <a:p>
            <a:pPr defTabSz="914400" rtl="0">
              <a:defRPr b="1" sz="31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١٢٤</a:t>
            </a:r>
          </a:p>
        </p:txBody>
      </p:sp>
      <p:grpSp>
        <p:nvGrpSpPr>
          <p:cNvPr id="689" name="تجميع"/>
          <p:cNvGrpSpPr/>
          <p:nvPr/>
        </p:nvGrpSpPr>
        <p:grpSpPr>
          <a:xfrm>
            <a:off x="14712866" y="2577955"/>
            <a:ext cx="6120666" cy="1066801"/>
            <a:chOff x="0" y="0"/>
            <a:chExt cx="6120665" cy="1066800"/>
          </a:xfrm>
        </p:grpSpPr>
        <p:grpSp>
          <p:nvGrpSpPr>
            <p:cNvPr id="686" name="Google Shape;4333;p67"/>
            <p:cNvGrpSpPr/>
            <p:nvPr/>
          </p:nvGrpSpPr>
          <p:grpSpPr>
            <a:xfrm>
              <a:off x="0" y="0"/>
              <a:ext cx="4894686" cy="952990"/>
              <a:chOff x="0" y="0"/>
              <a:chExt cx="4894685" cy="952989"/>
            </a:xfrm>
          </p:grpSpPr>
          <p:sp>
            <p:nvSpPr>
              <p:cNvPr id="682" name="Google Shape;4334;p67"/>
              <p:cNvSpPr/>
              <p:nvPr/>
            </p:nvSpPr>
            <p:spPr>
              <a:xfrm>
                <a:off x="4542102" y="0"/>
                <a:ext cx="329066" cy="7981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165100" dist="50800" dir="5400000">
                  <a:srgbClr val="000000">
                    <a:alpha val="2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683" name="Google Shape;4336;p67"/>
              <p:cNvSpPr/>
              <p:nvPr/>
            </p:nvSpPr>
            <p:spPr>
              <a:xfrm>
                <a:off x="4542102" y="0"/>
                <a:ext cx="329066" cy="7981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684" name="Google Shape;4337;p67"/>
              <p:cNvSpPr/>
              <p:nvPr/>
            </p:nvSpPr>
            <p:spPr>
              <a:xfrm>
                <a:off x="0" y="118532"/>
                <a:ext cx="4894686" cy="8344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121"/>
                    </a:lnTo>
                    <a:cubicBezTo>
                      <a:pt x="19" y="21103"/>
                      <a:pt x="41" y="21094"/>
                      <a:pt x="64" y="21091"/>
                    </a:cubicBezTo>
                    <a:cubicBezTo>
                      <a:pt x="68" y="21091"/>
                      <a:pt x="72" y="21091"/>
                      <a:pt x="75" y="21091"/>
                    </a:cubicBezTo>
                    <a:cubicBezTo>
                      <a:pt x="247" y="21091"/>
                      <a:pt x="281" y="21600"/>
                      <a:pt x="453" y="21600"/>
                    </a:cubicBezTo>
                    <a:cubicBezTo>
                      <a:pt x="457" y="21600"/>
                      <a:pt x="460" y="21600"/>
                      <a:pt x="464" y="21599"/>
                    </a:cubicBezTo>
                    <a:cubicBezTo>
                      <a:pt x="648" y="21578"/>
                      <a:pt x="642" y="21446"/>
                      <a:pt x="826" y="21422"/>
                    </a:cubicBezTo>
                    <a:cubicBezTo>
                      <a:pt x="1012" y="21399"/>
                      <a:pt x="997" y="21140"/>
                      <a:pt x="1183" y="21116"/>
                    </a:cubicBezTo>
                    <a:cubicBezTo>
                      <a:pt x="1369" y="21094"/>
                      <a:pt x="1364" y="21001"/>
                      <a:pt x="1548" y="20976"/>
                    </a:cubicBezTo>
                    <a:cubicBezTo>
                      <a:pt x="1554" y="20976"/>
                      <a:pt x="1560" y="20975"/>
                      <a:pt x="1566" y="20975"/>
                    </a:cubicBezTo>
                    <a:cubicBezTo>
                      <a:pt x="1730" y="20975"/>
                      <a:pt x="1754" y="21266"/>
                      <a:pt x="1918" y="21266"/>
                    </a:cubicBezTo>
                    <a:cubicBezTo>
                      <a:pt x="1924" y="21266"/>
                      <a:pt x="1930" y="21265"/>
                      <a:pt x="1936" y="21265"/>
                    </a:cubicBezTo>
                    <a:cubicBezTo>
                      <a:pt x="2120" y="21240"/>
                      <a:pt x="2114" y="21099"/>
                      <a:pt x="2298" y="21077"/>
                    </a:cubicBezTo>
                    <a:cubicBezTo>
                      <a:pt x="2482" y="21055"/>
                      <a:pt x="2479" y="20981"/>
                      <a:pt x="2663" y="20957"/>
                    </a:cubicBezTo>
                    <a:cubicBezTo>
                      <a:pt x="2849" y="20935"/>
                      <a:pt x="2847" y="20896"/>
                      <a:pt x="3031" y="20871"/>
                    </a:cubicBezTo>
                    <a:cubicBezTo>
                      <a:pt x="3036" y="20871"/>
                      <a:pt x="3041" y="20871"/>
                      <a:pt x="3046" y="20871"/>
                    </a:cubicBezTo>
                    <a:cubicBezTo>
                      <a:pt x="3212" y="20871"/>
                      <a:pt x="3241" y="21236"/>
                      <a:pt x="3406" y="21236"/>
                    </a:cubicBezTo>
                    <a:cubicBezTo>
                      <a:pt x="3411" y="21236"/>
                      <a:pt x="3417" y="21236"/>
                      <a:pt x="3422" y="21235"/>
                    </a:cubicBezTo>
                    <a:cubicBezTo>
                      <a:pt x="3606" y="21213"/>
                      <a:pt x="3574" y="20598"/>
                      <a:pt x="3759" y="20576"/>
                    </a:cubicBezTo>
                    <a:cubicBezTo>
                      <a:pt x="3762" y="20576"/>
                      <a:pt x="3765" y="20575"/>
                      <a:pt x="3768" y="20575"/>
                    </a:cubicBezTo>
                    <a:cubicBezTo>
                      <a:pt x="3942" y="20575"/>
                      <a:pt x="3976" y="21136"/>
                      <a:pt x="4150" y="21136"/>
                    </a:cubicBezTo>
                    <a:cubicBezTo>
                      <a:pt x="4154" y="21136"/>
                      <a:pt x="4157" y="21136"/>
                      <a:pt x="4160" y="21135"/>
                    </a:cubicBezTo>
                    <a:cubicBezTo>
                      <a:pt x="4344" y="21113"/>
                      <a:pt x="4314" y="20522"/>
                      <a:pt x="4498" y="20500"/>
                    </a:cubicBezTo>
                    <a:cubicBezTo>
                      <a:pt x="4503" y="20500"/>
                      <a:pt x="4508" y="20500"/>
                      <a:pt x="4512" y="20500"/>
                    </a:cubicBezTo>
                    <a:cubicBezTo>
                      <a:pt x="4681" y="20500"/>
                      <a:pt x="4708" y="20887"/>
                      <a:pt x="4877" y="20887"/>
                    </a:cubicBezTo>
                    <a:cubicBezTo>
                      <a:pt x="4882" y="20887"/>
                      <a:pt x="4886" y="20887"/>
                      <a:pt x="4891" y="20886"/>
                    </a:cubicBezTo>
                    <a:cubicBezTo>
                      <a:pt x="5075" y="20864"/>
                      <a:pt x="5059" y="20544"/>
                      <a:pt x="5243" y="20520"/>
                    </a:cubicBezTo>
                    <a:cubicBezTo>
                      <a:pt x="5313" y="20511"/>
                      <a:pt x="5356" y="20509"/>
                      <a:pt x="5393" y="20509"/>
                    </a:cubicBezTo>
                    <a:cubicBezTo>
                      <a:pt x="5420" y="20509"/>
                      <a:pt x="5443" y="20509"/>
                      <a:pt x="5471" y="20509"/>
                    </a:cubicBezTo>
                    <a:cubicBezTo>
                      <a:pt x="5506" y="20509"/>
                      <a:pt x="5549" y="20508"/>
                      <a:pt x="5613" y="20500"/>
                    </a:cubicBezTo>
                    <a:cubicBezTo>
                      <a:pt x="5799" y="20478"/>
                      <a:pt x="5791" y="20329"/>
                      <a:pt x="5975" y="20307"/>
                    </a:cubicBezTo>
                    <a:cubicBezTo>
                      <a:pt x="6160" y="20285"/>
                      <a:pt x="6158" y="20263"/>
                      <a:pt x="6344" y="20241"/>
                    </a:cubicBezTo>
                    <a:cubicBezTo>
                      <a:pt x="6348" y="20241"/>
                      <a:pt x="6352" y="20241"/>
                      <a:pt x="6356" y="20241"/>
                    </a:cubicBezTo>
                    <a:cubicBezTo>
                      <a:pt x="6525" y="20241"/>
                      <a:pt x="6556" y="20684"/>
                      <a:pt x="6725" y="20684"/>
                    </a:cubicBezTo>
                    <a:cubicBezTo>
                      <a:pt x="6729" y="20684"/>
                      <a:pt x="6733" y="20684"/>
                      <a:pt x="6737" y="20684"/>
                    </a:cubicBezTo>
                    <a:cubicBezTo>
                      <a:pt x="6922" y="20659"/>
                      <a:pt x="6914" y="20498"/>
                      <a:pt x="7100" y="20476"/>
                    </a:cubicBezTo>
                    <a:cubicBezTo>
                      <a:pt x="7284" y="20454"/>
                      <a:pt x="7271" y="20219"/>
                      <a:pt x="7457" y="20197"/>
                    </a:cubicBezTo>
                    <a:cubicBezTo>
                      <a:pt x="7464" y="20196"/>
                      <a:pt x="7470" y="20196"/>
                      <a:pt x="7476" y="20196"/>
                    </a:cubicBezTo>
                    <a:cubicBezTo>
                      <a:pt x="7636" y="20196"/>
                      <a:pt x="7660" y="20443"/>
                      <a:pt x="7820" y="20443"/>
                    </a:cubicBezTo>
                    <a:cubicBezTo>
                      <a:pt x="7826" y="20443"/>
                      <a:pt x="7833" y="20443"/>
                      <a:pt x="7839" y="20442"/>
                    </a:cubicBezTo>
                    <a:cubicBezTo>
                      <a:pt x="8025" y="20422"/>
                      <a:pt x="8016" y="20226"/>
                      <a:pt x="8200" y="20204"/>
                    </a:cubicBezTo>
                    <a:cubicBezTo>
                      <a:pt x="8384" y="20180"/>
                      <a:pt x="8381" y="20102"/>
                      <a:pt x="8565" y="20082"/>
                    </a:cubicBezTo>
                    <a:cubicBezTo>
                      <a:pt x="8569" y="20082"/>
                      <a:pt x="8573" y="20082"/>
                      <a:pt x="8576" y="20082"/>
                    </a:cubicBezTo>
                    <a:cubicBezTo>
                      <a:pt x="8746" y="20082"/>
                      <a:pt x="8779" y="20550"/>
                      <a:pt x="8948" y="20550"/>
                    </a:cubicBezTo>
                    <a:cubicBezTo>
                      <a:pt x="8952" y="20550"/>
                      <a:pt x="8956" y="20549"/>
                      <a:pt x="8960" y="20549"/>
                    </a:cubicBezTo>
                    <a:cubicBezTo>
                      <a:pt x="9146" y="20527"/>
                      <a:pt x="9145" y="20522"/>
                      <a:pt x="9330" y="20498"/>
                    </a:cubicBezTo>
                    <a:cubicBezTo>
                      <a:pt x="9515" y="20476"/>
                      <a:pt x="9492" y="20048"/>
                      <a:pt x="9677" y="20026"/>
                    </a:cubicBezTo>
                    <a:cubicBezTo>
                      <a:pt x="9684" y="20025"/>
                      <a:pt x="9691" y="20025"/>
                      <a:pt x="9697" y="20025"/>
                    </a:cubicBezTo>
                    <a:cubicBezTo>
                      <a:pt x="9856" y="20025"/>
                      <a:pt x="9880" y="20260"/>
                      <a:pt x="10039" y="20260"/>
                    </a:cubicBezTo>
                    <a:cubicBezTo>
                      <a:pt x="10046" y="20260"/>
                      <a:pt x="10053" y="20259"/>
                      <a:pt x="10061" y="20258"/>
                    </a:cubicBezTo>
                    <a:cubicBezTo>
                      <a:pt x="10245" y="20236"/>
                      <a:pt x="10237" y="20090"/>
                      <a:pt x="10423" y="20068"/>
                    </a:cubicBezTo>
                    <a:cubicBezTo>
                      <a:pt x="10607" y="20046"/>
                      <a:pt x="10594" y="19797"/>
                      <a:pt x="10780" y="19772"/>
                    </a:cubicBezTo>
                    <a:cubicBezTo>
                      <a:pt x="10784" y="19772"/>
                      <a:pt x="10788" y="19771"/>
                      <a:pt x="10791" y="19771"/>
                    </a:cubicBezTo>
                    <a:cubicBezTo>
                      <a:pt x="10962" y="19771"/>
                      <a:pt x="10994" y="20256"/>
                      <a:pt x="11166" y="20256"/>
                    </a:cubicBezTo>
                    <a:cubicBezTo>
                      <a:pt x="11170" y="20256"/>
                      <a:pt x="11173" y="20256"/>
                      <a:pt x="11177" y="20256"/>
                    </a:cubicBezTo>
                    <a:cubicBezTo>
                      <a:pt x="11362" y="20231"/>
                      <a:pt x="11345" y="19929"/>
                      <a:pt x="11530" y="19907"/>
                    </a:cubicBezTo>
                    <a:cubicBezTo>
                      <a:pt x="11714" y="19885"/>
                      <a:pt x="11705" y="19677"/>
                      <a:pt x="11889" y="19653"/>
                    </a:cubicBezTo>
                    <a:cubicBezTo>
                      <a:pt x="12073" y="19631"/>
                      <a:pt x="12074" y="19648"/>
                      <a:pt x="12259" y="19623"/>
                    </a:cubicBezTo>
                    <a:cubicBezTo>
                      <a:pt x="12274" y="19621"/>
                      <a:pt x="12289" y="19620"/>
                      <a:pt x="12302" y="19620"/>
                    </a:cubicBezTo>
                    <a:cubicBezTo>
                      <a:pt x="12433" y="19620"/>
                      <a:pt x="12462" y="19711"/>
                      <a:pt x="12595" y="19711"/>
                    </a:cubicBezTo>
                    <a:cubicBezTo>
                      <a:pt x="12607" y="19711"/>
                      <a:pt x="12620" y="19710"/>
                      <a:pt x="12635" y="19708"/>
                    </a:cubicBezTo>
                    <a:cubicBezTo>
                      <a:pt x="12819" y="19687"/>
                      <a:pt x="12816" y="19633"/>
                      <a:pt x="13002" y="19611"/>
                    </a:cubicBezTo>
                    <a:cubicBezTo>
                      <a:pt x="13007" y="19610"/>
                      <a:pt x="13011" y="19610"/>
                      <a:pt x="13016" y="19610"/>
                    </a:cubicBezTo>
                    <a:cubicBezTo>
                      <a:pt x="13182" y="19610"/>
                      <a:pt x="13210" y="19973"/>
                      <a:pt x="13377" y="19973"/>
                    </a:cubicBezTo>
                    <a:cubicBezTo>
                      <a:pt x="13381" y="19973"/>
                      <a:pt x="13386" y="19973"/>
                      <a:pt x="13391" y="19972"/>
                    </a:cubicBezTo>
                    <a:cubicBezTo>
                      <a:pt x="13413" y="19970"/>
                      <a:pt x="13432" y="19968"/>
                      <a:pt x="13449" y="19968"/>
                    </a:cubicBezTo>
                    <a:cubicBezTo>
                      <a:pt x="13561" y="19968"/>
                      <a:pt x="13593" y="20016"/>
                      <a:pt x="13705" y="20016"/>
                    </a:cubicBezTo>
                    <a:cubicBezTo>
                      <a:pt x="13722" y="20016"/>
                      <a:pt x="13742" y="20014"/>
                      <a:pt x="13764" y="20012"/>
                    </a:cubicBezTo>
                    <a:cubicBezTo>
                      <a:pt x="13950" y="19990"/>
                      <a:pt x="13943" y="19882"/>
                      <a:pt x="14127" y="19860"/>
                    </a:cubicBezTo>
                    <a:cubicBezTo>
                      <a:pt x="14313" y="19838"/>
                      <a:pt x="14302" y="19628"/>
                      <a:pt x="14486" y="19606"/>
                    </a:cubicBezTo>
                    <a:cubicBezTo>
                      <a:pt x="14670" y="19584"/>
                      <a:pt x="14655" y="19252"/>
                      <a:pt x="14839" y="19230"/>
                    </a:cubicBezTo>
                    <a:cubicBezTo>
                      <a:pt x="14846" y="19229"/>
                      <a:pt x="14852" y="19229"/>
                      <a:pt x="14858" y="19229"/>
                    </a:cubicBezTo>
                    <a:cubicBezTo>
                      <a:pt x="15018" y="19229"/>
                      <a:pt x="15044" y="19480"/>
                      <a:pt x="15204" y="19480"/>
                    </a:cubicBezTo>
                    <a:cubicBezTo>
                      <a:pt x="15210" y="19480"/>
                      <a:pt x="15216" y="19480"/>
                      <a:pt x="15223" y="19479"/>
                    </a:cubicBezTo>
                    <a:cubicBezTo>
                      <a:pt x="15407" y="19457"/>
                      <a:pt x="15404" y="19403"/>
                      <a:pt x="15588" y="19379"/>
                    </a:cubicBezTo>
                    <a:cubicBezTo>
                      <a:pt x="15772" y="19357"/>
                      <a:pt x="15761" y="19130"/>
                      <a:pt x="15946" y="19108"/>
                    </a:cubicBezTo>
                    <a:cubicBezTo>
                      <a:pt x="15958" y="19106"/>
                      <a:pt x="15970" y="19106"/>
                      <a:pt x="15981" y="19106"/>
                    </a:cubicBezTo>
                    <a:cubicBezTo>
                      <a:pt x="16122" y="19106"/>
                      <a:pt x="16148" y="19220"/>
                      <a:pt x="16289" y="19220"/>
                    </a:cubicBezTo>
                    <a:cubicBezTo>
                      <a:pt x="16299" y="19220"/>
                      <a:pt x="16311" y="19219"/>
                      <a:pt x="16324" y="19217"/>
                    </a:cubicBezTo>
                    <a:cubicBezTo>
                      <a:pt x="16508" y="19195"/>
                      <a:pt x="16501" y="19076"/>
                      <a:pt x="16686" y="19054"/>
                    </a:cubicBezTo>
                    <a:cubicBezTo>
                      <a:pt x="16700" y="19052"/>
                      <a:pt x="16714" y="19051"/>
                      <a:pt x="16726" y="19051"/>
                    </a:cubicBezTo>
                    <a:cubicBezTo>
                      <a:pt x="16858" y="19051"/>
                      <a:pt x="16887" y="19140"/>
                      <a:pt x="17018" y="19140"/>
                    </a:cubicBezTo>
                    <a:cubicBezTo>
                      <a:pt x="17031" y="19140"/>
                      <a:pt x="17046" y="19139"/>
                      <a:pt x="17062" y="19137"/>
                    </a:cubicBezTo>
                    <a:cubicBezTo>
                      <a:pt x="17090" y="19134"/>
                      <a:pt x="17114" y="19132"/>
                      <a:pt x="17134" y="19132"/>
                    </a:cubicBezTo>
                    <a:cubicBezTo>
                      <a:pt x="17230" y="19132"/>
                      <a:pt x="17265" y="19161"/>
                      <a:pt x="17362" y="19161"/>
                    </a:cubicBezTo>
                    <a:cubicBezTo>
                      <a:pt x="17383" y="19161"/>
                      <a:pt x="17407" y="19160"/>
                      <a:pt x="17435" y="19157"/>
                    </a:cubicBezTo>
                    <a:cubicBezTo>
                      <a:pt x="17619" y="19135"/>
                      <a:pt x="17610" y="18963"/>
                      <a:pt x="17795" y="18944"/>
                    </a:cubicBezTo>
                    <a:cubicBezTo>
                      <a:pt x="17799" y="18944"/>
                      <a:pt x="17803" y="18944"/>
                      <a:pt x="17806" y="18944"/>
                    </a:cubicBezTo>
                    <a:cubicBezTo>
                      <a:pt x="17977" y="18944"/>
                      <a:pt x="18010" y="19463"/>
                      <a:pt x="18181" y="19463"/>
                    </a:cubicBezTo>
                    <a:cubicBezTo>
                      <a:pt x="18185" y="19463"/>
                      <a:pt x="18189" y="19463"/>
                      <a:pt x="18193" y="19462"/>
                    </a:cubicBezTo>
                    <a:cubicBezTo>
                      <a:pt x="18375" y="19440"/>
                      <a:pt x="18361" y="19154"/>
                      <a:pt x="18547" y="19132"/>
                    </a:cubicBezTo>
                    <a:cubicBezTo>
                      <a:pt x="18567" y="19130"/>
                      <a:pt x="18585" y="19129"/>
                      <a:pt x="18601" y="19129"/>
                    </a:cubicBezTo>
                    <a:cubicBezTo>
                      <a:pt x="18718" y="19129"/>
                      <a:pt x="18749" y="19182"/>
                      <a:pt x="18865" y="19182"/>
                    </a:cubicBezTo>
                    <a:cubicBezTo>
                      <a:pt x="18881" y="19182"/>
                      <a:pt x="18900" y="19181"/>
                      <a:pt x="18920" y="19178"/>
                    </a:cubicBezTo>
                    <a:cubicBezTo>
                      <a:pt x="19104" y="19157"/>
                      <a:pt x="19091" y="18910"/>
                      <a:pt x="19275" y="18886"/>
                    </a:cubicBezTo>
                    <a:cubicBezTo>
                      <a:pt x="19288" y="18884"/>
                      <a:pt x="19300" y="18883"/>
                      <a:pt x="19311" y="18883"/>
                    </a:cubicBezTo>
                    <a:cubicBezTo>
                      <a:pt x="19450" y="18883"/>
                      <a:pt x="19477" y="18995"/>
                      <a:pt x="19617" y="18995"/>
                    </a:cubicBezTo>
                    <a:cubicBezTo>
                      <a:pt x="19628" y="18995"/>
                      <a:pt x="19639" y="18995"/>
                      <a:pt x="19652" y="18993"/>
                    </a:cubicBezTo>
                    <a:cubicBezTo>
                      <a:pt x="19673" y="18990"/>
                      <a:pt x="19691" y="18989"/>
                      <a:pt x="19708" y="18989"/>
                    </a:cubicBezTo>
                    <a:cubicBezTo>
                      <a:pt x="19824" y="18989"/>
                      <a:pt x="19854" y="19040"/>
                      <a:pt x="19969" y="19040"/>
                    </a:cubicBezTo>
                    <a:cubicBezTo>
                      <a:pt x="19986" y="19040"/>
                      <a:pt x="20004" y="19039"/>
                      <a:pt x="20025" y="19037"/>
                    </a:cubicBezTo>
                    <a:cubicBezTo>
                      <a:pt x="20209" y="19013"/>
                      <a:pt x="20204" y="18878"/>
                      <a:pt x="20387" y="18856"/>
                    </a:cubicBezTo>
                    <a:cubicBezTo>
                      <a:pt x="20571" y="18834"/>
                      <a:pt x="20558" y="18577"/>
                      <a:pt x="20742" y="18555"/>
                    </a:cubicBezTo>
                    <a:cubicBezTo>
                      <a:pt x="20746" y="18555"/>
                      <a:pt x="20750" y="18555"/>
                      <a:pt x="20753" y="18555"/>
                    </a:cubicBezTo>
                    <a:cubicBezTo>
                      <a:pt x="20926" y="18555"/>
                      <a:pt x="20959" y="19064"/>
                      <a:pt x="21129" y="19064"/>
                    </a:cubicBezTo>
                    <a:cubicBezTo>
                      <a:pt x="21132" y="19064"/>
                      <a:pt x="21136" y="19064"/>
                      <a:pt x="21140" y="19063"/>
                    </a:cubicBezTo>
                    <a:cubicBezTo>
                      <a:pt x="21324" y="19042"/>
                      <a:pt x="21312" y="18800"/>
                      <a:pt x="21497" y="18778"/>
                    </a:cubicBezTo>
                    <a:cubicBezTo>
                      <a:pt x="21504" y="18777"/>
                      <a:pt x="21511" y="18776"/>
                      <a:pt x="21519" y="18776"/>
                    </a:cubicBezTo>
                    <a:cubicBezTo>
                      <a:pt x="21546" y="18776"/>
                      <a:pt x="21574" y="18783"/>
                      <a:pt x="21600" y="18795"/>
                    </a:cubicBezTo>
                    <a:lnTo>
                      <a:pt x="21599" y="0"/>
                    </a:lnTo>
                    <a:close/>
                  </a:path>
                </a:pathLst>
              </a:custGeom>
              <a:solidFill>
                <a:srgbClr val="F9D3E0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685" name="Google Shape;4338;p67"/>
              <p:cNvSpPr/>
              <p:nvPr/>
            </p:nvSpPr>
            <p:spPr>
              <a:xfrm>
                <a:off x="4542102" y="0"/>
                <a:ext cx="329066" cy="7981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D9827D"/>
              </a:solidFill>
              <a:ln w="50800" cap="flat">
                <a:solidFill>
                  <a:srgbClr val="D9827D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sp>
          <p:nvSpPr>
            <p:cNvPr id="687" name="تأكد"/>
            <p:cNvSpPr txBox="1"/>
            <p:nvPr/>
          </p:nvSpPr>
          <p:spPr>
            <a:xfrm>
              <a:off x="760580" y="0"/>
              <a:ext cx="2702106" cy="10668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marL="349250" indent="-349250" defTabSz="914400">
                <a:defRPr sz="8100" u="sng">
                  <a:solidFill>
                    <a:srgbClr val="CC0000"/>
                  </a:solidFill>
                  <a:latin typeface="Beirut Regular"/>
                  <a:ea typeface="Beirut Regular"/>
                  <a:cs typeface="Beirut Regular"/>
                  <a:sym typeface="Beirut Regular"/>
                </a:defRPr>
              </a:lvl1pPr>
            </a:lstStyle>
            <a:p>
              <a:pPr rtl="0">
                <a:defRPr/>
              </a:pPr>
              <a:r>
                <a:t>تأكد</a:t>
              </a:r>
            </a:p>
          </p:txBody>
        </p:sp>
        <p:sp>
          <p:nvSpPr>
            <p:cNvPr id="688" name="بيضاوي"/>
            <p:cNvSpPr/>
            <p:nvPr/>
          </p:nvSpPr>
          <p:spPr>
            <a:xfrm>
              <a:off x="5006294" y="72150"/>
              <a:ext cx="1114372" cy="922500"/>
            </a:xfrm>
            <a:prstGeom prst="ellipse">
              <a:avLst/>
            </a:prstGeom>
            <a:blipFill rotWithShape="1">
              <a:blip r:embed="rId4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defTabSz="914400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690" name="Google Shape;4376;p67"/>
          <p:cNvSpPr/>
          <p:nvPr/>
        </p:nvSpPr>
        <p:spPr>
          <a:xfrm rot="9913345">
            <a:off x="17385424" y="6340302"/>
            <a:ext cx="1025348" cy="5302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67" h="21600" fill="norm" stroke="1" extrusionOk="0">
                <a:moveTo>
                  <a:pt x="10443" y="2182"/>
                </a:moveTo>
                <a:cubicBezTo>
                  <a:pt x="11100" y="2182"/>
                  <a:pt x="11746" y="2931"/>
                  <a:pt x="12144" y="4533"/>
                </a:cubicBezTo>
                <a:cubicBezTo>
                  <a:pt x="12468" y="5844"/>
                  <a:pt x="12594" y="7508"/>
                  <a:pt x="12421" y="9051"/>
                </a:cubicBezTo>
                <a:cubicBezTo>
                  <a:pt x="12259" y="10505"/>
                  <a:pt x="11849" y="11628"/>
                  <a:pt x="11399" y="12433"/>
                </a:cubicBezTo>
                <a:cubicBezTo>
                  <a:pt x="10617" y="13811"/>
                  <a:pt x="9674" y="14470"/>
                  <a:pt x="8735" y="14714"/>
                </a:cubicBezTo>
                <a:cubicBezTo>
                  <a:pt x="8533" y="13986"/>
                  <a:pt x="8372" y="13181"/>
                  <a:pt x="8253" y="12322"/>
                </a:cubicBezTo>
                <a:cubicBezTo>
                  <a:pt x="7831" y="9293"/>
                  <a:pt x="7985" y="5767"/>
                  <a:pt x="8932" y="3642"/>
                </a:cubicBezTo>
                <a:cubicBezTo>
                  <a:pt x="9356" y="2686"/>
                  <a:pt x="9903" y="2182"/>
                  <a:pt x="10443" y="2182"/>
                </a:cubicBezTo>
                <a:close/>
                <a:moveTo>
                  <a:pt x="10375" y="0"/>
                </a:moveTo>
                <a:cubicBezTo>
                  <a:pt x="10169" y="0"/>
                  <a:pt x="9962" y="57"/>
                  <a:pt x="9757" y="170"/>
                </a:cubicBezTo>
                <a:cubicBezTo>
                  <a:pt x="8312" y="975"/>
                  <a:pt x="7278" y="4599"/>
                  <a:pt x="7200" y="8631"/>
                </a:cubicBezTo>
                <a:cubicBezTo>
                  <a:pt x="7156" y="10823"/>
                  <a:pt x="7373" y="12961"/>
                  <a:pt x="7768" y="14813"/>
                </a:cubicBezTo>
                <a:lnTo>
                  <a:pt x="7626" y="14813"/>
                </a:lnTo>
                <a:cubicBezTo>
                  <a:pt x="6071" y="14692"/>
                  <a:pt x="4556" y="13403"/>
                  <a:pt x="3241" y="11068"/>
                </a:cubicBezTo>
                <a:cubicBezTo>
                  <a:pt x="2626" y="9954"/>
                  <a:pt x="2057" y="8643"/>
                  <a:pt x="1552" y="7155"/>
                </a:cubicBezTo>
                <a:cubicBezTo>
                  <a:pt x="1055" y="5701"/>
                  <a:pt x="637" y="4049"/>
                  <a:pt x="191" y="2474"/>
                </a:cubicBezTo>
                <a:cubicBezTo>
                  <a:pt x="173" y="2402"/>
                  <a:pt x="147" y="2373"/>
                  <a:pt x="121" y="2373"/>
                </a:cubicBezTo>
                <a:cubicBezTo>
                  <a:pt x="53" y="2373"/>
                  <a:pt x="-20" y="2575"/>
                  <a:pt x="6" y="2782"/>
                </a:cubicBezTo>
                <a:cubicBezTo>
                  <a:pt x="459" y="6496"/>
                  <a:pt x="1552" y="9614"/>
                  <a:pt x="2669" y="11883"/>
                </a:cubicBezTo>
                <a:cubicBezTo>
                  <a:pt x="3944" y="14438"/>
                  <a:pt x="5435" y="16048"/>
                  <a:pt x="6998" y="16541"/>
                </a:cubicBezTo>
                <a:cubicBezTo>
                  <a:pt x="7367" y="16657"/>
                  <a:pt x="7738" y="16722"/>
                  <a:pt x="8111" y="16722"/>
                </a:cubicBezTo>
                <a:cubicBezTo>
                  <a:pt x="8165" y="16722"/>
                  <a:pt x="8219" y="16722"/>
                  <a:pt x="8273" y="16719"/>
                </a:cubicBezTo>
                <a:cubicBezTo>
                  <a:pt x="8486" y="17391"/>
                  <a:pt x="8723" y="18008"/>
                  <a:pt x="8980" y="18536"/>
                </a:cubicBezTo>
                <a:cubicBezTo>
                  <a:pt x="10036" y="20716"/>
                  <a:pt x="11392" y="21600"/>
                  <a:pt x="12701" y="21600"/>
                </a:cubicBezTo>
                <a:cubicBezTo>
                  <a:pt x="12893" y="21600"/>
                  <a:pt x="13084" y="21580"/>
                  <a:pt x="13273" y="21543"/>
                </a:cubicBezTo>
                <a:cubicBezTo>
                  <a:pt x="16102" y="20993"/>
                  <a:pt x="18758" y="16751"/>
                  <a:pt x="20408" y="10330"/>
                </a:cubicBezTo>
                <a:cubicBezTo>
                  <a:pt x="20416" y="10295"/>
                  <a:pt x="20420" y="10263"/>
                  <a:pt x="20428" y="10228"/>
                </a:cubicBezTo>
                <a:cubicBezTo>
                  <a:pt x="20455" y="11199"/>
                  <a:pt x="20487" y="12169"/>
                  <a:pt x="20538" y="13127"/>
                </a:cubicBezTo>
                <a:cubicBezTo>
                  <a:pt x="20585" y="14053"/>
                  <a:pt x="20621" y="14966"/>
                  <a:pt x="20660" y="15882"/>
                </a:cubicBezTo>
                <a:cubicBezTo>
                  <a:pt x="20700" y="16929"/>
                  <a:pt x="20692" y="18008"/>
                  <a:pt x="20763" y="19032"/>
                </a:cubicBezTo>
                <a:cubicBezTo>
                  <a:pt x="20789" y="19457"/>
                  <a:pt x="20953" y="19734"/>
                  <a:pt x="21099" y="19734"/>
                </a:cubicBezTo>
                <a:cubicBezTo>
                  <a:pt x="21112" y="19734"/>
                  <a:pt x="21125" y="19731"/>
                  <a:pt x="21138" y="19726"/>
                </a:cubicBezTo>
                <a:cubicBezTo>
                  <a:pt x="21319" y="19650"/>
                  <a:pt x="21415" y="19274"/>
                  <a:pt x="21434" y="18790"/>
                </a:cubicBezTo>
                <a:cubicBezTo>
                  <a:pt x="21481" y="17687"/>
                  <a:pt x="21450" y="16519"/>
                  <a:pt x="21469" y="15408"/>
                </a:cubicBezTo>
                <a:cubicBezTo>
                  <a:pt x="21489" y="14295"/>
                  <a:pt x="21529" y="13159"/>
                  <a:pt x="21545" y="12026"/>
                </a:cubicBezTo>
                <a:cubicBezTo>
                  <a:pt x="21561" y="10902"/>
                  <a:pt x="21580" y="9777"/>
                  <a:pt x="21556" y="8653"/>
                </a:cubicBezTo>
                <a:cubicBezTo>
                  <a:pt x="21537" y="7476"/>
                  <a:pt x="21505" y="6286"/>
                  <a:pt x="21146" y="5503"/>
                </a:cubicBezTo>
                <a:cubicBezTo>
                  <a:pt x="20959" y="5098"/>
                  <a:pt x="20743" y="4940"/>
                  <a:pt x="20521" y="4940"/>
                </a:cubicBezTo>
                <a:cubicBezTo>
                  <a:pt x="20361" y="4940"/>
                  <a:pt x="20200" y="5022"/>
                  <a:pt x="20045" y="5150"/>
                </a:cubicBezTo>
                <a:cubicBezTo>
                  <a:pt x="19674" y="5459"/>
                  <a:pt x="19299" y="5834"/>
                  <a:pt x="18932" y="6219"/>
                </a:cubicBezTo>
                <a:cubicBezTo>
                  <a:pt x="18553" y="6604"/>
                  <a:pt x="18170" y="6970"/>
                  <a:pt x="17796" y="7399"/>
                </a:cubicBezTo>
                <a:cubicBezTo>
                  <a:pt x="17440" y="7816"/>
                  <a:pt x="17034" y="8202"/>
                  <a:pt x="16738" y="8895"/>
                </a:cubicBezTo>
                <a:cubicBezTo>
                  <a:pt x="16647" y="9105"/>
                  <a:pt x="16687" y="9633"/>
                  <a:pt x="16813" y="9690"/>
                </a:cubicBezTo>
                <a:cubicBezTo>
                  <a:pt x="16889" y="9720"/>
                  <a:pt x="16967" y="9732"/>
                  <a:pt x="17046" y="9732"/>
                </a:cubicBezTo>
                <a:cubicBezTo>
                  <a:pt x="17319" y="9732"/>
                  <a:pt x="17600" y="9582"/>
                  <a:pt x="17867" y="9471"/>
                </a:cubicBezTo>
                <a:cubicBezTo>
                  <a:pt x="18206" y="9315"/>
                  <a:pt x="18545" y="9105"/>
                  <a:pt x="18885" y="8917"/>
                </a:cubicBezTo>
                <a:cubicBezTo>
                  <a:pt x="19213" y="8732"/>
                  <a:pt x="19540" y="8532"/>
                  <a:pt x="19863" y="8323"/>
                </a:cubicBezTo>
                <a:cubicBezTo>
                  <a:pt x="18640" y="13436"/>
                  <a:pt x="16777" y="17104"/>
                  <a:pt x="14634" y="18590"/>
                </a:cubicBezTo>
                <a:cubicBezTo>
                  <a:pt x="14044" y="19003"/>
                  <a:pt x="13387" y="19240"/>
                  <a:pt x="12723" y="19240"/>
                </a:cubicBezTo>
                <a:cubicBezTo>
                  <a:pt x="11514" y="19240"/>
                  <a:pt x="10279" y="18455"/>
                  <a:pt x="9370" y="16499"/>
                </a:cubicBezTo>
                <a:cubicBezTo>
                  <a:pt x="10104" y="16201"/>
                  <a:pt x="10818" y="15638"/>
                  <a:pt x="11461" y="14714"/>
                </a:cubicBezTo>
                <a:cubicBezTo>
                  <a:pt x="12681" y="12961"/>
                  <a:pt x="13569" y="9458"/>
                  <a:pt x="13150" y="5525"/>
                </a:cubicBezTo>
                <a:cubicBezTo>
                  <a:pt x="12782" y="2037"/>
                  <a:pt x="11613" y="0"/>
                  <a:pt x="10375" y="0"/>
                </a:cubicBezTo>
                <a:close/>
              </a:path>
            </a:pathLst>
          </a:custGeom>
          <a:solidFill>
            <a:srgbClr val="76BB40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defTabSz="2438400" rtl="0">
              <a:defRPr sz="36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grpSp>
        <p:nvGrpSpPr>
          <p:cNvPr id="693" name="تجميع"/>
          <p:cNvGrpSpPr/>
          <p:nvPr/>
        </p:nvGrpSpPr>
        <p:grpSpPr>
          <a:xfrm>
            <a:off x="17773198" y="4990134"/>
            <a:ext cx="1590041" cy="1325851"/>
            <a:chOff x="0" y="-63500"/>
            <a:chExt cx="1590039" cy="1325850"/>
          </a:xfrm>
        </p:grpSpPr>
        <p:pic>
          <p:nvPicPr>
            <p:cNvPr id="691" name="بيضاوي بيضاوي" descr="بيضاوي بيضاوي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111161" y="-63500"/>
              <a:ext cx="1367718" cy="1259145"/>
            </a:xfrm>
            <a:prstGeom prst="rect">
              <a:avLst/>
            </a:prstGeom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sp>
          <p:nvSpPr>
            <p:cNvPr id="692" name="مستطيل 38"/>
            <p:cNvSpPr txBox="1"/>
            <p:nvPr/>
          </p:nvSpPr>
          <p:spPr>
            <a:xfrm>
              <a:off x="0" y="176460"/>
              <a:ext cx="1590040" cy="10858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914400">
                <a:defRPr b="1" sz="5600">
                  <a:ln w="6600" cap="flat">
                    <a:solidFill>
                      <a:srgbClr val="953735"/>
                    </a:solidFill>
                    <a:prstDash val="solid"/>
                    <a:round/>
                  </a:ln>
                  <a:solidFill>
                    <a:srgbClr val="FFFFFF"/>
                  </a:solidFill>
                  <a:effectLst>
                    <a:outerShdw sx="100000" sy="100000" kx="0" ky="0" algn="b" rotWithShape="0" blurRad="0" dist="38100" dir="2700000">
                      <a:srgbClr val="C0504D"/>
                    </a:outerShdw>
                  </a:effectLst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٤</a:t>
              </a:r>
            </a:p>
          </p:txBody>
        </p:sp>
      </p:grpSp>
      <p:pic>
        <p:nvPicPr>
          <p:cNvPr id="694" name="IMG_8628.png" descr="IMG_8628.png"/>
          <p:cNvPicPr>
            <a:picLocks noChangeAspect="1"/>
          </p:cNvPicPr>
          <p:nvPr/>
        </p:nvPicPr>
        <p:blipFill>
          <a:blip r:embed="rId6">
            <a:extLst/>
          </a:blip>
          <a:srcRect l="46560" t="40931" r="16487" b="51212"/>
          <a:stretch>
            <a:fillRect/>
          </a:stretch>
        </p:blipFill>
        <p:spPr>
          <a:xfrm>
            <a:off x="6419240" y="2577955"/>
            <a:ext cx="8072913" cy="1287190"/>
          </a:xfrm>
          <a:prstGeom prst="rect">
            <a:avLst/>
          </a:prstGeom>
          <a:ln w="12700">
            <a:miter lim="400000"/>
          </a:ln>
        </p:spPr>
      </p:pic>
      <p:pic>
        <p:nvPicPr>
          <p:cNvPr id="695" name="IMG_8628.png" descr="IMG_8628.png"/>
          <p:cNvPicPr>
            <a:picLocks noChangeAspect="1"/>
          </p:cNvPicPr>
          <p:nvPr/>
        </p:nvPicPr>
        <p:blipFill>
          <a:blip r:embed="rId6">
            <a:extLst/>
          </a:blip>
          <a:srcRect l="61597" t="48414" r="21038" b="46416"/>
          <a:stretch>
            <a:fillRect/>
          </a:stretch>
        </p:blipFill>
        <p:spPr>
          <a:xfrm>
            <a:off x="8884747" y="4676008"/>
            <a:ext cx="8155662" cy="182079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750">
        <p14:prism dir="l" isContent="0" isInverted="1"/>
      </p:transition>
    </mc:Choice>
    <mc:Fallback>
      <p:transition spd="fast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6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mph" nodeType="afterEffect" presetSubtype="0" presetID="8" grpId="2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Rot by="-2700000">
                                      <p:cBhvr>
                                        <p:cTn id="10" dur="1000" fill="hold"/>
                                        <p:tgtEl>
                                          <p:spTgt spid="6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Class="emph" nodeType="afterEffect" presetSubtype="0" presetID="8" grpId="3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Rot by="-2700000">
                                      <p:cBhvr>
                                        <p:cTn id="13" dur="1000" fill="hold"/>
                                        <p:tgtEl>
                                          <p:spTgt spid="6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Class="entr" nodeType="afterEffect" presetSubtype="4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in">
                                      <p:cBhvr>
                                        <p:cTn id="17" dur="60000"/>
                                        <p:tgtEl>
                                          <p:spTgt spid="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emph" nodeType="afterEffect" presetSubtype="0" presetID="8" grpId="5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Rot by="-2700000">
                                      <p:cBhvr>
                                        <p:cTn id="20" dur="1000" fill="hold"/>
                                        <p:tgtEl>
                                          <p:spTgt spid="6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Class="emph" nodeType="afterEffect" presetSubtype="0" presetID="8" grpId="6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Rot by="-2700000">
                                      <p:cBhvr>
                                        <p:cTn id="23" dur="1000" fill="hold"/>
                                        <p:tgtEl>
                                          <p:spTgt spid="6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mph" nodeType="afterEffect" presetSubtype="0" presetID="35" grpId="7" repeatCount="4000" fill="hold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6" dur="1000" fill="hold"/>
                                        <p:tgtEl>
                                          <p:spTgt spid="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Class="emph" nodeType="afterEffect" presetSubtype="0" presetID="35" grpId="8" repeatCount="4000" fill="hold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9" dur="1000" fill="hold"/>
                                        <p:tgtEl>
                                          <p:spTgt spid="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Class="exit" nodeType="afterEffect" presetID="9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dissolve" transition="out">
                                      <p:cBhvr>
                                        <p:cTn id="32" dur="5250" fill="hold"/>
                                        <p:tgtEl>
                                          <p:spTgt spid="6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fill="hold">
                                          <p:stCondLst>
                                            <p:cond delay="5249"/>
                                          </p:stCondLst>
                                        </p:cTn>
                                        <p:tgtEl>
                                          <p:spTgt spid="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678" grpId="1"/>
      <p:bldP build="whole" bldLvl="1" animBg="1" rev="0" advAuto="0" spid="678" grpId="2"/>
      <p:bldP build="whole" bldLvl="1" animBg="1" rev="0" advAuto="0" spid="678" grpId="3"/>
      <p:bldP build="whole" bldLvl="1" animBg="1" rev="0" advAuto="0" spid="678" grpId="5"/>
      <p:bldP build="whole" bldLvl="1" animBg="1" rev="0" advAuto="0" spid="678" grpId="6"/>
      <p:bldP build="whole" bldLvl="1" animBg="1" rev="0" advAuto="0" spid="674" grpId="4"/>
      <p:bldP build="whole" bldLvl="1" animBg="1" rev="0" advAuto="0" spid="674" grpId="7"/>
      <p:bldP build="whole" bldLvl="1" animBg="1" rev="0" advAuto="0" spid="674" grpId="8"/>
      <p:bldP build="whole" bldLvl="1" animBg="1" rev="0" advAuto="0" spid="674" grpId="9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7" name="IMG_0547.gif" descr="IMG_0547.gif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18385" y="2771376"/>
            <a:ext cx="1705256" cy="1278941"/>
          </a:xfrm>
          <a:prstGeom prst="rect">
            <a:avLst/>
          </a:prstGeom>
          <a:ln w="12700">
            <a:solidFill>
              <a:srgbClr val="B51A00"/>
            </a:solidFill>
            <a:miter lim="400000"/>
          </a:ln>
        </p:spPr>
      </p:pic>
      <p:sp>
        <p:nvSpPr>
          <p:cNvPr id="698" name="مستطيل"/>
          <p:cNvSpPr/>
          <p:nvPr/>
        </p:nvSpPr>
        <p:spPr>
          <a:xfrm>
            <a:off x="20134008" y="4950464"/>
            <a:ext cx="579783" cy="7159386"/>
          </a:xfrm>
          <a:prstGeom prst="rect">
            <a:avLst/>
          </a:prstGeom>
          <a:gradFill>
            <a:gsLst>
              <a:gs pos="0">
                <a:srgbClr val="B51A00">
                  <a:alpha val="49771"/>
                </a:srgbClr>
              </a:gs>
              <a:gs pos="100000">
                <a:srgbClr val="B1DD8B">
                  <a:alpha val="49771"/>
                </a:srgbClr>
              </a:gs>
            </a:gsLst>
            <a:lin ang="5040000"/>
          </a:gradFill>
          <a:ln w="76200">
            <a:solidFill>
              <a:srgbClr val="000000">
                <a:alpha val="49771"/>
              </a:srgbClr>
            </a:solidFill>
            <a:miter lim="400000"/>
          </a:ln>
        </p:spPr>
        <p:txBody>
          <a:bodyPr lIns="0" tIns="0" rIns="0" bIns="0" anchor="ctr"/>
          <a:lstStyle/>
          <a:p>
            <a:pPr rtl="0"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pPr>
          </a:p>
        </p:txBody>
      </p:sp>
      <p:grpSp>
        <p:nvGrpSpPr>
          <p:cNvPr id="702" name="Google Shape;4184;p65"/>
          <p:cNvGrpSpPr/>
          <p:nvPr/>
        </p:nvGrpSpPr>
        <p:grpSpPr>
          <a:xfrm>
            <a:off x="19807080" y="11248400"/>
            <a:ext cx="1233638" cy="1287563"/>
            <a:chOff x="126298" y="90"/>
            <a:chExt cx="1233637" cy="1287561"/>
          </a:xfrm>
        </p:grpSpPr>
        <p:sp>
          <p:nvSpPr>
            <p:cNvPr id="699" name="Google Shape;4186;p65"/>
            <p:cNvSpPr/>
            <p:nvPr/>
          </p:nvSpPr>
          <p:spPr>
            <a:xfrm rot="20178096">
              <a:off x="290986" y="139259"/>
              <a:ext cx="904262" cy="10092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7" h="21600" fill="norm" stroke="1" extrusionOk="0">
                  <a:moveTo>
                    <a:pt x="10581" y="0"/>
                  </a:moveTo>
                  <a:cubicBezTo>
                    <a:pt x="9591" y="0"/>
                    <a:pt x="8593" y="540"/>
                    <a:pt x="8013" y="1303"/>
                  </a:cubicBezTo>
                  <a:cubicBezTo>
                    <a:pt x="7289" y="2245"/>
                    <a:pt x="7091" y="3445"/>
                    <a:pt x="7091" y="4593"/>
                  </a:cubicBezTo>
                  <a:cubicBezTo>
                    <a:pt x="7091" y="4948"/>
                    <a:pt x="7099" y="5294"/>
                    <a:pt x="7137" y="5656"/>
                  </a:cubicBezTo>
                  <a:cubicBezTo>
                    <a:pt x="6452" y="5242"/>
                    <a:pt x="5726" y="4905"/>
                    <a:pt x="4962" y="4628"/>
                  </a:cubicBezTo>
                  <a:cubicBezTo>
                    <a:pt x="4289" y="4394"/>
                    <a:pt x="3531" y="4227"/>
                    <a:pt x="2808" y="4227"/>
                  </a:cubicBezTo>
                  <a:cubicBezTo>
                    <a:pt x="2067" y="4227"/>
                    <a:pt x="1358" y="4402"/>
                    <a:pt x="812" y="4862"/>
                  </a:cubicBezTo>
                  <a:cubicBezTo>
                    <a:pt x="-113" y="5631"/>
                    <a:pt x="-205" y="7013"/>
                    <a:pt x="322" y="8058"/>
                  </a:cubicBezTo>
                  <a:cubicBezTo>
                    <a:pt x="847" y="9094"/>
                    <a:pt x="1875" y="9854"/>
                    <a:pt x="2966" y="10441"/>
                  </a:cubicBezTo>
                  <a:cubicBezTo>
                    <a:pt x="3287" y="10605"/>
                    <a:pt x="3616" y="10778"/>
                    <a:pt x="3974" y="10925"/>
                  </a:cubicBezTo>
                  <a:cubicBezTo>
                    <a:pt x="3249" y="11262"/>
                    <a:pt x="2563" y="11678"/>
                    <a:pt x="1932" y="12144"/>
                  </a:cubicBezTo>
                  <a:cubicBezTo>
                    <a:pt x="793" y="12981"/>
                    <a:pt x="-254" y="14243"/>
                    <a:pt x="67" y="15547"/>
                  </a:cubicBezTo>
                  <a:cubicBezTo>
                    <a:pt x="330" y="16670"/>
                    <a:pt x="1573" y="17438"/>
                    <a:pt x="2827" y="17543"/>
                  </a:cubicBezTo>
                  <a:cubicBezTo>
                    <a:pt x="2951" y="17553"/>
                    <a:pt x="3078" y="17556"/>
                    <a:pt x="3202" y="17556"/>
                  </a:cubicBezTo>
                  <a:cubicBezTo>
                    <a:pt x="4325" y="17556"/>
                    <a:pt x="5422" y="17156"/>
                    <a:pt x="6403" y="16635"/>
                  </a:cubicBezTo>
                  <a:cubicBezTo>
                    <a:pt x="6732" y="16463"/>
                    <a:pt x="7053" y="16281"/>
                    <a:pt x="7374" y="16074"/>
                  </a:cubicBezTo>
                  <a:cubicBezTo>
                    <a:pt x="7327" y="16817"/>
                    <a:pt x="7363" y="17576"/>
                    <a:pt x="7496" y="18319"/>
                  </a:cubicBezTo>
                  <a:cubicBezTo>
                    <a:pt x="7713" y="19641"/>
                    <a:pt x="8380" y="21093"/>
                    <a:pt x="9764" y="21497"/>
                  </a:cubicBezTo>
                  <a:cubicBezTo>
                    <a:pt x="10003" y="21567"/>
                    <a:pt x="10245" y="21600"/>
                    <a:pt x="10488" y="21600"/>
                  </a:cubicBezTo>
                  <a:cubicBezTo>
                    <a:pt x="11478" y="21600"/>
                    <a:pt x="12459" y="21062"/>
                    <a:pt x="13033" y="20305"/>
                  </a:cubicBezTo>
                  <a:cubicBezTo>
                    <a:pt x="13756" y="19364"/>
                    <a:pt x="13974" y="18172"/>
                    <a:pt x="13974" y="17014"/>
                  </a:cubicBezTo>
                  <a:cubicBezTo>
                    <a:pt x="13974" y="16670"/>
                    <a:pt x="13955" y="16316"/>
                    <a:pt x="13927" y="15961"/>
                  </a:cubicBezTo>
                  <a:cubicBezTo>
                    <a:pt x="14613" y="16368"/>
                    <a:pt x="15339" y="16712"/>
                    <a:pt x="16103" y="16989"/>
                  </a:cubicBezTo>
                  <a:cubicBezTo>
                    <a:pt x="16776" y="17229"/>
                    <a:pt x="17537" y="17400"/>
                    <a:pt x="18265" y="17400"/>
                  </a:cubicBezTo>
                  <a:cubicBezTo>
                    <a:pt x="19002" y="17400"/>
                    <a:pt x="19704" y="17225"/>
                    <a:pt x="20245" y="16772"/>
                  </a:cubicBezTo>
                  <a:cubicBezTo>
                    <a:pt x="21186" y="16004"/>
                    <a:pt x="21289" y="14622"/>
                    <a:pt x="20762" y="13586"/>
                  </a:cubicBezTo>
                  <a:cubicBezTo>
                    <a:pt x="20236" y="12531"/>
                    <a:pt x="19209" y="11773"/>
                    <a:pt x="18116" y="11194"/>
                  </a:cubicBezTo>
                  <a:cubicBezTo>
                    <a:pt x="17786" y="11012"/>
                    <a:pt x="17457" y="10857"/>
                    <a:pt x="17109" y="10700"/>
                  </a:cubicBezTo>
                  <a:cubicBezTo>
                    <a:pt x="17843" y="10356"/>
                    <a:pt x="18521" y="9949"/>
                    <a:pt x="19162" y="9483"/>
                  </a:cubicBezTo>
                  <a:cubicBezTo>
                    <a:pt x="20302" y="8654"/>
                    <a:pt x="21346" y="7402"/>
                    <a:pt x="21044" y="6088"/>
                  </a:cubicBezTo>
                  <a:cubicBezTo>
                    <a:pt x="20781" y="4965"/>
                    <a:pt x="19529" y="4197"/>
                    <a:pt x="18287" y="4084"/>
                  </a:cubicBezTo>
                  <a:cubicBezTo>
                    <a:pt x="18154" y="4073"/>
                    <a:pt x="18023" y="4067"/>
                    <a:pt x="17892" y="4067"/>
                  </a:cubicBezTo>
                  <a:cubicBezTo>
                    <a:pt x="16782" y="4067"/>
                    <a:pt x="15685" y="4471"/>
                    <a:pt x="14708" y="4975"/>
                  </a:cubicBezTo>
                  <a:cubicBezTo>
                    <a:pt x="14360" y="5155"/>
                    <a:pt x="14020" y="5354"/>
                    <a:pt x="13691" y="5571"/>
                  </a:cubicBezTo>
                  <a:cubicBezTo>
                    <a:pt x="13737" y="4800"/>
                    <a:pt x="13701" y="4032"/>
                    <a:pt x="13569" y="3273"/>
                  </a:cubicBezTo>
                  <a:cubicBezTo>
                    <a:pt x="13334" y="1951"/>
                    <a:pt x="12665" y="499"/>
                    <a:pt x="11271" y="93"/>
                  </a:cubicBezTo>
                  <a:cubicBezTo>
                    <a:pt x="11045" y="29"/>
                    <a:pt x="10813" y="0"/>
                    <a:pt x="10581" y="0"/>
                  </a:cubicBezTo>
                  <a:close/>
                </a:path>
              </a:pathLst>
            </a:custGeom>
            <a:solidFill>
              <a:srgbClr val="D9827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700" name="Google Shape;4187;p65"/>
            <p:cNvSpPr/>
            <p:nvPr/>
          </p:nvSpPr>
          <p:spPr>
            <a:xfrm rot="20178096">
              <a:off x="376090" y="248477"/>
              <a:ext cx="710847" cy="7886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8" h="21600" fill="norm" stroke="1" extrusionOk="0">
                  <a:moveTo>
                    <a:pt x="10167" y="0"/>
                  </a:moveTo>
                  <a:cubicBezTo>
                    <a:pt x="10018" y="0"/>
                    <a:pt x="9896" y="116"/>
                    <a:pt x="9896" y="255"/>
                  </a:cubicBezTo>
                  <a:cubicBezTo>
                    <a:pt x="9885" y="1912"/>
                    <a:pt x="10078" y="8878"/>
                    <a:pt x="10127" y="10723"/>
                  </a:cubicBezTo>
                  <a:lnTo>
                    <a:pt x="706" y="6146"/>
                  </a:lnTo>
                  <a:cubicBezTo>
                    <a:pt x="662" y="6128"/>
                    <a:pt x="619" y="6121"/>
                    <a:pt x="581" y="6121"/>
                  </a:cubicBezTo>
                  <a:cubicBezTo>
                    <a:pt x="320" y="6121"/>
                    <a:pt x="165" y="6458"/>
                    <a:pt x="439" y="6611"/>
                  </a:cubicBezTo>
                  <a:lnTo>
                    <a:pt x="9860" y="11186"/>
                  </a:lnTo>
                  <a:cubicBezTo>
                    <a:pt x="8151" y="12182"/>
                    <a:pt x="1700" y="15908"/>
                    <a:pt x="149" y="16735"/>
                  </a:cubicBezTo>
                  <a:cubicBezTo>
                    <a:pt x="-115" y="16866"/>
                    <a:pt x="-1" y="17223"/>
                    <a:pt x="279" y="17223"/>
                  </a:cubicBezTo>
                  <a:cubicBezTo>
                    <a:pt x="284" y="17223"/>
                    <a:pt x="290" y="17223"/>
                    <a:pt x="293" y="17223"/>
                  </a:cubicBezTo>
                  <a:cubicBezTo>
                    <a:pt x="352" y="17223"/>
                    <a:pt x="401" y="17211"/>
                    <a:pt x="450" y="17188"/>
                  </a:cubicBezTo>
                  <a:cubicBezTo>
                    <a:pt x="2002" y="16361"/>
                    <a:pt x="8466" y="12623"/>
                    <a:pt x="10176" y="11630"/>
                  </a:cubicBezTo>
                  <a:lnTo>
                    <a:pt x="10673" y="21357"/>
                  </a:lnTo>
                  <a:cubicBezTo>
                    <a:pt x="10684" y="21489"/>
                    <a:pt x="10806" y="21600"/>
                    <a:pt x="10964" y="21600"/>
                  </a:cubicBezTo>
                  <a:lnTo>
                    <a:pt x="10977" y="21600"/>
                  </a:lnTo>
                  <a:cubicBezTo>
                    <a:pt x="11135" y="21600"/>
                    <a:pt x="11254" y="21466"/>
                    <a:pt x="11243" y="21323"/>
                  </a:cubicBezTo>
                  <a:lnTo>
                    <a:pt x="10757" y="11608"/>
                  </a:lnTo>
                  <a:cubicBezTo>
                    <a:pt x="12564" y="12437"/>
                    <a:pt x="19365" y="15598"/>
                    <a:pt x="20955" y="16393"/>
                  </a:cubicBezTo>
                  <a:cubicBezTo>
                    <a:pt x="20996" y="16411"/>
                    <a:pt x="21037" y="16418"/>
                    <a:pt x="21077" y="16418"/>
                  </a:cubicBezTo>
                  <a:cubicBezTo>
                    <a:pt x="21327" y="16418"/>
                    <a:pt x="21485" y="16084"/>
                    <a:pt x="21221" y="15930"/>
                  </a:cubicBezTo>
                  <a:cubicBezTo>
                    <a:pt x="19635" y="15132"/>
                    <a:pt x="12868" y="11994"/>
                    <a:pt x="11023" y="11154"/>
                  </a:cubicBezTo>
                  <a:lnTo>
                    <a:pt x="20156" y="6136"/>
                  </a:lnTo>
                  <a:cubicBezTo>
                    <a:pt x="20428" y="5980"/>
                    <a:pt x="20265" y="5648"/>
                    <a:pt x="20012" y="5648"/>
                  </a:cubicBezTo>
                  <a:cubicBezTo>
                    <a:pt x="19963" y="5648"/>
                    <a:pt x="19906" y="5663"/>
                    <a:pt x="19852" y="5692"/>
                  </a:cubicBezTo>
                  <a:lnTo>
                    <a:pt x="10708" y="10711"/>
                  </a:lnTo>
                  <a:cubicBezTo>
                    <a:pt x="10648" y="8865"/>
                    <a:pt x="10455" y="1902"/>
                    <a:pt x="10466" y="255"/>
                  </a:cubicBezTo>
                  <a:cubicBezTo>
                    <a:pt x="10466" y="111"/>
                    <a:pt x="10344" y="0"/>
                    <a:pt x="10186" y="0"/>
                  </a:cubicBezTo>
                  <a:cubicBezTo>
                    <a:pt x="10181" y="0"/>
                    <a:pt x="10176" y="0"/>
                    <a:pt x="10167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701" name="Google Shape;4188;p65"/>
            <p:cNvSpPr/>
            <p:nvPr/>
          </p:nvSpPr>
          <p:spPr>
            <a:xfrm rot="20178096">
              <a:off x="613219" y="520654"/>
              <a:ext cx="259612" cy="250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69" h="21600" fill="norm" stroke="1" extrusionOk="0">
                  <a:moveTo>
                    <a:pt x="9149" y="0"/>
                  </a:moveTo>
                  <a:cubicBezTo>
                    <a:pt x="9084" y="0"/>
                    <a:pt x="9020" y="0"/>
                    <a:pt x="8955" y="8"/>
                  </a:cubicBezTo>
                  <a:cubicBezTo>
                    <a:pt x="8910" y="8"/>
                    <a:pt x="8871" y="8"/>
                    <a:pt x="8826" y="8"/>
                  </a:cubicBezTo>
                  <a:cubicBezTo>
                    <a:pt x="6794" y="8"/>
                    <a:pt x="4789" y="834"/>
                    <a:pt x="3178" y="2369"/>
                  </a:cubicBezTo>
                  <a:cubicBezTo>
                    <a:pt x="1444" y="4075"/>
                    <a:pt x="293" y="6545"/>
                    <a:pt x="34" y="9257"/>
                  </a:cubicBezTo>
                  <a:cubicBezTo>
                    <a:pt x="-231" y="12904"/>
                    <a:pt x="1043" y="16488"/>
                    <a:pt x="3411" y="18818"/>
                  </a:cubicBezTo>
                  <a:cubicBezTo>
                    <a:pt x="5229" y="20517"/>
                    <a:pt x="7448" y="21078"/>
                    <a:pt x="9589" y="21491"/>
                  </a:cubicBezTo>
                  <a:cubicBezTo>
                    <a:pt x="9971" y="21569"/>
                    <a:pt x="10346" y="21600"/>
                    <a:pt x="10715" y="21600"/>
                  </a:cubicBezTo>
                  <a:cubicBezTo>
                    <a:pt x="17190" y="21600"/>
                    <a:pt x="21369" y="10738"/>
                    <a:pt x="16343" y="3865"/>
                  </a:cubicBezTo>
                  <a:cubicBezTo>
                    <a:pt x="14512" y="1418"/>
                    <a:pt x="11905" y="0"/>
                    <a:pt x="9149" y="0"/>
                  </a:cubicBezTo>
                  <a:close/>
                </a:path>
              </a:pathLst>
            </a:custGeom>
            <a:solidFill>
              <a:srgbClr val="F4D28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pic>
        <p:nvPicPr>
          <p:cNvPr id="703" name="IMG_4622.png" descr="IMG_4622.png"/>
          <p:cNvPicPr>
            <a:picLocks noChangeAspect="1"/>
          </p:cNvPicPr>
          <p:nvPr/>
        </p:nvPicPr>
        <p:blipFill>
          <a:blip r:embed="rId3">
            <a:extLst/>
          </a:blip>
          <a:srcRect l="91197" t="22791" r="1545" b="74020"/>
          <a:stretch>
            <a:fillRect/>
          </a:stretch>
        </p:blipFill>
        <p:spPr>
          <a:xfrm>
            <a:off x="21047067" y="9973011"/>
            <a:ext cx="2198630" cy="724427"/>
          </a:xfrm>
          <a:prstGeom prst="rect">
            <a:avLst/>
          </a:prstGeom>
          <a:ln w="12700">
            <a:solidFill>
              <a:srgbClr val="000000"/>
            </a:solidFill>
            <a:custDash>
              <a:ds d="100000" sp="2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sp>
        <p:nvSpPr>
          <p:cNvPr id="704" name="مستطيل مستدير الزوايا"/>
          <p:cNvSpPr/>
          <p:nvPr/>
        </p:nvSpPr>
        <p:spPr>
          <a:xfrm>
            <a:off x="2139060" y="6712661"/>
            <a:ext cx="17886308" cy="4667996"/>
          </a:xfrm>
          <a:prstGeom prst="roundRect">
            <a:avLst>
              <a:gd name="adj" fmla="val 4081"/>
            </a:avLst>
          </a:prstGeom>
          <a:solidFill>
            <a:srgbClr val="FFFFFF"/>
          </a:solidFill>
          <a:ln w="38100">
            <a:solidFill>
              <a:srgbClr val="FF8C82"/>
            </a:solidFill>
            <a:custDash>
              <a:ds d="600000" sp="6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pPr>
          </a:p>
        </p:txBody>
      </p:sp>
      <p:sp>
        <p:nvSpPr>
          <p:cNvPr id="705" name="صفحة…"/>
          <p:cNvSpPr txBox="1"/>
          <p:nvPr/>
        </p:nvSpPr>
        <p:spPr>
          <a:xfrm>
            <a:off x="563548" y="703133"/>
            <a:ext cx="3163488" cy="9015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defTabSz="914400" rtl="0">
              <a:defRPr b="1" sz="31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صفحة</a:t>
            </a:r>
          </a:p>
          <a:p>
            <a:pPr defTabSz="914400" rtl="0">
              <a:defRPr b="1" sz="31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١٢٤</a:t>
            </a:r>
          </a:p>
        </p:txBody>
      </p:sp>
      <p:grpSp>
        <p:nvGrpSpPr>
          <p:cNvPr id="713" name="تجميع"/>
          <p:cNvGrpSpPr/>
          <p:nvPr/>
        </p:nvGrpSpPr>
        <p:grpSpPr>
          <a:xfrm>
            <a:off x="14712866" y="2577955"/>
            <a:ext cx="6120666" cy="1066801"/>
            <a:chOff x="0" y="0"/>
            <a:chExt cx="6120665" cy="1066800"/>
          </a:xfrm>
        </p:grpSpPr>
        <p:grpSp>
          <p:nvGrpSpPr>
            <p:cNvPr id="710" name="Google Shape;4333;p67"/>
            <p:cNvGrpSpPr/>
            <p:nvPr/>
          </p:nvGrpSpPr>
          <p:grpSpPr>
            <a:xfrm>
              <a:off x="0" y="0"/>
              <a:ext cx="4894686" cy="952990"/>
              <a:chOff x="0" y="0"/>
              <a:chExt cx="4894685" cy="952989"/>
            </a:xfrm>
          </p:grpSpPr>
          <p:sp>
            <p:nvSpPr>
              <p:cNvPr id="706" name="Google Shape;4334;p67"/>
              <p:cNvSpPr/>
              <p:nvPr/>
            </p:nvSpPr>
            <p:spPr>
              <a:xfrm>
                <a:off x="4542102" y="0"/>
                <a:ext cx="329066" cy="7981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165100" dist="50800" dir="5400000">
                  <a:srgbClr val="000000">
                    <a:alpha val="2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707" name="Google Shape;4336;p67"/>
              <p:cNvSpPr/>
              <p:nvPr/>
            </p:nvSpPr>
            <p:spPr>
              <a:xfrm>
                <a:off x="4542102" y="0"/>
                <a:ext cx="329066" cy="7981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708" name="Google Shape;4337;p67"/>
              <p:cNvSpPr/>
              <p:nvPr/>
            </p:nvSpPr>
            <p:spPr>
              <a:xfrm>
                <a:off x="0" y="118532"/>
                <a:ext cx="4894686" cy="8344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121"/>
                    </a:lnTo>
                    <a:cubicBezTo>
                      <a:pt x="19" y="21103"/>
                      <a:pt x="41" y="21094"/>
                      <a:pt x="64" y="21091"/>
                    </a:cubicBezTo>
                    <a:cubicBezTo>
                      <a:pt x="68" y="21091"/>
                      <a:pt x="72" y="21091"/>
                      <a:pt x="75" y="21091"/>
                    </a:cubicBezTo>
                    <a:cubicBezTo>
                      <a:pt x="247" y="21091"/>
                      <a:pt x="281" y="21600"/>
                      <a:pt x="453" y="21600"/>
                    </a:cubicBezTo>
                    <a:cubicBezTo>
                      <a:pt x="457" y="21600"/>
                      <a:pt x="460" y="21600"/>
                      <a:pt x="464" y="21599"/>
                    </a:cubicBezTo>
                    <a:cubicBezTo>
                      <a:pt x="648" y="21578"/>
                      <a:pt x="642" y="21446"/>
                      <a:pt x="826" y="21422"/>
                    </a:cubicBezTo>
                    <a:cubicBezTo>
                      <a:pt x="1012" y="21399"/>
                      <a:pt x="997" y="21140"/>
                      <a:pt x="1183" y="21116"/>
                    </a:cubicBezTo>
                    <a:cubicBezTo>
                      <a:pt x="1369" y="21094"/>
                      <a:pt x="1364" y="21001"/>
                      <a:pt x="1548" y="20976"/>
                    </a:cubicBezTo>
                    <a:cubicBezTo>
                      <a:pt x="1554" y="20976"/>
                      <a:pt x="1560" y="20975"/>
                      <a:pt x="1566" y="20975"/>
                    </a:cubicBezTo>
                    <a:cubicBezTo>
                      <a:pt x="1730" y="20975"/>
                      <a:pt x="1754" y="21266"/>
                      <a:pt x="1918" y="21266"/>
                    </a:cubicBezTo>
                    <a:cubicBezTo>
                      <a:pt x="1924" y="21266"/>
                      <a:pt x="1930" y="21265"/>
                      <a:pt x="1936" y="21265"/>
                    </a:cubicBezTo>
                    <a:cubicBezTo>
                      <a:pt x="2120" y="21240"/>
                      <a:pt x="2114" y="21099"/>
                      <a:pt x="2298" y="21077"/>
                    </a:cubicBezTo>
                    <a:cubicBezTo>
                      <a:pt x="2482" y="21055"/>
                      <a:pt x="2479" y="20981"/>
                      <a:pt x="2663" y="20957"/>
                    </a:cubicBezTo>
                    <a:cubicBezTo>
                      <a:pt x="2849" y="20935"/>
                      <a:pt x="2847" y="20896"/>
                      <a:pt x="3031" y="20871"/>
                    </a:cubicBezTo>
                    <a:cubicBezTo>
                      <a:pt x="3036" y="20871"/>
                      <a:pt x="3041" y="20871"/>
                      <a:pt x="3046" y="20871"/>
                    </a:cubicBezTo>
                    <a:cubicBezTo>
                      <a:pt x="3212" y="20871"/>
                      <a:pt x="3241" y="21236"/>
                      <a:pt x="3406" y="21236"/>
                    </a:cubicBezTo>
                    <a:cubicBezTo>
                      <a:pt x="3411" y="21236"/>
                      <a:pt x="3417" y="21236"/>
                      <a:pt x="3422" y="21235"/>
                    </a:cubicBezTo>
                    <a:cubicBezTo>
                      <a:pt x="3606" y="21213"/>
                      <a:pt x="3574" y="20598"/>
                      <a:pt x="3759" y="20576"/>
                    </a:cubicBezTo>
                    <a:cubicBezTo>
                      <a:pt x="3762" y="20576"/>
                      <a:pt x="3765" y="20575"/>
                      <a:pt x="3768" y="20575"/>
                    </a:cubicBezTo>
                    <a:cubicBezTo>
                      <a:pt x="3942" y="20575"/>
                      <a:pt x="3976" y="21136"/>
                      <a:pt x="4150" y="21136"/>
                    </a:cubicBezTo>
                    <a:cubicBezTo>
                      <a:pt x="4154" y="21136"/>
                      <a:pt x="4157" y="21136"/>
                      <a:pt x="4160" y="21135"/>
                    </a:cubicBezTo>
                    <a:cubicBezTo>
                      <a:pt x="4344" y="21113"/>
                      <a:pt x="4314" y="20522"/>
                      <a:pt x="4498" y="20500"/>
                    </a:cubicBezTo>
                    <a:cubicBezTo>
                      <a:pt x="4503" y="20500"/>
                      <a:pt x="4508" y="20500"/>
                      <a:pt x="4512" y="20500"/>
                    </a:cubicBezTo>
                    <a:cubicBezTo>
                      <a:pt x="4681" y="20500"/>
                      <a:pt x="4708" y="20887"/>
                      <a:pt x="4877" y="20887"/>
                    </a:cubicBezTo>
                    <a:cubicBezTo>
                      <a:pt x="4882" y="20887"/>
                      <a:pt x="4886" y="20887"/>
                      <a:pt x="4891" y="20886"/>
                    </a:cubicBezTo>
                    <a:cubicBezTo>
                      <a:pt x="5075" y="20864"/>
                      <a:pt x="5059" y="20544"/>
                      <a:pt x="5243" y="20520"/>
                    </a:cubicBezTo>
                    <a:cubicBezTo>
                      <a:pt x="5313" y="20511"/>
                      <a:pt x="5356" y="20509"/>
                      <a:pt x="5393" y="20509"/>
                    </a:cubicBezTo>
                    <a:cubicBezTo>
                      <a:pt x="5420" y="20509"/>
                      <a:pt x="5443" y="20509"/>
                      <a:pt x="5471" y="20509"/>
                    </a:cubicBezTo>
                    <a:cubicBezTo>
                      <a:pt x="5506" y="20509"/>
                      <a:pt x="5549" y="20508"/>
                      <a:pt x="5613" y="20500"/>
                    </a:cubicBezTo>
                    <a:cubicBezTo>
                      <a:pt x="5799" y="20478"/>
                      <a:pt x="5791" y="20329"/>
                      <a:pt x="5975" y="20307"/>
                    </a:cubicBezTo>
                    <a:cubicBezTo>
                      <a:pt x="6160" y="20285"/>
                      <a:pt x="6158" y="20263"/>
                      <a:pt x="6344" y="20241"/>
                    </a:cubicBezTo>
                    <a:cubicBezTo>
                      <a:pt x="6348" y="20241"/>
                      <a:pt x="6352" y="20241"/>
                      <a:pt x="6356" y="20241"/>
                    </a:cubicBezTo>
                    <a:cubicBezTo>
                      <a:pt x="6525" y="20241"/>
                      <a:pt x="6556" y="20684"/>
                      <a:pt x="6725" y="20684"/>
                    </a:cubicBezTo>
                    <a:cubicBezTo>
                      <a:pt x="6729" y="20684"/>
                      <a:pt x="6733" y="20684"/>
                      <a:pt x="6737" y="20684"/>
                    </a:cubicBezTo>
                    <a:cubicBezTo>
                      <a:pt x="6922" y="20659"/>
                      <a:pt x="6914" y="20498"/>
                      <a:pt x="7100" y="20476"/>
                    </a:cubicBezTo>
                    <a:cubicBezTo>
                      <a:pt x="7284" y="20454"/>
                      <a:pt x="7271" y="20219"/>
                      <a:pt x="7457" y="20197"/>
                    </a:cubicBezTo>
                    <a:cubicBezTo>
                      <a:pt x="7464" y="20196"/>
                      <a:pt x="7470" y="20196"/>
                      <a:pt x="7476" y="20196"/>
                    </a:cubicBezTo>
                    <a:cubicBezTo>
                      <a:pt x="7636" y="20196"/>
                      <a:pt x="7660" y="20443"/>
                      <a:pt x="7820" y="20443"/>
                    </a:cubicBezTo>
                    <a:cubicBezTo>
                      <a:pt x="7826" y="20443"/>
                      <a:pt x="7833" y="20443"/>
                      <a:pt x="7839" y="20442"/>
                    </a:cubicBezTo>
                    <a:cubicBezTo>
                      <a:pt x="8025" y="20422"/>
                      <a:pt x="8016" y="20226"/>
                      <a:pt x="8200" y="20204"/>
                    </a:cubicBezTo>
                    <a:cubicBezTo>
                      <a:pt x="8384" y="20180"/>
                      <a:pt x="8381" y="20102"/>
                      <a:pt x="8565" y="20082"/>
                    </a:cubicBezTo>
                    <a:cubicBezTo>
                      <a:pt x="8569" y="20082"/>
                      <a:pt x="8573" y="20082"/>
                      <a:pt x="8576" y="20082"/>
                    </a:cubicBezTo>
                    <a:cubicBezTo>
                      <a:pt x="8746" y="20082"/>
                      <a:pt x="8779" y="20550"/>
                      <a:pt x="8948" y="20550"/>
                    </a:cubicBezTo>
                    <a:cubicBezTo>
                      <a:pt x="8952" y="20550"/>
                      <a:pt x="8956" y="20549"/>
                      <a:pt x="8960" y="20549"/>
                    </a:cubicBezTo>
                    <a:cubicBezTo>
                      <a:pt x="9146" y="20527"/>
                      <a:pt x="9145" y="20522"/>
                      <a:pt x="9330" y="20498"/>
                    </a:cubicBezTo>
                    <a:cubicBezTo>
                      <a:pt x="9515" y="20476"/>
                      <a:pt x="9492" y="20048"/>
                      <a:pt x="9677" y="20026"/>
                    </a:cubicBezTo>
                    <a:cubicBezTo>
                      <a:pt x="9684" y="20025"/>
                      <a:pt x="9691" y="20025"/>
                      <a:pt x="9697" y="20025"/>
                    </a:cubicBezTo>
                    <a:cubicBezTo>
                      <a:pt x="9856" y="20025"/>
                      <a:pt x="9880" y="20260"/>
                      <a:pt x="10039" y="20260"/>
                    </a:cubicBezTo>
                    <a:cubicBezTo>
                      <a:pt x="10046" y="20260"/>
                      <a:pt x="10053" y="20259"/>
                      <a:pt x="10061" y="20258"/>
                    </a:cubicBezTo>
                    <a:cubicBezTo>
                      <a:pt x="10245" y="20236"/>
                      <a:pt x="10237" y="20090"/>
                      <a:pt x="10423" y="20068"/>
                    </a:cubicBezTo>
                    <a:cubicBezTo>
                      <a:pt x="10607" y="20046"/>
                      <a:pt x="10594" y="19797"/>
                      <a:pt x="10780" y="19772"/>
                    </a:cubicBezTo>
                    <a:cubicBezTo>
                      <a:pt x="10784" y="19772"/>
                      <a:pt x="10788" y="19771"/>
                      <a:pt x="10791" y="19771"/>
                    </a:cubicBezTo>
                    <a:cubicBezTo>
                      <a:pt x="10962" y="19771"/>
                      <a:pt x="10994" y="20256"/>
                      <a:pt x="11166" y="20256"/>
                    </a:cubicBezTo>
                    <a:cubicBezTo>
                      <a:pt x="11170" y="20256"/>
                      <a:pt x="11173" y="20256"/>
                      <a:pt x="11177" y="20256"/>
                    </a:cubicBezTo>
                    <a:cubicBezTo>
                      <a:pt x="11362" y="20231"/>
                      <a:pt x="11345" y="19929"/>
                      <a:pt x="11530" y="19907"/>
                    </a:cubicBezTo>
                    <a:cubicBezTo>
                      <a:pt x="11714" y="19885"/>
                      <a:pt x="11705" y="19677"/>
                      <a:pt x="11889" y="19653"/>
                    </a:cubicBezTo>
                    <a:cubicBezTo>
                      <a:pt x="12073" y="19631"/>
                      <a:pt x="12074" y="19648"/>
                      <a:pt x="12259" y="19623"/>
                    </a:cubicBezTo>
                    <a:cubicBezTo>
                      <a:pt x="12274" y="19621"/>
                      <a:pt x="12289" y="19620"/>
                      <a:pt x="12302" y="19620"/>
                    </a:cubicBezTo>
                    <a:cubicBezTo>
                      <a:pt x="12433" y="19620"/>
                      <a:pt x="12462" y="19711"/>
                      <a:pt x="12595" y="19711"/>
                    </a:cubicBezTo>
                    <a:cubicBezTo>
                      <a:pt x="12607" y="19711"/>
                      <a:pt x="12620" y="19710"/>
                      <a:pt x="12635" y="19708"/>
                    </a:cubicBezTo>
                    <a:cubicBezTo>
                      <a:pt x="12819" y="19687"/>
                      <a:pt x="12816" y="19633"/>
                      <a:pt x="13002" y="19611"/>
                    </a:cubicBezTo>
                    <a:cubicBezTo>
                      <a:pt x="13007" y="19610"/>
                      <a:pt x="13011" y="19610"/>
                      <a:pt x="13016" y="19610"/>
                    </a:cubicBezTo>
                    <a:cubicBezTo>
                      <a:pt x="13182" y="19610"/>
                      <a:pt x="13210" y="19973"/>
                      <a:pt x="13377" y="19973"/>
                    </a:cubicBezTo>
                    <a:cubicBezTo>
                      <a:pt x="13381" y="19973"/>
                      <a:pt x="13386" y="19973"/>
                      <a:pt x="13391" y="19972"/>
                    </a:cubicBezTo>
                    <a:cubicBezTo>
                      <a:pt x="13413" y="19970"/>
                      <a:pt x="13432" y="19968"/>
                      <a:pt x="13449" y="19968"/>
                    </a:cubicBezTo>
                    <a:cubicBezTo>
                      <a:pt x="13561" y="19968"/>
                      <a:pt x="13593" y="20016"/>
                      <a:pt x="13705" y="20016"/>
                    </a:cubicBezTo>
                    <a:cubicBezTo>
                      <a:pt x="13722" y="20016"/>
                      <a:pt x="13742" y="20014"/>
                      <a:pt x="13764" y="20012"/>
                    </a:cubicBezTo>
                    <a:cubicBezTo>
                      <a:pt x="13950" y="19990"/>
                      <a:pt x="13943" y="19882"/>
                      <a:pt x="14127" y="19860"/>
                    </a:cubicBezTo>
                    <a:cubicBezTo>
                      <a:pt x="14313" y="19838"/>
                      <a:pt x="14302" y="19628"/>
                      <a:pt x="14486" y="19606"/>
                    </a:cubicBezTo>
                    <a:cubicBezTo>
                      <a:pt x="14670" y="19584"/>
                      <a:pt x="14655" y="19252"/>
                      <a:pt x="14839" y="19230"/>
                    </a:cubicBezTo>
                    <a:cubicBezTo>
                      <a:pt x="14846" y="19229"/>
                      <a:pt x="14852" y="19229"/>
                      <a:pt x="14858" y="19229"/>
                    </a:cubicBezTo>
                    <a:cubicBezTo>
                      <a:pt x="15018" y="19229"/>
                      <a:pt x="15044" y="19480"/>
                      <a:pt x="15204" y="19480"/>
                    </a:cubicBezTo>
                    <a:cubicBezTo>
                      <a:pt x="15210" y="19480"/>
                      <a:pt x="15216" y="19480"/>
                      <a:pt x="15223" y="19479"/>
                    </a:cubicBezTo>
                    <a:cubicBezTo>
                      <a:pt x="15407" y="19457"/>
                      <a:pt x="15404" y="19403"/>
                      <a:pt x="15588" y="19379"/>
                    </a:cubicBezTo>
                    <a:cubicBezTo>
                      <a:pt x="15772" y="19357"/>
                      <a:pt x="15761" y="19130"/>
                      <a:pt x="15946" y="19108"/>
                    </a:cubicBezTo>
                    <a:cubicBezTo>
                      <a:pt x="15958" y="19106"/>
                      <a:pt x="15970" y="19106"/>
                      <a:pt x="15981" y="19106"/>
                    </a:cubicBezTo>
                    <a:cubicBezTo>
                      <a:pt x="16122" y="19106"/>
                      <a:pt x="16148" y="19220"/>
                      <a:pt x="16289" y="19220"/>
                    </a:cubicBezTo>
                    <a:cubicBezTo>
                      <a:pt x="16299" y="19220"/>
                      <a:pt x="16311" y="19219"/>
                      <a:pt x="16324" y="19217"/>
                    </a:cubicBezTo>
                    <a:cubicBezTo>
                      <a:pt x="16508" y="19195"/>
                      <a:pt x="16501" y="19076"/>
                      <a:pt x="16686" y="19054"/>
                    </a:cubicBezTo>
                    <a:cubicBezTo>
                      <a:pt x="16700" y="19052"/>
                      <a:pt x="16714" y="19051"/>
                      <a:pt x="16726" y="19051"/>
                    </a:cubicBezTo>
                    <a:cubicBezTo>
                      <a:pt x="16858" y="19051"/>
                      <a:pt x="16887" y="19140"/>
                      <a:pt x="17018" y="19140"/>
                    </a:cubicBezTo>
                    <a:cubicBezTo>
                      <a:pt x="17031" y="19140"/>
                      <a:pt x="17046" y="19139"/>
                      <a:pt x="17062" y="19137"/>
                    </a:cubicBezTo>
                    <a:cubicBezTo>
                      <a:pt x="17090" y="19134"/>
                      <a:pt x="17114" y="19132"/>
                      <a:pt x="17134" y="19132"/>
                    </a:cubicBezTo>
                    <a:cubicBezTo>
                      <a:pt x="17230" y="19132"/>
                      <a:pt x="17265" y="19161"/>
                      <a:pt x="17362" y="19161"/>
                    </a:cubicBezTo>
                    <a:cubicBezTo>
                      <a:pt x="17383" y="19161"/>
                      <a:pt x="17407" y="19160"/>
                      <a:pt x="17435" y="19157"/>
                    </a:cubicBezTo>
                    <a:cubicBezTo>
                      <a:pt x="17619" y="19135"/>
                      <a:pt x="17610" y="18963"/>
                      <a:pt x="17795" y="18944"/>
                    </a:cubicBezTo>
                    <a:cubicBezTo>
                      <a:pt x="17799" y="18944"/>
                      <a:pt x="17803" y="18944"/>
                      <a:pt x="17806" y="18944"/>
                    </a:cubicBezTo>
                    <a:cubicBezTo>
                      <a:pt x="17977" y="18944"/>
                      <a:pt x="18010" y="19463"/>
                      <a:pt x="18181" y="19463"/>
                    </a:cubicBezTo>
                    <a:cubicBezTo>
                      <a:pt x="18185" y="19463"/>
                      <a:pt x="18189" y="19463"/>
                      <a:pt x="18193" y="19462"/>
                    </a:cubicBezTo>
                    <a:cubicBezTo>
                      <a:pt x="18375" y="19440"/>
                      <a:pt x="18361" y="19154"/>
                      <a:pt x="18547" y="19132"/>
                    </a:cubicBezTo>
                    <a:cubicBezTo>
                      <a:pt x="18567" y="19130"/>
                      <a:pt x="18585" y="19129"/>
                      <a:pt x="18601" y="19129"/>
                    </a:cubicBezTo>
                    <a:cubicBezTo>
                      <a:pt x="18718" y="19129"/>
                      <a:pt x="18749" y="19182"/>
                      <a:pt x="18865" y="19182"/>
                    </a:cubicBezTo>
                    <a:cubicBezTo>
                      <a:pt x="18881" y="19182"/>
                      <a:pt x="18900" y="19181"/>
                      <a:pt x="18920" y="19178"/>
                    </a:cubicBezTo>
                    <a:cubicBezTo>
                      <a:pt x="19104" y="19157"/>
                      <a:pt x="19091" y="18910"/>
                      <a:pt x="19275" y="18886"/>
                    </a:cubicBezTo>
                    <a:cubicBezTo>
                      <a:pt x="19288" y="18884"/>
                      <a:pt x="19300" y="18883"/>
                      <a:pt x="19311" y="18883"/>
                    </a:cubicBezTo>
                    <a:cubicBezTo>
                      <a:pt x="19450" y="18883"/>
                      <a:pt x="19477" y="18995"/>
                      <a:pt x="19617" y="18995"/>
                    </a:cubicBezTo>
                    <a:cubicBezTo>
                      <a:pt x="19628" y="18995"/>
                      <a:pt x="19639" y="18995"/>
                      <a:pt x="19652" y="18993"/>
                    </a:cubicBezTo>
                    <a:cubicBezTo>
                      <a:pt x="19673" y="18990"/>
                      <a:pt x="19691" y="18989"/>
                      <a:pt x="19708" y="18989"/>
                    </a:cubicBezTo>
                    <a:cubicBezTo>
                      <a:pt x="19824" y="18989"/>
                      <a:pt x="19854" y="19040"/>
                      <a:pt x="19969" y="19040"/>
                    </a:cubicBezTo>
                    <a:cubicBezTo>
                      <a:pt x="19986" y="19040"/>
                      <a:pt x="20004" y="19039"/>
                      <a:pt x="20025" y="19037"/>
                    </a:cubicBezTo>
                    <a:cubicBezTo>
                      <a:pt x="20209" y="19013"/>
                      <a:pt x="20204" y="18878"/>
                      <a:pt x="20387" y="18856"/>
                    </a:cubicBezTo>
                    <a:cubicBezTo>
                      <a:pt x="20571" y="18834"/>
                      <a:pt x="20558" y="18577"/>
                      <a:pt x="20742" y="18555"/>
                    </a:cubicBezTo>
                    <a:cubicBezTo>
                      <a:pt x="20746" y="18555"/>
                      <a:pt x="20750" y="18555"/>
                      <a:pt x="20753" y="18555"/>
                    </a:cubicBezTo>
                    <a:cubicBezTo>
                      <a:pt x="20926" y="18555"/>
                      <a:pt x="20959" y="19064"/>
                      <a:pt x="21129" y="19064"/>
                    </a:cubicBezTo>
                    <a:cubicBezTo>
                      <a:pt x="21132" y="19064"/>
                      <a:pt x="21136" y="19064"/>
                      <a:pt x="21140" y="19063"/>
                    </a:cubicBezTo>
                    <a:cubicBezTo>
                      <a:pt x="21324" y="19042"/>
                      <a:pt x="21312" y="18800"/>
                      <a:pt x="21497" y="18778"/>
                    </a:cubicBezTo>
                    <a:cubicBezTo>
                      <a:pt x="21504" y="18777"/>
                      <a:pt x="21511" y="18776"/>
                      <a:pt x="21519" y="18776"/>
                    </a:cubicBezTo>
                    <a:cubicBezTo>
                      <a:pt x="21546" y="18776"/>
                      <a:pt x="21574" y="18783"/>
                      <a:pt x="21600" y="18795"/>
                    </a:cubicBezTo>
                    <a:lnTo>
                      <a:pt x="21599" y="0"/>
                    </a:lnTo>
                    <a:close/>
                  </a:path>
                </a:pathLst>
              </a:custGeom>
              <a:solidFill>
                <a:srgbClr val="F9D3E0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709" name="Google Shape;4338;p67"/>
              <p:cNvSpPr/>
              <p:nvPr/>
            </p:nvSpPr>
            <p:spPr>
              <a:xfrm>
                <a:off x="4542102" y="0"/>
                <a:ext cx="329066" cy="7981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D9827D"/>
              </a:solidFill>
              <a:ln w="50800" cap="flat">
                <a:solidFill>
                  <a:srgbClr val="D9827D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sp>
          <p:nvSpPr>
            <p:cNvPr id="711" name="تأكد"/>
            <p:cNvSpPr txBox="1"/>
            <p:nvPr/>
          </p:nvSpPr>
          <p:spPr>
            <a:xfrm>
              <a:off x="760580" y="0"/>
              <a:ext cx="2702106" cy="10668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marL="349250" indent="-349250" defTabSz="914400">
                <a:defRPr sz="8100" u="sng">
                  <a:solidFill>
                    <a:srgbClr val="CC0000"/>
                  </a:solidFill>
                  <a:latin typeface="Beirut Regular"/>
                  <a:ea typeface="Beirut Regular"/>
                  <a:cs typeface="Beirut Regular"/>
                  <a:sym typeface="Beirut Regular"/>
                </a:defRPr>
              </a:lvl1pPr>
            </a:lstStyle>
            <a:p>
              <a:pPr rtl="0">
                <a:defRPr/>
              </a:pPr>
              <a:r>
                <a:t>تأكد</a:t>
              </a:r>
            </a:p>
          </p:txBody>
        </p:sp>
        <p:sp>
          <p:nvSpPr>
            <p:cNvPr id="712" name="بيضاوي"/>
            <p:cNvSpPr/>
            <p:nvPr/>
          </p:nvSpPr>
          <p:spPr>
            <a:xfrm>
              <a:off x="5006294" y="72150"/>
              <a:ext cx="1114372" cy="922500"/>
            </a:xfrm>
            <a:prstGeom prst="ellipse">
              <a:avLst/>
            </a:prstGeom>
            <a:blipFill rotWithShape="1">
              <a:blip r:embed="rId4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defTabSz="914400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714" name="Google Shape;4376;p67"/>
          <p:cNvSpPr/>
          <p:nvPr/>
        </p:nvSpPr>
        <p:spPr>
          <a:xfrm rot="9913345">
            <a:off x="17385424" y="6340302"/>
            <a:ext cx="1025348" cy="5302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67" h="21600" fill="norm" stroke="1" extrusionOk="0">
                <a:moveTo>
                  <a:pt x="10443" y="2182"/>
                </a:moveTo>
                <a:cubicBezTo>
                  <a:pt x="11100" y="2182"/>
                  <a:pt x="11746" y="2931"/>
                  <a:pt x="12144" y="4533"/>
                </a:cubicBezTo>
                <a:cubicBezTo>
                  <a:pt x="12468" y="5844"/>
                  <a:pt x="12594" y="7508"/>
                  <a:pt x="12421" y="9051"/>
                </a:cubicBezTo>
                <a:cubicBezTo>
                  <a:pt x="12259" y="10505"/>
                  <a:pt x="11849" y="11628"/>
                  <a:pt x="11399" y="12433"/>
                </a:cubicBezTo>
                <a:cubicBezTo>
                  <a:pt x="10617" y="13811"/>
                  <a:pt x="9674" y="14470"/>
                  <a:pt x="8735" y="14714"/>
                </a:cubicBezTo>
                <a:cubicBezTo>
                  <a:pt x="8533" y="13986"/>
                  <a:pt x="8372" y="13181"/>
                  <a:pt x="8253" y="12322"/>
                </a:cubicBezTo>
                <a:cubicBezTo>
                  <a:pt x="7831" y="9293"/>
                  <a:pt x="7985" y="5767"/>
                  <a:pt x="8932" y="3642"/>
                </a:cubicBezTo>
                <a:cubicBezTo>
                  <a:pt x="9356" y="2686"/>
                  <a:pt x="9903" y="2182"/>
                  <a:pt x="10443" y="2182"/>
                </a:cubicBezTo>
                <a:close/>
                <a:moveTo>
                  <a:pt x="10375" y="0"/>
                </a:moveTo>
                <a:cubicBezTo>
                  <a:pt x="10169" y="0"/>
                  <a:pt x="9962" y="57"/>
                  <a:pt x="9757" y="170"/>
                </a:cubicBezTo>
                <a:cubicBezTo>
                  <a:pt x="8312" y="975"/>
                  <a:pt x="7278" y="4599"/>
                  <a:pt x="7200" y="8631"/>
                </a:cubicBezTo>
                <a:cubicBezTo>
                  <a:pt x="7156" y="10823"/>
                  <a:pt x="7373" y="12961"/>
                  <a:pt x="7768" y="14813"/>
                </a:cubicBezTo>
                <a:lnTo>
                  <a:pt x="7626" y="14813"/>
                </a:lnTo>
                <a:cubicBezTo>
                  <a:pt x="6071" y="14692"/>
                  <a:pt x="4556" y="13403"/>
                  <a:pt x="3241" y="11068"/>
                </a:cubicBezTo>
                <a:cubicBezTo>
                  <a:pt x="2626" y="9954"/>
                  <a:pt x="2057" y="8643"/>
                  <a:pt x="1552" y="7155"/>
                </a:cubicBezTo>
                <a:cubicBezTo>
                  <a:pt x="1055" y="5701"/>
                  <a:pt x="637" y="4049"/>
                  <a:pt x="191" y="2474"/>
                </a:cubicBezTo>
                <a:cubicBezTo>
                  <a:pt x="173" y="2402"/>
                  <a:pt x="147" y="2373"/>
                  <a:pt x="121" y="2373"/>
                </a:cubicBezTo>
                <a:cubicBezTo>
                  <a:pt x="53" y="2373"/>
                  <a:pt x="-20" y="2575"/>
                  <a:pt x="6" y="2782"/>
                </a:cubicBezTo>
                <a:cubicBezTo>
                  <a:pt x="459" y="6496"/>
                  <a:pt x="1552" y="9614"/>
                  <a:pt x="2669" y="11883"/>
                </a:cubicBezTo>
                <a:cubicBezTo>
                  <a:pt x="3944" y="14438"/>
                  <a:pt x="5435" y="16048"/>
                  <a:pt x="6998" y="16541"/>
                </a:cubicBezTo>
                <a:cubicBezTo>
                  <a:pt x="7367" y="16657"/>
                  <a:pt x="7738" y="16722"/>
                  <a:pt x="8111" y="16722"/>
                </a:cubicBezTo>
                <a:cubicBezTo>
                  <a:pt x="8165" y="16722"/>
                  <a:pt x="8219" y="16722"/>
                  <a:pt x="8273" y="16719"/>
                </a:cubicBezTo>
                <a:cubicBezTo>
                  <a:pt x="8486" y="17391"/>
                  <a:pt x="8723" y="18008"/>
                  <a:pt x="8980" y="18536"/>
                </a:cubicBezTo>
                <a:cubicBezTo>
                  <a:pt x="10036" y="20716"/>
                  <a:pt x="11392" y="21600"/>
                  <a:pt x="12701" y="21600"/>
                </a:cubicBezTo>
                <a:cubicBezTo>
                  <a:pt x="12893" y="21600"/>
                  <a:pt x="13084" y="21580"/>
                  <a:pt x="13273" y="21543"/>
                </a:cubicBezTo>
                <a:cubicBezTo>
                  <a:pt x="16102" y="20993"/>
                  <a:pt x="18758" y="16751"/>
                  <a:pt x="20408" y="10330"/>
                </a:cubicBezTo>
                <a:cubicBezTo>
                  <a:pt x="20416" y="10295"/>
                  <a:pt x="20420" y="10263"/>
                  <a:pt x="20428" y="10228"/>
                </a:cubicBezTo>
                <a:cubicBezTo>
                  <a:pt x="20455" y="11199"/>
                  <a:pt x="20487" y="12169"/>
                  <a:pt x="20538" y="13127"/>
                </a:cubicBezTo>
                <a:cubicBezTo>
                  <a:pt x="20585" y="14053"/>
                  <a:pt x="20621" y="14966"/>
                  <a:pt x="20660" y="15882"/>
                </a:cubicBezTo>
                <a:cubicBezTo>
                  <a:pt x="20700" y="16929"/>
                  <a:pt x="20692" y="18008"/>
                  <a:pt x="20763" y="19032"/>
                </a:cubicBezTo>
                <a:cubicBezTo>
                  <a:pt x="20789" y="19457"/>
                  <a:pt x="20953" y="19734"/>
                  <a:pt x="21099" y="19734"/>
                </a:cubicBezTo>
                <a:cubicBezTo>
                  <a:pt x="21112" y="19734"/>
                  <a:pt x="21125" y="19731"/>
                  <a:pt x="21138" y="19726"/>
                </a:cubicBezTo>
                <a:cubicBezTo>
                  <a:pt x="21319" y="19650"/>
                  <a:pt x="21415" y="19274"/>
                  <a:pt x="21434" y="18790"/>
                </a:cubicBezTo>
                <a:cubicBezTo>
                  <a:pt x="21481" y="17687"/>
                  <a:pt x="21450" y="16519"/>
                  <a:pt x="21469" y="15408"/>
                </a:cubicBezTo>
                <a:cubicBezTo>
                  <a:pt x="21489" y="14295"/>
                  <a:pt x="21529" y="13159"/>
                  <a:pt x="21545" y="12026"/>
                </a:cubicBezTo>
                <a:cubicBezTo>
                  <a:pt x="21561" y="10902"/>
                  <a:pt x="21580" y="9777"/>
                  <a:pt x="21556" y="8653"/>
                </a:cubicBezTo>
                <a:cubicBezTo>
                  <a:pt x="21537" y="7476"/>
                  <a:pt x="21505" y="6286"/>
                  <a:pt x="21146" y="5503"/>
                </a:cubicBezTo>
                <a:cubicBezTo>
                  <a:pt x="20959" y="5098"/>
                  <a:pt x="20743" y="4940"/>
                  <a:pt x="20521" y="4940"/>
                </a:cubicBezTo>
                <a:cubicBezTo>
                  <a:pt x="20361" y="4940"/>
                  <a:pt x="20200" y="5022"/>
                  <a:pt x="20045" y="5150"/>
                </a:cubicBezTo>
                <a:cubicBezTo>
                  <a:pt x="19674" y="5459"/>
                  <a:pt x="19299" y="5834"/>
                  <a:pt x="18932" y="6219"/>
                </a:cubicBezTo>
                <a:cubicBezTo>
                  <a:pt x="18553" y="6604"/>
                  <a:pt x="18170" y="6970"/>
                  <a:pt x="17796" y="7399"/>
                </a:cubicBezTo>
                <a:cubicBezTo>
                  <a:pt x="17440" y="7816"/>
                  <a:pt x="17034" y="8202"/>
                  <a:pt x="16738" y="8895"/>
                </a:cubicBezTo>
                <a:cubicBezTo>
                  <a:pt x="16647" y="9105"/>
                  <a:pt x="16687" y="9633"/>
                  <a:pt x="16813" y="9690"/>
                </a:cubicBezTo>
                <a:cubicBezTo>
                  <a:pt x="16889" y="9720"/>
                  <a:pt x="16967" y="9732"/>
                  <a:pt x="17046" y="9732"/>
                </a:cubicBezTo>
                <a:cubicBezTo>
                  <a:pt x="17319" y="9732"/>
                  <a:pt x="17600" y="9582"/>
                  <a:pt x="17867" y="9471"/>
                </a:cubicBezTo>
                <a:cubicBezTo>
                  <a:pt x="18206" y="9315"/>
                  <a:pt x="18545" y="9105"/>
                  <a:pt x="18885" y="8917"/>
                </a:cubicBezTo>
                <a:cubicBezTo>
                  <a:pt x="19213" y="8732"/>
                  <a:pt x="19540" y="8532"/>
                  <a:pt x="19863" y="8323"/>
                </a:cubicBezTo>
                <a:cubicBezTo>
                  <a:pt x="18640" y="13436"/>
                  <a:pt x="16777" y="17104"/>
                  <a:pt x="14634" y="18590"/>
                </a:cubicBezTo>
                <a:cubicBezTo>
                  <a:pt x="14044" y="19003"/>
                  <a:pt x="13387" y="19240"/>
                  <a:pt x="12723" y="19240"/>
                </a:cubicBezTo>
                <a:cubicBezTo>
                  <a:pt x="11514" y="19240"/>
                  <a:pt x="10279" y="18455"/>
                  <a:pt x="9370" y="16499"/>
                </a:cubicBezTo>
                <a:cubicBezTo>
                  <a:pt x="10104" y="16201"/>
                  <a:pt x="10818" y="15638"/>
                  <a:pt x="11461" y="14714"/>
                </a:cubicBezTo>
                <a:cubicBezTo>
                  <a:pt x="12681" y="12961"/>
                  <a:pt x="13569" y="9458"/>
                  <a:pt x="13150" y="5525"/>
                </a:cubicBezTo>
                <a:cubicBezTo>
                  <a:pt x="12782" y="2037"/>
                  <a:pt x="11613" y="0"/>
                  <a:pt x="10375" y="0"/>
                </a:cubicBezTo>
                <a:close/>
              </a:path>
            </a:pathLst>
          </a:custGeom>
          <a:solidFill>
            <a:srgbClr val="76BB40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defTabSz="2438400" rtl="0">
              <a:defRPr sz="36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pic>
        <p:nvPicPr>
          <p:cNvPr id="715" name="IMG_8628.png" descr="IMG_8628.png"/>
          <p:cNvPicPr>
            <a:picLocks noChangeAspect="1"/>
          </p:cNvPicPr>
          <p:nvPr/>
        </p:nvPicPr>
        <p:blipFill>
          <a:blip r:embed="rId5">
            <a:extLst/>
          </a:blip>
          <a:srcRect l="36242" t="58530" r="17738" b="18127"/>
          <a:stretch>
            <a:fillRect/>
          </a:stretch>
        </p:blipFill>
        <p:spPr>
          <a:xfrm>
            <a:off x="4352435" y="2495072"/>
            <a:ext cx="10360309" cy="3941290"/>
          </a:xfrm>
          <a:prstGeom prst="rect">
            <a:avLst/>
          </a:prstGeom>
          <a:ln w="12700">
            <a:miter lim="400000"/>
          </a:ln>
        </p:spPr>
      </p:pic>
      <p:pic>
        <p:nvPicPr>
          <p:cNvPr id="716" name="IMG_8628.png" descr="IMG_8628.png"/>
          <p:cNvPicPr>
            <a:picLocks noChangeAspect="1"/>
          </p:cNvPicPr>
          <p:nvPr/>
        </p:nvPicPr>
        <p:blipFill>
          <a:blip r:embed="rId5">
            <a:extLst/>
          </a:blip>
          <a:srcRect l="6863" t="60859" r="66128" b="21377"/>
          <a:stretch>
            <a:fillRect/>
          </a:stretch>
        </p:blipFill>
        <p:spPr>
          <a:xfrm>
            <a:off x="14817129" y="3693741"/>
            <a:ext cx="4941346" cy="243742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750">
        <p14:prism dir="l" isContent="0" isInverted="1"/>
      </p:transition>
    </mc:Choice>
    <mc:Fallback>
      <p:transition spd="fast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7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mph" nodeType="afterEffect" presetSubtype="0" presetID="8" grpId="2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Rot by="-2700000">
                                      <p:cBhvr>
                                        <p:cTn id="10" dur="1000" fill="hold"/>
                                        <p:tgtEl>
                                          <p:spTgt spid="7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Class="emph" nodeType="afterEffect" presetSubtype="0" presetID="8" grpId="3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Rot by="-2700000">
                                      <p:cBhvr>
                                        <p:cTn id="13" dur="1000" fill="hold"/>
                                        <p:tgtEl>
                                          <p:spTgt spid="7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Class="entr" nodeType="afterEffect" presetSubtype="4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in">
                                      <p:cBhvr>
                                        <p:cTn id="17" dur="60000"/>
                                        <p:tgtEl>
                                          <p:spTgt spid="6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emph" nodeType="afterEffect" presetSubtype="0" presetID="8" grpId="5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Rot by="-2700000">
                                      <p:cBhvr>
                                        <p:cTn id="20" dur="1000" fill="hold"/>
                                        <p:tgtEl>
                                          <p:spTgt spid="7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Class="emph" nodeType="afterEffect" presetSubtype="0" presetID="8" grpId="6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Rot by="-2700000">
                                      <p:cBhvr>
                                        <p:cTn id="23" dur="1000" fill="hold"/>
                                        <p:tgtEl>
                                          <p:spTgt spid="7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mph" nodeType="afterEffect" presetSubtype="0" presetID="35" grpId="7" repeatCount="4000" fill="hold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6" dur="1000" fill="hold"/>
                                        <p:tgtEl>
                                          <p:spTgt spid="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Class="emph" nodeType="afterEffect" presetSubtype="0" presetID="35" grpId="8" repeatCount="4000" fill="hold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9" dur="1000" fill="hold"/>
                                        <p:tgtEl>
                                          <p:spTgt spid="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Class="exit" nodeType="afterEffect" presetID="9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dissolve" transition="out">
                                      <p:cBhvr>
                                        <p:cTn id="32" dur="5250" fill="hold"/>
                                        <p:tgtEl>
                                          <p:spTgt spid="6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fill="hold">
                                          <p:stCondLst>
                                            <p:cond delay="5249"/>
                                          </p:stCondLst>
                                        </p:cTn>
                                        <p:tgtEl>
                                          <p:spTgt spid="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698" grpId="4"/>
      <p:bldP build="whole" bldLvl="1" animBg="1" rev="0" advAuto="0" spid="702" grpId="1"/>
      <p:bldP build="whole" bldLvl="1" animBg="1" rev="0" advAuto="0" spid="702" grpId="2"/>
      <p:bldP build="whole" bldLvl="1" animBg="1" rev="0" advAuto="0" spid="698" grpId="7"/>
      <p:bldP build="whole" bldLvl="1" animBg="1" rev="0" advAuto="0" spid="702" grpId="5"/>
      <p:bldP build="whole" bldLvl="1" animBg="1" rev="0" advAuto="0" spid="702" grpId="6"/>
      <p:bldP build="whole" bldLvl="1" animBg="1" rev="0" advAuto="0" spid="702" grpId="3"/>
      <p:bldP build="whole" bldLvl="1" animBg="1" rev="0" advAuto="0" spid="698" grpId="8"/>
      <p:bldP build="whole" bldLvl="1" animBg="1" rev="0" advAuto="0" spid="698" grpId="9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2" name="Google Shape;4333;p67"/>
          <p:cNvGrpSpPr/>
          <p:nvPr/>
        </p:nvGrpSpPr>
        <p:grpSpPr>
          <a:xfrm>
            <a:off x="15444837" y="2690375"/>
            <a:ext cx="5036134" cy="934379"/>
            <a:chOff x="0" y="0"/>
            <a:chExt cx="5036132" cy="934378"/>
          </a:xfrm>
        </p:grpSpPr>
        <p:sp>
          <p:nvSpPr>
            <p:cNvPr id="718" name="Google Shape;4334;p67"/>
            <p:cNvSpPr/>
            <p:nvPr/>
          </p:nvSpPr>
          <p:spPr>
            <a:xfrm>
              <a:off x="4690435" y="0"/>
              <a:ext cx="322640" cy="7825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2" y="0"/>
                  </a:moveTo>
                  <a:cubicBezTo>
                    <a:pt x="4844" y="0"/>
                    <a:pt x="0" y="1997"/>
                    <a:pt x="0" y="4452"/>
                  </a:cubicBezTo>
                  <a:lnTo>
                    <a:pt x="0" y="5022"/>
                  </a:lnTo>
                  <a:lnTo>
                    <a:pt x="2424" y="5022"/>
                  </a:lnTo>
                  <a:lnTo>
                    <a:pt x="2424" y="4452"/>
                  </a:lnTo>
                  <a:cubicBezTo>
                    <a:pt x="2424" y="2546"/>
                    <a:pt x="6174" y="999"/>
                    <a:pt x="10802" y="999"/>
                  </a:cubicBezTo>
                  <a:cubicBezTo>
                    <a:pt x="15426" y="999"/>
                    <a:pt x="19176" y="2546"/>
                    <a:pt x="19176" y="4452"/>
                  </a:cubicBezTo>
                  <a:lnTo>
                    <a:pt x="19176" y="18800"/>
                  </a:lnTo>
                  <a:cubicBezTo>
                    <a:pt x="19176" y="19798"/>
                    <a:pt x="17209" y="20602"/>
                    <a:pt x="14805" y="20602"/>
                  </a:cubicBezTo>
                  <a:lnTo>
                    <a:pt x="13732" y="20602"/>
                  </a:lnTo>
                  <a:cubicBezTo>
                    <a:pt x="11308" y="20602"/>
                    <a:pt x="9361" y="19798"/>
                    <a:pt x="9361" y="18800"/>
                  </a:cubicBezTo>
                  <a:lnTo>
                    <a:pt x="9361" y="6457"/>
                  </a:lnTo>
                  <a:cubicBezTo>
                    <a:pt x="9361" y="6123"/>
                    <a:pt x="8758" y="5956"/>
                    <a:pt x="8149" y="5956"/>
                  </a:cubicBezTo>
                  <a:cubicBezTo>
                    <a:pt x="7546" y="5956"/>
                    <a:pt x="6937" y="6123"/>
                    <a:pt x="6937" y="6457"/>
                  </a:cubicBezTo>
                  <a:lnTo>
                    <a:pt x="6937" y="18800"/>
                  </a:lnTo>
                  <a:cubicBezTo>
                    <a:pt x="6937" y="20347"/>
                    <a:pt x="9982" y="21600"/>
                    <a:pt x="13732" y="21600"/>
                  </a:cubicBezTo>
                  <a:lnTo>
                    <a:pt x="14805" y="21600"/>
                  </a:lnTo>
                  <a:cubicBezTo>
                    <a:pt x="18560" y="21600"/>
                    <a:pt x="21580" y="20347"/>
                    <a:pt x="21600" y="18800"/>
                  </a:cubicBezTo>
                  <a:lnTo>
                    <a:pt x="21600" y="4452"/>
                  </a:lnTo>
                  <a:cubicBezTo>
                    <a:pt x="21580" y="1997"/>
                    <a:pt x="16756" y="8"/>
                    <a:pt x="10802" y="0"/>
                  </a:cubicBezTo>
                  <a:close/>
                </a:path>
              </a:pathLst>
            </a:custGeom>
            <a:solidFill>
              <a:srgbClr val="95A5D2"/>
            </a:solidFill>
            <a:ln w="304800" cap="flat">
              <a:solidFill>
                <a:srgbClr val="FFFFFF"/>
              </a:solidFill>
              <a:prstDash val="solid"/>
              <a:round/>
            </a:ln>
            <a:effectLst>
              <a:outerShdw sx="100000" sy="100000" kx="0" ky="0" algn="b" rotWithShape="0" blurRad="165100" dist="50800" dir="5400000">
                <a:srgbClr val="000000">
                  <a:alpha val="2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719" name="Google Shape;4336;p67"/>
            <p:cNvSpPr/>
            <p:nvPr/>
          </p:nvSpPr>
          <p:spPr>
            <a:xfrm>
              <a:off x="4690435" y="0"/>
              <a:ext cx="322640" cy="7825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2" y="0"/>
                  </a:moveTo>
                  <a:cubicBezTo>
                    <a:pt x="4844" y="0"/>
                    <a:pt x="0" y="1997"/>
                    <a:pt x="0" y="4452"/>
                  </a:cubicBezTo>
                  <a:lnTo>
                    <a:pt x="0" y="5022"/>
                  </a:lnTo>
                  <a:lnTo>
                    <a:pt x="2424" y="5022"/>
                  </a:lnTo>
                  <a:lnTo>
                    <a:pt x="2424" y="4452"/>
                  </a:lnTo>
                  <a:cubicBezTo>
                    <a:pt x="2424" y="2546"/>
                    <a:pt x="6174" y="999"/>
                    <a:pt x="10802" y="999"/>
                  </a:cubicBezTo>
                  <a:cubicBezTo>
                    <a:pt x="15426" y="999"/>
                    <a:pt x="19176" y="2546"/>
                    <a:pt x="19176" y="4452"/>
                  </a:cubicBezTo>
                  <a:lnTo>
                    <a:pt x="19176" y="18800"/>
                  </a:lnTo>
                  <a:cubicBezTo>
                    <a:pt x="19176" y="19798"/>
                    <a:pt x="17209" y="20602"/>
                    <a:pt x="14805" y="20602"/>
                  </a:cubicBezTo>
                  <a:lnTo>
                    <a:pt x="13732" y="20602"/>
                  </a:lnTo>
                  <a:cubicBezTo>
                    <a:pt x="11308" y="20602"/>
                    <a:pt x="9361" y="19798"/>
                    <a:pt x="9361" y="18800"/>
                  </a:cubicBezTo>
                  <a:lnTo>
                    <a:pt x="9361" y="6457"/>
                  </a:lnTo>
                  <a:cubicBezTo>
                    <a:pt x="9361" y="6123"/>
                    <a:pt x="8758" y="5956"/>
                    <a:pt x="8149" y="5956"/>
                  </a:cubicBezTo>
                  <a:cubicBezTo>
                    <a:pt x="7546" y="5956"/>
                    <a:pt x="6937" y="6123"/>
                    <a:pt x="6937" y="6457"/>
                  </a:cubicBezTo>
                  <a:lnTo>
                    <a:pt x="6937" y="18800"/>
                  </a:lnTo>
                  <a:cubicBezTo>
                    <a:pt x="6937" y="20347"/>
                    <a:pt x="9982" y="21600"/>
                    <a:pt x="13732" y="21600"/>
                  </a:cubicBezTo>
                  <a:lnTo>
                    <a:pt x="14805" y="21600"/>
                  </a:lnTo>
                  <a:cubicBezTo>
                    <a:pt x="18560" y="21600"/>
                    <a:pt x="21580" y="20347"/>
                    <a:pt x="21600" y="18800"/>
                  </a:cubicBezTo>
                  <a:lnTo>
                    <a:pt x="21600" y="4452"/>
                  </a:lnTo>
                  <a:cubicBezTo>
                    <a:pt x="21580" y="1997"/>
                    <a:pt x="16756" y="8"/>
                    <a:pt x="10802" y="0"/>
                  </a:cubicBezTo>
                  <a:close/>
                </a:path>
              </a:pathLst>
            </a:custGeom>
            <a:solidFill>
              <a:srgbClr val="95A5D2"/>
            </a:solidFill>
            <a:ln w="3048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720" name="Google Shape;4337;p67"/>
            <p:cNvSpPr/>
            <p:nvPr/>
          </p:nvSpPr>
          <p:spPr>
            <a:xfrm>
              <a:off x="0" y="116217"/>
              <a:ext cx="5036133" cy="8181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121"/>
                  </a:lnTo>
                  <a:cubicBezTo>
                    <a:pt x="19" y="21103"/>
                    <a:pt x="41" y="21094"/>
                    <a:pt x="64" y="21091"/>
                  </a:cubicBezTo>
                  <a:cubicBezTo>
                    <a:pt x="68" y="21091"/>
                    <a:pt x="72" y="21091"/>
                    <a:pt x="75" y="21091"/>
                  </a:cubicBezTo>
                  <a:cubicBezTo>
                    <a:pt x="247" y="21091"/>
                    <a:pt x="281" y="21600"/>
                    <a:pt x="453" y="21600"/>
                  </a:cubicBezTo>
                  <a:cubicBezTo>
                    <a:pt x="457" y="21600"/>
                    <a:pt x="460" y="21600"/>
                    <a:pt x="464" y="21599"/>
                  </a:cubicBezTo>
                  <a:cubicBezTo>
                    <a:pt x="648" y="21578"/>
                    <a:pt x="642" y="21446"/>
                    <a:pt x="826" y="21422"/>
                  </a:cubicBezTo>
                  <a:cubicBezTo>
                    <a:pt x="1012" y="21399"/>
                    <a:pt x="997" y="21140"/>
                    <a:pt x="1183" y="21116"/>
                  </a:cubicBezTo>
                  <a:cubicBezTo>
                    <a:pt x="1369" y="21094"/>
                    <a:pt x="1364" y="21001"/>
                    <a:pt x="1548" y="20976"/>
                  </a:cubicBezTo>
                  <a:cubicBezTo>
                    <a:pt x="1554" y="20976"/>
                    <a:pt x="1560" y="20975"/>
                    <a:pt x="1566" y="20975"/>
                  </a:cubicBezTo>
                  <a:cubicBezTo>
                    <a:pt x="1730" y="20975"/>
                    <a:pt x="1754" y="21266"/>
                    <a:pt x="1918" y="21266"/>
                  </a:cubicBezTo>
                  <a:cubicBezTo>
                    <a:pt x="1924" y="21266"/>
                    <a:pt x="1930" y="21265"/>
                    <a:pt x="1936" y="21265"/>
                  </a:cubicBezTo>
                  <a:cubicBezTo>
                    <a:pt x="2120" y="21240"/>
                    <a:pt x="2114" y="21099"/>
                    <a:pt x="2298" y="21077"/>
                  </a:cubicBezTo>
                  <a:cubicBezTo>
                    <a:pt x="2482" y="21055"/>
                    <a:pt x="2479" y="20981"/>
                    <a:pt x="2663" y="20957"/>
                  </a:cubicBezTo>
                  <a:cubicBezTo>
                    <a:pt x="2849" y="20935"/>
                    <a:pt x="2847" y="20896"/>
                    <a:pt x="3031" y="20871"/>
                  </a:cubicBezTo>
                  <a:cubicBezTo>
                    <a:pt x="3036" y="20871"/>
                    <a:pt x="3041" y="20871"/>
                    <a:pt x="3046" y="20871"/>
                  </a:cubicBezTo>
                  <a:cubicBezTo>
                    <a:pt x="3212" y="20871"/>
                    <a:pt x="3241" y="21236"/>
                    <a:pt x="3406" y="21236"/>
                  </a:cubicBezTo>
                  <a:cubicBezTo>
                    <a:pt x="3411" y="21236"/>
                    <a:pt x="3417" y="21236"/>
                    <a:pt x="3422" y="21235"/>
                  </a:cubicBezTo>
                  <a:cubicBezTo>
                    <a:pt x="3606" y="21213"/>
                    <a:pt x="3574" y="20598"/>
                    <a:pt x="3759" y="20576"/>
                  </a:cubicBezTo>
                  <a:cubicBezTo>
                    <a:pt x="3762" y="20576"/>
                    <a:pt x="3765" y="20575"/>
                    <a:pt x="3768" y="20575"/>
                  </a:cubicBezTo>
                  <a:cubicBezTo>
                    <a:pt x="3942" y="20575"/>
                    <a:pt x="3976" y="21136"/>
                    <a:pt x="4150" y="21136"/>
                  </a:cubicBezTo>
                  <a:cubicBezTo>
                    <a:pt x="4154" y="21136"/>
                    <a:pt x="4157" y="21136"/>
                    <a:pt x="4160" y="21135"/>
                  </a:cubicBezTo>
                  <a:cubicBezTo>
                    <a:pt x="4344" y="21113"/>
                    <a:pt x="4314" y="20522"/>
                    <a:pt x="4498" y="20500"/>
                  </a:cubicBezTo>
                  <a:cubicBezTo>
                    <a:pt x="4503" y="20500"/>
                    <a:pt x="4508" y="20500"/>
                    <a:pt x="4512" y="20500"/>
                  </a:cubicBezTo>
                  <a:cubicBezTo>
                    <a:pt x="4681" y="20500"/>
                    <a:pt x="4708" y="20887"/>
                    <a:pt x="4877" y="20887"/>
                  </a:cubicBezTo>
                  <a:cubicBezTo>
                    <a:pt x="4882" y="20887"/>
                    <a:pt x="4886" y="20887"/>
                    <a:pt x="4891" y="20886"/>
                  </a:cubicBezTo>
                  <a:cubicBezTo>
                    <a:pt x="5075" y="20864"/>
                    <a:pt x="5059" y="20544"/>
                    <a:pt x="5243" y="20520"/>
                  </a:cubicBezTo>
                  <a:cubicBezTo>
                    <a:pt x="5313" y="20511"/>
                    <a:pt x="5356" y="20509"/>
                    <a:pt x="5393" y="20509"/>
                  </a:cubicBezTo>
                  <a:cubicBezTo>
                    <a:pt x="5420" y="20509"/>
                    <a:pt x="5443" y="20509"/>
                    <a:pt x="5471" y="20509"/>
                  </a:cubicBezTo>
                  <a:cubicBezTo>
                    <a:pt x="5506" y="20509"/>
                    <a:pt x="5549" y="20508"/>
                    <a:pt x="5613" y="20500"/>
                  </a:cubicBezTo>
                  <a:cubicBezTo>
                    <a:pt x="5799" y="20478"/>
                    <a:pt x="5791" y="20329"/>
                    <a:pt x="5975" y="20307"/>
                  </a:cubicBezTo>
                  <a:cubicBezTo>
                    <a:pt x="6160" y="20285"/>
                    <a:pt x="6158" y="20263"/>
                    <a:pt x="6344" y="20241"/>
                  </a:cubicBezTo>
                  <a:cubicBezTo>
                    <a:pt x="6348" y="20241"/>
                    <a:pt x="6352" y="20241"/>
                    <a:pt x="6356" y="20241"/>
                  </a:cubicBezTo>
                  <a:cubicBezTo>
                    <a:pt x="6525" y="20241"/>
                    <a:pt x="6556" y="20684"/>
                    <a:pt x="6725" y="20684"/>
                  </a:cubicBezTo>
                  <a:cubicBezTo>
                    <a:pt x="6729" y="20684"/>
                    <a:pt x="6733" y="20684"/>
                    <a:pt x="6737" y="20684"/>
                  </a:cubicBezTo>
                  <a:cubicBezTo>
                    <a:pt x="6922" y="20659"/>
                    <a:pt x="6914" y="20498"/>
                    <a:pt x="7100" y="20476"/>
                  </a:cubicBezTo>
                  <a:cubicBezTo>
                    <a:pt x="7284" y="20454"/>
                    <a:pt x="7271" y="20219"/>
                    <a:pt x="7457" y="20197"/>
                  </a:cubicBezTo>
                  <a:cubicBezTo>
                    <a:pt x="7464" y="20196"/>
                    <a:pt x="7470" y="20196"/>
                    <a:pt x="7476" y="20196"/>
                  </a:cubicBezTo>
                  <a:cubicBezTo>
                    <a:pt x="7636" y="20196"/>
                    <a:pt x="7660" y="20443"/>
                    <a:pt x="7820" y="20443"/>
                  </a:cubicBezTo>
                  <a:cubicBezTo>
                    <a:pt x="7826" y="20443"/>
                    <a:pt x="7833" y="20443"/>
                    <a:pt x="7839" y="20442"/>
                  </a:cubicBezTo>
                  <a:cubicBezTo>
                    <a:pt x="8025" y="20422"/>
                    <a:pt x="8016" y="20226"/>
                    <a:pt x="8200" y="20204"/>
                  </a:cubicBezTo>
                  <a:cubicBezTo>
                    <a:pt x="8384" y="20180"/>
                    <a:pt x="8381" y="20102"/>
                    <a:pt x="8565" y="20082"/>
                  </a:cubicBezTo>
                  <a:cubicBezTo>
                    <a:pt x="8569" y="20082"/>
                    <a:pt x="8573" y="20082"/>
                    <a:pt x="8576" y="20082"/>
                  </a:cubicBezTo>
                  <a:cubicBezTo>
                    <a:pt x="8746" y="20082"/>
                    <a:pt x="8779" y="20550"/>
                    <a:pt x="8948" y="20550"/>
                  </a:cubicBezTo>
                  <a:cubicBezTo>
                    <a:pt x="8952" y="20550"/>
                    <a:pt x="8956" y="20549"/>
                    <a:pt x="8960" y="20549"/>
                  </a:cubicBezTo>
                  <a:cubicBezTo>
                    <a:pt x="9146" y="20527"/>
                    <a:pt x="9145" y="20522"/>
                    <a:pt x="9330" y="20498"/>
                  </a:cubicBezTo>
                  <a:cubicBezTo>
                    <a:pt x="9515" y="20476"/>
                    <a:pt x="9492" y="20048"/>
                    <a:pt x="9677" y="20026"/>
                  </a:cubicBezTo>
                  <a:cubicBezTo>
                    <a:pt x="9684" y="20025"/>
                    <a:pt x="9691" y="20025"/>
                    <a:pt x="9697" y="20025"/>
                  </a:cubicBezTo>
                  <a:cubicBezTo>
                    <a:pt x="9856" y="20025"/>
                    <a:pt x="9880" y="20260"/>
                    <a:pt x="10039" y="20260"/>
                  </a:cubicBezTo>
                  <a:cubicBezTo>
                    <a:pt x="10046" y="20260"/>
                    <a:pt x="10053" y="20259"/>
                    <a:pt x="10061" y="20258"/>
                  </a:cubicBezTo>
                  <a:cubicBezTo>
                    <a:pt x="10245" y="20236"/>
                    <a:pt x="10237" y="20090"/>
                    <a:pt x="10423" y="20068"/>
                  </a:cubicBezTo>
                  <a:cubicBezTo>
                    <a:pt x="10607" y="20046"/>
                    <a:pt x="10594" y="19797"/>
                    <a:pt x="10780" y="19772"/>
                  </a:cubicBezTo>
                  <a:cubicBezTo>
                    <a:pt x="10784" y="19772"/>
                    <a:pt x="10788" y="19771"/>
                    <a:pt x="10791" y="19771"/>
                  </a:cubicBezTo>
                  <a:cubicBezTo>
                    <a:pt x="10962" y="19771"/>
                    <a:pt x="10994" y="20256"/>
                    <a:pt x="11166" y="20256"/>
                  </a:cubicBezTo>
                  <a:cubicBezTo>
                    <a:pt x="11170" y="20256"/>
                    <a:pt x="11173" y="20256"/>
                    <a:pt x="11177" y="20256"/>
                  </a:cubicBezTo>
                  <a:cubicBezTo>
                    <a:pt x="11362" y="20231"/>
                    <a:pt x="11345" y="19929"/>
                    <a:pt x="11530" y="19907"/>
                  </a:cubicBezTo>
                  <a:cubicBezTo>
                    <a:pt x="11714" y="19885"/>
                    <a:pt x="11705" y="19677"/>
                    <a:pt x="11889" y="19653"/>
                  </a:cubicBezTo>
                  <a:cubicBezTo>
                    <a:pt x="12073" y="19631"/>
                    <a:pt x="12074" y="19648"/>
                    <a:pt x="12259" y="19623"/>
                  </a:cubicBezTo>
                  <a:cubicBezTo>
                    <a:pt x="12274" y="19621"/>
                    <a:pt x="12289" y="19620"/>
                    <a:pt x="12302" y="19620"/>
                  </a:cubicBezTo>
                  <a:cubicBezTo>
                    <a:pt x="12433" y="19620"/>
                    <a:pt x="12462" y="19711"/>
                    <a:pt x="12595" y="19711"/>
                  </a:cubicBezTo>
                  <a:cubicBezTo>
                    <a:pt x="12607" y="19711"/>
                    <a:pt x="12620" y="19710"/>
                    <a:pt x="12635" y="19708"/>
                  </a:cubicBezTo>
                  <a:cubicBezTo>
                    <a:pt x="12819" y="19687"/>
                    <a:pt x="12816" y="19633"/>
                    <a:pt x="13002" y="19611"/>
                  </a:cubicBezTo>
                  <a:cubicBezTo>
                    <a:pt x="13007" y="19610"/>
                    <a:pt x="13011" y="19610"/>
                    <a:pt x="13016" y="19610"/>
                  </a:cubicBezTo>
                  <a:cubicBezTo>
                    <a:pt x="13182" y="19610"/>
                    <a:pt x="13210" y="19973"/>
                    <a:pt x="13377" y="19973"/>
                  </a:cubicBezTo>
                  <a:cubicBezTo>
                    <a:pt x="13381" y="19973"/>
                    <a:pt x="13386" y="19973"/>
                    <a:pt x="13391" y="19972"/>
                  </a:cubicBezTo>
                  <a:cubicBezTo>
                    <a:pt x="13413" y="19970"/>
                    <a:pt x="13432" y="19968"/>
                    <a:pt x="13449" y="19968"/>
                  </a:cubicBezTo>
                  <a:cubicBezTo>
                    <a:pt x="13561" y="19968"/>
                    <a:pt x="13593" y="20016"/>
                    <a:pt x="13705" y="20016"/>
                  </a:cubicBezTo>
                  <a:cubicBezTo>
                    <a:pt x="13722" y="20016"/>
                    <a:pt x="13742" y="20014"/>
                    <a:pt x="13764" y="20012"/>
                  </a:cubicBezTo>
                  <a:cubicBezTo>
                    <a:pt x="13950" y="19990"/>
                    <a:pt x="13943" y="19882"/>
                    <a:pt x="14127" y="19860"/>
                  </a:cubicBezTo>
                  <a:cubicBezTo>
                    <a:pt x="14313" y="19838"/>
                    <a:pt x="14302" y="19628"/>
                    <a:pt x="14486" y="19606"/>
                  </a:cubicBezTo>
                  <a:cubicBezTo>
                    <a:pt x="14670" y="19584"/>
                    <a:pt x="14655" y="19252"/>
                    <a:pt x="14839" y="19230"/>
                  </a:cubicBezTo>
                  <a:cubicBezTo>
                    <a:pt x="14846" y="19229"/>
                    <a:pt x="14852" y="19229"/>
                    <a:pt x="14858" y="19229"/>
                  </a:cubicBezTo>
                  <a:cubicBezTo>
                    <a:pt x="15018" y="19229"/>
                    <a:pt x="15044" y="19480"/>
                    <a:pt x="15204" y="19480"/>
                  </a:cubicBezTo>
                  <a:cubicBezTo>
                    <a:pt x="15210" y="19480"/>
                    <a:pt x="15216" y="19480"/>
                    <a:pt x="15223" y="19479"/>
                  </a:cubicBezTo>
                  <a:cubicBezTo>
                    <a:pt x="15407" y="19457"/>
                    <a:pt x="15404" y="19403"/>
                    <a:pt x="15588" y="19379"/>
                  </a:cubicBezTo>
                  <a:cubicBezTo>
                    <a:pt x="15772" y="19357"/>
                    <a:pt x="15761" y="19130"/>
                    <a:pt x="15946" y="19108"/>
                  </a:cubicBezTo>
                  <a:cubicBezTo>
                    <a:pt x="15958" y="19106"/>
                    <a:pt x="15970" y="19106"/>
                    <a:pt x="15981" y="19106"/>
                  </a:cubicBezTo>
                  <a:cubicBezTo>
                    <a:pt x="16122" y="19106"/>
                    <a:pt x="16148" y="19220"/>
                    <a:pt x="16289" y="19220"/>
                  </a:cubicBezTo>
                  <a:cubicBezTo>
                    <a:pt x="16299" y="19220"/>
                    <a:pt x="16311" y="19219"/>
                    <a:pt x="16324" y="19217"/>
                  </a:cubicBezTo>
                  <a:cubicBezTo>
                    <a:pt x="16508" y="19195"/>
                    <a:pt x="16501" y="19076"/>
                    <a:pt x="16686" y="19054"/>
                  </a:cubicBezTo>
                  <a:cubicBezTo>
                    <a:pt x="16700" y="19052"/>
                    <a:pt x="16714" y="19051"/>
                    <a:pt x="16726" y="19051"/>
                  </a:cubicBezTo>
                  <a:cubicBezTo>
                    <a:pt x="16858" y="19051"/>
                    <a:pt x="16887" y="19140"/>
                    <a:pt x="17018" y="19140"/>
                  </a:cubicBezTo>
                  <a:cubicBezTo>
                    <a:pt x="17031" y="19140"/>
                    <a:pt x="17046" y="19139"/>
                    <a:pt x="17062" y="19137"/>
                  </a:cubicBezTo>
                  <a:cubicBezTo>
                    <a:pt x="17090" y="19134"/>
                    <a:pt x="17114" y="19132"/>
                    <a:pt x="17134" y="19132"/>
                  </a:cubicBezTo>
                  <a:cubicBezTo>
                    <a:pt x="17230" y="19132"/>
                    <a:pt x="17265" y="19161"/>
                    <a:pt x="17362" y="19161"/>
                  </a:cubicBezTo>
                  <a:cubicBezTo>
                    <a:pt x="17383" y="19161"/>
                    <a:pt x="17407" y="19160"/>
                    <a:pt x="17435" y="19157"/>
                  </a:cubicBezTo>
                  <a:cubicBezTo>
                    <a:pt x="17619" y="19135"/>
                    <a:pt x="17610" y="18963"/>
                    <a:pt x="17795" y="18944"/>
                  </a:cubicBezTo>
                  <a:cubicBezTo>
                    <a:pt x="17799" y="18944"/>
                    <a:pt x="17803" y="18944"/>
                    <a:pt x="17806" y="18944"/>
                  </a:cubicBezTo>
                  <a:cubicBezTo>
                    <a:pt x="17977" y="18944"/>
                    <a:pt x="18010" y="19463"/>
                    <a:pt x="18181" y="19463"/>
                  </a:cubicBezTo>
                  <a:cubicBezTo>
                    <a:pt x="18185" y="19463"/>
                    <a:pt x="18189" y="19463"/>
                    <a:pt x="18193" y="19462"/>
                  </a:cubicBezTo>
                  <a:cubicBezTo>
                    <a:pt x="18375" y="19440"/>
                    <a:pt x="18361" y="19154"/>
                    <a:pt x="18547" y="19132"/>
                  </a:cubicBezTo>
                  <a:cubicBezTo>
                    <a:pt x="18567" y="19130"/>
                    <a:pt x="18585" y="19129"/>
                    <a:pt x="18601" y="19129"/>
                  </a:cubicBezTo>
                  <a:cubicBezTo>
                    <a:pt x="18718" y="19129"/>
                    <a:pt x="18749" y="19182"/>
                    <a:pt x="18865" y="19182"/>
                  </a:cubicBezTo>
                  <a:cubicBezTo>
                    <a:pt x="18881" y="19182"/>
                    <a:pt x="18900" y="19181"/>
                    <a:pt x="18920" y="19178"/>
                  </a:cubicBezTo>
                  <a:cubicBezTo>
                    <a:pt x="19104" y="19157"/>
                    <a:pt x="19091" y="18910"/>
                    <a:pt x="19275" y="18886"/>
                  </a:cubicBezTo>
                  <a:cubicBezTo>
                    <a:pt x="19288" y="18884"/>
                    <a:pt x="19300" y="18883"/>
                    <a:pt x="19311" y="18883"/>
                  </a:cubicBezTo>
                  <a:cubicBezTo>
                    <a:pt x="19450" y="18883"/>
                    <a:pt x="19477" y="18995"/>
                    <a:pt x="19617" y="18995"/>
                  </a:cubicBezTo>
                  <a:cubicBezTo>
                    <a:pt x="19628" y="18995"/>
                    <a:pt x="19639" y="18995"/>
                    <a:pt x="19652" y="18993"/>
                  </a:cubicBezTo>
                  <a:cubicBezTo>
                    <a:pt x="19673" y="18990"/>
                    <a:pt x="19691" y="18989"/>
                    <a:pt x="19708" y="18989"/>
                  </a:cubicBezTo>
                  <a:cubicBezTo>
                    <a:pt x="19824" y="18989"/>
                    <a:pt x="19854" y="19040"/>
                    <a:pt x="19969" y="19040"/>
                  </a:cubicBezTo>
                  <a:cubicBezTo>
                    <a:pt x="19986" y="19040"/>
                    <a:pt x="20004" y="19039"/>
                    <a:pt x="20025" y="19037"/>
                  </a:cubicBezTo>
                  <a:cubicBezTo>
                    <a:pt x="20209" y="19013"/>
                    <a:pt x="20204" y="18878"/>
                    <a:pt x="20387" y="18856"/>
                  </a:cubicBezTo>
                  <a:cubicBezTo>
                    <a:pt x="20571" y="18834"/>
                    <a:pt x="20558" y="18577"/>
                    <a:pt x="20742" y="18555"/>
                  </a:cubicBezTo>
                  <a:cubicBezTo>
                    <a:pt x="20746" y="18555"/>
                    <a:pt x="20750" y="18555"/>
                    <a:pt x="20753" y="18555"/>
                  </a:cubicBezTo>
                  <a:cubicBezTo>
                    <a:pt x="20926" y="18555"/>
                    <a:pt x="20959" y="19064"/>
                    <a:pt x="21129" y="19064"/>
                  </a:cubicBezTo>
                  <a:cubicBezTo>
                    <a:pt x="21132" y="19064"/>
                    <a:pt x="21136" y="19064"/>
                    <a:pt x="21140" y="19063"/>
                  </a:cubicBezTo>
                  <a:cubicBezTo>
                    <a:pt x="21324" y="19042"/>
                    <a:pt x="21312" y="18800"/>
                    <a:pt x="21497" y="18778"/>
                  </a:cubicBezTo>
                  <a:cubicBezTo>
                    <a:pt x="21504" y="18777"/>
                    <a:pt x="21511" y="18776"/>
                    <a:pt x="21519" y="18776"/>
                  </a:cubicBezTo>
                  <a:cubicBezTo>
                    <a:pt x="21546" y="18776"/>
                    <a:pt x="21574" y="18783"/>
                    <a:pt x="21600" y="18795"/>
                  </a:cubicBezTo>
                  <a:lnTo>
                    <a:pt x="21599" y="0"/>
                  </a:lnTo>
                  <a:close/>
                </a:path>
              </a:pathLst>
            </a:custGeom>
            <a:solidFill>
              <a:srgbClr val="FFE2D6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721" name="Google Shape;4338;p67"/>
            <p:cNvSpPr/>
            <p:nvPr/>
          </p:nvSpPr>
          <p:spPr>
            <a:xfrm>
              <a:off x="4690435" y="0"/>
              <a:ext cx="322640" cy="7825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2" y="0"/>
                  </a:moveTo>
                  <a:cubicBezTo>
                    <a:pt x="4844" y="0"/>
                    <a:pt x="0" y="1997"/>
                    <a:pt x="0" y="4452"/>
                  </a:cubicBezTo>
                  <a:lnTo>
                    <a:pt x="0" y="5022"/>
                  </a:lnTo>
                  <a:lnTo>
                    <a:pt x="2424" y="5022"/>
                  </a:lnTo>
                  <a:lnTo>
                    <a:pt x="2424" y="4452"/>
                  </a:lnTo>
                  <a:cubicBezTo>
                    <a:pt x="2424" y="2546"/>
                    <a:pt x="6174" y="999"/>
                    <a:pt x="10802" y="999"/>
                  </a:cubicBezTo>
                  <a:cubicBezTo>
                    <a:pt x="15426" y="999"/>
                    <a:pt x="19176" y="2546"/>
                    <a:pt x="19176" y="4452"/>
                  </a:cubicBezTo>
                  <a:lnTo>
                    <a:pt x="19176" y="18800"/>
                  </a:lnTo>
                  <a:cubicBezTo>
                    <a:pt x="19176" y="19798"/>
                    <a:pt x="17209" y="20602"/>
                    <a:pt x="14805" y="20602"/>
                  </a:cubicBezTo>
                  <a:lnTo>
                    <a:pt x="13732" y="20602"/>
                  </a:lnTo>
                  <a:cubicBezTo>
                    <a:pt x="11308" y="20602"/>
                    <a:pt x="9361" y="19798"/>
                    <a:pt x="9361" y="18800"/>
                  </a:cubicBezTo>
                  <a:lnTo>
                    <a:pt x="9361" y="6457"/>
                  </a:lnTo>
                  <a:cubicBezTo>
                    <a:pt x="9361" y="6123"/>
                    <a:pt x="8758" y="5956"/>
                    <a:pt x="8149" y="5956"/>
                  </a:cubicBezTo>
                  <a:cubicBezTo>
                    <a:pt x="7546" y="5956"/>
                    <a:pt x="6937" y="6123"/>
                    <a:pt x="6937" y="6457"/>
                  </a:cubicBezTo>
                  <a:lnTo>
                    <a:pt x="6937" y="18800"/>
                  </a:lnTo>
                  <a:cubicBezTo>
                    <a:pt x="6937" y="20347"/>
                    <a:pt x="9982" y="21600"/>
                    <a:pt x="13732" y="21600"/>
                  </a:cubicBezTo>
                  <a:lnTo>
                    <a:pt x="14805" y="21600"/>
                  </a:lnTo>
                  <a:cubicBezTo>
                    <a:pt x="18560" y="21600"/>
                    <a:pt x="21580" y="20347"/>
                    <a:pt x="21600" y="18800"/>
                  </a:cubicBezTo>
                  <a:lnTo>
                    <a:pt x="21600" y="4452"/>
                  </a:lnTo>
                  <a:cubicBezTo>
                    <a:pt x="21580" y="1997"/>
                    <a:pt x="16756" y="8"/>
                    <a:pt x="10802" y="0"/>
                  </a:cubicBezTo>
                  <a:close/>
                </a:path>
              </a:pathLst>
            </a:custGeom>
            <a:solidFill>
              <a:srgbClr val="D9827D"/>
            </a:solidFill>
            <a:ln w="50800" cap="flat">
              <a:solidFill>
                <a:srgbClr val="D9827D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sp>
        <p:nvSpPr>
          <p:cNvPr id="723" name="تدرب وحل المسائل"/>
          <p:cNvSpPr txBox="1"/>
          <p:nvPr/>
        </p:nvSpPr>
        <p:spPr>
          <a:xfrm>
            <a:off x="16054779" y="2851550"/>
            <a:ext cx="3336430" cy="6120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defTabSz="914400">
              <a:lnSpc>
                <a:spcPct val="80000"/>
              </a:lnSpc>
              <a:defRPr b="1" sz="3500" u="sng">
                <a:solidFill>
                  <a:srgbClr val="B51A00"/>
                </a:solidFill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تدرب وحل المسائل</a:t>
            </a:r>
          </a:p>
        </p:txBody>
      </p:sp>
      <p:sp>
        <p:nvSpPr>
          <p:cNvPr id="724" name="صفحة…"/>
          <p:cNvSpPr txBox="1"/>
          <p:nvPr/>
        </p:nvSpPr>
        <p:spPr>
          <a:xfrm>
            <a:off x="563548" y="703133"/>
            <a:ext cx="3163488" cy="9015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defTabSz="914400" rtl="0">
              <a:defRPr b="1" sz="31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صفحة</a:t>
            </a:r>
          </a:p>
          <a:p>
            <a:pPr defTabSz="914400" rtl="0">
              <a:defRPr b="1" sz="31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١٢٤</a:t>
            </a:r>
          </a:p>
        </p:txBody>
      </p:sp>
      <p:sp>
        <p:nvSpPr>
          <p:cNvPr id="725" name="مستطيل مستدير الزوايا"/>
          <p:cNvSpPr/>
          <p:nvPr/>
        </p:nvSpPr>
        <p:spPr>
          <a:xfrm>
            <a:off x="4112404" y="6743802"/>
            <a:ext cx="15963186" cy="4527179"/>
          </a:xfrm>
          <a:prstGeom prst="roundRect">
            <a:avLst>
              <a:gd name="adj" fmla="val 3947"/>
            </a:avLst>
          </a:prstGeom>
          <a:solidFill>
            <a:srgbClr val="FFFFFF"/>
          </a:solidFill>
          <a:ln w="38100">
            <a:solidFill>
              <a:srgbClr val="FFA57D"/>
            </a:solidFill>
            <a:custDash>
              <a:ds d="600000" sp="6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pPr>
          </a:p>
        </p:txBody>
      </p:sp>
      <p:sp>
        <p:nvSpPr>
          <p:cNvPr id="726" name="Google Shape;4376;p67"/>
          <p:cNvSpPr/>
          <p:nvPr/>
        </p:nvSpPr>
        <p:spPr>
          <a:xfrm rot="9913345">
            <a:off x="18626061" y="6263899"/>
            <a:ext cx="1372717" cy="70985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67" h="21600" fill="norm" stroke="1" extrusionOk="0">
                <a:moveTo>
                  <a:pt x="10443" y="2182"/>
                </a:moveTo>
                <a:cubicBezTo>
                  <a:pt x="11100" y="2182"/>
                  <a:pt x="11746" y="2931"/>
                  <a:pt x="12144" y="4533"/>
                </a:cubicBezTo>
                <a:cubicBezTo>
                  <a:pt x="12468" y="5844"/>
                  <a:pt x="12594" y="7508"/>
                  <a:pt x="12421" y="9051"/>
                </a:cubicBezTo>
                <a:cubicBezTo>
                  <a:pt x="12259" y="10505"/>
                  <a:pt x="11849" y="11628"/>
                  <a:pt x="11399" y="12433"/>
                </a:cubicBezTo>
                <a:cubicBezTo>
                  <a:pt x="10617" y="13811"/>
                  <a:pt x="9674" y="14470"/>
                  <a:pt x="8735" y="14714"/>
                </a:cubicBezTo>
                <a:cubicBezTo>
                  <a:pt x="8533" y="13986"/>
                  <a:pt x="8372" y="13181"/>
                  <a:pt x="8253" y="12322"/>
                </a:cubicBezTo>
                <a:cubicBezTo>
                  <a:pt x="7831" y="9293"/>
                  <a:pt x="7985" y="5767"/>
                  <a:pt x="8932" y="3642"/>
                </a:cubicBezTo>
                <a:cubicBezTo>
                  <a:pt x="9356" y="2686"/>
                  <a:pt x="9903" y="2182"/>
                  <a:pt x="10443" y="2182"/>
                </a:cubicBezTo>
                <a:close/>
                <a:moveTo>
                  <a:pt x="10375" y="0"/>
                </a:moveTo>
                <a:cubicBezTo>
                  <a:pt x="10169" y="0"/>
                  <a:pt x="9962" y="57"/>
                  <a:pt x="9757" y="170"/>
                </a:cubicBezTo>
                <a:cubicBezTo>
                  <a:pt x="8312" y="975"/>
                  <a:pt x="7278" y="4599"/>
                  <a:pt x="7200" y="8631"/>
                </a:cubicBezTo>
                <a:cubicBezTo>
                  <a:pt x="7156" y="10823"/>
                  <a:pt x="7373" y="12961"/>
                  <a:pt x="7768" y="14813"/>
                </a:cubicBezTo>
                <a:lnTo>
                  <a:pt x="7626" y="14813"/>
                </a:lnTo>
                <a:cubicBezTo>
                  <a:pt x="6071" y="14692"/>
                  <a:pt x="4556" y="13403"/>
                  <a:pt x="3241" y="11068"/>
                </a:cubicBezTo>
                <a:cubicBezTo>
                  <a:pt x="2626" y="9954"/>
                  <a:pt x="2057" y="8643"/>
                  <a:pt x="1552" y="7155"/>
                </a:cubicBezTo>
                <a:cubicBezTo>
                  <a:pt x="1055" y="5701"/>
                  <a:pt x="637" y="4049"/>
                  <a:pt x="191" y="2474"/>
                </a:cubicBezTo>
                <a:cubicBezTo>
                  <a:pt x="173" y="2402"/>
                  <a:pt x="147" y="2373"/>
                  <a:pt x="121" y="2373"/>
                </a:cubicBezTo>
                <a:cubicBezTo>
                  <a:pt x="53" y="2373"/>
                  <a:pt x="-20" y="2575"/>
                  <a:pt x="6" y="2782"/>
                </a:cubicBezTo>
                <a:cubicBezTo>
                  <a:pt x="459" y="6496"/>
                  <a:pt x="1552" y="9614"/>
                  <a:pt x="2669" y="11883"/>
                </a:cubicBezTo>
                <a:cubicBezTo>
                  <a:pt x="3944" y="14438"/>
                  <a:pt x="5435" y="16048"/>
                  <a:pt x="6998" y="16541"/>
                </a:cubicBezTo>
                <a:cubicBezTo>
                  <a:pt x="7367" y="16657"/>
                  <a:pt x="7738" y="16722"/>
                  <a:pt x="8111" y="16722"/>
                </a:cubicBezTo>
                <a:cubicBezTo>
                  <a:pt x="8165" y="16722"/>
                  <a:pt x="8219" y="16722"/>
                  <a:pt x="8273" y="16719"/>
                </a:cubicBezTo>
                <a:cubicBezTo>
                  <a:pt x="8486" y="17391"/>
                  <a:pt x="8723" y="18008"/>
                  <a:pt x="8980" y="18536"/>
                </a:cubicBezTo>
                <a:cubicBezTo>
                  <a:pt x="10036" y="20716"/>
                  <a:pt x="11392" y="21600"/>
                  <a:pt x="12701" y="21600"/>
                </a:cubicBezTo>
                <a:cubicBezTo>
                  <a:pt x="12893" y="21600"/>
                  <a:pt x="13084" y="21580"/>
                  <a:pt x="13273" y="21543"/>
                </a:cubicBezTo>
                <a:cubicBezTo>
                  <a:pt x="16102" y="20993"/>
                  <a:pt x="18758" y="16751"/>
                  <a:pt x="20408" y="10330"/>
                </a:cubicBezTo>
                <a:cubicBezTo>
                  <a:pt x="20416" y="10295"/>
                  <a:pt x="20420" y="10263"/>
                  <a:pt x="20428" y="10228"/>
                </a:cubicBezTo>
                <a:cubicBezTo>
                  <a:pt x="20455" y="11199"/>
                  <a:pt x="20487" y="12169"/>
                  <a:pt x="20538" y="13127"/>
                </a:cubicBezTo>
                <a:cubicBezTo>
                  <a:pt x="20585" y="14053"/>
                  <a:pt x="20621" y="14966"/>
                  <a:pt x="20660" y="15882"/>
                </a:cubicBezTo>
                <a:cubicBezTo>
                  <a:pt x="20700" y="16929"/>
                  <a:pt x="20692" y="18008"/>
                  <a:pt x="20763" y="19032"/>
                </a:cubicBezTo>
                <a:cubicBezTo>
                  <a:pt x="20789" y="19457"/>
                  <a:pt x="20953" y="19734"/>
                  <a:pt x="21099" y="19734"/>
                </a:cubicBezTo>
                <a:cubicBezTo>
                  <a:pt x="21112" y="19734"/>
                  <a:pt x="21125" y="19731"/>
                  <a:pt x="21138" y="19726"/>
                </a:cubicBezTo>
                <a:cubicBezTo>
                  <a:pt x="21319" y="19650"/>
                  <a:pt x="21415" y="19274"/>
                  <a:pt x="21434" y="18790"/>
                </a:cubicBezTo>
                <a:cubicBezTo>
                  <a:pt x="21481" y="17687"/>
                  <a:pt x="21450" y="16519"/>
                  <a:pt x="21469" y="15408"/>
                </a:cubicBezTo>
                <a:cubicBezTo>
                  <a:pt x="21489" y="14295"/>
                  <a:pt x="21529" y="13159"/>
                  <a:pt x="21545" y="12026"/>
                </a:cubicBezTo>
                <a:cubicBezTo>
                  <a:pt x="21561" y="10902"/>
                  <a:pt x="21580" y="9777"/>
                  <a:pt x="21556" y="8653"/>
                </a:cubicBezTo>
                <a:cubicBezTo>
                  <a:pt x="21537" y="7476"/>
                  <a:pt x="21505" y="6286"/>
                  <a:pt x="21146" y="5503"/>
                </a:cubicBezTo>
                <a:cubicBezTo>
                  <a:pt x="20959" y="5098"/>
                  <a:pt x="20743" y="4940"/>
                  <a:pt x="20521" y="4940"/>
                </a:cubicBezTo>
                <a:cubicBezTo>
                  <a:pt x="20361" y="4940"/>
                  <a:pt x="20200" y="5022"/>
                  <a:pt x="20045" y="5150"/>
                </a:cubicBezTo>
                <a:cubicBezTo>
                  <a:pt x="19674" y="5459"/>
                  <a:pt x="19299" y="5834"/>
                  <a:pt x="18932" y="6219"/>
                </a:cubicBezTo>
                <a:cubicBezTo>
                  <a:pt x="18553" y="6604"/>
                  <a:pt x="18170" y="6970"/>
                  <a:pt x="17796" y="7399"/>
                </a:cubicBezTo>
                <a:cubicBezTo>
                  <a:pt x="17440" y="7816"/>
                  <a:pt x="17034" y="8202"/>
                  <a:pt x="16738" y="8895"/>
                </a:cubicBezTo>
                <a:cubicBezTo>
                  <a:pt x="16647" y="9105"/>
                  <a:pt x="16687" y="9633"/>
                  <a:pt x="16813" y="9690"/>
                </a:cubicBezTo>
                <a:cubicBezTo>
                  <a:pt x="16889" y="9720"/>
                  <a:pt x="16967" y="9732"/>
                  <a:pt x="17046" y="9732"/>
                </a:cubicBezTo>
                <a:cubicBezTo>
                  <a:pt x="17319" y="9732"/>
                  <a:pt x="17600" y="9582"/>
                  <a:pt x="17867" y="9471"/>
                </a:cubicBezTo>
                <a:cubicBezTo>
                  <a:pt x="18206" y="9315"/>
                  <a:pt x="18545" y="9105"/>
                  <a:pt x="18885" y="8917"/>
                </a:cubicBezTo>
                <a:cubicBezTo>
                  <a:pt x="19213" y="8732"/>
                  <a:pt x="19540" y="8532"/>
                  <a:pt x="19863" y="8323"/>
                </a:cubicBezTo>
                <a:cubicBezTo>
                  <a:pt x="18640" y="13436"/>
                  <a:pt x="16777" y="17104"/>
                  <a:pt x="14634" y="18590"/>
                </a:cubicBezTo>
                <a:cubicBezTo>
                  <a:pt x="14044" y="19003"/>
                  <a:pt x="13387" y="19240"/>
                  <a:pt x="12723" y="19240"/>
                </a:cubicBezTo>
                <a:cubicBezTo>
                  <a:pt x="11514" y="19240"/>
                  <a:pt x="10279" y="18455"/>
                  <a:pt x="9370" y="16499"/>
                </a:cubicBezTo>
                <a:cubicBezTo>
                  <a:pt x="10104" y="16201"/>
                  <a:pt x="10818" y="15638"/>
                  <a:pt x="11461" y="14714"/>
                </a:cubicBezTo>
                <a:cubicBezTo>
                  <a:pt x="12681" y="12961"/>
                  <a:pt x="13569" y="9458"/>
                  <a:pt x="13150" y="5525"/>
                </a:cubicBezTo>
                <a:cubicBezTo>
                  <a:pt x="12782" y="2037"/>
                  <a:pt x="11613" y="0"/>
                  <a:pt x="10375" y="0"/>
                </a:cubicBezTo>
                <a:close/>
              </a:path>
            </a:pathLst>
          </a:custGeom>
          <a:solidFill>
            <a:srgbClr val="EE719E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defTabSz="2438400" rtl="0">
              <a:defRPr sz="36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pic>
        <p:nvPicPr>
          <p:cNvPr id="727" name="IMG_8578.png" descr="IMG_8578.png"/>
          <p:cNvPicPr>
            <a:picLocks noChangeAspect="1"/>
          </p:cNvPicPr>
          <p:nvPr/>
        </p:nvPicPr>
        <p:blipFill>
          <a:blip r:embed="rId2">
            <a:extLst/>
          </a:blip>
          <a:srcRect l="27802" t="64773" r="26101" b="26520"/>
          <a:stretch>
            <a:fillRect/>
          </a:stretch>
        </p:blipFill>
        <p:spPr>
          <a:xfrm>
            <a:off x="4945981" y="2851550"/>
            <a:ext cx="10101998" cy="1430875"/>
          </a:xfrm>
          <a:prstGeom prst="rect">
            <a:avLst/>
          </a:prstGeom>
          <a:ln w="12700">
            <a:miter lim="400000"/>
          </a:ln>
        </p:spPr>
      </p:pic>
      <p:pic>
        <p:nvPicPr>
          <p:cNvPr id="728" name="IMG_8638.png" descr="IMG_8638.png"/>
          <p:cNvPicPr>
            <a:picLocks noChangeAspect="1"/>
          </p:cNvPicPr>
          <p:nvPr/>
        </p:nvPicPr>
        <p:blipFill>
          <a:blip r:embed="rId3">
            <a:extLst/>
          </a:blip>
          <a:srcRect l="55367" t="58728" r="26155" b="35008"/>
          <a:stretch>
            <a:fillRect/>
          </a:stretch>
        </p:blipFill>
        <p:spPr>
          <a:xfrm>
            <a:off x="7962844" y="4088110"/>
            <a:ext cx="9999892" cy="254192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750">
        <p14:prism dir="l" isContent="0" isInverted="1"/>
      </p:transition>
    </mc:Choice>
    <mc:Fallback>
      <p:transition spd="fast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0" name="سُبْحَانَكَ اللَّهُمَّ وَبِحَمْدِكَ، أَشْهَدُ أَنْ لَا إِلَهَ إِلَّا أَنْتَ أَسْتَغْفِرُكَ وَأَتُوبُ إِلَيْكَ"/>
          <p:cNvSpPr txBox="1"/>
          <p:nvPr/>
        </p:nvSpPr>
        <p:spPr>
          <a:xfrm>
            <a:off x="1559676" y="11039668"/>
            <a:ext cx="19076342" cy="784153"/>
          </a:xfrm>
          <a:prstGeom prst="rect">
            <a:avLst/>
          </a:prstGeom>
          <a:solidFill>
            <a:srgbClr val="F7FADB">
              <a:alpha val="40867"/>
            </a:srgbClr>
          </a:solidFill>
          <a:ln w="12700">
            <a:solidFill>
              <a:srgbClr val="000000">
                <a:alpha val="40867"/>
              </a:srgbClr>
            </a:solidFill>
            <a:custDash>
              <a:ds d="600000" sp="600000"/>
            </a:custDash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defTabSz="457200">
              <a:defRPr b="1" sz="4700">
                <a:solidFill>
                  <a:srgbClr val="004D65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سُبْحَانَكَ اللَّهُمَّ وَبِحَمْدِكَ، أَشْهَدُ أَنْ لَا إِلَهَ إِلَّا أَنْتَ أَسْتَغْفِرُكَ وَأَتُوبُ إِلَيْكَ</a:t>
            </a:r>
          </a:p>
        </p:txBody>
      </p:sp>
      <p:pic>
        <p:nvPicPr>
          <p:cNvPr id="731" name="جدول التعلم جدول التعلم" descr="جدول التعلم جدول التعلم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767765" y="4521677"/>
            <a:ext cx="11678970" cy="1480487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732" name="مستطيل مستدير الزوايا مستطيل مستدير الزوايا" descr="مستطيل مستدير الزوايا مستطيل مستدير الزوايا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5947187" y="6046142"/>
            <a:ext cx="3564309" cy="4644721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733" name="مستطيل مستدير الزوايا مستطيل مستدير الزوايا" descr="مستطيل مستدير الزوايا مستطيل مستدير الزوايا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2668477" y="6141644"/>
            <a:ext cx="3400215" cy="4549219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734" name="مستطيل مستدير الزوايا مستطيل مستدير الزوايا" descr="مستطيل مستدير الزوايا مستطيل مستدير الزوايا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820774" y="6236781"/>
            <a:ext cx="4963827" cy="4549219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sp>
        <p:nvSpPr>
          <p:cNvPr id="735" name="تجميع"/>
          <p:cNvSpPr/>
          <p:nvPr/>
        </p:nvSpPr>
        <p:spPr>
          <a:xfrm rot="27000000">
            <a:off x="17425343" y="4561268"/>
            <a:ext cx="640954" cy="33764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15248" y="21600"/>
                </a:lnTo>
                <a:lnTo>
                  <a:pt x="21600" y="10797"/>
                </a:lnTo>
                <a:lnTo>
                  <a:pt x="15248" y="0"/>
                </a:lnTo>
                <a:close/>
              </a:path>
            </a:pathLst>
          </a:custGeom>
          <a:solidFill>
            <a:srgbClr val="FFFFFF"/>
          </a:solidFill>
          <a:ln>
            <a:solidFill>
              <a:srgbClr val="A5B7C5"/>
            </a:solidFill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 algn="l" defTabSz="914400" rtl="0">
              <a:defRPr sz="14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736" name="تجميع"/>
          <p:cNvSpPr/>
          <p:nvPr/>
        </p:nvSpPr>
        <p:spPr>
          <a:xfrm rot="27000000">
            <a:off x="14048915" y="4561268"/>
            <a:ext cx="640954" cy="33764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15248" y="21600"/>
                </a:lnTo>
                <a:lnTo>
                  <a:pt x="21600" y="10797"/>
                </a:lnTo>
                <a:lnTo>
                  <a:pt x="15248" y="0"/>
                </a:lnTo>
                <a:close/>
              </a:path>
            </a:pathLst>
          </a:custGeom>
          <a:solidFill>
            <a:srgbClr val="FFFFFF"/>
          </a:solidFill>
          <a:ln>
            <a:solidFill>
              <a:srgbClr val="A5B7C5"/>
            </a:solidFill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 algn="l" defTabSz="914400" rtl="0">
              <a:defRPr sz="14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737" name="تجميع"/>
          <p:cNvSpPr/>
          <p:nvPr/>
        </p:nvSpPr>
        <p:spPr>
          <a:xfrm rot="27000000">
            <a:off x="10010835" y="3842367"/>
            <a:ext cx="583705" cy="475698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15248" y="21600"/>
                </a:lnTo>
                <a:lnTo>
                  <a:pt x="21600" y="10797"/>
                </a:lnTo>
                <a:lnTo>
                  <a:pt x="15248" y="0"/>
                </a:lnTo>
                <a:close/>
              </a:path>
            </a:pathLst>
          </a:custGeom>
          <a:solidFill>
            <a:srgbClr val="FFFFFF"/>
          </a:solidFill>
          <a:ln>
            <a:solidFill>
              <a:srgbClr val="A5B7C5"/>
            </a:solidFill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 algn="l" defTabSz="914400" rtl="0">
              <a:defRPr sz="14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738" name="ماذا نعرف"/>
          <p:cNvSpPr txBox="1"/>
          <p:nvPr/>
        </p:nvSpPr>
        <p:spPr>
          <a:xfrm>
            <a:off x="15732859" y="5872078"/>
            <a:ext cx="4319357" cy="8319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defTabSz="914400">
              <a:defRPr b="1" sz="5000">
                <a:solidFill>
                  <a:srgbClr val="09084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t>ماذا نعرف</a:t>
            </a:r>
          </a:p>
        </p:txBody>
      </p:sp>
      <p:sp>
        <p:nvSpPr>
          <p:cNvPr id="739" name="ماذاسنتعلم"/>
          <p:cNvSpPr txBox="1"/>
          <p:nvPr/>
        </p:nvSpPr>
        <p:spPr>
          <a:xfrm>
            <a:off x="13133843" y="6023733"/>
            <a:ext cx="2471097" cy="36589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defTabSz="914400">
              <a:defRPr b="1" sz="4000">
                <a:solidFill>
                  <a:srgbClr val="09084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t>ماذاسنتعلم </a:t>
            </a:r>
          </a:p>
        </p:txBody>
      </p:sp>
      <p:sp>
        <p:nvSpPr>
          <p:cNvPr id="740" name="ماذا تعلمنا"/>
          <p:cNvSpPr txBox="1"/>
          <p:nvPr/>
        </p:nvSpPr>
        <p:spPr>
          <a:xfrm>
            <a:off x="8970095" y="5974300"/>
            <a:ext cx="2665185" cy="7297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defTabSz="914400">
              <a:defRPr b="1" sz="4000">
                <a:solidFill>
                  <a:srgbClr val="09084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t>ماذا تعلمنا</a:t>
            </a:r>
          </a:p>
        </p:txBody>
      </p:sp>
      <p:grpSp>
        <p:nvGrpSpPr>
          <p:cNvPr id="743" name="Google Shape;4622;p49"/>
          <p:cNvGrpSpPr/>
          <p:nvPr/>
        </p:nvGrpSpPr>
        <p:grpSpPr>
          <a:xfrm rot="21451959">
            <a:off x="14991764" y="2775615"/>
            <a:ext cx="5618343" cy="1619729"/>
            <a:chOff x="0" y="0"/>
            <a:chExt cx="5618341" cy="1619727"/>
          </a:xfrm>
        </p:grpSpPr>
        <p:sp>
          <p:nvSpPr>
            <p:cNvPr id="742" name="Google Shape;4622;p49"/>
            <p:cNvSpPr/>
            <p:nvPr/>
          </p:nvSpPr>
          <p:spPr>
            <a:xfrm>
              <a:off x="215900" y="139700"/>
              <a:ext cx="5186542" cy="1060928"/>
            </a:xfrm>
            <a:prstGeom prst="rect">
              <a:avLst/>
            </a:prstGeom>
            <a:solidFill>
              <a:srgbClr val="ECBABA"/>
            </a:solidFill>
            <a:ln>
              <a:noFill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5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pic>
          <p:nvPicPr>
            <p:cNvPr id="741" name="Google Shape;4622;p49" descr="Google Shape;4622;p49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0" y="0"/>
              <a:ext cx="5618342" cy="1619728"/>
            </a:xfrm>
            <a:prstGeom prst="rect">
              <a:avLst/>
            </a:prstGeom>
            <a:effectLst/>
          </p:spPr>
        </p:pic>
      </p:grpSp>
      <p:sp>
        <p:nvSpPr>
          <p:cNvPr id="744" name="الاستفسارات"/>
          <p:cNvSpPr txBox="1"/>
          <p:nvPr>
            <p:ph type="title" idx="4294967295"/>
          </p:nvPr>
        </p:nvSpPr>
        <p:spPr>
          <a:xfrm>
            <a:off x="15932543" y="3171142"/>
            <a:ext cx="3736787" cy="828675"/>
          </a:xfrm>
          <a:prstGeom prst="rect">
            <a:avLst/>
          </a:prstGeom>
          <a:ln w="9525">
            <a:round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</p:spPr>
        <p:txBody>
          <a:bodyPr lIns="91424" tIns="91424" rIns="91424" bIns="91424"/>
          <a:lstStyle>
            <a:lvl1pPr algn="l" defTabSz="658368" rtl="0">
              <a:lnSpc>
                <a:spcPct val="80000"/>
              </a:lnSpc>
              <a:defRPr b="1" sz="4032">
                <a:solidFill>
                  <a:srgbClr val="016E8F"/>
                </a:solidFill>
                <a:latin typeface="Jua"/>
                <a:ea typeface="Jua"/>
                <a:cs typeface="Jua"/>
                <a:sym typeface="Jua"/>
              </a:defRPr>
            </a:lvl1pPr>
          </a:lstStyle>
          <a:p>
            <a:pPr/>
            <a:r>
              <a:t>الاستفسارات</a:t>
            </a:r>
          </a:p>
        </p:txBody>
      </p:sp>
      <p:pic>
        <p:nvPicPr>
          <p:cNvPr id="745" name="Google Shape;4248;p88" descr="Google Shape;4248;p88"/>
          <p:cNvPicPr>
            <a:picLocks noChangeAspect="1"/>
          </p:cNvPicPr>
          <p:nvPr/>
        </p:nvPicPr>
        <p:blipFill>
          <a:blip r:embed="rId7">
            <a:alphaModFix amt="85000"/>
            <a:extLst/>
          </a:blip>
          <a:srcRect l="2713" t="3085" r="8326" b="5095"/>
          <a:stretch>
            <a:fillRect/>
          </a:stretch>
        </p:blipFill>
        <p:spPr>
          <a:xfrm>
            <a:off x="3372607" y="4512157"/>
            <a:ext cx="4098853" cy="5571903"/>
          </a:xfrm>
          <a:prstGeom prst="rect">
            <a:avLst/>
          </a:prstGeom>
          <a:ln w="12700">
            <a:miter lim="400000"/>
          </a:ln>
        </p:spPr>
      </p:pic>
      <p:pic>
        <p:nvPicPr>
          <p:cNvPr id="746" name="IMG_0747.jpeg" descr="IMG_0747.jpeg"/>
          <p:cNvPicPr>
            <a:picLocks noChangeAspect="1"/>
          </p:cNvPicPr>
          <p:nvPr/>
        </p:nvPicPr>
        <p:blipFill>
          <a:blip r:embed="rId8">
            <a:extLst/>
          </a:blip>
          <a:srcRect l="29085" t="19343" r="38247" b="2"/>
          <a:stretch>
            <a:fillRect/>
          </a:stretch>
        </p:blipFill>
        <p:spPr>
          <a:xfrm>
            <a:off x="15135615" y="2626972"/>
            <a:ext cx="784229" cy="1587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7" h="21599" fill="norm" stroke="1" extrusionOk="0">
                <a:moveTo>
                  <a:pt x="11618" y="0"/>
                </a:moveTo>
                <a:cubicBezTo>
                  <a:pt x="8101" y="-1"/>
                  <a:pt x="6647" y="200"/>
                  <a:pt x="4427" y="983"/>
                </a:cubicBezTo>
                <a:cubicBezTo>
                  <a:pt x="2747" y="1574"/>
                  <a:pt x="1879" y="2072"/>
                  <a:pt x="1006" y="2969"/>
                </a:cubicBezTo>
                <a:cubicBezTo>
                  <a:pt x="410" y="3582"/>
                  <a:pt x="7" y="4498"/>
                  <a:pt x="0" y="5091"/>
                </a:cubicBezTo>
                <a:cubicBezTo>
                  <a:pt x="-2" y="5288"/>
                  <a:pt x="37" y="5452"/>
                  <a:pt x="131" y="5555"/>
                </a:cubicBezTo>
                <a:cubicBezTo>
                  <a:pt x="361" y="5804"/>
                  <a:pt x="466" y="5814"/>
                  <a:pt x="2536" y="5814"/>
                </a:cubicBezTo>
                <a:cubicBezTo>
                  <a:pt x="3939" y="5814"/>
                  <a:pt x="4827" y="5767"/>
                  <a:pt x="5050" y="5679"/>
                </a:cubicBezTo>
                <a:cubicBezTo>
                  <a:pt x="5239" y="5604"/>
                  <a:pt x="5508" y="5265"/>
                  <a:pt x="5640" y="4923"/>
                </a:cubicBezTo>
                <a:cubicBezTo>
                  <a:pt x="6202" y="3471"/>
                  <a:pt x="8546" y="2550"/>
                  <a:pt x="11706" y="2548"/>
                </a:cubicBezTo>
                <a:cubicBezTo>
                  <a:pt x="13414" y="2547"/>
                  <a:pt x="14435" y="2751"/>
                  <a:pt x="15280" y="3261"/>
                </a:cubicBezTo>
                <a:cubicBezTo>
                  <a:pt x="16898" y="4237"/>
                  <a:pt x="16433" y="5190"/>
                  <a:pt x="13607" y="6721"/>
                </a:cubicBezTo>
                <a:cubicBezTo>
                  <a:pt x="11882" y="7656"/>
                  <a:pt x="11018" y="8421"/>
                  <a:pt x="10318" y="9625"/>
                </a:cubicBezTo>
                <a:cubicBezTo>
                  <a:pt x="9712" y="10668"/>
                  <a:pt x="9444" y="12590"/>
                  <a:pt x="9870" y="12843"/>
                </a:cubicBezTo>
                <a:cubicBezTo>
                  <a:pt x="10124" y="12994"/>
                  <a:pt x="10486" y="13009"/>
                  <a:pt x="12383" y="12945"/>
                </a:cubicBezTo>
                <a:cubicBezTo>
                  <a:pt x="14996" y="12858"/>
                  <a:pt x="15149" y="12801"/>
                  <a:pt x="15149" y="11887"/>
                </a:cubicBezTo>
                <a:cubicBezTo>
                  <a:pt x="15149" y="11187"/>
                  <a:pt x="15707" y="9715"/>
                  <a:pt x="16110" y="9339"/>
                </a:cubicBezTo>
                <a:cubicBezTo>
                  <a:pt x="16251" y="9208"/>
                  <a:pt x="17103" y="8693"/>
                  <a:pt x="18012" y="8200"/>
                </a:cubicBezTo>
                <a:cubicBezTo>
                  <a:pt x="20942" y="6612"/>
                  <a:pt x="21596" y="5929"/>
                  <a:pt x="21597" y="4454"/>
                </a:cubicBezTo>
                <a:cubicBezTo>
                  <a:pt x="21598" y="2446"/>
                  <a:pt x="19882" y="1125"/>
                  <a:pt x="16252" y="351"/>
                </a:cubicBezTo>
                <a:cubicBezTo>
                  <a:pt x="14661" y="11"/>
                  <a:pt x="14484" y="1"/>
                  <a:pt x="11618" y="0"/>
                </a:cubicBezTo>
                <a:close/>
                <a:moveTo>
                  <a:pt x="15662" y="14327"/>
                </a:moveTo>
                <a:cubicBezTo>
                  <a:pt x="15617" y="14325"/>
                  <a:pt x="15586" y="14342"/>
                  <a:pt x="15586" y="14376"/>
                </a:cubicBezTo>
                <a:cubicBezTo>
                  <a:pt x="15586" y="14438"/>
                  <a:pt x="15658" y="14520"/>
                  <a:pt x="15739" y="14559"/>
                </a:cubicBezTo>
                <a:cubicBezTo>
                  <a:pt x="15820" y="14599"/>
                  <a:pt x="15938" y="14607"/>
                  <a:pt x="16001" y="14576"/>
                </a:cubicBezTo>
                <a:cubicBezTo>
                  <a:pt x="16064" y="14545"/>
                  <a:pt x="15991" y="14463"/>
                  <a:pt x="15848" y="14392"/>
                </a:cubicBezTo>
                <a:cubicBezTo>
                  <a:pt x="15769" y="14353"/>
                  <a:pt x="15708" y="14330"/>
                  <a:pt x="15662" y="14327"/>
                </a:cubicBezTo>
                <a:close/>
                <a:moveTo>
                  <a:pt x="11749" y="14414"/>
                </a:moveTo>
                <a:cubicBezTo>
                  <a:pt x="9726" y="14414"/>
                  <a:pt x="8489" y="15010"/>
                  <a:pt x="8460" y="16001"/>
                </a:cubicBezTo>
                <a:cubicBezTo>
                  <a:pt x="8447" y="16430"/>
                  <a:pt x="8565" y="16664"/>
                  <a:pt x="8897" y="16886"/>
                </a:cubicBezTo>
                <a:cubicBezTo>
                  <a:pt x="9436" y="17246"/>
                  <a:pt x="10613" y="17559"/>
                  <a:pt x="11465" y="17566"/>
                </a:cubicBezTo>
                <a:cubicBezTo>
                  <a:pt x="12072" y="17572"/>
                  <a:pt x="12608" y="17931"/>
                  <a:pt x="12340" y="18155"/>
                </a:cubicBezTo>
                <a:cubicBezTo>
                  <a:pt x="12147" y="18315"/>
                  <a:pt x="9886" y="18144"/>
                  <a:pt x="9072" y="17906"/>
                </a:cubicBezTo>
                <a:cubicBezTo>
                  <a:pt x="8523" y="17747"/>
                  <a:pt x="8283" y="17724"/>
                  <a:pt x="8230" y="17820"/>
                </a:cubicBezTo>
                <a:cubicBezTo>
                  <a:pt x="8189" y="17894"/>
                  <a:pt x="7994" y="18220"/>
                  <a:pt x="7804" y="18549"/>
                </a:cubicBezTo>
                <a:cubicBezTo>
                  <a:pt x="7317" y="19392"/>
                  <a:pt x="6962" y="20805"/>
                  <a:pt x="7126" y="21237"/>
                </a:cubicBezTo>
                <a:lnTo>
                  <a:pt x="7268" y="21599"/>
                </a:lnTo>
                <a:lnTo>
                  <a:pt x="8066" y="21599"/>
                </a:lnTo>
                <a:lnTo>
                  <a:pt x="11258" y="21577"/>
                </a:lnTo>
                <a:lnTo>
                  <a:pt x="15236" y="21545"/>
                </a:lnTo>
                <a:lnTo>
                  <a:pt x="15968" y="20676"/>
                </a:lnTo>
                <a:cubicBezTo>
                  <a:pt x="16677" y="19827"/>
                  <a:pt x="16690" y="19770"/>
                  <a:pt x="16690" y="18187"/>
                </a:cubicBezTo>
                <a:lnTo>
                  <a:pt x="16690" y="16568"/>
                </a:lnTo>
                <a:lnTo>
                  <a:pt x="15957" y="17097"/>
                </a:lnTo>
                <a:cubicBezTo>
                  <a:pt x="15112" y="17703"/>
                  <a:pt x="14417" y="17803"/>
                  <a:pt x="14307" y="17334"/>
                </a:cubicBezTo>
                <a:cubicBezTo>
                  <a:pt x="14269" y="17173"/>
                  <a:pt x="14386" y="16927"/>
                  <a:pt x="14569" y="16789"/>
                </a:cubicBezTo>
                <a:cubicBezTo>
                  <a:pt x="15172" y="16334"/>
                  <a:pt x="15247" y="15694"/>
                  <a:pt x="14744" y="15207"/>
                </a:cubicBezTo>
                <a:cubicBezTo>
                  <a:pt x="14200" y="14681"/>
                  <a:pt x="13192" y="14414"/>
                  <a:pt x="11749" y="14414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747" name="IMG_0474.png" descr="IMG_0474.png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1139883" y="3898230"/>
            <a:ext cx="5343455" cy="5343456"/>
          </a:xfrm>
          <a:prstGeom prst="rect">
            <a:avLst/>
          </a:prstGeom>
          <a:ln w="12700">
            <a:miter lim="400000"/>
          </a:ln>
        </p:spPr>
      </p:pic>
      <p:pic>
        <p:nvPicPr>
          <p:cNvPr id="748" name="Google Shape;4625;p49" descr="Google Shape;4625;p49"/>
          <p:cNvPicPr>
            <a:picLocks noChangeAspect="0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1944403" y="2879735"/>
            <a:ext cx="5571779" cy="1082769"/>
          </a:xfrm>
          <a:prstGeom prst="rect">
            <a:avLst/>
          </a:prstGeom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</p:spPr>
      </p:pic>
      <p:sp>
        <p:nvSpPr>
          <p:cNvPr id="749" name="عزيزتي الطالبة…"/>
          <p:cNvSpPr txBox="1"/>
          <p:nvPr/>
        </p:nvSpPr>
        <p:spPr>
          <a:xfrm>
            <a:off x="4006292" y="7665191"/>
            <a:ext cx="2477046" cy="20174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defTabSz="914400" rtl="0">
              <a:defRPr b="1" sz="3500">
                <a:solidFill>
                  <a:srgbClr val="A65C5C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عزيزتي الطالبة  </a:t>
            </a:r>
          </a:p>
          <a:p>
            <a:pPr defTabSz="914400" rtl="0">
              <a:defRPr b="1" sz="3500">
                <a:solidFill>
                  <a:srgbClr val="A65C5C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يمكنك زيارة قناة عين التعليمية للاستفادة</a:t>
            </a:r>
          </a:p>
        </p:txBody>
      </p:sp>
      <p:pic>
        <p:nvPicPr>
          <p:cNvPr id="750" name="IMG_0512.png" descr="IMG_0512.png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1615974" y="4215266"/>
            <a:ext cx="2006976" cy="124432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758" name="تجميع"/>
          <p:cNvGrpSpPr/>
          <p:nvPr/>
        </p:nvGrpSpPr>
        <p:grpSpPr>
          <a:xfrm>
            <a:off x="6378773" y="3949803"/>
            <a:ext cx="1124709" cy="1124708"/>
            <a:chOff x="0" y="0"/>
            <a:chExt cx="1124707" cy="1124707"/>
          </a:xfrm>
        </p:grpSpPr>
        <p:grpSp>
          <p:nvGrpSpPr>
            <p:cNvPr id="753" name="Google Shape;3633;p76"/>
            <p:cNvGrpSpPr/>
            <p:nvPr/>
          </p:nvGrpSpPr>
          <p:grpSpPr>
            <a:xfrm>
              <a:off x="0" y="0"/>
              <a:ext cx="1124708" cy="1124708"/>
              <a:chOff x="0" y="0"/>
              <a:chExt cx="1124707" cy="1124707"/>
            </a:xfrm>
          </p:grpSpPr>
          <p:sp>
            <p:nvSpPr>
              <p:cNvPr id="751" name="Google Shape;3634;p76"/>
              <p:cNvSpPr/>
              <p:nvPr/>
            </p:nvSpPr>
            <p:spPr>
              <a:xfrm>
                <a:off x="-1" y="-1"/>
                <a:ext cx="1124709" cy="1124709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pic>
            <p:nvPicPr>
              <p:cNvPr id="752" name="Google Shape;3635;p76" descr="Google Shape;3635;p76"/>
              <p:cNvPicPr>
                <a:picLocks noChangeAspect="1"/>
              </p:cNvPicPr>
              <p:nvPr/>
            </p:nvPicPr>
            <p:blipFill>
              <a:blip r:embed="rId12">
                <a:extLst/>
              </a:blip>
              <a:stretch>
                <a:fillRect/>
              </a:stretch>
            </p:blipFill>
            <p:spPr>
              <a:xfrm>
                <a:off x="28104" y="13376"/>
                <a:ext cx="1061507" cy="1061508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757" name="تجميع"/>
            <p:cNvGrpSpPr/>
            <p:nvPr/>
          </p:nvGrpSpPr>
          <p:grpSpPr>
            <a:xfrm>
              <a:off x="283688" y="288542"/>
              <a:ext cx="548753" cy="499524"/>
              <a:chOff x="0" y="0"/>
              <a:chExt cx="548752" cy="499523"/>
            </a:xfrm>
          </p:grpSpPr>
          <p:sp>
            <p:nvSpPr>
              <p:cNvPr id="754" name="Google Shape;3598;p76"/>
              <p:cNvSpPr/>
              <p:nvPr/>
            </p:nvSpPr>
            <p:spPr>
              <a:xfrm>
                <a:off x="135731" y="0"/>
                <a:ext cx="413022" cy="41371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36" h="21600" fill="norm" stroke="1" extrusionOk="0">
                    <a:moveTo>
                      <a:pt x="13317" y="0"/>
                    </a:moveTo>
                    <a:cubicBezTo>
                      <a:pt x="12642" y="0"/>
                      <a:pt x="11981" y="284"/>
                      <a:pt x="11470" y="835"/>
                    </a:cubicBezTo>
                    <a:lnTo>
                      <a:pt x="0" y="12427"/>
                    </a:lnTo>
                    <a:lnTo>
                      <a:pt x="9076" y="21600"/>
                    </a:lnTo>
                    <a:lnTo>
                      <a:pt x="20546" y="10010"/>
                    </a:lnTo>
                    <a:cubicBezTo>
                      <a:pt x="21600" y="8942"/>
                      <a:pt x="21600" y="7236"/>
                      <a:pt x="20546" y="6169"/>
                    </a:cubicBezTo>
                    <a:lnTo>
                      <a:pt x="15338" y="977"/>
                    </a:lnTo>
                    <a:cubicBezTo>
                      <a:pt x="14760" y="321"/>
                      <a:pt x="14032" y="0"/>
                      <a:pt x="13317" y="0"/>
                    </a:cubicBezTo>
                    <a:close/>
                  </a:path>
                </a:pathLst>
              </a:custGeom>
              <a:solidFill>
                <a:srgbClr val="016E8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755" name="Google Shape;3599;p76"/>
              <p:cNvSpPr/>
              <p:nvPr/>
            </p:nvSpPr>
            <p:spPr>
              <a:xfrm>
                <a:off x="79921" y="259812"/>
                <a:ext cx="205647" cy="2056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287" y="0"/>
                    </a:moveTo>
                    <a:lnTo>
                      <a:pt x="2143" y="1285"/>
                    </a:lnTo>
                    <a:cubicBezTo>
                      <a:pt x="1144" y="2289"/>
                      <a:pt x="427" y="3719"/>
                      <a:pt x="427" y="5435"/>
                    </a:cubicBezTo>
                    <a:cubicBezTo>
                      <a:pt x="427" y="6579"/>
                      <a:pt x="858" y="8010"/>
                      <a:pt x="2002" y="9013"/>
                    </a:cubicBezTo>
                    <a:cubicBezTo>
                      <a:pt x="2861" y="9585"/>
                      <a:pt x="2715" y="11156"/>
                      <a:pt x="2002" y="11874"/>
                    </a:cubicBezTo>
                    <a:lnTo>
                      <a:pt x="0" y="13731"/>
                    </a:lnTo>
                    <a:lnTo>
                      <a:pt x="7864" y="21600"/>
                    </a:lnTo>
                    <a:lnTo>
                      <a:pt x="9867" y="19738"/>
                    </a:lnTo>
                    <a:cubicBezTo>
                      <a:pt x="10226" y="19384"/>
                      <a:pt x="10725" y="19203"/>
                      <a:pt x="11247" y="19203"/>
                    </a:cubicBezTo>
                    <a:cubicBezTo>
                      <a:pt x="11765" y="19203"/>
                      <a:pt x="12301" y="19384"/>
                      <a:pt x="12728" y="19738"/>
                    </a:cubicBezTo>
                    <a:cubicBezTo>
                      <a:pt x="13731" y="20742"/>
                      <a:pt x="15161" y="21314"/>
                      <a:pt x="16592" y="21314"/>
                    </a:cubicBezTo>
                    <a:cubicBezTo>
                      <a:pt x="18022" y="21314"/>
                      <a:pt x="19311" y="20742"/>
                      <a:pt x="20456" y="19738"/>
                    </a:cubicBezTo>
                    <a:lnTo>
                      <a:pt x="21600" y="18453"/>
                    </a:lnTo>
                    <a:lnTo>
                      <a:pt x="3287" y="0"/>
                    </a:lnTo>
                    <a:close/>
                  </a:path>
                </a:pathLst>
              </a:custGeom>
              <a:solidFill>
                <a:srgbClr val="016E8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756" name="Google Shape;3600;p76"/>
              <p:cNvSpPr/>
              <p:nvPr/>
            </p:nvSpPr>
            <p:spPr>
              <a:xfrm>
                <a:off x="0" y="420499"/>
                <a:ext cx="128945" cy="790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56" h="21600" fill="norm" stroke="1" extrusionOk="0">
                    <a:moveTo>
                      <a:pt x="9091" y="0"/>
                    </a:moveTo>
                    <a:lnTo>
                      <a:pt x="801" y="13778"/>
                    </a:lnTo>
                    <a:cubicBezTo>
                      <a:pt x="-944" y="16011"/>
                      <a:pt x="365" y="21600"/>
                      <a:pt x="2761" y="21600"/>
                    </a:cubicBezTo>
                    <a:lnTo>
                      <a:pt x="18253" y="21600"/>
                    </a:lnTo>
                    <a:cubicBezTo>
                      <a:pt x="19347" y="21600"/>
                      <a:pt x="19998" y="20856"/>
                      <a:pt x="20656" y="19733"/>
                    </a:cubicBezTo>
                    <a:lnTo>
                      <a:pt x="9091" y="0"/>
                    </a:lnTo>
                    <a:close/>
                  </a:path>
                </a:pathLst>
              </a:custGeom>
              <a:solidFill>
                <a:srgbClr val="016E8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</p:grpSp>
      <p:pic>
        <p:nvPicPr>
          <p:cNvPr id="759" name="Google Shape;4110;p86" descr="Google Shape;4110;p86"/>
          <p:cNvPicPr>
            <a:picLocks noChangeAspect="1"/>
          </p:cNvPicPr>
          <p:nvPr/>
        </p:nvPicPr>
        <p:blipFill>
          <a:blip r:embed="rId13">
            <a:alphaModFix amt="46118"/>
            <a:extLst/>
          </a:blip>
          <a:stretch>
            <a:fillRect/>
          </a:stretch>
        </p:blipFill>
        <p:spPr>
          <a:xfrm>
            <a:off x="7555150" y="2776870"/>
            <a:ext cx="7580466" cy="1423838"/>
          </a:xfrm>
          <a:prstGeom prst="rect">
            <a:avLst/>
          </a:prstGeom>
          <a:ln w="12700">
            <a:miter lim="400000"/>
          </a:ln>
        </p:spPr>
      </p:pic>
      <p:pic>
        <p:nvPicPr>
          <p:cNvPr id="760" name="IMG_0491.jpeg" descr="IMG_0491.jpeg"/>
          <p:cNvPicPr>
            <a:picLocks noChangeAspect="1"/>
          </p:cNvPicPr>
          <p:nvPr/>
        </p:nvPicPr>
        <p:blipFill>
          <a:blip r:embed="rId14">
            <a:extLst/>
          </a:blip>
          <a:srcRect l="2032" t="2213" r="1694" b="1643"/>
          <a:stretch>
            <a:fillRect/>
          </a:stretch>
        </p:blipFill>
        <p:spPr>
          <a:xfrm>
            <a:off x="5996905" y="9147568"/>
            <a:ext cx="1071628" cy="107016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23" h="21537" fill="norm" stroke="1" extrusionOk="0">
                <a:moveTo>
                  <a:pt x="10252" y="17"/>
                </a:moveTo>
                <a:cubicBezTo>
                  <a:pt x="8935" y="88"/>
                  <a:pt x="7514" y="404"/>
                  <a:pt x="6473" y="880"/>
                </a:cubicBezTo>
                <a:cubicBezTo>
                  <a:pt x="6352" y="935"/>
                  <a:pt x="6234" y="981"/>
                  <a:pt x="6210" y="983"/>
                </a:cubicBezTo>
                <a:cubicBezTo>
                  <a:pt x="6186" y="986"/>
                  <a:pt x="6119" y="1015"/>
                  <a:pt x="6059" y="1055"/>
                </a:cubicBezTo>
                <a:cubicBezTo>
                  <a:pt x="5998" y="1096"/>
                  <a:pt x="5880" y="1161"/>
                  <a:pt x="5796" y="1199"/>
                </a:cubicBezTo>
                <a:cubicBezTo>
                  <a:pt x="5711" y="1237"/>
                  <a:pt x="5558" y="1314"/>
                  <a:pt x="5461" y="1375"/>
                </a:cubicBezTo>
                <a:cubicBezTo>
                  <a:pt x="5364" y="1435"/>
                  <a:pt x="5258" y="1502"/>
                  <a:pt x="5222" y="1519"/>
                </a:cubicBezTo>
                <a:cubicBezTo>
                  <a:pt x="5071" y="1588"/>
                  <a:pt x="4473" y="2002"/>
                  <a:pt x="4058" y="2325"/>
                </a:cubicBezTo>
                <a:cubicBezTo>
                  <a:pt x="3539" y="2729"/>
                  <a:pt x="2666" y="3609"/>
                  <a:pt x="2280" y="4114"/>
                </a:cubicBezTo>
                <a:cubicBezTo>
                  <a:pt x="2132" y="4308"/>
                  <a:pt x="1983" y="4503"/>
                  <a:pt x="1946" y="4546"/>
                </a:cubicBezTo>
                <a:cubicBezTo>
                  <a:pt x="1909" y="4588"/>
                  <a:pt x="1880" y="4628"/>
                  <a:pt x="1882" y="4641"/>
                </a:cubicBezTo>
                <a:cubicBezTo>
                  <a:pt x="1883" y="4655"/>
                  <a:pt x="1817" y="4769"/>
                  <a:pt x="1730" y="4889"/>
                </a:cubicBezTo>
                <a:cubicBezTo>
                  <a:pt x="1644" y="5009"/>
                  <a:pt x="1571" y="5116"/>
                  <a:pt x="1571" y="5129"/>
                </a:cubicBezTo>
                <a:cubicBezTo>
                  <a:pt x="1571" y="5141"/>
                  <a:pt x="1517" y="5234"/>
                  <a:pt x="1451" y="5336"/>
                </a:cubicBezTo>
                <a:cubicBezTo>
                  <a:pt x="1337" y="5515"/>
                  <a:pt x="957" y="6273"/>
                  <a:pt x="957" y="6319"/>
                </a:cubicBezTo>
                <a:cubicBezTo>
                  <a:pt x="957" y="6331"/>
                  <a:pt x="896" y="6462"/>
                  <a:pt x="822" y="6614"/>
                </a:cubicBezTo>
                <a:cubicBezTo>
                  <a:pt x="536" y="7201"/>
                  <a:pt x="254" y="8222"/>
                  <a:pt x="88" y="9290"/>
                </a:cubicBezTo>
                <a:cubicBezTo>
                  <a:pt x="-60" y="10246"/>
                  <a:pt x="-19" y="11860"/>
                  <a:pt x="184" y="12852"/>
                </a:cubicBezTo>
                <a:cubicBezTo>
                  <a:pt x="237" y="13113"/>
                  <a:pt x="238" y="13184"/>
                  <a:pt x="192" y="13259"/>
                </a:cubicBezTo>
                <a:cubicBezTo>
                  <a:pt x="143" y="13340"/>
                  <a:pt x="153" y="13361"/>
                  <a:pt x="240" y="13427"/>
                </a:cubicBezTo>
                <a:cubicBezTo>
                  <a:pt x="345" y="13507"/>
                  <a:pt x="448" y="13804"/>
                  <a:pt x="399" y="13882"/>
                </a:cubicBezTo>
                <a:cubicBezTo>
                  <a:pt x="384" y="13908"/>
                  <a:pt x="405" y="13961"/>
                  <a:pt x="439" y="14002"/>
                </a:cubicBezTo>
                <a:cubicBezTo>
                  <a:pt x="549" y="14132"/>
                  <a:pt x="659" y="14501"/>
                  <a:pt x="606" y="14553"/>
                </a:cubicBezTo>
                <a:cubicBezTo>
                  <a:pt x="573" y="14586"/>
                  <a:pt x="594" y="14619"/>
                  <a:pt x="662" y="14673"/>
                </a:cubicBezTo>
                <a:cubicBezTo>
                  <a:pt x="746" y="14739"/>
                  <a:pt x="963" y="15224"/>
                  <a:pt x="909" y="15224"/>
                </a:cubicBezTo>
                <a:cubicBezTo>
                  <a:pt x="899" y="15224"/>
                  <a:pt x="932" y="15288"/>
                  <a:pt x="989" y="15368"/>
                </a:cubicBezTo>
                <a:cubicBezTo>
                  <a:pt x="1088" y="15508"/>
                  <a:pt x="1096" y="15517"/>
                  <a:pt x="1021" y="15600"/>
                </a:cubicBezTo>
                <a:cubicBezTo>
                  <a:pt x="978" y="15647"/>
                  <a:pt x="949" y="15703"/>
                  <a:pt x="965" y="15719"/>
                </a:cubicBezTo>
                <a:cubicBezTo>
                  <a:pt x="981" y="15736"/>
                  <a:pt x="1026" y="15710"/>
                  <a:pt x="1061" y="15664"/>
                </a:cubicBezTo>
                <a:cubicBezTo>
                  <a:pt x="1120" y="15583"/>
                  <a:pt x="1131" y="15584"/>
                  <a:pt x="1204" y="15751"/>
                </a:cubicBezTo>
                <a:cubicBezTo>
                  <a:pt x="1247" y="15848"/>
                  <a:pt x="1281" y="15939"/>
                  <a:pt x="1284" y="15951"/>
                </a:cubicBezTo>
                <a:cubicBezTo>
                  <a:pt x="1287" y="15963"/>
                  <a:pt x="1374" y="16100"/>
                  <a:pt x="1475" y="16255"/>
                </a:cubicBezTo>
                <a:cubicBezTo>
                  <a:pt x="1577" y="16409"/>
                  <a:pt x="1646" y="16547"/>
                  <a:pt x="1635" y="16566"/>
                </a:cubicBezTo>
                <a:cubicBezTo>
                  <a:pt x="1623" y="16585"/>
                  <a:pt x="1643" y="16615"/>
                  <a:pt x="1683" y="16630"/>
                </a:cubicBezTo>
                <a:cubicBezTo>
                  <a:pt x="1722" y="16645"/>
                  <a:pt x="1746" y="16671"/>
                  <a:pt x="1730" y="16686"/>
                </a:cubicBezTo>
                <a:cubicBezTo>
                  <a:pt x="1715" y="16701"/>
                  <a:pt x="1728" y="16739"/>
                  <a:pt x="1762" y="16766"/>
                </a:cubicBezTo>
                <a:cubicBezTo>
                  <a:pt x="1797" y="16792"/>
                  <a:pt x="1835" y="16841"/>
                  <a:pt x="1842" y="16878"/>
                </a:cubicBezTo>
                <a:cubicBezTo>
                  <a:pt x="1849" y="16914"/>
                  <a:pt x="1888" y="16966"/>
                  <a:pt x="1930" y="16997"/>
                </a:cubicBezTo>
                <a:cubicBezTo>
                  <a:pt x="2045" y="17084"/>
                  <a:pt x="2276" y="17433"/>
                  <a:pt x="2241" y="17469"/>
                </a:cubicBezTo>
                <a:cubicBezTo>
                  <a:pt x="2223" y="17486"/>
                  <a:pt x="2231" y="17493"/>
                  <a:pt x="2257" y="17485"/>
                </a:cubicBezTo>
                <a:cubicBezTo>
                  <a:pt x="2320" y="17464"/>
                  <a:pt x="2575" y="17768"/>
                  <a:pt x="2551" y="17836"/>
                </a:cubicBezTo>
                <a:cubicBezTo>
                  <a:pt x="2541" y="17866"/>
                  <a:pt x="2560" y="17892"/>
                  <a:pt x="2591" y="17892"/>
                </a:cubicBezTo>
                <a:cubicBezTo>
                  <a:pt x="2691" y="17892"/>
                  <a:pt x="3194" y="18424"/>
                  <a:pt x="3165" y="18499"/>
                </a:cubicBezTo>
                <a:cubicBezTo>
                  <a:pt x="3147" y="18547"/>
                  <a:pt x="3157" y="18557"/>
                  <a:pt x="3205" y="18539"/>
                </a:cubicBezTo>
                <a:cubicBezTo>
                  <a:pt x="3291" y="18506"/>
                  <a:pt x="3596" y="18811"/>
                  <a:pt x="3564" y="18898"/>
                </a:cubicBezTo>
                <a:cubicBezTo>
                  <a:pt x="3548" y="18943"/>
                  <a:pt x="3562" y="18955"/>
                  <a:pt x="3628" y="18938"/>
                </a:cubicBezTo>
                <a:cubicBezTo>
                  <a:pt x="3736" y="18910"/>
                  <a:pt x="3942" y="19094"/>
                  <a:pt x="3859" y="19146"/>
                </a:cubicBezTo>
                <a:cubicBezTo>
                  <a:pt x="3772" y="19200"/>
                  <a:pt x="3950" y="19359"/>
                  <a:pt x="4066" y="19330"/>
                </a:cubicBezTo>
                <a:cubicBezTo>
                  <a:pt x="4140" y="19311"/>
                  <a:pt x="4249" y="19369"/>
                  <a:pt x="4504" y="19553"/>
                </a:cubicBezTo>
                <a:cubicBezTo>
                  <a:pt x="4693" y="19689"/>
                  <a:pt x="4845" y="19812"/>
                  <a:pt x="4839" y="19833"/>
                </a:cubicBezTo>
                <a:cubicBezTo>
                  <a:pt x="4833" y="19854"/>
                  <a:pt x="4849" y="19867"/>
                  <a:pt x="4879" y="19857"/>
                </a:cubicBezTo>
                <a:cubicBezTo>
                  <a:pt x="4909" y="19846"/>
                  <a:pt x="5076" y="19925"/>
                  <a:pt x="5246" y="20032"/>
                </a:cubicBezTo>
                <a:cubicBezTo>
                  <a:pt x="5578" y="20243"/>
                  <a:pt x="5816" y="20366"/>
                  <a:pt x="6433" y="20639"/>
                </a:cubicBezTo>
                <a:cubicBezTo>
                  <a:pt x="6813" y="20808"/>
                  <a:pt x="7876" y="21181"/>
                  <a:pt x="8060" y="21214"/>
                </a:cubicBezTo>
                <a:cubicBezTo>
                  <a:pt x="8108" y="21223"/>
                  <a:pt x="8430" y="21287"/>
                  <a:pt x="8769" y="21350"/>
                </a:cubicBezTo>
                <a:cubicBezTo>
                  <a:pt x="9108" y="21414"/>
                  <a:pt x="9567" y="21480"/>
                  <a:pt x="9797" y="21502"/>
                </a:cubicBezTo>
                <a:cubicBezTo>
                  <a:pt x="10731" y="21592"/>
                  <a:pt x="12098" y="21502"/>
                  <a:pt x="13137" y="21270"/>
                </a:cubicBezTo>
                <a:cubicBezTo>
                  <a:pt x="13567" y="21175"/>
                  <a:pt x="14447" y="20906"/>
                  <a:pt x="14660" y="20807"/>
                </a:cubicBezTo>
                <a:cubicBezTo>
                  <a:pt x="15178" y="20567"/>
                  <a:pt x="15476" y="20456"/>
                  <a:pt x="15536" y="20480"/>
                </a:cubicBezTo>
                <a:cubicBezTo>
                  <a:pt x="15582" y="20497"/>
                  <a:pt x="15608" y="20482"/>
                  <a:pt x="15600" y="20448"/>
                </a:cubicBezTo>
                <a:cubicBezTo>
                  <a:pt x="15593" y="20418"/>
                  <a:pt x="15675" y="20348"/>
                  <a:pt x="15784" y="20288"/>
                </a:cubicBezTo>
                <a:cubicBezTo>
                  <a:pt x="15892" y="20228"/>
                  <a:pt x="16099" y="20109"/>
                  <a:pt x="16238" y="20024"/>
                </a:cubicBezTo>
                <a:cubicBezTo>
                  <a:pt x="16377" y="19940"/>
                  <a:pt x="16513" y="19887"/>
                  <a:pt x="16541" y="19905"/>
                </a:cubicBezTo>
                <a:cubicBezTo>
                  <a:pt x="16570" y="19923"/>
                  <a:pt x="16581" y="19916"/>
                  <a:pt x="16565" y="19889"/>
                </a:cubicBezTo>
                <a:cubicBezTo>
                  <a:pt x="16535" y="19840"/>
                  <a:pt x="16740" y="19673"/>
                  <a:pt x="16780" y="19713"/>
                </a:cubicBezTo>
                <a:cubicBezTo>
                  <a:pt x="16793" y="19726"/>
                  <a:pt x="16856" y="19679"/>
                  <a:pt x="16915" y="19609"/>
                </a:cubicBezTo>
                <a:cubicBezTo>
                  <a:pt x="16985" y="19526"/>
                  <a:pt x="17044" y="19495"/>
                  <a:pt x="17091" y="19513"/>
                </a:cubicBezTo>
                <a:cubicBezTo>
                  <a:pt x="17135" y="19530"/>
                  <a:pt x="17149" y="19519"/>
                  <a:pt x="17131" y="19489"/>
                </a:cubicBezTo>
                <a:cubicBezTo>
                  <a:pt x="17104" y="19446"/>
                  <a:pt x="17498" y="19130"/>
                  <a:pt x="17577" y="19130"/>
                </a:cubicBezTo>
                <a:cubicBezTo>
                  <a:pt x="17595" y="19130"/>
                  <a:pt x="17668" y="19056"/>
                  <a:pt x="17736" y="18970"/>
                </a:cubicBezTo>
                <a:cubicBezTo>
                  <a:pt x="17805" y="18885"/>
                  <a:pt x="17876" y="18830"/>
                  <a:pt x="17896" y="18842"/>
                </a:cubicBezTo>
                <a:cubicBezTo>
                  <a:pt x="17916" y="18855"/>
                  <a:pt x="18006" y="18768"/>
                  <a:pt x="18095" y="18659"/>
                </a:cubicBezTo>
                <a:cubicBezTo>
                  <a:pt x="18184" y="18549"/>
                  <a:pt x="18272" y="18477"/>
                  <a:pt x="18294" y="18491"/>
                </a:cubicBezTo>
                <a:cubicBezTo>
                  <a:pt x="18317" y="18505"/>
                  <a:pt x="18358" y="18459"/>
                  <a:pt x="18382" y="18395"/>
                </a:cubicBezTo>
                <a:cubicBezTo>
                  <a:pt x="18409" y="18325"/>
                  <a:pt x="18447" y="18296"/>
                  <a:pt x="18478" y="18315"/>
                </a:cubicBezTo>
                <a:cubicBezTo>
                  <a:pt x="18507" y="18333"/>
                  <a:pt x="18518" y="18325"/>
                  <a:pt x="18502" y="18299"/>
                </a:cubicBezTo>
                <a:cubicBezTo>
                  <a:pt x="18487" y="18275"/>
                  <a:pt x="18603" y="18123"/>
                  <a:pt x="18765" y="17956"/>
                </a:cubicBezTo>
                <a:cubicBezTo>
                  <a:pt x="18926" y="17789"/>
                  <a:pt x="19086" y="17598"/>
                  <a:pt x="19123" y="17532"/>
                </a:cubicBezTo>
                <a:cubicBezTo>
                  <a:pt x="19161" y="17466"/>
                  <a:pt x="19340" y="17207"/>
                  <a:pt x="19522" y="16957"/>
                </a:cubicBezTo>
                <a:cubicBezTo>
                  <a:pt x="19704" y="16708"/>
                  <a:pt x="19881" y="16451"/>
                  <a:pt x="19913" y="16390"/>
                </a:cubicBezTo>
                <a:cubicBezTo>
                  <a:pt x="19945" y="16330"/>
                  <a:pt x="20001" y="16251"/>
                  <a:pt x="20032" y="16215"/>
                </a:cubicBezTo>
                <a:cubicBezTo>
                  <a:pt x="20148" y="16081"/>
                  <a:pt x="20718" y="14784"/>
                  <a:pt x="20885" y="14282"/>
                </a:cubicBezTo>
                <a:cubicBezTo>
                  <a:pt x="21077" y="13705"/>
                  <a:pt x="21289" y="12958"/>
                  <a:pt x="21308" y="12756"/>
                </a:cubicBezTo>
                <a:cubicBezTo>
                  <a:pt x="21347" y="12341"/>
                  <a:pt x="21387" y="12149"/>
                  <a:pt x="21467" y="12093"/>
                </a:cubicBezTo>
                <a:cubicBezTo>
                  <a:pt x="21528" y="12051"/>
                  <a:pt x="21540" y="12027"/>
                  <a:pt x="21499" y="12013"/>
                </a:cubicBezTo>
                <a:cubicBezTo>
                  <a:pt x="21453" y="11998"/>
                  <a:pt x="21440" y="11791"/>
                  <a:pt x="21451" y="11007"/>
                </a:cubicBezTo>
                <a:cubicBezTo>
                  <a:pt x="21467" y="9803"/>
                  <a:pt x="21399" y="9101"/>
                  <a:pt x="21156" y="8148"/>
                </a:cubicBezTo>
                <a:cubicBezTo>
                  <a:pt x="21106" y="7951"/>
                  <a:pt x="21072" y="7777"/>
                  <a:pt x="21084" y="7756"/>
                </a:cubicBezTo>
                <a:cubicBezTo>
                  <a:pt x="21097" y="7736"/>
                  <a:pt x="21078" y="7696"/>
                  <a:pt x="21045" y="7669"/>
                </a:cubicBezTo>
                <a:cubicBezTo>
                  <a:pt x="21011" y="7641"/>
                  <a:pt x="20972" y="7555"/>
                  <a:pt x="20957" y="7477"/>
                </a:cubicBezTo>
                <a:cubicBezTo>
                  <a:pt x="20941" y="7399"/>
                  <a:pt x="20884" y="7194"/>
                  <a:pt x="20821" y="7030"/>
                </a:cubicBezTo>
                <a:cubicBezTo>
                  <a:pt x="20759" y="6865"/>
                  <a:pt x="20713" y="6694"/>
                  <a:pt x="20726" y="6646"/>
                </a:cubicBezTo>
                <a:cubicBezTo>
                  <a:pt x="20740" y="6592"/>
                  <a:pt x="20724" y="6558"/>
                  <a:pt x="20686" y="6558"/>
                </a:cubicBezTo>
                <a:cubicBezTo>
                  <a:pt x="20634" y="6558"/>
                  <a:pt x="20455" y="6228"/>
                  <a:pt x="20431" y="6087"/>
                </a:cubicBezTo>
                <a:cubicBezTo>
                  <a:pt x="20426" y="6059"/>
                  <a:pt x="20400" y="6016"/>
                  <a:pt x="20375" y="5983"/>
                </a:cubicBezTo>
                <a:cubicBezTo>
                  <a:pt x="20350" y="5951"/>
                  <a:pt x="20264" y="5789"/>
                  <a:pt x="20184" y="5632"/>
                </a:cubicBezTo>
                <a:cubicBezTo>
                  <a:pt x="19897" y="5069"/>
                  <a:pt x="19342" y="4248"/>
                  <a:pt x="18932" y="3787"/>
                </a:cubicBezTo>
                <a:cubicBezTo>
                  <a:pt x="18487" y="3285"/>
                  <a:pt x="17385" y="2235"/>
                  <a:pt x="17274" y="2205"/>
                </a:cubicBezTo>
                <a:cubicBezTo>
                  <a:pt x="17200" y="2186"/>
                  <a:pt x="16971" y="2004"/>
                  <a:pt x="16971" y="1966"/>
                </a:cubicBezTo>
                <a:cubicBezTo>
                  <a:pt x="16971" y="1946"/>
                  <a:pt x="16945" y="1926"/>
                  <a:pt x="16907" y="1926"/>
                </a:cubicBezTo>
                <a:cubicBezTo>
                  <a:pt x="16870" y="1926"/>
                  <a:pt x="16826" y="1898"/>
                  <a:pt x="16812" y="1862"/>
                </a:cubicBezTo>
                <a:cubicBezTo>
                  <a:pt x="16798" y="1826"/>
                  <a:pt x="16768" y="1810"/>
                  <a:pt x="16748" y="1822"/>
                </a:cubicBezTo>
                <a:cubicBezTo>
                  <a:pt x="16728" y="1834"/>
                  <a:pt x="16705" y="1827"/>
                  <a:pt x="16692" y="1806"/>
                </a:cubicBezTo>
                <a:cubicBezTo>
                  <a:pt x="16679" y="1785"/>
                  <a:pt x="16488" y="1662"/>
                  <a:pt x="16270" y="1535"/>
                </a:cubicBezTo>
                <a:cubicBezTo>
                  <a:pt x="16052" y="1407"/>
                  <a:pt x="15885" y="1287"/>
                  <a:pt x="15895" y="1271"/>
                </a:cubicBezTo>
                <a:cubicBezTo>
                  <a:pt x="15905" y="1254"/>
                  <a:pt x="15873" y="1242"/>
                  <a:pt x="15831" y="1239"/>
                </a:cubicBezTo>
                <a:cubicBezTo>
                  <a:pt x="15789" y="1236"/>
                  <a:pt x="15617" y="1165"/>
                  <a:pt x="15449" y="1087"/>
                </a:cubicBezTo>
                <a:cubicBezTo>
                  <a:pt x="15281" y="1010"/>
                  <a:pt x="15040" y="901"/>
                  <a:pt x="14907" y="840"/>
                </a:cubicBezTo>
                <a:cubicBezTo>
                  <a:pt x="14606" y="701"/>
                  <a:pt x="13503" y="333"/>
                  <a:pt x="13400" y="336"/>
                </a:cubicBezTo>
                <a:cubicBezTo>
                  <a:pt x="13358" y="338"/>
                  <a:pt x="13311" y="320"/>
                  <a:pt x="13297" y="297"/>
                </a:cubicBezTo>
                <a:cubicBezTo>
                  <a:pt x="13282" y="273"/>
                  <a:pt x="13248" y="266"/>
                  <a:pt x="13225" y="281"/>
                </a:cubicBezTo>
                <a:cubicBezTo>
                  <a:pt x="13201" y="295"/>
                  <a:pt x="13135" y="273"/>
                  <a:pt x="13073" y="233"/>
                </a:cubicBezTo>
                <a:cubicBezTo>
                  <a:pt x="13012" y="192"/>
                  <a:pt x="12932" y="172"/>
                  <a:pt x="12898" y="185"/>
                </a:cubicBezTo>
                <a:cubicBezTo>
                  <a:pt x="12864" y="198"/>
                  <a:pt x="12730" y="191"/>
                  <a:pt x="12603" y="169"/>
                </a:cubicBezTo>
                <a:cubicBezTo>
                  <a:pt x="12476" y="146"/>
                  <a:pt x="12317" y="109"/>
                  <a:pt x="12244" y="97"/>
                </a:cubicBezTo>
                <a:cubicBezTo>
                  <a:pt x="12172" y="84"/>
                  <a:pt x="11846" y="52"/>
                  <a:pt x="11519" y="25"/>
                </a:cubicBezTo>
                <a:cubicBezTo>
                  <a:pt x="11120" y="-8"/>
                  <a:pt x="10690" y="-7"/>
                  <a:pt x="10252" y="17"/>
                </a:cubicBezTo>
                <a:close/>
              </a:path>
            </a:pathLst>
          </a:custGeom>
          <a:ln w="12700">
            <a:miter lim="400000"/>
          </a:ln>
        </p:spPr>
      </p:pic>
      <p:grpSp>
        <p:nvGrpSpPr>
          <p:cNvPr id="765" name="تجميع"/>
          <p:cNvGrpSpPr/>
          <p:nvPr/>
        </p:nvGrpSpPr>
        <p:grpSpPr>
          <a:xfrm>
            <a:off x="19434033" y="3723173"/>
            <a:ext cx="984187" cy="984187"/>
            <a:chOff x="0" y="0"/>
            <a:chExt cx="984185" cy="984185"/>
          </a:xfrm>
        </p:grpSpPr>
        <p:grpSp>
          <p:nvGrpSpPr>
            <p:cNvPr id="763" name="Google Shape;3617;p76"/>
            <p:cNvGrpSpPr/>
            <p:nvPr/>
          </p:nvGrpSpPr>
          <p:grpSpPr>
            <a:xfrm>
              <a:off x="0" y="0"/>
              <a:ext cx="984186" cy="984186"/>
              <a:chOff x="0" y="0"/>
              <a:chExt cx="984185" cy="984185"/>
            </a:xfrm>
          </p:grpSpPr>
          <p:sp>
            <p:nvSpPr>
              <p:cNvPr id="761" name="Google Shape;3618;p76"/>
              <p:cNvSpPr/>
              <p:nvPr/>
            </p:nvSpPr>
            <p:spPr>
              <a:xfrm>
                <a:off x="-1" y="-1"/>
                <a:ext cx="984187" cy="984187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pic>
            <p:nvPicPr>
              <p:cNvPr id="762" name="Google Shape;3619;p76" descr="Google Shape;3619;p76"/>
              <p:cNvPicPr>
                <a:picLocks noChangeAspect="1"/>
              </p:cNvPicPr>
              <p:nvPr/>
            </p:nvPicPr>
            <p:blipFill>
              <a:blip r:embed="rId15">
                <a:extLst/>
              </a:blip>
              <a:stretch>
                <a:fillRect/>
              </a:stretch>
            </p:blipFill>
            <p:spPr>
              <a:xfrm>
                <a:off x="24592" y="11705"/>
                <a:ext cx="928883" cy="92888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764" name="Google Shape;3636;p76"/>
            <p:cNvSpPr/>
            <p:nvPr/>
          </p:nvSpPr>
          <p:spPr>
            <a:xfrm>
              <a:off x="231111" y="260934"/>
              <a:ext cx="521963" cy="5219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491" y="7750"/>
                  </a:moveTo>
                  <a:cubicBezTo>
                    <a:pt x="7310" y="7750"/>
                    <a:pt x="7964" y="8341"/>
                    <a:pt x="7964" y="9149"/>
                  </a:cubicBezTo>
                  <a:cubicBezTo>
                    <a:pt x="7964" y="9955"/>
                    <a:pt x="7310" y="10548"/>
                    <a:pt x="6491" y="10548"/>
                  </a:cubicBezTo>
                  <a:cubicBezTo>
                    <a:pt x="5672" y="10548"/>
                    <a:pt x="5073" y="9955"/>
                    <a:pt x="5073" y="9149"/>
                  </a:cubicBezTo>
                  <a:cubicBezTo>
                    <a:pt x="5073" y="8341"/>
                    <a:pt x="5672" y="7750"/>
                    <a:pt x="6491" y="7750"/>
                  </a:cubicBezTo>
                  <a:close/>
                  <a:moveTo>
                    <a:pt x="10800" y="7750"/>
                  </a:moveTo>
                  <a:cubicBezTo>
                    <a:pt x="11617" y="7750"/>
                    <a:pt x="12218" y="8341"/>
                    <a:pt x="12218" y="9149"/>
                  </a:cubicBezTo>
                  <a:cubicBezTo>
                    <a:pt x="12218" y="9955"/>
                    <a:pt x="11617" y="10548"/>
                    <a:pt x="10800" y="10548"/>
                  </a:cubicBezTo>
                  <a:cubicBezTo>
                    <a:pt x="9981" y="10548"/>
                    <a:pt x="9382" y="9955"/>
                    <a:pt x="9382" y="9149"/>
                  </a:cubicBezTo>
                  <a:cubicBezTo>
                    <a:pt x="9382" y="8341"/>
                    <a:pt x="9981" y="7750"/>
                    <a:pt x="10800" y="7750"/>
                  </a:cubicBezTo>
                  <a:close/>
                  <a:moveTo>
                    <a:pt x="15109" y="7750"/>
                  </a:moveTo>
                  <a:cubicBezTo>
                    <a:pt x="15926" y="7750"/>
                    <a:pt x="16527" y="8341"/>
                    <a:pt x="16527" y="9149"/>
                  </a:cubicBezTo>
                  <a:cubicBezTo>
                    <a:pt x="16527" y="9955"/>
                    <a:pt x="15926" y="10548"/>
                    <a:pt x="15109" y="10548"/>
                  </a:cubicBezTo>
                  <a:cubicBezTo>
                    <a:pt x="14290" y="10548"/>
                    <a:pt x="13636" y="9955"/>
                    <a:pt x="13636" y="9149"/>
                  </a:cubicBezTo>
                  <a:cubicBezTo>
                    <a:pt x="13636" y="8341"/>
                    <a:pt x="14290" y="7750"/>
                    <a:pt x="15109" y="7750"/>
                  </a:cubicBezTo>
                  <a:close/>
                  <a:moveTo>
                    <a:pt x="10800" y="0"/>
                  </a:moveTo>
                  <a:cubicBezTo>
                    <a:pt x="4855" y="0"/>
                    <a:pt x="0" y="4089"/>
                    <a:pt x="0" y="9149"/>
                  </a:cubicBezTo>
                  <a:cubicBezTo>
                    <a:pt x="0" y="12700"/>
                    <a:pt x="2400" y="15714"/>
                    <a:pt x="5727" y="17220"/>
                  </a:cubicBezTo>
                  <a:lnTo>
                    <a:pt x="5727" y="20934"/>
                  </a:lnTo>
                  <a:cubicBezTo>
                    <a:pt x="5727" y="21327"/>
                    <a:pt x="6061" y="21600"/>
                    <a:pt x="6430" y="21600"/>
                  </a:cubicBezTo>
                  <a:cubicBezTo>
                    <a:pt x="6619" y="21600"/>
                    <a:pt x="6816" y="21528"/>
                    <a:pt x="6982" y="21364"/>
                  </a:cubicBezTo>
                  <a:lnTo>
                    <a:pt x="9709" y="18243"/>
                  </a:lnTo>
                  <a:cubicBezTo>
                    <a:pt x="10036" y="18243"/>
                    <a:pt x="10364" y="18298"/>
                    <a:pt x="10800" y="18298"/>
                  </a:cubicBezTo>
                  <a:cubicBezTo>
                    <a:pt x="16690" y="18298"/>
                    <a:pt x="21600" y="14262"/>
                    <a:pt x="21600" y="9149"/>
                  </a:cubicBezTo>
                  <a:cubicBezTo>
                    <a:pt x="21600" y="4089"/>
                    <a:pt x="16799" y="0"/>
                    <a:pt x="10800" y="0"/>
                  </a:cubicBezTo>
                  <a:close/>
                </a:path>
              </a:pathLst>
            </a:custGeom>
            <a:solidFill>
              <a:srgbClr val="FEFCD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grpSp>
        <p:nvGrpSpPr>
          <p:cNvPr id="772" name="تجميع"/>
          <p:cNvGrpSpPr/>
          <p:nvPr/>
        </p:nvGrpSpPr>
        <p:grpSpPr>
          <a:xfrm>
            <a:off x="7780465" y="5614894"/>
            <a:ext cx="902364" cy="902364"/>
            <a:chOff x="0" y="0"/>
            <a:chExt cx="902363" cy="902363"/>
          </a:xfrm>
        </p:grpSpPr>
        <p:grpSp>
          <p:nvGrpSpPr>
            <p:cNvPr id="768" name="Google Shape;3614;p76"/>
            <p:cNvGrpSpPr/>
            <p:nvPr/>
          </p:nvGrpSpPr>
          <p:grpSpPr>
            <a:xfrm>
              <a:off x="0" y="0"/>
              <a:ext cx="902364" cy="902364"/>
              <a:chOff x="0" y="0"/>
              <a:chExt cx="902363" cy="902363"/>
            </a:xfrm>
          </p:grpSpPr>
          <p:sp>
            <p:nvSpPr>
              <p:cNvPr id="766" name="Google Shape;3615;p76"/>
              <p:cNvSpPr/>
              <p:nvPr/>
            </p:nvSpPr>
            <p:spPr>
              <a:xfrm>
                <a:off x="-1" y="-1"/>
                <a:ext cx="902365" cy="902365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pic>
            <p:nvPicPr>
              <p:cNvPr id="767" name="Google Shape;3616;p76" descr="Google Shape;3616;p76"/>
              <p:cNvPicPr>
                <a:picLocks noChangeAspect="1"/>
              </p:cNvPicPr>
              <p:nvPr/>
            </p:nvPicPr>
            <p:blipFill>
              <a:blip r:embed="rId16">
                <a:extLst/>
              </a:blip>
              <a:stretch>
                <a:fillRect/>
              </a:stretch>
            </p:blipFill>
            <p:spPr>
              <a:xfrm>
                <a:off x="22548" y="10732"/>
                <a:ext cx="851657" cy="85165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771" name="تجميع"/>
            <p:cNvGrpSpPr/>
            <p:nvPr/>
          </p:nvGrpSpPr>
          <p:grpSpPr>
            <a:xfrm>
              <a:off x="260811" y="187923"/>
              <a:ext cx="380740" cy="526517"/>
              <a:chOff x="0" y="0"/>
              <a:chExt cx="380739" cy="526515"/>
            </a:xfrm>
          </p:grpSpPr>
          <p:sp>
            <p:nvSpPr>
              <p:cNvPr id="769" name="Google Shape;3639;p76"/>
              <p:cNvSpPr/>
              <p:nvPr/>
            </p:nvSpPr>
            <p:spPr>
              <a:xfrm>
                <a:off x="0" y="0"/>
                <a:ext cx="380740" cy="3794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9684" y="3065"/>
                    </a:moveTo>
                    <a:cubicBezTo>
                      <a:pt x="10280" y="3065"/>
                      <a:pt x="10727" y="3440"/>
                      <a:pt x="10727" y="4038"/>
                    </a:cubicBezTo>
                    <a:cubicBezTo>
                      <a:pt x="10727" y="4560"/>
                      <a:pt x="10280" y="5008"/>
                      <a:pt x="9833" y="5008"/>
                    </a:cubicBezTo>
                    <a:cubicBezTo>
                      <a:pt x="7076" y="5008"/>
                      <a:pt x="4991" y="7250"/>
                      <a:pt x="4842" y="10016"/>
                    </a:cubicBezTo>
                    <a:cubicBezTo>
                      <a:pt x="4842" y="10540"/>
                      <a:pt x="4395" y="10913"/>
                      <a:pt x="3873" y="10913"/>
                    </a:cubicBezTo>
                    <a:cubicBezTo>
                      <a:pt x="3277" y="10913"/>
                      <a:pt x="2830" y="10464"/>
                      <a:pt x="2830" y="10016"/>
                    </a:cubicBezTo>
                    <a:cubicBezTo>
                      <a:pt x="2830" y="6130"/>
                      <a:pt x="5885" y="3141"/>
                      <a:pt x="9684" y="3065"/>
                    </a:cubicBezTo>
                    <a:close/>
                    <a:moveTo>
                      <a:pt x="10800" y="0"/>
                    </a:moveTo>
                    <a:cubicBezTo>
                      <a:pt x="4842" y="0"/>
                      <a:pt x="0" y="4859"/>
                      <a:pt x="0" y="10839"/>
                    </a:cubicBezTo>
                    <a:cubicBezTo>
                      <a:pt x="0" y="14725"/>
                      <a:pt x="2234" y="18238"/>
                      <a:pt x="5511" y="20105"/>
                    </a:cubicBezTo>
                    <a:cubicBezTo>
                      <a:pt x="5809" y="20181"/>
                      <a:pt x="5958" y="20554"/>
                      <a:pt x="5958" y="20929"/>
                    </a:cubicBezTo>
                    <a:lnTo>
                      <a:pt x="5958" y="21600"/>
                    </a:lnTo>
                    <a:lnTo>
                      <a:pt x="15791" y="21600"/>
                    </a:lnTo>
                    <a:lnTo>
                      <a:pt x="15791" y="20929"/>
                    </a:lnTo>
                    <a:cubicBezTo>
                      <a:pt x="15791" y="20630"/>
                      <a:pt x="15940" y="20331"/>
                      <a:pt x="16311" y="20181"/>
                    </a:cubicBezTo>
                    <a:cubicBezTo>
                      <a:pt x="19515" y="18312"/>
                      <a:pt x="21600" y="14874"/>
                      <a:pt x="21600" y="10839"/>
                    </a:cubicBezTo>
                    <a:cubicBezTo>
                      <a:pt x="21600" y="4859"/>
                      <a:pt x="16758" y="76"/>
                      <a:pt x="10800" y="0"/>
                    </a:cubicBezTo>
                    <a:close/>
                  </a:path>
                </a:pathLst>
              </a:custGeom>
              <a:solidFill>
                <a:srgbClr val="FFFBB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770" name="Google Shape;3640;p76"/>
              <p:cNvSpPr/>
              <p:nvPr/>
            </p:nvSpPr>
            <p:spPr>
              <a:xfrm>
                <a:off x="103728" y="413577"/>
                <a:ext cx="171992" cy="1129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5276"/>
                    </a:lnTo>
                    <a:cubicBezTo>
                      <a:pt x="0" y="9549"/>
                      <a:pt x="2141" y="13566"/>
                      <a:pt x="4616" y="14817"/>
                    </a:cubicBezTo>
                    <a:cubicBezTo>
                      <a:pt x="5438" y="18834"/>
                      <a:pt x="7914" y="21600"/>
                      <a:pt x="10719" y="21600"/>
                    </a:cubicBezTo>
                    <a:cubicBezTo>
                      <a:pt x="13849" y="21600"/>
                      <a:pt x="16324" y="18834"/>
                      <a:pt x="17146" y="14817"/>
                    </a:cubicBezTo>
                    <a:cubicBezTo>
                      <a:pt x="19784" y="13566"/>
                      <a:pt x="21600" y="9549"/>
                      <a:pt x="21600" y="5276"/>
                    </a:cubicBez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FBB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</p:grpSp>
      <p:sp>
        <p:nvSpPr>
          <p:cNvPr id="773" name="صفحة…"/>
          <p:cNvSpPr txBox="1"/>
          <p:nvPr/>
        </p:nvSpPr>
        <p:spPr>
          <a:xfrm>
            <a:off x="563548" y="703133"/>
            <a:ext cx="3163488" cy="9015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defTabSz="914400" rtl="0">
              <a:defRPr b="1" sz="31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صفحة</a:t>
            </a:r>
          </a:p>
          <a:p>
            <a:pPr defTabSz="914400" rtl="0">
              <a:defRPr b="1" sz="31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١٢٤</a:t>
            </a:r>
          </a:p>
        </p:txBody>
      </p:sp>
      <p:sp>
        <p:nvSpPr>
          <p:cNvPr id="774" name="النص"/>
          <p:cNvSpPr txBox="1"/>
          <p:nvPr/>
        </p:nvSpPr>
        <p:spPr>
          <a:xfrm>
            <a:off x="12848458" y="8307957"/>
            <a:ext cx="3047869" cy="9873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rtl="0">
              <a:defRPr>
                <a:solidFill>
                  <a:srgbClr val="016E8F"/>
                </a:solidFill>
              </a:defRPr>
            </a:pPr>
          </a:p>
        </p:txBody>
      </p:sp>
      <p:sp>
        <p:nvSpPr>
          <p:cNvPr id="775" name="تحليل ثلاثية حدود على صورة…"/>
          <p:cNvSpPr txBox="1"/>
          <p:nvPr/>
        </p:nvSpPr>
        <p:spPr>
          <a:xfrm>
            <a:off x="16436257" y="7223704"/>
            <a:ext cx="2586170" cy="21072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rtl="0">
              <a:defRPr sz="2900">
                <a:solidFill>
                  <a:srgbClr val="016E8F"/>
                </a:solidFill>
              </a:defRPr>
            </a:pPr>
            <a:r>
              <a:t>تحليل ثلاثية حدود على صورة </a:t>
            </a:r>
          </a:p>
          <a:p>
            <a:pPr rtl="0">
              <a:defRPr sz="2900">
                <a:solidFill>
                  <a:srgbClr val="016E8F"/>
                </a:solidFill>
              </a:defRPr>
            </a:pPr>
            <a:r>
              <a:t>س٢ +ب س +ج</a:t>
            </a:r>
          </a:p>
        </p:txBody>
      </p:sp>
      <p:grpSp>
        <p:nvGrpSpPr>
          <p:cNvPr id="778" name="تجميع"/>
          <p:cNvGrpSpPr/>
          <p:nvPr/>
        </p:nvGrpSpPr>
        <p:grpSpPr>
          <a:xfrm>
            <a:off x="12777936" y="7298021"/>
            <a:ext cx="2827005" cy="2654627"/>
            <a:chOff x="0" y="0"/>
            <a:chExt cx="2827003" cy="2654626"/>
          </a:xfrm>
        </p:grpSpPr>
        <p:sp>
          <p:nvSpPr>
            <p:cNvPr id="776" name="🎯احلل ثلاثية الحد  على صورة…"/>
            <p:cNvSpPr txBox="1"/>
            <p:nvPr/>
          </p:nvSpPr>
          <p:spPr>
            <a:xfrm>
              <a:off x="236394" y="0"/>
              <a:ext cx="2590610" cy="142838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 rtl="0">
                <a:defRPr sz="2400">
                  <a:solidFill>
                    <a:srgbClr val="016E8F"/>
                  </a:solidFill>
                </a:defRPr>
              </a:pPr>
              <a:r>
                <a:t>🎯احلل ثلاثية الحد  على صورة  </a:t>
              </a:r>
            </a:p>
            <a:p>
              <a:pPr rtl="0">
                <a:defRPr sz="2400">
                  <a:solidFill>
                    <a:srgbClr val="016E8F"/>
                  </a:solidFill>
                </a:defRPr>
              </a:pPr>
              <a:r>
                <a:t>أ س + ب س+ج</a:t>
              </a:r>
            </a:p>
          </p:txBody>
        </p:sp>
        <p:sp>
          <p:nvSpPr>
            <p:cNvPr id="777" name="🎯احلل المعادلات  على صورة…"/>
            <p:cNvSpPr txBox="1"/>
            <p:nvPr/>
          </p:nvSpPr>
          <p:spPr>
            <a:xfrm>
              <a:off x="0" y="1226243"/>
              <a:ext cx="2590610" cy="14283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 rtl="0">
                <a:defRPr sz="2400">
                  <a:solidFill>
                    <a:srgbClr val="016E8F"/>
                  </a:solidFill>
                </a:defRPr>
              </a:pPr>
              <a:r>
                <a:t>🎯احلل المعادلات  على صورة  </a:t>
              </a:r>
            </a:p>
            <a:p>
              <a:pPr rtl="0">
                <a:defRPr sz="2400">
                  <a:solidFill>
                    <a:srgbClr val="016E8F"/>
                  </a:solidFill>
                </a:defRPr>
              </a:pPr>
              <a:r>
                <a:t>أ س + ب س+ج= ٠</a:t>
              </a:r>
            </a:p>
          </p:txBody>
        </p:sp>
      </p:grpSp>
      <p:sp>
        <p:nvSpPr>
          <p:cNvPr id="779" name="٢"/>
          <p:cNvSpPr txBox="1"/>
          <p:nvPr/>
        </p:nvSpPr>
        <p:spPr>
          <a:xfrm>
            <a:off x="13727825" y="8106240"/>
            <a:ext cx="2005036" cy="4548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1800">
                <a:solidFill>
                  <a:srgbClr val="016E8F"/>
                </a:solidFill>
              </a:defRPr>
            </a:lvl1pPr>
          </a:lstStyle>
          <a:p>
            <a:pPr rtl="0">
              <a:defRPr/>
            </a:pPr>
            <a:r>
              <a:t>٢</a:t>
            </a:r>
          </a:p>
        </p:txBody>
      </p:sp>
      <p:sp>
        <p:nvSpPr>
          <p:cNvPr id="780" name="٢"/>
          <p:cNvSpPr txBox="1"/>
          <p:nvPr/>
        </p:nvSpPr>
        <p:spPr>
          <a:xfrm>
            <a:off x="13536696" y="9295319"/>
            <a:ext cx="2005036" cy="4548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1800">
                <a:solidFill>
                  <a:srgbClr val="016E8F"/>
                </a:solidFill>
              </a:defRPr>
            </a:lvl1pPr>
          </a:lstStyle>
          <a:p>
            <a:pPr rtl="0">
              <a:defRPr/>
            </a:pPr>
            <a:r>
              <a:t>٢</a:t>
            </a:r>
          </a:p>
        </p:txBody>
      </p:sp>
      <p:pic>
        <p:nvPicPr>
          <p:cNvPr id="781" name="IMG_8630.png" descr="IMG_8630.png"/>
          <p:cNvPicPr>
            <a:picLocks noChangeAspect="1"/>
          </p:cNvPicPr>
          <p:nvPr/>
        </p:nvPicPr>
        <p:blipFill>
          <a:blip r:embed="rId17">
            <a:extLst/>
          </a:blip>
          <a:srcRect l="29316" t="33607" r="19161" b="52981"/>
          <a:stretch>
            <a:fillRect/>
          </a:stretch>
        </p:blipFill>
        <p:spPr>
          <a:xfrm>
            <a:off x="8005829" y="6834669"/>
            <a:ext cx="4593764" cy="896838"/>
          </a:xfrm>
          <a:prstGeom prst="rect">
            <a:avLst/>
          </a:prstGeom>
          <a:ln w="38100">
            <a:solidFill>
              <a:srgbClr val="76BB40"/>
            </a:solidFill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782" name="IMG_8625.png" descr="IMG_8625.png"/>
          <p:cNvPicPr>
            <a:picLocks noChangeAspect="1"/>
          </p:cNvPicPr>
          <p:nvPr/>
        </p:nvPicPr>
        <p:blipFill>
          <a:blip r:embed="rId18">
            <a:extLst/>
          </a:blip>
          <a:srcRect l="11830" t="57083" r="32312" b="30267"/>
          <a:stretch>
            <a:fillRect/>
          </a:stretch>
        </p:blipFill>
        <p:spPr>
          <a:xfrm>
            <a:off x="8023629" y="8333662"/>
            <a:ext cx="4594967" cy="780427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750">
        <p14:prism dir="l" isContent="0" isInverted="1"/>
      </p:transition>
    </mc:Choice>
    <mc:Fallback>
      <p:transition spd="fast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000"/>
                                        <p:tgtEl>
                                          <p:spTgt spid="7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8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1" dur="1000"/>
                                        <p:tgtEl>
                                          <p:spTgt spid="7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Class="entr" nodeType="after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5" dur="1000"/>
                                        <p:tgtEl>
                                          <p:spTgt spid="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Class="entr" nodeType="afterEffect" presetSubtype="2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9" dur="1000"/>
                                        <p:tgtEl>
                                          <p:spTgt spid="7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Class="entr" nodeType="clickEffect" presetSubtype="2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4" dur="1000"/>
                                        <p:tgtEl>
                                          <p:spTgt spid="7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Class="entr" nodeType="afterEffect" presetSubtype="2" presetID="2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8" dur="1000"/>
                                        <p:tgtEl>
                                          <p:spTgt spid="7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Class="entr" nodeType="afterEffect" presetSubtype="2" presetID="22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2" dur="1000"/>
                                        <p:tgtEl>
                                          <p:spTgt spid="7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Class="entr" nodeType="afterEffect" presetSubtype="5" presetID="3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" fill="hold"/>
                                        <p:tgtEl>
                                          <p:spTgt spid="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vertical)" transition="in">
                                      <p:cBhvr>
                                        <p:cTn id="36" dur="1000"/>
                                        <p:tgtEl>
                                          <p:spTgt spid="7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Class="entr" nodeType="afterEffect" presetID="10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9" fill="hold"/>
                                        <p:tgtEl>
                                          <p:spTgt spid="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40" dur="1500"/>
                                        <p:tgtEl>
                                          <p:spTgt spid="7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Class="entr" nodeType="clickEffect" presetSubtype="8" presetID="22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4" fill="hold"/>
                                        <p:tgtEl>
                                          <p:spTgt spid="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45" dur="1000"/>
                                        <p:tgtEl>
                                          <p:spTgt spid="7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Class="entr" nodeType="afterEffect" presetSubtype="2" presetID="22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8" fill="hold"/>
                                        <p:tgtEl>
                                          <p:spTgt spid="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49" dur="1000"/>
                                        <p:tgtEl>
                                          <p:spTgt spid="7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Class="entr" nodeType="afterEffect" presetSubtype="8" presetID="22" grpId="1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2" fill="hold"/>
                                        <p:tgtEl>
                                          <p:spTgt spid="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53" dur="1000"/>
                                        <p:tgtEl>
                                          <p:spTgt spid="7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000"/>
                            </p:stCondLst>
                            <p:childTnLst>
                              <p:par>
                                <p:cTn id="55" presetClass="entr" nodeType="afterEffect" presetSubtype="8" presetID="22" grpId="1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6" fill="hold"/>
                                        <p:tgtEl>
                                          <p:spTgt spid="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57" dur="1000"/>
                                        <p:tgtEl>
                                          <p:spTgt spid="7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00"/>
                            </p:stCondLst>
                            <p:childTnLst>
                              <p:par>
                                <p:cTn id="59" presetClass="entr" nodeType="afterEffect" presetSubtype="2" presetID="22" grpId="1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0" fill="hold"/>
                                        <p:tgtEl>
                                          <p:spTgt spid="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61" dur="1000"/>
                                        <p:tgtEl>
                                          <p:spTgt spid="7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0"/>
                            </p:stCondLst>
                            <p:childTnLst>
                              <p:par>
                                <p:cTn id="63" presetClass="entr" nodeType="afterEffect" presetSubtype="2" presetID="22" grpId="1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4" fill="hold"/>
                                        <p:tgtEl>
                                          <p:spTgt spid="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65" dur="1000"/>
                                        <p:tgtEl>
                                          <p:spTgt spid="7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6000"/>
                            </p:stCondLst>
                            <p:childTnLst>
                              <p:par>
                                <p:cTn id="67" presetClass="entr" nodeType="afterEffect" presetSubtype="2" presetID="22" grpId="1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8" fill="hold"/>
                                        <p:tgtEl>
                                          <p:spTgt spid="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69" dur="1000"/>
                                        <p:tgtEl>
                                          <p:spTgt spid="7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772" grpId="6"/>
      <p:bldP build="whole" bldLvl="1" animBg="1" rev="0" advAuto="0" spid="734" grpId="7"/>
      <p:bldP build="whole" bldLvl="1" animBg="1" rev="0" advAuto="0" spid="759" grpId="4"/>
      <p:bldP build="whole" bldLvl="1" animBg="1" rev="0" advAuto="0" spid="744" grpId="2"/>
      <p:bldP build="whole" bldLvl="1" animBg="1" rev="0" advAuto="0" spid="748" grpId="10"/>
      <p:bldP build="whole" bldLvl="1" animBg="1" rev="0" advAuto="0" spid="765" grpId="1"/>
      <p:bldP build="whole" bldLvl="1" animBg="1" rev="0" advAuto="0" spid="782" grpId="9"/>
      <p:bldP build="whole" bldLvl="1" animBg="1" rev="0" advAuto="0" spid="781" grpId="8"/>
      <p:bldP build="whole" bldLvl="1" animBg="1" rev="0" advAuto="0" spid="745" grpId="13"/>
      <p:bldP build="whole" bldLvl="1" animBg="1" rev="0" advAuto="0" spid="750" grpId="15"/>
      <p:bldP build="whole" bldLvl="1" animBg="1" rev="0" advAuto="0" spid="760" grpId="16"/>
      <p:bldP build="whole" bldLvl="1" animBg="1" rev="0" advAuto="0" spid="758" grpId="12"/>
      <p:bldP build="whole" bldLvl="1" animBg="1" rev="0" advAuto="0" spid="740" grpId="5"/>
      <p:bldP build="whole" bldLvl="1" animBg="1" rev="0" advAuto="0" spid="749" grpId="14"/>
      <p:bldP build="whole" bldLvl="1" animBg="1" rev="0" advAuto="0" spid="747" grpId="11"/>
      <p:bldP build="whole" bldLvl="1" animBg="1" rev="0" advAuto="0" spid="746" grpId="3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4" name="مستطيل مستدير الزوايا"/>
          <p:cNvSpPr/>
          <p:nvPr/>
        </p:nvSpPr>
        <p:spPr>
          <a:xfrm>
            <a:off x="3761487" y="4715509"/>
            <a:ext cx="17293750" cy="7124734"/>
          </a:xfrm>
          <a:prstGeom prst="roundRect">
            <a:avLst>
              <a:gd name="adj" fmla="val 5673"/>
            </a:avLst>
          </a:prstGeom>
          <a:solidFill>
            <a:srgbClr val="FFFFFF"/>
          </a:solidFill>
          <a:ln w="25400">
            <a:solidFill>
              <a:srgbClr val="000000"/>
            </a:solidFill>
            <a:custDash>
              <a:ds d="600000" sp="600000"/>
            </a:custDash>
            <a:miter lim="400000"/>
          </a:ln>
        </p:spPr>
        <p:txBody>
          <a:bodyPr lIns="0" tIns="0" rIns="0" bIns="0" anchor="ctr"/>
          <a:lstStyle/>
          <a:p>
            <a:pPr rtl="0"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pPr>
          </a:p>
        </p:txBody>
      </p:sp>
      <p:sp>
        <p:nvSpPr>
          <p:cNvPr id="785" name="@Maths0120"/>
          <p:cNvSpPr txBox="1"/>
          <p:nvPr/>
        </p:nvSpPr>
        <p:spPr>
          <a:xfrm>
            <a:off x="6841117" y="3376818"/>
            <a:ext cx="4982419" cy="86222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algn="l" defTabSz="342900" rtl="0">
              <a:defRPr b="1" sz="5100">
                <a:blipFill rotWithShape="1">
                  <a:blip r:embed="rId2"/>
                  <a:srcRect l="0" t="0" r="0" b="0"/>
                  <a:tile tx="0" ty="0" sx="100000" sy="100000" flip="none" algn="tl"/>
                </a:blip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@Maths0120</a:t>
            </a:r>
          </a:p>
        </p:txBody>
      </p:sp>
      <p:sp>
        <p:nvSpPr>
          <p:cNvPr id="786" name="Google Shape;632;p19"/>
          <p:cNvSpPr txBox="1"/>
          <p:nvPr/>
        </p:nvSpPr>
        <p:spPr>
          <a:xfrm>
            <a:off x="6841117" y="8584433"/>
            <a:ext cx="5350884" cy="14165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4283" tIns="34283" rIns="34283" bIns="34283"/>
          <a:lstStyle>
            <a:lvl1pPr algn="l" defTabSz="342900" rtl="0">
              <a:defRPr sz="5600">
                <a:solidFill>
                  <a:srgbClr val="ECACA7"/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/>
            <a:r>
              <a:t>@hasnaa-2</a:t>
            </a:r>
          </a:p>
        </p:txBody>
      </p:sp>
      <p:sp>
        <p:nvSpPr>
          <p:cNvPr id="787" name="Google Shape;1105;p42"/>
          <p:cNvSpPr/>
          <p:nvPr/>
        </p:nvSpPr>
        <p:spPr>
          <a:xfrm>
            <a:off x="2392671" y="3565019"/>
            <a:ext cx="235707" cy="1735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ABD6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defTabSz="342900" rtl="0">
              <a:defRPr b="1" sz="500">
                <a:solidFill>
                  <a:srgbClr val="B92D5D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788" name="https://linktr.ee/Refa2">
            <a:hlinkClick r:id="rId3" invalidUrl="" action="" tgtFrame="" tooltip="" history="1" highlightClick="0" endSnd="0"/>
          </p:cNvPr>
          <p:cNvSpPr txBox="1"/>
          <p:nvPr/>
        </p:nvSpPr>
        <p:spPr>
          <a:xfrm>
            <a:off x="13948663" y="1901151"/>
            <a:ext cx="5379939" cy="7021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algn="r" defTabSz="342900" rtl="0">
              <a:defRPr sz="3200" u="sng">
                <a:solidFill>
                  <a:srgbClr val="4285F4"/>
                </a:solidFill>
                <a:uFill>
                  <a:solidFill>
                    <a:srgbClr val="4285F4"/>
                  </a:solidFill>
                </a:u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/>
            <a:r>
              <a:t>https://linktr.ee/Refa2</a:t>
            </a:r>
          </a:p>
        </p:txBody>
      </p:sp>
      <p:sp>
        <p:nvSpPr>
          <p:cNvPr id="789" name="https://t.me/hasna_math">
            <a:hlinkClick r:id="rId4" invalidUrl="" action="" tgtFrame="" tooltip="" history="1" highlightClick="0" endSnd="0"/>
          </p:cNvPr>
          <p:cNvSpPr txBox="1"/>
          <p:nvPr/>
        </p:nvSpPr>
        <p:spPr>
          <a:xfrm>
            <a:off x="13130026" y="8910985"/>
            <a:ext cx="8177058" cy="15760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algn="l" defTabSz="342900" rtl="0">
              <a:defRPr b="1" sz="4400">
                <a:solidFill>
                  <a:srgbClr val="B92D5D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https://t.me/hasna_math</a:t>
            </a:r>
          </a:p>
        </p:txBody>
      </p:sp>
      <p:sp>
        <p:nvSpPr>
          <p:cNvPr id="790" name="Google Shape;1105;p42"/>
          <p:cNvSpPr/>
          <p:nvPr/>
        </p:nvSpPr>
        <p:spPr>
          <a:xfrm>
            <a:off x="2350712" y="2399530"/>
            <a:ext cx="319625" cy="17222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ABD6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defTabSz="342900" rtl="0">
              <a:defRPr b="1" sz="500">
                <a:solidFill>
                  <a:srgbClr val="B92D5D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pic>
        <p:nvPicPr>
          <p:cNvPr id="791" name="IMG_1532.jpeg" descr="IMG_1532.jpeg"/>
          <p:cNvPicPr>
            <a:picLocks noChangeAspect="1"/>
          </p:cNvPicPr>
          <p:nvPr/>
        </p:nvPicPr>
        <p:blipFill>
          <a:blip r:embed="rId5">
            <a:alphaModFix amt="28571"/>
            <a:extLst/>
          </a:blip>
          <a:srcRect l="5878" t="1858" r="7772" b="5947"/>
          <a:stretch>
            <a:fillRect/>
          </a:stretch>
        </p:blipFill>
        <p:spPr>
          <a:xfrm>
            <a:off x="10779346" y="7917160"/>
            <a:ext cx="2088378" cy="20837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78" h="21516" fill="norm" stroke="1" extrusionOk="0">
                <a:moveTo>
                  <a:pt x="10727" y="0"/>
                </a:moveTo>
                <a:cubicBezTo>
                  <a:pt x="8983" y="3"/>
                  <a:pt x="8705" y="39"/>
                  <a:pt x="7747" y="336"/>
                </a:cubicBezTo>
                <a:cubicBezTo>
                  <a:pt x="3592" y="1620"/>
                  <a:pt x="900" y="4711"/>
                  <a:pt x="151" y="9032"/>
                </a:cubicBezTo>
                <a:cubicBezTo>
                  <a:pt x="57" y="9574"/>
                  <a:pt x="3" y="10121"/>
                  <a:pt x="0" y="10671"/>
                </a:cubicBezTo>
                <a:cubicBezTo>
                  <a:pt x="-11" y="12321"/>
                  <a:pt x="381" y="13985"/>
                  <a:pt x="1167" y="15589"/>
                </a:cubicBezTo>
                <a:cubicBezTo>
                  <a:pt x="2217" y="17732"/>
                  <a:pt x="3768" y="19277"/>
                  <a:pt x="5931" y="20355"/>
                </a:cubicBezTo>
                <a:cubicBezTo>
                  <a:pt x="7155" y="20965"/>
                  <a:pt x="8117" y="21274"/>
                  <a:pt x="9412" y="21457"/>
                </a:cubicBezTo>
                <a:cubicBezTo>
                  <a:pt x="10415" y="21598"/>
                  <a:pt x="12346" y="21476"/>
                  <a:pt x="13392" y="21207"/>
                </a:cubicBezTo>
                <a:cubicBezTo>
                  <a:pt x="17165" y="20236"/>
                  <a:pt x="20059" y="17433"/>
                  <a:pt x="21123" y="13716"/>
                </a:cubicBezTo>
                <a:cubicBezTo>
                  <a:pt x="21457" y="12548"/>
                  <a:pt x="21589" y="10054"/>
                  <a:pt x="21372" y="8831"/>
                </a:cubicBezTo>
                <a:cubicBezTo>
                  <a:pt x="20623" y="4612"/>
                  <a:pt x="17661" y="1394"/>
                  <a:pt x="13445" y="217"/>
                </a:cubicBezTo>
                <a:cubicBezTo>
                  <a:pt x="12839" y="47"/>
                  <a:pt x="12218" y="-2"/>
                  <a:pt x="10727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792" name="IMG_1531.png" descr="IMG_1531.png"/>
          <p:cNvPicPr>
            <a:picLocks noChangeAspect="1"/>
          </p:cNvPicPr>
          <p:nvPr/>
        </p:nvPicPr>
        <p:blipFill>
          <a:blip r:embed="rId6">
            <a:extLst/>
          </a:blip>
          <a:srcRect l="30813" t="3020" r="30813" b="47659"/>
          <a:stretch>
            <a:fillRect/>
          </a:stretch>
        </p:blipFill>
        <p:spPr>
          <a:xfrm>
            <a:off x="2830220" y="619952"/>
            <a:ext cx="2861530" cy="3692637"/>
          </a:xfrm>
          <a:prstGeom prst="rect">
            <a:avLst/>
          </a:prstGeom>
          <a:ln w="12700">
            <a:miter lim="400000"/>
          </a:ln>
        </p:spPr>
      </p:pic>
      <p:pic>
        <p:nvPicPr>
          <p:cNvPr id="793" name="Google Shape;3779;p79" descr="Google Shape;3779;p79"/>
          <p:cNvPicPr>
            <a:picLocks noChangeAspect="1"/>
          </p:cNvPicPr>
          <p:nvPr/>
        </p:nvPicPr>
        <p:blipFill>
          <a:blip r:embed="rId7">
            <a:alphaModFix amt="30136"/>
            <a:extLst/>
          </a:blip>
          <a:stretch>
            <a:fillRect/>
          </a:stretch>
        </p:blipFill>
        <p:spPr>
          <a:xfrm>
            <a:off x="6647869" y="4948979"/>
            <a:ext cx="11426327" cy="3012751"/>
          </a:xfrm>
          <a:prstGeom prst="rect">
            <a:avLst/>
          </a:prstGeom>
          <a:ln w="12700">
            <a:miter lim="400000"/>
          </a:ln>
        </p:spPr>
      </p:pic>
      <p:pic>
        <p:nvPicPr>
          <p:cNvPr id="794" name="Google Shape;4196;p87" descr="Google Shape;4196;p87"/>
          <p:cNvPicPr>
            <a:picLocks noChangeAspect="1"/>
          </p:cNvPicPr>
          <p:nvPr/>
        </p:nvPicPr>
        <p:blipFill>
          <a:blip r:embed="rId8">
            <a:alphaModFix amt="42922"/>
            <a:extLst/>
          </a:blip>
          <a:stretch>
            <a:fillRect/>
          </a:stretch>
        </p:blipFill>
        <p:spPr>
          <a:xfrm>
            <a:off x="5691911" y="2899864"/>
            <a:ext cx="5293222" cy="1816131"/>
          </a:xfrm>
          <a:prstGeom prst="rect">
            <a:avLst/>
          </a:prstGeom>
          <a:ln w="12700">
            <a:miter lim="400000"/>
          </a:ln>
        </p:spPr>
      </p:pic>
      <p:sp>
        <p:nvSpPr>
          <p:cNvPr id="795" name="لاتنسوني من دعواتكم الصادقة"/>
          <p:cNvSpPr txBox="1"/>
          <p:nvPr/>
        </p:nvSpPr>
        <p:spPr>
          <a:xfrm>
            <a:off x="6050558" y="5980919"/>
            <a:ext cx="12620949" cy="9488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defTabSz="342900" rtl="0">
              <a:defRPr sz="8000">
                <a:blipFill rotWithShape="1">
                  <a:blip r:embed="rId2"/>
                  <a:srcRect l="0" t="0" r="0" b="0"/>
                  <a:tile tx="0" ty="0" sx="100000" sy="100000" flip="none" algn="tl"/>
                </a:blip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/>
            <a:r>
              <a:t>لاتنسوني من دعواتكم الصادقة</a:t>
            </a:r>
          </a:p>
        </p:txBody>
      </p:sp>
      <p:pic>
        <p:nvPicPr>
          <p:cNvPr id="796" name="IMG_7841.png" descr="IMG_7841.png"/>
          <p:cNvPicPr>
            <a:picLocks noChangeAspect="1"/>
          </p:cNvPicPr>
          <p:nvPr/>
        </p:nvPicPr>
        <p:blipFill>
          <a:blip r:embed="rId9">
            <a:extLst/>
          </a:blip>
          <a:srcRect l="63041" t="30755" r="1786" b="0"/>
          <a:stretch>
            <a:fillRect/>
          </a:stretch>
        </p:blipFill>
        <p:spPr>
          <a:xfrm>
            <a:off x="19074051" y="9500866"/>
            <a:ext cx="768154" cy="768154"/>
          </a:xfrm>
          <a:prstGeom prst="rect">
            <a:avLst/>
          </a:prstGeom>
          <a:ln w="12700">
            <a:miter lim="400000"/>
          </a:ln>
        </p:spPr>
      </p:pic>
      <p:pic>
        <p:nvPicPr>
          <p:cNvPr id="797" name="IMG_7841.png" descr="IMG_7841.png"/>
          <p:cNvPicPr>
            <a:picLocks noChangeAspect="1"/>
          </p:cNvPicPr>
          <p:nvPr/>
        </p:nvPicPr>
        <p:blipFill>
          <a:blip r:embed="rId9">
            <a:extLst/>
          </a:blip>
          <a:srcRect l="64505" t="31864" r="3202" b="6099"/>
          <a:stretch>
            <a:fillRect/>
          </a:stretch>
        </p:blipFill>
        <p:spPr>
          <a:xfrm>
            <a:off x="19360570" y="2231462"/>
            <a:ext cx="705255" cy="68818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794" h="21584" fill="norm" stroke="1" extrusionOk="0">
                <a:moveTo>
                  <a:pt x="3937" y="0"/>
                </a:moveTo>
                <a:cubicBezTo>
                  <a:pt x="3900" y="3"/>
                  <a:pt x="3964" y="226"/>
                  <a:pt x="4101" y="685"/>
                </a:cubicBezTo>
                <a:cubicBezTo>
                  <a:pt x="4259" y="1216"/>
                  <a:pt x="4407" y="1927"/>
                  <a:pt x="4429" y="2265"/>
                </a:cubicBezTo>
                <a:cubicBezTo>
                  <a:pt x="4457" y="2710"/>
                  <a:pt x="4532" y="2702"/>
                  <a:pt x="4709" y="2241"/>
                </a:cubicBezTo>
                <a:cubicBezTo>
                  <a:pt x="4845" y="1889"/>
                  <a:pt x="4697" y="1178"/>
                  <a:pt x="4382" y="660"/>
                </a:cubicBezTo>
                <a:cubicBezTo>
                  <a:pt x="4110" y="212"/>
                  <a:pt x="3975" y="-3"/>
                  <a:pt x="3937" y="0"/>
                </a:cubicBezTo>
                <a:close/>
                <a:moveTo>
                  <a:pt x="8712" y="635"/>
                </a:moveTo>
                <a:cubicBezTo>
                  <a:pt x="8638" y="670"/>
                  <a:pt x="8531" y="792"/>
                  <a:pt x="8384" y="1033"/>
                </a:cubicBezTo>
                <a:cubicBezTo>
                  <a:pt x="8118" y="1468"/>
                  <a:pt x="7912" y="2179"/>
                  <a:pt x="7928" y="2614"/>
                </a:cubicBezTo>
                <a:cubicBezTo>
                  <a:pt x="7946" y="3135"/>
                  <a:pt x="8101" y="3048"/>
                  <a:pt x="8384" y="2353"/>
                </a:cubicBezTo>
                <a:cubicBezTo>
                  <a:pt x="8826" y="1266"/>
                  <a:pt x="8933" y="530"/>
                  <a:pt x="8712" y="635"/>
                </a:cubicBezTo>
                <a:close/>
                <a:moveTo>
                  <a:pt x="672" y="3697"/>
                </a:moveTo>
                <a:cubicBezTo>
                  <a:pt x="382" y="3707"/>
                  <a:pt x="700" y="4054"/>
                  <a:pt x="1386" y="4469"/>
                </a:cubicBezTo>
                <a:cubicBezTo>
                  <a:pt x="3003" y="5445"/>
                  <a:pt x="3403" y="5428"/>
                  <a:pt x="2170" y="4444"/>
                </a:cubicBezTo>
                <a:cubicBezTo>
                  <a:pt x="1637" y="4018"/>
                  <a:pt x="963" y="3687"/>
                  <a:pt x="672" y="3697"/>
                </a:cubicBezTo>
                <a:close/>
                <a:moveTo>
                  <a:pt x="11672" y="4394"/>
                </a:moveTo>
                <a:cubicBezTo>
                  <a:pt x="10839" y="4580"/>
                  <a:pt x="9379" y="5210"/>
                  <a:pt x="9379" y="5477"/>
                </a:cubicBezTo>
                <a:cubicBezTo>
                  <a:pt x="9379" y="5614"/>
                  <a:pt x="10062" y="5474"/>
                  <a:pt x="10900" y="5166"/>
                </a:cubicBezTo>
                <a:cubicBezTo>
                  <a:pt x="11737" y="4857"/>
                  <a:pt x="12335" y="4514"/>
                  <a:pt x="12222" y="4394"/>
                </a:cubicBezTo>
                <a:cubicBezTo>
                  <a:pt x="12160" y="4329"/>
                  <a:pt x="11950" y="4332"/>
                  <a:pt x="11672" y="4394"/>
                </a:cubicBezTo>
                <a:close/>
                <a:moveTo>
                  <a:pt x="5903" y="5278"/>
                </a:moveTo>
                <a:cubicBezTo>
                  <a:pt x="5316" y="5190"/>
                  <a:pt x="4885" y="5528"/>
                  <a:pt x="4885" y="6336"/>
                </a:cubicBezTo>
                <a:cubicBezTo>
                  <a:pt x="4885" y="6930"/>
                  <a:pt x="5668" y="8708"/>
                  <a:pt x="6629" y="10294"/>
                </a:cubicBezTo>
                <a:cubicBezTo>
                  <a:pt x="7590" y="11880"/>
                  <a:pt x="8384" y="13309"/>
                  <a:pt x="8384" y="13456"/>
                </a:cubicBezTo>
                <a:cubicBezTo>
                  <a:pt x="8384" y="13602"/>
                  <a:pt x="7818" y="13939"/>
                  <a:pt x="7132" y="14215"/>
                </a:cubicBezTo>
                <a:cubicBezTo>
                  <a:pt x="5106" y="15028"/>
                  <a:pt x="5682" y="16120"/>
                  <a:pt x="9004" y="17775"/>
                </a:cubicBezTo>
                <a:cubicBezTo>
                  <a:pt x="10720" y="18630"/>
                  <a:pt x="12683" y="19839"/>
                  <a:pt x="13369" y="20451"/>
                </a:cubicBezTo>
                <a:cubicBezTo>
                  <a:pt x="14055" y="21063"/>
                  <a:pt x="14737" y="21574"/>
                  <a:pt x="14878" y="21584"/>
                </a:cubicBezTo>
                <a:cubicBezTo>
                  <a:pt x="15073" y="21597"/>
                  <a:pt x="19881" y="18364"/>
                  <a:pt x="20764" y="17625"/>
                </a:cubicBezTo>
                <a:cubicBezTo>
                  <a:pt x="21079" y="17363"/>
                  <a:pt x="18848" y="10894"/>
                  <a:pt x="17862" y="9211"/>
                </a:cubicBezTo>
                <a:cubicBezTo>
                  <a:pt x="16510" y="6900"/>
                  <a:pt x="15921" y="6736"/>
                  <a:pt x="12105" y="7580"/>
                </a:cubicBezTo>
                <a:lnTo>
                  <a:pt x="8864" y="8290"/>
                </a:lnTo>
                <a:lnTo>
                  <a:pt x="7834" y="6771"/>
                </a:lnTo>
                <a:cubicBezTo>
                  <a:pt x="7229" y="5874"/>
                  <a:pt x="6490" y="5365"/>
                  <a:pt x="5903" y="5278"/>
                </a:cubicBezTo>
                <a:close/>
                <a:moveTo>
                  <a:pt x="1889" y="7941"/>
                </a:moveTo>
                <a:cubicBezTo>
                  <a:pt x="1478" y="7925"/>
                  <a:pt x="803" y="8133"/>
                  <a:pt x="391" y="8414"/>
                </a:cubicBezTo>
                <a:cubicBezTo>
                  <a:pt x="-521" y="9037"/>
                  <a:pt x="271" y="9037"/>
                  <a:pt x="1644" y="8414"/>
                </a:cubicBezTo>
                <a:cubicBezTo>
                  <a:pt x="2302" y="8116"/>
                  <a:pt x="2383" y="7961"/>
                  <a:pt x="1889" y="7941"/>
                </a:cubicBezTo>
                <a:close/>
                <a:moveTo>
                  <a:pt x="4265" y="10020"/>
                </a:moveTo>
                <a:cubicBezTo>
                  <a:pt x="4220" y="10016"/>
                  <a:pt x="4151" y="10189"/>
                  <a:pt x="4031" y="10530"/>
                </a:cubicBezTo>
                <a:cubicBezTo>
                  <a:pt x="3878" y="10965"/>
                  <a:pt x="3546" y="11793"/>
                  <a:pt x="3294" y="12373"/>
                </a:cubicBezTo>
                <a:cubicBezTo>
                  <a:pt x="2842" y="13410"/>
                  <a:pt x="2846" y="13404"/>
                  <a:pt x="3610" y="12398"/>
                </a:cubicBezTo>
                <a:cubicBezTo>
                  <a:pt x="4036" y="11835"/>
                  <a:pt x="4368" y="11007"/>
                  <a:pt x="4347" y="10555"/>
                </a:cubicBezTo>
                <a:cubicBezTo>
                  <a:pt x="4330" y="10200"/>
                  <a:pt x="4310" y="10025"/>
                  <a:pt x="4265" y="10020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750">
        <p14:prism dir="l" isContent="0" isInverted="1"/>
      </p:transition>
    </mc:Choice>
    <mc:Fallback>
      <p:transition spd="fast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9" name="تجميع"/>
          <p:cNvGrpSpPr/>
          <p:nvPr/>
        </p:nvGrpSpPr>
        <p:grpSpPr>
          <a:xfrm>
            <a:off x="15483482" y="6857999"/>
            <a:ext cx="4190995" cy="3520593"/>
            <a:chOff x="0" y="0"/>
            <a:chExt cx="4190993" cy="3520591"/>
          </a:xfrm>
        </p:grpSpPr>
        <p:grpSp>
          <p:nvGrpSpPr>
            <p:cNvPr id="207" name="تجميع"/>
            <p:cNvGrpSpPr/>
            <p:nvPr/>
          </p:nvGrpSpPr>
          <p:grpSpPr>
            <a:xfrm>
              <a:off x="-1" y="-1"/>
              <a:ext cx="4190995" cy="3520593"/>
              <a:chOff x="0" y="0"/>
              <a:chExt cx="4190993" cy="3520591"/>
            </a:xfrm>
          </p:grpSpPr>
          <p:sp>
            <p:nvSpPr>
              <p:cNvPr id="205" name="شريط فيلم"/>
              <p:cNvSpPr/>
              <p:nvPr/>
            </p:nvSpPr>
            <p:spPr>
              <a:xfrm>
                <a:off x="0" y="0"/>
                <a:ext cx="4190994" cy="352059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557" y="0"/>
                    </a:moveTo>
                    <a:cubicBezTo>
                      <a:pt x="249" y="0"/>
                      <a:pt x="0" y="296"/>
                      <a:pt x="0" y="663"/>
                    </a:cubicBezTo>
                    <a:lnTo>
                      <a:pt x="0" y="20939"/>
                    </a:lnTo>
                    <a:cubicBezTo>
                      <a:pt x="0" y="21306"/>
                      <a:pt x="249" y="21600"/>
                      <a:pt x="557" y="21600"/>
                    </a:cubicBezTo>
                    <a:lnTo>
                      <a:pt x="21045" y="21600"/>
                    </a:lnTo>
                    <a:cubicBezTo>
                      <a:pt x="21353" y="21600"/>
                      <a:pt x="21600" y="21306"/>
                      <a:pt x="21600" y="20939"/>
                    </a:cubicBezTo>
                    <a:lnTo>
                      <a:pt x="21600" y="657"/>
                    </a:lnTo>
                    <a:cubicBezTo>
                      <a:pt x="21600" y="297"/>
                      <a:pt x="21353" y="0"/>
                      <a:pt x="21045" y="0"/>
                    </a:cubicBezTo>
                    <a:lnTo>
                      <a:pt x="557" y="0"/>
                    </a:lnTo>
                    <a:close/>
                    <a:moveTo>
                      <a:pt x="1733" y="1317"/>
                    </a:moveTo>
                    <a:lnTo>
                      <a:pt x="3352" y="1317"/>
                    </a:lnTo>
                    <a:lnTo>
                      <a:pt x="3352" y="3246"/>
                    </a:lnTo>
                    <a:lnTo>
                      <a:pt x="1733" y="3246"/>
                    </a:lnTo>
                    <a:lnTo>
                      <a:pt x="1733" y="1317"/>
                    </a:lnTo>
                    <a:close/>
                    <a:moveTo>
                      <a:pt x="5863" y="1317"/>
                    </a:moveTo>
                    <a:lnTo>
                      <a:pt x="7482" y="1317"/>
                    </a:lnTo>
                    <a:lnTo>
                      <a:pt x="7482" y="3246"/>
                    </a:lnTo>
                    <a:lnTo>
                      <a:pt x="5863" y="3246"/>
                    </a:lnTo>
                    <a:lnTo>
                      <a:pt x="5863" y="1317"/>
                    </a:lnTo>
                    <a:close/>
                    <a:moveTo>
                      <a:pt x="9993" y="1317"/>
                    </a:moveTo>
                    <a:lnTo>
                      <a:pt x="11612" y="1317"/>
                    </a:lnTo>
                    <a:lnTo>
                      <a:pt x="11612" y="3246"/>
                    </a:lnTo>
                    <a:lnTo>
                      <a:pt x="9993" y="3246"/>
                    </a:lnTo>
                    <a:lnTo>
                      <a:pt x="9993" y="1317"/>
                    </a:lnTo>
                    <a:close/>
                    <a:moveTo>
                      <a:pt x="14123" y="1317"/>
                    </a:moveTo>
                    <a:lnTo>
                      <a:pt x="15742" y="1317"/>
                    </a:lnTo>
                    <a:lnTo>
                      <a:pt x="15742" y="3246"/>
                    </a:lnTo>
                    <a:lnTo>
                      <a:pt x="14123" y="3246"/>
                    </a:lnTo>
                    <a:lnTo>
                      <a:pt x="14123" y="1317"/>
                    </a:lnTo>
                    <a:close/>
                    <a:moveTo>
                      <a:pt x="18253" y="1317"/>
                    </a:moveTo>
                    <a:lnTo>
                      <a:pt x="19872" y="1317"/>
                    </a:lnTo>
                    <a:lnTo>
                      <a:pt x="19872" y="3246"/>
                    </a:lnTo>
                    <a:lnTo>
                      <a:pt x="18253" y="3246"/>
                    </a:lnTo>
                    <a:lnTo>
                      <a:pt x="18253" y="1317"/>
                    </a:lnTo>
                    <a:close/>
                    <a:moveTo>
                      <a:pt x="1733" y="4563"/>
                    </a:moveTo>
                    <a:lnTo>
                      <a:pt x="19872" y="4563"/>
                    </a:lnTo>
                    <a:lnTo>
                      <a:pt x="19872" y="17031"/>
                    </a:lnTo>
                    <a:lnTo>
                      <a:pt x="1733" y="17031"/>
                    </a:lnTo>
                    <a:lnTo>
                      <a:pt x="1733" y="4563"/>
                    </a:lnTo>
                    <a:close/>
                    <a:moveTo>
                      <a:pt x="1733" y="18348"/>
                    </a:moveTo>
                    <a:lnTo>
                      <a:pt x="3352" y="18348"/>
                    </a:lnTo>
                    <a:lnTo>
                      <a:pt x="3352" y="20276"/>
                    </a:lnTo>
                    <a:lnTo>
                      <a:pt x="1733" y="20276"/>
                    </a:lnTo>
                    <a:lnTo>
                      <a:pt x="1733" y="18348"/>
                    </a:lnTo>
                    <a:close/>
                    <a:moveTo>
                      <a:pt x="5863" y="18348"/>
                    </a:moveTo>
                    <a:lnTo>
                      <a:pt x="7482" y="18348"/>
                    </a:lnTo>
                    <a:lnTo>
                      <a:pt x="7482" y="20276"/>
                    </a:lnTo>
                    <a:lnTo>
                      <a:pt x="5863" y="20276"/>
                    </a:lnTo>
                    <a:lnTo>
                      <a:pt x="5863" y="18348"/>
                    </a:lnTo>
                    <a:close/>
                    <a:moveTo>
                      <a:pt x="9993" y="18348"/>
                    </a:moveTo>
                    <a:lnTo>
                      <a:pt x="11612" y="18348"/>
                    </a:lnTo>
                    <a:lnTo>
                      <a:pt x="11612" y="20276"/>
                    </a:lnTo>
                    <a:lnTo>
                      <a:pt x="9993" y="20276"/>
                    </a:lnTo>
                    <a:lnTo>
                      <a:pt x="9993" y="18348"/>
                    </a:lnTo>
                    <a:close/>
                    <a:moveTo>
                      <a:pt x="14123" y="18348"/>
                    </a:moveTo>
                    <a:lnTo>
                      <a:pt x="15742" y="18348"/>
                    </a:lnTo>
                    <a:lnTo>
                      <a:pt x="15742" y="20276"/>
                    </a:lnTo>
                    <a:lnTo>
                      <a:pt x="14123" y="20276"/>
                    </a:lnTo>
                    <a:lnTo>
                      <a:pt x="14123" y="18348"/>
                    </a:lnTo>
                    <a:close/>
                    <a:moveTo>
                      <a:pt x="18253" y="18348"/>
                    </a:moveTo>
                    <a:lnTo>
                      <a:pt x="19872" y="18348"/>
                    </a:lnTo>
                    <a:lnTo>
                      <a:pt x="19872" y="20276"/>
                    </a:lnTo>
                    <a:lnTo>
                      <a:pt x="18253" y="20276"/>
                    </a:lnTo>
                    <a:lnTo>
                      <a:pt x="18253" y="18348"/>
                    </a:lnTo>
                    <a:close/>
                  </a:path>
                </a:pathLst>
              </a:custGeom>
              <a:solidFill>
                <a:srgbClr val="FFFFFF"/>
              </a:solidFill>
              <a:ln w="25400" cap="flat">
                <a:solidFill>
                  <a:srgbClr val="E7B9B9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06" name="مستطيل"/>
              <p:cNvSpPr/>
              <p:nvPr/>
            </p:nvSpPr>
            <p:spPr>
              <a:xfrm>
                <a:off x="267572" y="797862"/>
                <a:ext cx="3683508" cy="1911735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sp>
          <p:nvSpPr>
            <p:cNvPr id="208" name="تحليل وحيدات الحد"/>
            <p:cNvSpPr txBox="1"/>
            <p:nvPr/>
          </p:nvSpPr>
          <p:spPr>
            <a:xfrm>
              <a:off x="367754" y="973476"/>
              <a:ext cx="3455486" cy="15736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defTabSz="914400">
                <a:lnSpc>
                  <a:spcPct val="80000"/>
                </a:lnSpc>
                <a:defRPr b="1" sz="3900">
                  <a:solidFill>
                    <a:srgbClr val="70707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rtl="0">
                <a:defRPr/>
              </a:pPr>
              <a:r>
                <a:t>تحليل وحيدات الحد </a:t>
              </a:r>
            </a:p>
          </p:txBody>
        </p:sp>
      </p:grpSp>
      <p:grpSp>
        <p:nvGrpSpPr>
          <p:cNvPr id="214" name="تجميع"/>
          <p:cNvGrpSpPr/>
          <p:nvPr/>
        </p:nvGrpSpPr>
        <p:grpSpPr>
          <a:xfrm>
            <a:off x="11292488" y="6857999"/>
            <a:ext cx="4190994" cy="3520593"/>
            <a:chOff x="0" y="0"/>
            <a:chExt cx="4190993" cy="3520591"/>
          </a:xfrm>
        </p:grpSpPr>
        <p:grpSp>
          <p:nvGrpSpPr>
            <p:cNvPr id="212" name="تجميع"/>
            <p:cNvGrpSpPr/>
            <p:nvPr/>
          </p:nvGrpSpPr>
          <p:grpSpPr>
            <a:xfrm>
              <a:off x="-1" y="-1"/>
              <a:ext cx="4190995" cy="3520593"/>
              <a:chOff x="0" y="0"/>
              <a:chExt cx="4190993" cy="3520591"/>
            </a:xfrm>
          </p:grpSpPr>
          <p:sp>
            <p:nvSpPr>
              <p:cNvPr id="210" name="شريط فيلم"/>
              <p:cNvSpPr/>
              <p:nvPr/>
            </p:nvSpPr>
            <p:spPr>
              <a:xfrm>
                <a:off x="0" y="0"/>
                <a:ext cx="4190994" cy="352059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557" y="0"/>
                    </a:moveTo>
                    <a:cubicBezTo>
                      <a:pt x="249" y="0"/>
                      <a:pt x="0" y="296"/>
                      <a:pt x="0" y="663"/>
                    </a:cubicBezTo>
                    <a:lnTo>
                      <a:pt x="0" y="20939"/>
                    </a:lnTo>
                    <a:cubicBezTo>
                      <a:pt x="0" y="21306"/>
                      <a:pt x="249" y="21600"/>
                      <a:pt x="557" y="21600"/>
                    </a:cubicBezTo>
                    <a:lnTo>
                      <a:pt x="21045" y="21600"/>
                    </a:lnTo>
                    <a:cubicBezTo>
                      <a:pt x="21353" y="21600"/>
                      <a:pt x="21600" y="21306"/>
                      <a:pt x="21600" y="20939"/>
                    </a:cubicBezTo>
                    <a:lnTo>
                      <a:pt x="21600" y="657"/>
                    </a:lnTo>
                    <a:cubicBezTo>
                      <a:pt x="21600" y="297"/>
                      <a:pt x="21353" y="0"/>
                      <a:pt x="21045" y="0"/>
                    </a:cubicBezTo>
                    <a:lnTo>
                      <a:pt x="557" y="0"/>
                    </a:lnTo>
                    <a:close/>
                    <a:moveTo>
                      <a:pt x="1733" y="1317"/>
                    </a:moveTo>
                    <a:lnTo>
                      <a:pt x="3352" y="1317"/>
                    </a:lnTo>
                    <a:lnTo>
                      <a:pt x="3352" y="3246"/>
                    </a:lnTo>
                    <a:lnTo>
                      <a:pt x="1733" y="3246"/>
                    </a:lnTo>
                    <a:lnTo>
                      <a:pt x="1733" y="1317"/>
                    </a:lnTo>
                    <a:close/>
                    <a:moveTo>
                      <a:pt x="5863" y="1317"/>
                    </a:moveTo>
                    <a:lnTo>
                      <a:pt x="7482" y="1317"/>
                    </a:lnTo>
                    <a:lnTo>
                      <a:pt x="7482" y="3246"/>
                    </a:lnTo>
                    <a:lnTo>
                      <a:pt x="5863" y="3246"/>
                    </a:lnTo>
                    <a:lnTo>
                      <a:pt x="5863" y="1317"/>
                    </a:lnTo>
                    <a:close/>
                    <a:moveTo>
                      <a:pt x="9993" y="1317"/>
                    </a:moveTo>
                    <a:lnTo>
                      <a:pt x="11612" y="1317"/>
                    </a:lnTo>
                    <a:lnTo>
                      <a:pt x="11612" y="3246"/>
                    </a:lnTo>
                    <a:lnTo>
                      <a:pt x="9993" y="3246"/>
                    </a:lnTo>
                    <a:lnTo>
                      <a:pt x="9993" y="1317"/>
                    </a:lnTo>
                    <a:close/>
                    <a:moveTo>
                      <a:pt x="14123" y="1317"/>
                    </a:moveTo>
                    <a:lnTo>
                      <a:pt x="15742" y="1317"/>
                    </a:lnTo>
                    <a:lnTo>
                      <a:pt x="15742" y="3246"/>
                    </a:lnTo>
                    <a:lnTo>
                      <a:pt x="14123" y="3246"/>
                    </a:lnTo>
                    <a:lnTo>
                      <a:pt x="14123" y="1317"/>
                    </a:lnTo>
                    <a:close/>
                    <a:moveTo>
                      <a:pt x="18253" y="1317"/>
                    </a:moveTo>
                    <a:lnTo>
                      <a:pt x="19872" y="1317"/>
                    </a:lnTo>
                    <a:lnTo>
                      <a:pt x="19872" y="3246"/>
                    </a:lnTo>
                    <a:lnTo>
                      <a:pt x="18253" y="3246"/>
                    </a:lnTo>
                    <a:lnTo>
                      <a:pt x="18253" y="1317"/>
                    </a:lnTo>
                    <a:close/>
                    <a:moveTo>
                      <a:pt x="1733" y="4563"/>
                    </a:moveTo>
                    <a:lnTo>
                      <a:pt x="19872" y="4563"/>
                    </a:lnTo>
                    <a:lnTo>
                      <a:pt x="19872" y="17031"/>
                    </a:lnTo>
                    <a:lnTo>
                      <a:pt x="1733" y="17031"/>
                    </a:lnTo>
                    <a:lnTo>
                      <a:pt x="1733" y="4563"/>
                    </a:lnTo>
                    <a:close/>
                    <a:moveTo>
                      <a:pt x="1733" y="18348"/>
                    </a:moveTo>
                    <a:lnTo>
                      <a:pt x="3352" y="18348"/>
                    </a:lnTo>
                    <a:lnTo>
                      <a:pt x="3352" y="20276"/>
                    </a:lnTo>
                    <a:lnTo>
                      <a:pt x="1733" y="20276"/>
                    </a:lnTo>
                    <a:lnTo>
                      <a:pt x="1733" y="18348"/>
                    </a:lnTo>
                    <a:close/>
                    <a:moveTo>
                      <a:pt x="5863" y="18348"/>
                    </a:moveTo>
                    <a:lnTo>
                      <a:pt x="7482" y="18348"/>
                    </a:lnTo>
                    <a:lnTo>
                      <a:pt x="7482" y="20276"/>
                    </a:lnTo>
                    <a:lnTo>
                      <a:pt x="5863" y="20276"/>
                    </a:lnTo>
                    <a:lnTo>
                      <a:pt x="5863" y="18348"/>
                    </a:lnTo>
                    <a:close/>
                    <a:moveTo>
                      <a:pt x="9993" y="18348"/>
                    </a:moveTo>
                    <a:lnTo>
                      <a:pt x="11612" y="18348"/>
                    </a:lnTo>
                    <a:lnTo>
                      <a:pt x="11612" y="20276"/>
                    </a:lnTo>
                    <a:lnTo>
                      <a:pt x="9993" y="20276"/>
                    </a:lnTo>
                    <a:lnTo>
                      <a:pt x="9993" y="18348"/>
                    </a:lnTo>
                    <a:close/>
                    <a:moveTo>
                      <a:pt x="14123" y="18348"/>
                    </a:moveTo>
                    <a:lnTo>
                      <a:pt x="15742" y="18348"/>
                    </a:lnTo>
                    <a:lnTo>
                      <a:pt x="15742" y="20276"/>
                    </a:lnTo>
                    <a:lnTo>
                      <a:pt x="14123" y="20276"/>
                    </a:lnTo>
                    <a:lnTo>
                      <a:pt x="14123" y="18348"/>
                    </a:lnTo>
                    <a:close/>
                    <a:moveTo>
                      <a:pt x="18253" y="18348"/>
                    </a:moveTo>
                    <a:lnTo>
                      <a:pt x="19872" y="18348"/>
                    </a:lnTo>
                    <a:lnTo>
                      <a:pt x="19872" y="20276"/>
                    </a:lnTo>
                    <a:lnTo>
                      <a:pt x="18253" y="20276"/>
                    </a:lnTo>
                    <a:lnTo>
                      <a:pt x="18253" y="18348"/>
                    </a:lnTo>
                    <a:close/>
                  </a:path>
                </a:pathLst>
              </a:custGeom>
              <a:solidFill>
                <a:srgbClr val="FFFFFF"/>
              </a:solidFill>
              <a:ln w="25400" cap="flat">
                <a:solidFill>
                  <a:srgbClr val="E7B9B9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11" name="مستطيل"/>
              <p:cNvSpPr/>
              <p:nvPr/>
            </p:nvSpPr>
            <p:spPr>
              <a:xfrm>
                <a:off x="267572" y="797862"/>
                <a:ext cx="3683508" cy="1911735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sp>
          <p:nvSpPr>
            <p:cNvPr id="213" name="استعمال خاصية التوزيع"/>
            <p:cNvSpPr txBox="1"/>
            <p:nvPr/>
          </p:nvSpPr>
          <p:spPr>
            <a:xfrm>
              <a:off x="367754" y="973476"/>
              <a:ext cx="3455486" cy="15736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defTabSz="914400">
                <a:lnSpc>
                  <a:spcPct val="80000"/>
                </a:lnSpc>
                <a:defRPr b="1" sz="3900">
                  <a:solidFill>
                    <a:srgbClr val="70707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rtl="0">
                <a:defRPr/>
              </a:pPr>
              <a:r>
                <a:t>استعمال خاصية التوزيع </a:t>
              </a:r>
            </a:p>
          </p:txBody>
        </p:sp>
      </p:grpSp>
      <p:grpSp>
        <p:nvGrpSpPr>
          <p:cNvPr id="219" name="تجميع"/>
          <p:cNvGrpSpPr/>
          <p:nvPr/>
        </p:nvGrpSpPr>
        <p:grpSpPr>
          <a:xfrm>
            <a:off x="7101494" y="6857999"/>
            <a:ext cx="4190995" cy="3520593"/>
            <a:chOff x="0" y="0"/>
            <a:chExt cx="4190993" cy="3520591"/>
          </a:xfrm>
        </p:grpSpPr>
        <p:grpSp>
          <p:nvGrpSpPr>
            <p:cNvPr id="217" name="تجميع"/>
            <p:cNvGrpSpPr/>
            <p:nvPr/>
          </p:nvGrpSpPr>
          <p:grpSpPr>
            <a:xfrm>
              <a:off x="-1" y="-1"/>
              <a:ext cx="4190995" cy="3520593"/>
              <a:chOff x="0" y="0"/>
              <a:chExt cx="4190993" cy="3520591"/>
            </a:xfrm>
          </p:grpSpPr>
          <p:sp>
            <p:nvSpPr>
              <p:cNvPr id="215" name="شريط فيلم"/>
              <p:cNvSpPr/>
              <p:nvPr/>
            </p:nvSpPr>
            <p:spPr>
              <a:xfrm>
                <a:off x="0" y="0"/>
                <a:ext cx="4190994" cy="352059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557" y="0"/>
                    </a:moveTo>
                    <a:cubicBezTo>
                      <a:pt x="249" y="0"/>
                      <a:pt x="0" y="296"/>
                      <a:pt x="0" y="663"/>
                    </a:cubicBezTo>
                    <a:lnTo>
                      <a:pt x="0" y="20939"/>
                    </a:lnTo>
                    <a:cubicBezTo>
                      <a:pt x="0" y="21306"/>
                      <a:pt x="249" y="21600"/>
                      <a:pt x="557" y="21600"/>
                    </a:cubicBezTo>
                    <a:lnTo>
                      <a:pt x="21045" y="21600"/>
                    </a:lnTo>
                    <a:cubicBezTo>
                      <a:pt x="21353" y="21600"/>
                      <a:pt x="21600" y="21306"/>
                      <a:pt x="21600" y="20939"/>
                    </a:cubicBezTo>
                    <a:lnTo>
                      <a:pt x="21600" y="657"/>
                    </a:lnTo>
                    <a:cubicBezTo>
                      <a:pt x="21600" y="297"/>
                      <a:pt x="21353" y="0"/>
                      <a:pt x="21045" y="0"/>
                    </a:cubicBezTo>
                    <a:lnTo>
                      <a:pt x="557" y="0"/>
                    </a:lnTo>
                    <a:close/>
                    <a:moveTo>
                      <a:pt x="1733" y="1317"/>
                    </a:moveTo>
                    <a:lnTo>
                      <a:pt x="3352" y="1317"/>
                    </a:lnTo>
                    <a:lnTo>
                      <a:pt x="3352" y="3246"/>
                    </a:lnTo>
                    <a:lnTo>
                      <a:pt x="1733" y="3246"/>
                    </a:lnTo>
                    <a:lnTo>
                      <a:pt x="1733" y="1317"/>
                    </a:lnTo>
                    <a:close/>
                    <a:moveTo>
                      <a:pt x="5863" y="1317"/>
                    </a:moveTo>
                    <a:lnTo>
                      <a:pt x="7482" y="1317"/>
                    </a:lnTo>
                    <a:lnTo>
                      <a:pt x="7482" y="3246"/>
                    </a:lnTo>
                    <a:lnTo>
                      <a:pt x="5863" y="3246"/>
                    </a:lnTo>
                    <a:lnTo>
                      <a:pt x="5863" y="1317"/>
                    </a:lnTo>
                    <a:close/>
                    <a:moveTo>
                      <a:pt x="9993" y="1317"/>
                    </a:moveTo>
                    <a:lnTo>
                      <a:pt x="11612" y="1317"/>
                    </a:lnTo>
                    <a:lnTo>
                      <a:pt x="11612" y="3246"/>
                    </a:lnTo>
                    <a:lnTo>
                      <a:pt x="9993" y="3246"/>
                    </a:lnTo>
                    <a:lnTo>
                      <a:pt x="9993" y="1317"/>
                    </a:lnTo>
                    <a:close/>
                    <a:moveTo>
                      <a:pt x="14123" y="1317"/>
                    </a:moveTo>
                    <a:lnTo>
                      <a:pt x="15742" y="1317"/>
                    </a:lnTo>
                    <a:lnTo>
                      <a:pt x="15742" y="3246"/>
                    </a:lnTo>
                    <a:lnTo>
                      <a:pt x="14123" y="3246"/>
                    </a:lnTo>
                    <a:lnTo>
                      <a:pt x="14123" y="1317"/>
                    </a:lnTo>
                    <a:close/>
                    <a:moveTo>
                      <a:pt x="18253" y="1317"/>
                    </a:moveTo>
                    <a:lnTo>
                      <a:pt x="19872" y="1317"/>
                    </a:lnTo>
                    <a:lnTo>
                      <a:pt x="19872" y="3246"/>
                    </a:lnTo>
                    <a:lnTo>
                      <a:pt x="18253" y="3246"/>
                    </a:lnTo>
                    <a:lnTo>
                      <a:pt x="18253" y="1317"/>
                    </a:lnTo>
                    <a:close/>
                    <a:moveTo>
                      <a:pt x="1733" y="4563"/>
                    </a:moveTo>
                    <a:lnTo>
                      <a:pt x="19872" y="4563"/>
                    </a:lnTo>
                    <a:lnTo>
                      <a:pt x="19872" y="17031"/>
                    </a:lnTo>
                    <a:lnTo>
                      <a:pt x="1733" y="17031"/>
                    </a:lnTo>
                    <a:lnTo>
                      <a:pt x="1733" y="4563"/>
                    </a:lnTo>
                    <a:close/>
                    <a:moveTo>
                      <a:pt x="1733" y="18348"/>
                    </a:moveTo>
                    <a:lnTo>
                      <a:pt x="3352" y="18348"/>
                    </a:lnTo>
                    <a:lnTo>
                      <a:pt x="3352" y="20276"/>
                    </a:lnTo>
                    <a:lnTo>
                      <a:pt x="1733" y="20276"/>
                    </a:lnTo>
                    <a:lnTo>
                      <a:pt x="1733" y="18348"/>
                    </a:lnTo>
                    <a:close/>
                    <a:moveTo>
                      <a:pt x="5863" y="18348"/>
                    </a:moveTo>
                    <a:lnTo>
                      <a:pt x="7482" y="18348"/>
                    </a:lnTo>
                    <a:lnTo>
                      <a:pt x="7482" y="20276"/>
                    </a:lnTo>
                    <a:lnTo>
                      <a:pt x="5863" y="20276"/>
                    </a:lnTo>
                    <a:lnTo>
                      <a:pt x="5863" y="18348"/>
                    </a:lnTo>
                    <a:close/>
                    <a:moveTo>
                      <a:pt x="9993" y="18348"/>
                    </a:moveTo>
                    <a:lnTo>
                      <a:pt x="11612" y="18348"/>
                    </a:lnTo>
                    <a:lnTo>
                      <a:pt x="11612" y="20276"/>
                    </a:lnTo>
                    <a:lnTo>
                      <a:pt x="9993" y="20276"/>
                    </a:lnTo>
                    <a:lnTo>
                      <a:pt x="9993" y="18348"/>
                    </a:lnTo>
                    <a:close/>
                    <a:moveTo>
                      <a:pt x="14123" y="18348"/>
                    </a:moveTo>
                    <a:lnTo>
                      <a:pt x="15742" y="18348"/>
                    </a:lnTo>
                    <a:lnTo>
                      <a:pt x="15742" y="20276"/>
                    </a:lnTo>
                    <a:lnTo>
                      <a:pt x="14123" y="20276"/>
                    </a:lnTo>
                    <a:lnTo>
                      <a:pt x="14123" y="18348"/>
                    </a:lnTo>
                    <a:close/>
                    <a:moveTo>
                      <a:pt x="18253" y="18348"/>
                    </a:moveTo>
                    <a:lnTo>
                      <a:pt x="19872" y="18348"/>
                    </a:lnTo>
                    <a:lnTo>
                      <a:pt x="19872" y="20276"/>
                    </a:lnTo>
                    <a:lnTo>
                      <a:pt x="18253" y="20276"/>
                    </a:lnTo>
                    <a:lnTo>
                      <a:pt x="18253" y="18348"/>
                    </a:lnTo>
                    <a:close/>
                  </a:path>
                </a:pathLst>
              </a:custGeom>
              <a:solidFill>
                <a:srgbClr val="FFFFFF"/>
              </a:solidFill>
              <a:ln w="25400" cap="flat">
                <a:solidFill>
                  <a:srgbClr val="E7B9B9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16" name="مستطيل"/>
              <p:cNvSpPr/>
              <p:nvPr/>
            </p:nvSpPr>
            <p:spPr>
              <a:xfrm>
                <a:off x="267572" y="797862"/>
                <a:ext cx="3683508" cy="1911735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sp>
          <p:nvSpPr>
            <p:cNvPr id="218" name="المعادلات التربيعية س٢+ب س+ ج =٠"/>
            <p:cNvSpPr txBox="1"/>
            <p:nvPr/>
          </p:nvSpPr>
          <p:spPr>
            <a:xfrm>
              <a:off x="367754" y="973476"/>
              <a:ext cx="3455486" cy="15736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defTabSz="914400">
                <a:lnSpc>
                  <a:spcPct val="80000"/>
                </a:lnSpc>
                <a:defRPr b="1" sz="3900">
                  <a:solidFill>
                    <a:srgbClr val="70707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rtl="0">
                <a:defRPr/>
              </a:pPr>
              <a:r>
                <a:t>المعادلات التربيعية س٢+ب س+ ج =٠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750">
        <p:pull dir="r"/>
      </p:transition>
    </mc:Choice>
    <mc:Fallback>
      <p:transition spd="fast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20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Class="entr" nodeType="after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1" dur="20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Class="entr" nodeType="after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5" dur="20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14" grpId="2"/>
      <p:bldP build="whole" bldLvl="1" animBg="1" rev="0" advAuto="0" spid="219" grpId="3"/>
      <p:bldP build="whole" bldLvl="1" animBg="1" rev="0" advAuto="0" spid="209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" name="IMG_2031.jpeg" descr="IMG_2031.jpeg"/>
          <p:cNvPicPr>
            <a:picLocks noChangeAspect="1"/>
          </p:cNvPicPr>
          <p:nvPr/>
        </p:nvPicPr>
        <p:blipFill>
          <a:blip r:embed="rId2">
            <a:extLst/>
          </a:blip>
          <a:srcRect l="24886" t="15787" r="50930" b="63972"/>
          <a:stretch>
            <a:fillRect/>
          </a:stretch>
        </p:blipFill>
        <p:spPr>
          <a:xfrm>
            <a:off x="21008716" y="4443052"/>
            <a:ext cx="1980929" cy="1394952"/>
          </a:xfrm>
          <a:prstGeom prst="rect">
            <a:avLst/>
          </a:prstGeom>
          <a:ln w="12700">
            <a:miter lim="400000"/>
          </a:ln>
        </p:spPr>
      </p:pic>
      <p:pic>
        <p:nvPicPr>
          <p:cNvPr id="222" name="IMG_2031.jpeg" descr="IMG_2031.jpeg"/>
          <p:cNvPicPr>
            <a:picLocks noChangeAspect="1"/>
          </p:cNvPicPr>
          <p:nvPr/>
        </p:nvPicPr>
        <p:blipFill>
          <a:blip r:embed="rId2">
            <a:extLst/>
          </a:blip>
          <a:srcRect l="25767" t="59145" r="50098" b="20161"/>
          <a:stretch>
            <a:fillRect/>
          </a:stretch>
        </p:blipFill>
        <p:spPr>
          <a:xfrm>
            <a:off x="21083527" y="6837669"/>
            <a:ext cx="1831160" cy="1320982"/>
          </a:xfrm>
          <a:prstGeom prst="rect">
            <a:avLst/>
          </a:prstGeom>
          <a:ln w="12700">
            <a:miter lim="400000"/>
          </a:ln>
        </p:spPr>
      </p:pic>
      <p:pic>
        <p:nvPicPr>
          <p:cNvPr id="223" name="IMG_2031.jpeg" descr="IMG_2031.jpeg"/>
          <p:cNvPicPr>
            <a:picLocks noChangeAspect="1"/>
          </p:cNvPicPr>
          <p:nvPr/>
        </p:nvPicPr>
        <p:blipFill>
          <a:blip r:embed="rId2">
            <a:extLst/>
          </a:blip>
          <a:srcRect l="50000" t="58297" r="25865" b="21009"/>
          <a:stretch>
            <a:fillRect/>
          </a:stretch>
        </p:blipFill>
        <p:spPr>
          <a:xfrm>
            <a:off x="20969665" y="9150669"/>
            <a:ext cx="1831160" cy="132098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28" name="Google Shape;1599;p45"/>
          <p:cNvGrpSpPr/>
          <p:nvPr/>
        </p:nvGrpSpPr>
        <p:grpSpPr>
          <a:xfrm>
            <a:off x="3320345" y="4444815"/>
            <a:ext cx="1572036" cy="1572036"/>
            <a:chOff x="0" y="0"/>
            <a:chExt cx="1572035" cy="1572035"/>
          </a:xfrm>
        </p:grpSpPr>
        <p:grpSp>
          <p:nvGrpSpPr>
            <p:cNvPr id="226" name="Google Shape;1600;p45"/>
            <p:cNvGrpSpPr/>
            <p:nvPr/>
          </p:nvGrpSpPr>
          <p:grpSpPr>
            <a:xfrm>
              <a:off x="-1" y="-1"/>
              <a:ext cx="1572037" cy="1572037"/>
              <a:chOff x="0" y="0"/>
              <a:chExt cx="1572035" cy="1572035"/>
            </a:xfrm>
          </p:grpSpPr>
          <p:sp>
            <p:nvSpPr>
              <p:cNvPr id="224" name="Google Shape;1601;p45"/>
              <p:cNvSpPr/>
              <p:nvPr/>
            </p:nvSpPr>
            <p:spPr>
              <a:xfrm>
                <a:off x="-1" y="-1"/>
                <a:ext cx="1572037" cy="1572037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pic>
            <p:nvPicPr>
              <p:cNvPr id="225" name="Google Shape;1602;p45" descr="Google Shape;1602;p45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>
                <a:off x="39282" y="18697"/>
                <a:ext cx="1483698" cy="1483698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227" name="Google Shape;1603;p45"/>
            <p:cNvSpPr/>
            <p:nvPr/>
          </p:nvSpPr>
          <p:spPr>
            <a:xfrm>
              <a:off x="418085" y="417946"/>
              <a:ext cx="735866" cy="7362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7" h="21600" fill="norm" stroke="1" extrusionOk="0">
                  <a:moveTo>
                    <a:pt x="1847" y="0"/>
                  </a:moveTo>
                  <a:cubicBezTo>
                    <a:pt x="1374" y="0"/>
                    <a:pt x="898" y="184"/>
                    <a:pt x="540" y="547"/>
                  </a:cubicBezTo>
                  <a:cubicBezTo>
                    <a:pt x="-172" y="1282"/>
                    <a:pt x="-182" y="2456"/>
                    <a:pt x="520" y="3191"/>
                  </a:cubicBezTo>
                  <a:lnTo>
                    <a:pt x="6689" y="9462"/>
                  </a:lnTo>
                  <a:cubicBezTo>
                    <a:pt x="7411" y="10206"/>
                    <a:pt x="7411" y="11391"/>
                    <a:pt x="6689" y="12135"/>
                  </a:cubicBezTo>
                  <a:lnTo>
                    <a:pt x="520" y="18406"/>
                  </a:lnTo>
                  <a:cubicBezTo>
                    <a:pt x="-182" y="19140"/>
                    <a:pt x="-172" y="20315"/>
                    <a:pt x="540" y="21049"/>
                  </a:cubicBezTo>
                  <a:cubicBezTo>
                    <a:pt x="898" y="21416"/>
                    <a:pt x="1374" y="21600"/>
                    <a:pt x="1847" y="21600"/>
                  </a:cubicBezTo>
                  <a:cubicBezTo>
                    <a:pt x="2313" y="21600"/>
                    <a:pt x="2779" y="21423"/>
                    <a:pt x="3140" y="21069"/>
                  </a:cubicBezTo>
                  <a:lnTo>
                    <a:pt x="3160" y="21049"/>
                  </a:lnTo>
                  <a:lnTo>
                    <a:pt x="9328" y="14999"/>
                  </a:lnTo>
                  <a:cubicBezTo>
                    <a:pt x="9689" y="14648"/>
                    <a:pt x="10152" y="14471"/>
                    <a:pt x="10618" y="14471"/>
                  </a:cubicBezTo>
                  <a:cubicBezTo>
                    <a:pt x="11081" y="14471"/>
                    <a:pt x="11547" y="14648"/>
                    <a:pt x="11908" y="14999"/>
                  </a:cubicBezTo>
                  <a:lnTo>
                    <a:pt x="18076" y="21049"/>
                  </a:lnTo>
                  <a:lnTo>
                    <a:pt x="18096" y="21069"/>
                  </a:lnTo>
                  <a:cubicBezTo>
                    <a:pt x="18457" y="21423"/>
                    <a:pt x="18923" y="21600"/>
                    <a:pt x="19389" y="21600"/>
                  </a:cubicBezTo>
                  <a:cubicBezTo>
                    <a:pt x="19862" y="21600"/>
                    <a:pt x="20335" y="21416"/>
                    <a:pt x="20696" y="21049"/>
                  </a:cubicBezTo>
                  <a:cubicBezTo>
                    <a:pt x="21408" y="20315"/>
                    <a:pt x="21418" y="19140"/>
                    <a:pt x="20716" y="18406"/>
                  </a:cubicBezTo>
                  <a:lnTo>
                    <a:pt x="14547" y="12135"/>
                  </a:lnTo>
                  <a:cubicBezTo>
                    <a:pt x="13825" y="11391"/>
                    <a:pt x="13825" y="10206"/>
                    <a:pt x="14547" y="9462"/>
                  </a:cubicBezTo>
                  <a:lnTo>
                    <a:pt x="20716" y="3191"/>
                  </a:lnTo>
                  <a:cubicBezTo>
                    <a:pt x="21418" y="2456"/>
                    <a:pt x="21408" y="1282"/>
                    <a:pt x="20696" y="547"/>
                  </a:cubicBezTo>
                  <a:cubicBezTo>
                    <a:pt x="20335" y="184"/>
                    <a:pt x="19862" y="0"/>
                    <a:pt x="19389" y="0"/>
                  </a:cubicBezTo>
                  <a:cubicBezTo>
                    <a:pt x="18923" y="0"/>
                    <a:pt x="18457" y="174"/>
                    <a:pt x="18096" y="527"/>
                  </a:cubicBezTo>
                  <a:lnTo>
                    <a:pt x="18076" y="547"/>
                  </a:lnTo>
                  <a:lnTo>
                    <a:pt x="11908" y="6598"/>
                  </a:lnTo>
                  <a:cubicBezTo>
                    <a:pt x="11547" y="6949"/>
                    <a:pt x="11081" y="7125"/>
                    <a:pt x="10618" y="7125"/>
                  </a:cubicBezTo>
                  <a:cubicBezTo>
                    <a:pt x="10152" y="7125"/>
                    <a:pt x="9689" y="6949"/>
                    <a:pt x="9328" y="6598"/>
                  </a:cubicBezTo>
                  <a:lnTo>
                    <a:pt x="3160" y="547"/>
                  </a:lnTo>
                  <a:lnTo>
                    <a:pt x="3140" y="527"/>
                  </a:lnTo>
                  <a:cubicBezTo>
                    <a:pt x="2779" y="174"/>
                    <a:pt x="2313" y="0"/>
                    <a:pt x="1847" y="0"/>
                  </a:cubicBezTo>
                  <a:close/>
                </a:path>
              </a:pathLst>
            </a:custGeom>
            <a:solidFill>
              <a:srgbClr val="E224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435D74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grpSp>
        <p:nvGrpSpPr>
          <p:cNvPr id="233" name="تجميع"/>
          <p:cNvGrpSpPr/>
          <p:nvPr/>
        </p:nvGrpSpPr>
        <p:grpSpPr>
          <a:xfrm>
            <a:off x="3200974" y="6858000"/>
            <a:ext cx="1691407" cy="1691406"/>
            <a:chOff x="0" y="0"/>
            <a:chExt cx="1691405" cy="1691405"/>
          </a:xfrm>
        </p:grpSpPr>
        <p:grpSp>
          <p:nvGrpSpPr>
            <p:cNvPr id="231" name="Google Shape;1638;p45"/>
            <p:cNvGrpSpPr/>
            <p:nvPr/>
          </p:nvGrpSpPr>
          <p:grpSpPr>
            <a:xfrm>
              <a:off x="0" y="0"/>
              <a:ext cx="1691406" cy="1691406"/>
              <a:chOff x="0" y="0"/>
              <a:chExt cx="1691405" cy="1691405"/>
            </a:xfrm>
          </p:grpSpPr>
          <p:sp>
            <p:nvSpPr>
              <p:cNvPr id="229" name="Google Shape;1640;p45"/>
              <p:cNvSpPr/>
              <p:nvPr/>
            </p:nvSpPr>
            <p:spPr>
              <a:xfrm>
                <a:off x="-1" y="-1"/>
                <a:ext cx="1691407" cy="1691407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pic>
            <p:nvPicPr>
              <p:cNvPr id="230" name="Google Shape;1641;p45" descr="Google Shape;1641;p45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>
                <a:off x="42265" y="20116"/>
                <a:ext cx="1596361" cy="159636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232" name="Google Shape;1642;p45"/>
            <p:cNvSpPr/>
            <p:nvPr/>
          </p:nvSpPr>
          <p:spPr>
            <a:xfrm>
              <a:off x="423684" y="577504"/>
              <a:ext cx="735073" cy="5031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74" h="21600" fill="norm" stroke="1" extrusionOk="0">
                  <a:moveTo>
                    <a:pt x="19275" y="0"/>
                  </a:moveTo>
                  <a:cubicBezTo>
                    <a:pt x="19272" y="0"/>
                    <a:pt x="19269" y="0"/>
                    <a:pt x="19264" y="0"/>
                  </a:cubicBezTo>
                  <a:cubicBezTo>
                    <a:pt x="18838" y="0"/>
                    <a:pt x="18434" y="245"/>
                    <a:pt x="18136" y="700"/>
                  </a:cubicBezTo>
                  <a:lnTo>
                    <a:pt x="9279" y="14084"/>
                  </a:lnTo>
                  <a:cubicBezTo>
                    <a:pt x="8967" y="14565"/>
                    <a:pt x="8558" y="14805"/>
                    <a:pt x="8146" y="14805"/>
                  </a:cubicBezTo>
                  <a:cubicBezTo>
                    <a:pt x="7736" y="14805"/>
                    <a:pt x="7324" y="14565"/>
                    <a:pt x="7012" y="14084"/>
                  </a:cubicBezTo>
                  <a:cubicBezTo>
                    <a:pt x="7003" y="14084"/>
                    <a:pt x="7003" y="14084"/>
                    <a:pt x="6995" y="14071"/>
                  </a:cubicBezTo>
                  <a:cubicBezTo>
                    <a:pt x="6969" y="14032"/>
                    <a:pt x="6935" y="13981"/>
                    <a:pt x="6901" y="13942"/>
                  </a:cubicBezTo>
                  <a:lnTo>
                    <a:pt x="2821" y="7774"/>
                  </a:lnTo>
                  <a:cubicBezTo>
                    <a:pt x="2500" y="7207"/>
                    <a:pt x="2048" y="6919"/>
                    <a:pt x="1593" y="6919"/>
                  </a:cubicBezTo>
                  <a:cubicBezTo>
                    <a:pt x="1187" y="6919"/>
                    <a:pt x="778" y="7156"/>
                    <a:pt x="468" y="7632"/>
                  </a:cubicBezTo>
                  <a:cubicBezTo>
                    <a:pt x="-191" y="8629"/>
                    <a:pt x="-148" y="10270"/>
                    <a:pt x="562" y="11189"/>
                  </a:cubicBezTo>
                  <a:lnTo>
                    <a:pt x="7029" y="20913"/>
                  </a:lnTo>
                  <a:cubicBezTo>
                    <a:pt x="7322" y="21355"/>
                    <a:pt x="7711" y="21600"/>
                    <a:pt x="8120" y="21600"/>
                  </a:cubicBezTo>
                  <a:cubicBezTo>
                    <a:pt x="8128" y="21600"/>
                    <a:pt x="8140" y="21600"/>
                    <a:pt x="8151" y="21600"/>
                  </a:cubicBezTo>
                  <a:lnTo>
                    <a:pt x="8168" y="21600"/>
                  </a:lnTo>
                  <a:cubicBezTo>
                    <a:pt x="8603" y="21600"/>
                    <a:pt x="9015" y="21342"/>
                    <a:pt x="9330" y="20874"/>
                  </a:cubicBezTo>
                  <a:lnTo>
                    <a:pt x="20403" y="4140"/>
                  </a:lnTo>
                  <a:cubicBezTo>
                    <a:pt x="21409" y="2603"/>
                    <a:pt x="20696" y="0"/>
                    <a:pt x="19275" y="0"/>
                  </a:cubicBezTo>
                  <a:close/>
                </a:path>
              </a:pathLst>
            </a:custGeom>
            <a:solidFill>
              <a:srgbClr val="4E7A2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435D74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sp>
        <p:nvSpPr>
          <p:cNvPr id="234" name="Google Shape;828;p33"/>
          <p:cNvSpPr txBox="1"/>
          <p:nvPr/>
        </p:nvSpPr>
        <p:spPr>
          <a:xfrm>
            <a:off x="5652497" y="4308220"/>
            <a:ext cx="14953508" cy="1594079"/>
          </a:xfrm>
          <a:prstGeom prst="rect">
            <a:avLst/>
          </a:prstGeom>
          <a:ln w="76200">
            <a:solidFill>
              <a:srgbClr val="5E5E5E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normAutofit fontScale="100000" lnSpcReduction="0"/>
          </a:bodyPr>
          <a:lstStyle>
            <a:lvl1pPr defTabSz="859536">
              <a:defRPr b="1" sz="9400">
                <a:solidFill>
                  <a:srgbClr val="5C5C5C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t>تحليل ٤س = ٨س</a:t>
            </a:r>
          </a:p>
        </p:txBody>
      </p:sp>
      <p:sp>
        <p:nvSpPr>
          <p:cNvPr id="235" name="بيضاوي"/>
          <p:cNvSpPr/>
          <p:nvPr/>
        </p:nvSpPr>
        <p:spPr>
          <a:xfrm>
            <a:off x="3753979" y="1239934"/>
            <a:ext cx="2618803" cy="2635299"/>
          </a:xfrm>
          <a:prstGeom prst="ellipse">
            <a:avLst/>
          </a:prstGeom>
          <a:solidFill>
            <a:schemeClr val="accent5">
              <a:hueOff val="-82419"/>
              <a:satOff val="-9513"/>
              <a:lumOff val="-16343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pPr>
          </a:p>
        </p:txBody>
      </p:sp>
      <p:pic>
        <p:nvPicPr>
          <p:cNvPr id="236" name="IMG_0547.gif" descr="IMG_0547.gif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112712" y="1861910"/>
            <a:ext cx="1901337" cy="1426002"/>
          </a:xfrm>
          <a:prstGeom prst="rect">
            <a:avLst/>
          </a:prstGeom>
          <a:ln w="12700">
            <a:solidFill>
              <a:srgbClr val="B51A00"/>
            </a:solidFill>
            <a:miter lim="400000"/>
          </a:ln>
        </p:spPr>
      </p:pic>
      <p:grpSp>
        <p:nvGrpSpPr>
          <p:cNvPr id="245" name="تجميع"/>
          <p:cNvGrpSpPr/>
          <p:nvPr/>
        </p:nvGrpSpPr>
        <p:grpSpPr>
          <a:xfrm>
            <a:off x="14808292" y="2040567"/>
            <a:ext cx="7593605" cy="1156918"/>
            <a:chOff x="0" y="0"/>
            <a:chExt cx="7593603" cy="1156917"/>
          </a:xfrm>
        </p:grpSpPr>
        <p:sp>
          <p:nvSpPr>
            <p:cNvPr id="237" name="Google Shape;1742;p25"/>
            <p:cNvSpPr txBox="1"/>
            <p:nvPr/>
          </p:nvSpPr>
          <p:spPr>
            <a:xfrm>
              <a:off x="0" y="9657"/>
              <a:ext cx="6161830" cy="114726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899" tIns="121899" rIns="121899" bIns="121899" numCol="1" anchor="t">
              <a:normAutofit fontScale="100000" lnSpcReduction="0"/>
            </a:bodyPr>
            <a:lstStyle>
              <a:lvl1pPr defTabSz="914400" rtl="0">
                <a:lnSpc>
                  <a:spcPct val="80000"/>
                </a:lnSpc>
                <a:defRPr sz="7000">
                  <a:solidFill>
                    <a:srgbClr val="CF7373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/>
              <a:r>
                <a:t>ضع علامة صح او خطا </a:t>
              </a:r>
            </a:p>
          </p:txBody>
        </p:sp>
        <p:grpSp>
          <p:nvGrpSpPr>
            <p:cNvPr id="244" name="تجميع"/>
            <p:cNvGrpSpPr/>
            <p:nvPr/>
          </p:nvGrpSpPr>
          <p:grpSpPr>
            <a:xfrm>
              <a:off x="6724526" y="-1"/>
              <a:ext cx="869078" cy="1017827"/>
              <a:chOff x="0" y="0"/>
              <a:chExt cx="869076" cy="1017825"/>
            </a:xfrm>
          </p:grpSpPr>
          <p:sp>
            <p:nvSpPr>
              <p:cNvPr id="238" name="Google Shape;9887;p102"/>
              <p:cNvSpPr/>
              <p:nvPr/>
            </p:nvSpPr>
            <p:spPr>
              <a:xfrm>
                <a:off x="50979" y="0"/>
                <a:ext cx="611827" cy="10178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9942" y="5038"/>
                    </a:moveTo>
                    <a:cubicBezTo>
                      <a:pt x="10168" y="5038"/>
                      <a:pt x="10391" y="5095"/>
                      <a:pt x="10555" y="5211"/>
                    </a:cubicBezTo>
                    <a:cubicBezTo>
                      <a:pt x="11045" y="5502"/>
                      <a:pt x="11045" y="5849"/>
                      <a:pt x="10638" y="6138"/>
                    </a:cubicBezTo>
                    <a:lnTo>
                      <a:pt x="6955" y="8628"/>
                    </a:lnTo>
                    <a:cubicBezTo>
                      <a:pt x="6791" y="8803"/>
                      <a:pt x="6545" y="8860"/>
                      <a:pt x="6381" y="8860"/>
                    </a:cubicBezTo>
                    <a:cubicBezTo>
                      <a:pt x="6137" y="8860"/>
                      <a:pt x="5890" y="8803"/>
                      <a:pt x="5727" y="8628"/>
                    </a:cubicBezTo>
                    <a:lnTo>
                      <a:pt x="3927" y="7354"/>
                    </a:lnTo>
                    <a:cubicBezTo>
                      <a:pt x="3600" y="7123"/>
                      <a:pt x="3600" y="6717"/>
                      <a:pt x="3927" y="6485"/>
                    </a:cubicBezTo>
                    <a:cubicBezTo>
                      <a:pt x="4090" y="6369"/>
                      <a:pt x="4316" y="6312"/>
                      <a:pt x="4542" y="6312"/>
                    </a:cubicBezTo>
                    <a:cubicBezTo>
                      <a:pt x="4766" y="6312"/>
                      <a:pt x="4992" y="6369"/>
                      <a:pt x="5155" y="6485"/>
                    </a:cubicBezTo>
                    <a:lnTo>
                      <a:pt x="6301" y="7297"/>
                    </a:lnTo>
                    <a:lnTo>
                      <a:pt x="9329" y="5211"/>
                    </a:lnTo>
                    <a:cubicBezTo>
                      <a:pt x="9492" y="5095"/>
                      <a:pt x="9716" y="5038"/>
                      <a:pt x="9942" y="5038"/>
                    </a:cubicBezTo>
                    <a:close/>
                    <a:moveTo>
                      <a:pt x="9942" y="8803"/>
                    </a:moveTo>
                    <a:cubicBezTo>
                      <a:pt x="10168" y="8803"/>
                      <a:pt x="10391" y="8860"/>
                      <a:pt x="10555" y="8976"/>
                    </a:cubicBezTo>
                    <a:cubicBezTo>
                      <a:pt x="11045" y="9266"/>
                      <a:pt x="11045" y="9670"/>
                      <a:pt x="10638" y="9902"/>
                    </a:cubicBezTo>
                    <a:lnTo>
                      <a:pt x="6955" y="12450"/>
                    </a:lnTo>
                    <a:cubicBezTo>
                      <a:pt x="6791" y="12566"/>
                      <a:pt x="6545" y="12624"/>
                      <a:pt x="6381" y="12624"/>
                    </a:cubicBezTo>
                    <a:cubicBezTo>
                      <a:pt x="6137" y="12624"/>
                      <a:pt x="5890" y="12566"/>
                      <a:pt x="5727" y="12450"/>
                    </a:cubicBezTo>
                    <a:lnTo>
                      <a:pt x="3927" y="11119"/>
                    </a:lnTo>
                    <a:cubicBezTo>
                      <a:pt x="3600" y="10887"/>
                      <a:pt x="3600" y="10481"/>
                      <a:pt x="3927" y="10249"/>
                    </a:cubicBezTo>
                    <a:cubicBezTo>
                      <a:pt x="4090" y="10134"/>
                      <a:pt x="4316" y="10077"/>
                      <a:pt x="4542" y="10077"/>
                    </a:cubicBezTo>
                    <a:cubicBezTo>
                      <a:pt x="4766" y="10077"/>
                      <a:pt x="4992" y="10134"/>
                      <a:pt x="5155" y="10249"/>
                    </a:cubicBezTo>
                    <a:lnTo>
                      <a:pt x="6301" y="11060"/>
                    </a:lnTo>
                    <a:lnTo>
                      <a:pt x="9329" y="8976"/>
                    </a:lnTo>
                    <a:cubicBezTo>
                      <a:pt x="9492" y="8860"/>
                      <a:pt x="9716" y="8803"/>
                      <a:pt x="9942" y="8803"/>
                    </a:cubicBezTo>
                    <a:close/>
                    <a:moveTo>
                      <a:pt x="9942" y="12624"/>
                    </a:moveTo>
                    <a:cubicBezTo>
                      <a:pt x="10168" y="12624"/>
                      <a:pt x="10391" y="12681"/>
                      <a:pt x="10555" y="12797"/>
                    </a:cubicBezTo>
                    <a:cubicBezTo>
                      <a:pt x="11045" y="13088"/>
                      <a:pt x="11045" y="13494"/>
                      <a:pt x="10638" y="13725"/>
                    </a:cubicBezTo>
                    <a:lnTo>
                      <a:pt x="6955" y="16273"/>
                    </a:lnTo>
                    <a:cubicBezTo>
                      <a:pt x="6791" y="16389"/>
                      <a:pt x="6545" y="16505"/>
                      <a:pt x="6381" y="16505"/>
                    </a:cubicBezTo>
                    <a:cubicBezTo>
                      <a:pt x="6137" y="16505"/>
                      <a:pt x="5890" y="16389"/>
                      <a:pt x="5727" y="16273"/>
                    </a:cubicBezTo>
                    <a:lnTo>
                      <a:pt x="3927" y="14940"/>
                    </a:lnTo>
                    <a:cubicBezTo>
                      <a:pt x="3600" y="14709"/>
                      <a:pt x="3600" y="14304"/>
                      <a:pt x="3927" y="14073"/>
                    </a:cubicBezTo>
                    <a:cubicBezTo>
                      <a:pt x="4090" y="13957"/>
                      <a:pt x="4316" y="13898"/>
                      <a:pt x="4542" y="13898"/>
                    </a:cubicBezTo>
                    <a:cubicBezTo>
                      <a:pt x="4766" y="13898"/>
                      <a:pt x="4992" y="13957"/>
                      <a:pt x="5155" y="14073"/>
                    </a:cubicBezTo>
                    <a:lnTo>
                      <a:pt x="6301" y="14883"/>
                    </a:lnTo>
                    <a:lnTo>
                      <a:pt x="9329" y="12797"/>
                    </a:lnTo>
                    <a:cubicBezTo>
                      <a:pt x="9492" y="12681"/>
                      <a:pt x="9716" y="12624"/>
                      <a:pt x="9942" y="12624"/>
                    </a:cubicBezTo>
                    <a:close/>
                    <a:moveTo>
                      <a:pt x="901" y="0"/>
                    </a:moveTo>
                    <a:cubicBezTo>
                      <a:pt x="410" y="0"/>
                      <a:pt x="0" y="289"/>
                      <a:pt x="0" y="636"/>
                    </a:cubicBezTo>
                    <a:lnTo>
                      <a:pt x="0" y="17779"/>
                    </a:lnTo>
                    <a:lnTo>
                      <a:pt x="16364" y="17779"/>
                    </a:lnTo>
                    <a:lnTo>
                      <a:pt x="16364" y="19747"/>
                    </a:lnTo>
                    <a:lnTo>
                      <a:pt x="16284" y="19747"/>
                    </a:lnTo>
                    <a:cubicBezTo>
                      <a:pt x="16284" y="20848"/>
                      <a:pt x="17510" y="21600"/>
                      <a:pt x="18902" y="21600"/>
                    </a:cubicBezTo>
                    <a:cubicBezTo>
                      <a:pt x="20455" y="21600"/>
                      <a:pt x="21600" y="20732"/>
                      <a:pt x="21600" y="19747"/>
                    </a:cubicBezTo>
                    <a:lnTo>
                      <a:pt x="21600" y="14652"/>
                    </a:lnTo>
                    <a:lnTo>
                      <a:pt x="19473" y="16214"/>
                    </a:lnTo>
                    <a:lnTo>
                      <a:pt x="14564" y="17547"/>
                    </a:lnTo>
                    <a:cubicBezTo>
                      <a:pt x="14276" y="17600"/>
                      <a:pt x="13998" y="17626"/>
                      <a:pt x="13733" y="17626"/>
                    </a:cubicBezTo>
                    <a:cubicBezTo>
                      <a:pt x="12866" y="17626"/>
                      <a:pt x="12139" y="17352"/>
                      <a:pt x="11700" y="16909"/>
                    </a:cubicBezTo>
                    <a:cubicBezTo>
                      <a:pt x="11209" y="16505"/>
                      <a:pt x="10965" y="15926"/>
                      <a:pt x="11209" y="15172"/>
                    </a:cubicBezTo>
                    <a:lnTo>
                      <a:pt x="13092" y="11698"/>
                    </a:lnTo>
                    <a:lnTo>
                      <a:pt x="21600" y="5674"/>
                    </a:lnTo>
                    <a:lnTo>
                      <a:pt x="21600" y="5095"/>
                    </a:lnTo>
                    <a:lnTo>
                      <a:pt x="15299" y="5095"/>
                    </a:lnTo>
                    <a:cubicBezTo>
                      <a:pt x="14728" y="5095"/>
                      <a:pt x="14318" y="4807"/>
                      <a:pt x="14318" y="4459"/>
                    </a:cubicBezTo>
                    <a:lnTo>
                      <a:pt x="14318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16200000" scaled="0"/>
              </a:gradFill>
              <a:ln w="9525" cap="flat">
                <a:solidFill>
                  <a:srgbClr val="CBF0FF"/>
                </a:solidFill>
                <a:prstDash val="solid"/>
                <a:round/>
              </a:ln>
              <a:effectLst>
                <a:outerShdw sx="100000" sy="100000" kx="0" ky="0" algn="b" rotWithShape="0" blurRad="38100" dist="230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solidFill>
                      <a:srgbClr val="FEFEFE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39" name="Google Shape;9888;p102"/>
              <p:cNvSpPr/>
              <p:nvPr/>
            </p:nvSpPr>
            <p:spPr>
              <a:xfrm>
                <a:off x="704515" y="237414"/>
                <a:ext cx="164562" cy="1937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08" h="21600" fill="norm" stroke="1" extrusionOk="0">
                    <a:moveTo>
                      <a:pt x="10067" y="0"/>
                    </a:moveTo>
                    <a:cubicBezTo>
                      <a:pt x="8358" y="0"/>
                      <a:pt x="6658" y="608"/>
                      <a:pt x="5334" y="1825"/>
                    </a:cubicBezTo>
                    <a:lnTo>
                      <a:pt x="0" y="7599"/>
                    </a:lnTo>
                    <a:lnTo>
                      <a:pt x="13617" y="21600"/>
                    </a:lnTo>
                    <a:lnTo>
                      <a:pt x="19233" y="15816"/>
                    </a:lnTo>
                    <a:cubicBezTo>
                      <a:pt x="21600" y="13383"/>
                      <a:pt x="21600" y="9125"/>
                      <a:pt x="19233" y="6382"/>
                    </a:cubicBezTo>
                    <a:lnTo>
                      <a:pt x="14801" y="1825"/>
                    </a:lnTo>
                    <a:cubicBezTo>
                      <a:pt x="13467" y="608"/>
                      <a:pt x="11767" y="0"/>
                      <a:pt x="10067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16200000" scaled="0"/>
              </a:gradFill>
              <a:ln w="9525" cap="flat">
                <a:solidFill>
                  <a:srgbClr val="CBF0FF"/>
                </a:solidFill>
                <a:prstDash val="solid"/>
                <a:round/>
              </a:ln>
              <a:effectLst>
                <a:outerShdw sx="100000" sy="100000" kx="0" ky="0" algn="b" rotWithShape="0" blurRad="38100" dist="230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solidFill>
                      <a:srgbClr val="FEFEFE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40" name="Google Shape;9889;p102"/>
              <p:cNvSpPr/>
              <p:nvPr/>
            </p:nvSpPr>
            <p:spPr>
              <a:xfrm>
                <a:off x="421000" y="611249"/>
                <a:ext cx="132932" cy="1558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42" h="21600" fill="norm" stroke="1" extrusionOk="0">
                    <a:moveTo>
                      <a:pt x="6359" y="0"/>
                    </a:moveTo>
                    <a:lnTo>
                      <a:pt x="129" y="16641"/>
                    </a:lnTo>
                    <a:cubicBezTo>
                      <a:pt x="-558" y="19451"/>
                      <a:pt x="1608" y="21600"/>
                      <a:pt x="4263" y="21600"/>
                    </a:cubicBezTo>
                    <a:cubicBezTo>
                      <a:pt x="4472" y="21600"/>
                      <a:pt x="4682" y="21588"/>
                      <a:pt x="4891" y="21564"/>
                    </a:cubicBezTo>
                    <a:lnTo>
                      <a:pt x="21042" y="15128"/>
                    </a:lnTo>
                    <a:lnTo>
                      <a:pt x="6359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16200000" scaled="0"/>
              </a:gradFill>
              <a:ln w="9525" cap="flat">
                <a:solidFill>
                  <a:srgbClr val="CBF0FF"/>
                </a:solidFill>
                <a:prstDash val="solid"/>
                <a:round/>
              </a:ln>
              <a:effectLst>
                <a:outerShdw sx="100000" sy="100000" kx="0" ky="0" algn="b" rotWithShape="0" blurRad="38100" dist="230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solidFill>
                      <a:srgbClr val="FEFEFE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41" name="Google Shape;9890;p102"/>
              <p:cNvSpPr/>
              <p:nvPr/>
            </p:nvSpPr>
            <p:spPr>
              <a:xfrm>
                <a:off x="489048" y="349322"/>
                <a:ext cx="287339" cy="33832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410" y="0"/>
                    </a:moveTo>
                    <a:lnTo>
                      <a:pt x="0" y="13587"/>
                    </a:lnTo>
                    <a:lnTo>
                      <a:pt x="8013" y="21600"/>
                    </a:lnTo>
                    <a:lnTo>
                      <a:pt x="21600" y="8184"/>
                    </a:lnTo>
                    <a:lnTo>
                      <a:pt x="13410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16200000" scaled="0"/>
              </a:gradFill>
              <a:ln w="9525" cap="flat">
                <a:solidFill>
                  <a:srgbClr val="CBF0FF"/>
                </a:solidFill>
                <a:prstDash val="solid"/>
                <a:round/>
              </a:ln>
              <a:effectLst>
                <a:outerShdw sx="100000" sy="100000" kx="0" ky="0" algn="b" rotWithShape="0" blurRad="38100" dist="230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solidFill>
                      <a:srgbClr val="FEFEFE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42" name="Google Shape;9891;p102"/>
              <p:cNvSpPr/>
              <p:nvPr/>
            </p:nvSpPr>
            <p:spPr>
              <a:xfrm>
                <a:off x="512221" y="13598"/>
                <a:ext cx="139036" cy="16379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0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16200000" scaled="0"/>
              </a:gradFill>
              <a:ln w="9525" cap="flat">
                <a:solidFill>
                  <a:srgbClr val="CBF0FF"/>
                </a:solidFill>
                <a:prstDash val="solid"/>
                <a:round/>
              </a:ln>
              <a:effectLst>
                <a:outerShdw sx="100000" sy="100000" kx="0" ky="0" algn="b" rotWithShape="0" blurRad="38100" dist="230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solidFill>
                      <a:srgbClr val="FEFEFE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43" name="Google Shape;9892;p102"/>
              <p:cNvSpPr/>
              <p:nvPr/>
            </p:nvSpPr>
            <p:spPr>
              <a:xfrm>
                <a:off x="0" y="900460"/>
                <a:ext cx="489050" cy="1173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27" y="0"/>
                    </a:moveTo>
                    <a:cubicBezTo>
                      <a:pt x="510" y="0"/>
                      <a:pt x="0" y="3029"/>
                      <a:pt x="0" y="5532"/>
                    </a:cubicBezTo>
                    <a:lnTo>
                      <a:pt x="0" y="11063"/>
                    </a:lnTo>
                    <a:cubicBezTo>
                      <a:pt x="0" y="16579"/>
                      <a:pt x="1023" y="21600"/>
                      <a:pt x="2252" y="21600"/>
                    </a:cubicBezTo>
                    <a:lnTo>
                      <a:pt x="21600" y="21600"/>
                    </a:lnTo>
                    <a:cubicBezTo>
                      <a:pt x="20882" y="17583"/>
                      <a:pt x="20473" y="11557"/>
                      <a:pt x="20473" y="5532"/>
                    </a:cubicBezTo>
                    <a:lnTo>
                      <a:pt x="20473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16200000" scaled="0"/>
              </a:gradFill>
              <a:ln w="9525" cap="flat">
                <a:solidFill>
                  <a:srgbClr val="CBF0FF"/>
                </a:solidFill>
                <a:prstDash val="solid"/>
                <a:round/>
              </a:ln>
              <a:effectLst>
                <a:outerShdw sx="100000" sy="100000" kx="0" ky="0" algn="b" rotWithShape="0" blurRad="38100" dist="230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solidFill>
                      <a:srgbClr val="FEFEFE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</p:grpSp>
      <p:grpSp>
        <p:nvGrpSpPr>
          <p:cNvPr id="250" name="Google Shape;1599;p45"/>
          <p:cNvGrpSpPr/>
          <p:nvPr/>
        </p:nvGrpSpPr>
        <p:grpSpPr>
          <a:xfrm>
            <a:off x="3200974" y="9811069"/>
            <a:ext cx="1572037" cy="1572036"/>
            <a:chOff x="0" y="0"/>
            <a:chExt cx="1572035" cy="1572035"/>
          </a:xfrm>
        </p:grpSpPr>
        <p:grpSp>
          <p:nvGrpSpPr>
            <p:cNvPr id="248" name="Google Shape;1600;p45"/>
            <p:cNvGrpSpPr/>
            <p:nvPr/>
          </p:nvGrpSpPr>
          <p:grpSpPr>
            <a:xfrm>
              <a:off x="-1" y="-1"/>
              <a:ext cx="1572037" cy="1572037"/>
              <a:chOff x="0" y="0"/>
              <a:chExt cx="1572035" cy="1572035"/>
            </a:xfrm>
          </p:grpSpPr>
          <p:sp>
            <p:nvSpPr>
              <p:cNvPr id="246" name="Google Shape;1601;p45"/>
              <p:cNvSpPr/>
              <p:nvPr/>
            </p:nvSpPr>
            <p:spPr>
              <a:xfrm>
                <a:off x="-1" y="-1"/>
                <a:ext cx="1572037" cy="1572037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pic>
            <p:nvPicPr>
              <p:cNvPr id="247" name="Google Shape;1602;p45" descr="Google Shape;1602;p45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>
                <a:off x="39282" y="18697"/>
                <a:ext cx="1483698" cy="1483698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249" name="Google Shape;1603;p45"/>
            <p:cNvSpPr/>
            <p:nvPr/>
          </p:nvSpPr>
          <p:spPr>
            <a:xfrm>
              <a:off x="418085" y="417946"/>
              <a:ext cx="735866" cy="7362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7" h="21600" fill="norm" stroke="1" extrusionOk="0">
                  <a:moveTo>
                    <a:pt x="1847" y="0"/>
                  </a:moveTo>
                  <a:cubicBezTo>
                    <a:pt x="1374" y="0"/>
                    <a:pt x="898" y="184"/>
                    <a:pt x="540" y="547"/>
                  </a:cubicBezTo>
                  <a:cubicBezTo>
                    <a:pt x="-172" y="1282"/>
                    <a:pt x="-182" y="2456"/>
                    <a:pt x="520" y="3191"/>
                  </a:cubicBezTo>
                  <a:lnTo>
                    <a:pt x="6689" y="9462"/>
                  </a:lnTo>
                  <a:cubicBezTo>
                    <a:pt x="7411" y="10206"/>
                    <a:pt x="7411" y="11391"/>
                    <a:pt x="6689" y="12135"/>
                  </a:cubicBezTo>
                  <a:lnTo>
                    <a:pt x="520" y="18406"/>
                  </a:lnTo>
                  <a:cubicBezTo>
                    <a:pt x="-182" y="19140"/>
                    <a:pt x="-172" y="20315"/>
                    <a:pt x="540" y="21049"/>
                  </a:cubicBezTo>
                  <a:cubicBezTo>
                    <a:pt x="898" y="21416"/>
                    <a:pt x="1374" y="21600"/>
                    <a:pt x="1847" y="21600"/>
                  </a:cubicBezTo>
                  <a:cubicBezTo>
                    <a:pt x="2313" y="21600"/>
                    <a:pt x="2779" y="21423"/>
                    <a:pt x="3140" y="21069"/>
                  </a:cubicBezTo>
                  <a:lnTo>
                    <a:pt x="3160" y="21049"/>
                  </a:lnTo>
                  <a:lnTo>
                    <a:pt x="9328" y="14999"/>
                  </a:lnTo>
                  <a:cubicBezTo>
                    <a:pt x="9689" y="14648"/>
                    <a:pt x="10152" y="14471"/>
                    <a:pt x="10618" y="14471"/>
                  </a:cubicBezTo>
                  <a:cubicBezTo>
                    <a:pt x="11081" y="14471"/>
                    <a:pt x="11547" y="14648"/>
                    <a:pt x="11908" y="14999"/>
                  </a:cubicBezTo>
                  <a:lnTo>
                    <a:pt x="18076" y="21049"/>
                  </a:lnTo>
                  <a:lnTo>
                    <a:pt x="18096" y="21069"/>
                  </a:lnTo>
                  <a:cubicBezTo>
                    <a:pt x="18457" y="21423"/>
                    <a:pt x="18923" y="21600"/>
                    <a:pt x="19389" y="21600"/>
                  </a:cubicBezTo>
                  <a:cubicBezTo>
                    <a:pt x="19862" y="21600"/>
                    <a:pt x="20335" y="21416"/>
                    <a:pt x="20696" y="21049"/>
                  </a:cubicBezTo>
                  <a:cubicBezTo>
                    <a:pt x="21408" y="20315"/>
                    <a:pt x="21418" y="19140"/>
                    <a:pt x="20716" y="18406"/>
                  </a:cubicBezTo>
                  <a:lnTo>
                    <a:pt x="14547" y="12135"/>
                  </a:lnTo>
                  <a:cubicBezTo>
                    <a:pt x="13825" y="11391"/>
                    <a:pt x="13825" y="10206"/>
                    <a:pt x="14547" y="9462"/>
                  </a:cubicBezTo>
                  <a:lnTo>
                    <a:pt x="20716" y="3191"/>
                  </a:lnTo>
                  <a:cubicBezTo>
                    <a:pt x="21418" y="2456"/>
                    <a:pt x="21408" y="1282"/>
                    <a:pt x="20696" y="547"/>
                  </a:cubicBezTo>
                  <a:cubicBezTo>
                    <a:pt x="20335" y="184"/>
                    <a:pt x="19862" y="0"/>
                    <a:pt x="19389" y="0"/>
                  </a:cubicBezTo>
                  <a:cubicBezTo>
                    <a:pt x="18923" y="0"/>
                    <a:pt x="18457" y="174"/>
                    <a:pt x="18096" y="527"/>
                  </a:cubicBezTo>
                  <a:lnTo>
                    <a:pt x="18076" y="547"/>
                  </a:lnTo>
                  <a:lnTo>
                    <a:pt x="11908" y="6598"/>
                  </a:lnTo>
                  <a:cubicBezTo>
                    <a:pt x="11547" y="6949"/>
                    <a:pt x="11081" y="7125"/>
                    <a:pt x="10618" y="7125"/>
                  </a:cubicBezTo>
                  <a:cubicBezTo>
                    <a:pt x="10152" y="7125"/>
                    <a:pt x="9689" y="6949"/>
                    <a:pt x="9328" y="6598"/>
                  </a:cubicBezTo>
                  <a:lnTo>
                    <a:pt x="3160" y="547"/>
                  </a:lnTo>
                  <a:lnTo>
                    <a:pt x="3140" y="527"/>
                  </a:lnTo>
                  <a:cubicBezTo>
                    <a:pt x="2779" y="174"/>
                    <a:pt x="2313" y="0"/>
                    <a:pt x="1847" y="0"/>
                  </a:cubicBezTo>
                  <a:close/>
                </a:path>
              </a:pathLst>
            </a:custGeom>
            <a:solidFill>
              <a:srgbClr val="E224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435D74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grpSp>
        <p:nvGrpSpPr>
          <p:cNvPr id="255" name="تجميع"/>
          <p:cNvGrpSpPr/>
          <p:nvPr/>
        </p:nvGrpSpPr>
        <p:grpSpPr>
          <a:xfrm>
            <a:off x="5433403" y="6655813"/>
            <a:ext cx="15185302" cy="1874372"/>
            <a:chOff x="0" y="0"/>
            <a:chExt cx="15185301" cy="1874371"/>
          </a:xfrm>
        </p:grpSpPr>
        <p:sp>
          <p:nvSpPr>
            <p:cNvPr id="251" name="Google Shape;828;p33"/>
            <p:cNvSpPr txBox="1"/>
            <p:nvPr/>
          </p:nvSpPr>
          <p:spPr>
            <a:xfrm>
              <a:off x="0" y="0"/>
              <a:ext cx="15185302" cy="1874372"/>
            </a:xfrm>
            <a:prstGeom prst="rect">
              <a:avLst/>
            </a:prstGeom>
            <a:noFill/>
            <a:ln w="50800" cap="flat">
              <a:solidFill>
                <a:srgbClr val="FECB3E"/>
              </a:solidFill>
              <a:prstDash val="solid"/>
              <a:miter lim="400000"/>
            </a:ln>
            <a:effectLst/>
          </p:spPr>
          <p:txBody>
            <a:bodyPr wrap="square" lIns="91424" tIns="91424" rIns="91424" bIns="91424" numCol="1" anchor="ctr">
              <a:normAutofit fontScale="100000" lnSpcReduction="0"/>
            </a:bodyPr>
            <a:lstStyle/>
            <a:p>
              <a:pPr algn="r" defTabSz="914400" rtl="0">
                <a:defRPr b="1" sz="8600">
                  <a:solidFill>
                    <a:srgbClr val="5E5E5E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grpSp>
          <p:nvGrpSpPr>
            <p:cNvPr id="254" name="تجميع"/>
            <p:cNvGrpSpPr/>
            <p:nvPr/>
          </p:nvGrpSpPr>
          <p:grpSpPr>
            <a:xfrm>
              <a:off x="7379889" y="36753"/>
              <a:ext cx="6712629" cy="1713074"/>
              <a:chOff x="0" y="3897"/>
              <a:chExt cx="6712628" cy="1713073"/>
            </a:xfrm>
          </p:grpSpPr>
          <p:pic>
            <p:nvPicPr>
              <p:cNvPr id="252" name="IMG_8294.png" descr="IMG_8294.png"/>
              <p:cNvPicPr>
                <a:picLocks noChangeAspect="1"/>
              </p:cNvPicPr>
              <p:nvPr/>
            </p:nvPicPr>
            <p:blipFill>
              <a:blip r:embed="rId6">
                <a:extLst/>
              </a:blip>
              <a:srcRect l="29372" t="72357" r="58452" b="18284"/>
              <a:stretch>
                <a:fillRect/>
              </a:stretch>
            </p:blipFill>
            <p:spPr>
              <a:xfrm>
                <a:off x="3740860" y="3897"/>
                <a:ext cx="2971769" cy="171307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253" name="= واحد"/>
              <p:cNvSpPr txBox="1"/>
              <p:nvPr/>
            </p:nvSpPr>
            <p:spPr>
              <a:xfrm>
                <a:off x="0" y="199793"/>
                <a:ext cx="3282007" cy="132107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>
                <a:lvl1pPr algn="r" defTabSz="914400">
                  <a:defRPr b="1" sz="6900">
                    <a:solidFill>
                      <a:srgbClr val="474747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</a:lstStyle>
              <a:p>
                <a:pPr rtl="0">
                  <a:defRPr/>
                </a:pPr>
                <a:r>
                  <a:t>= واحد </a:t>
                </a:r>
              </a:p>
            </p:txBody>
          </p:sp>
        </p:grpSp>
      </p:grpSp>
      <p:grpSp>
        <p:nvGrpSpPr>
          <p:cNvPr id="258" name="تجميع"/>
          <p:cNvGrpSpPr/>
          <p:nvPr/>
        </p:nvGrpSpPr>
        <p:grpSpPr>
          <a:xfrm>
            <a:off x="5433403" y="9271000"/>
            <a:ext cx="15185302" cy="2242574"/>
            <a:chOff x="0" y="0"/>
            <a:chExt cx="15185301" cy="2242573"/>
          </a:xfrm>
        </p:grpSpPr>
        <p:sp>
          <p:nvSpPr>
            <p:cNvPr id="256" name="Google Shape;828;p33"/>
            <p:cNvSpPr txBox="1"/>
            <p:nvPr/>
          </p:nvSpPr>
          <p:spPr>
            <a:xfrm>
              <a:off x="0" y="0"/>
              <a:ext cx="15185302" cy="2242574"/>
            </a:xfrm>
            <a:prstGeom prst="rect">
              <a:avLst/>
            </a:prstGeom>
            <a:noFill/>
            <a:ln w="50800" cap="flat">
              <a:solidFill>
                <a:srgbClr val="EE719E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ctr">
              <a:normAutofit fontScale="100000" lnSpcReduction="0"/>
            </a:bodyPr>
            <a:lstStyle>
              <a:lvl1pPr algn="r" defTabSz="914400">
                <a:defRPr b="1" sz="7500">
                  <a:solidFill>
                    <a:srgbClr val="474747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rtl="0">
                <a:defRPr/>
              </a:pPr>
              <a:r>
                <a:t>                    = ( ر -٤) ( ر - ٦ )</a:t>
              </a:r>
            </a:p>
          </p:txBody>
        </p:sp>
        <p:pic>
          <p:nvPicPr>
            <p:cNvPr id="257" name="IMG_8580.png" descr="IMG_8580.png"/>
            <p:cNvPicPr>
              <a:picLocks noChangeAspect="1"/>
            </p:cNvPicPr>
            <p:nvPr/>
          </p:nvPicPr>
          <p:blipFill>
            <a:blip r:embed="rId7">
              <a:extLst/>
            </a:blip>
            <a:srcRect l="22385" t="50000" r="63391" b="44096"/>
            <a:stretch>
              <a:fillRect/>
            </a:stretch>
          </p:blipFill>
          <p:spPr>
            <a:xfrm>
              <a:off x="10574105" y="502955"/>
              <a:ext cx="3972225" cy="12366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750">
        <p:pull dir="r"/>
      </p:transition>
    </mc:Choice>
    <mc:Fallback>
      <p:transition spd="fast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2" dur="10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7" dur="1000"/>
                                        <p:tgtEl>
                                          <p:spTgt spid="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Subtype="2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2" dur="10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Subtype="2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7" dur="10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Class="entr" nodeType="clickEffect" presetSubtype="2" presetID="2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2" dur="100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34" grpId="1"/>
      <p:bldP build="whole" bldLvl="1" animBg="1" rev="0" advAuto="0" spid="233" grpId="4"/>
      <p:bldP build="whole" bldLvl="1" animBg="1" rev="0" advAuto="0" spid="250" grpId="6"/>
      <p:bldP build="whole" bldLvl="1" animBg="1" rev="0" advAuto="0" spid="255" grpId="3"/>
      <p:bldP build="whole" bldLvl="1" animBg="1" rev="0" advAuto="0" spid="258" grpId="5"/>
      <p:bldP build="whole" bldLvl="1" animBg="1" rev="0" advAuto="0" spid="228" grpId="2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0" name="تجميع"/>
          <p:cNvGrpSpPr/>
          <p:nvPr/>
        </p:nvGrpSpPr>
        <p:grpSpPr>
          <a:xfrm>
            <a:off x="11935828" y="3378328"/>
            <a:ext cx="11919936" cy="4298919"/>
            <a:chOff x="-25399" y="-24186"/>
            <a:chExt cx="11919935" cy="4298917"/>
          </a:xfrm>
        </p:grpSpPr>
        <p:grpSp>
          <p:nvGrpSpPr>
            <p:cNvPr id="266" name="تجميع"/>
            <p:cNvGrpSpPr/>
            <p:nvPr/>
          </p:nvGrpSpPr>
          <p:grpSpPr>
            <a:xfrm>
              <a:off x="-25400" y="-24187"/>
              <a:ext cx="11919936" cy="4298918"/>
              <a:chOff x="-25400" y="-24187"/>
              <a:chExt cx="11919935" cy="4298917"/>
            </a:xfrm>
          </p:grpSpPr>
          <p:sp>
            <p:nvSpPr>
              <p:cNvPr id="260" name="Google Shape;713;p59"/>
              <p:cNvSpPr/>
              <p:nvPr/>
            </p:nvSpPr>
            <p:spPr>
              <a:xfrm rot="10800000">
                <a:off x="8561027" y="1410057"/>
                <a:ext cx="3333509" cy="13840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61" name="Google Shape;713;p59"/>
              <p:cNvSpPr/>
              <p:nvPr/>
            </p:nvSpPr>
            <p:spPr>
              <a:xfrm rot="10800000">
                <a:off x="8561027" y="0"/>
                <a:ext cx="3333509" cy="13840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pic>
            <p:nvPicPr>
              <p:cNvPr id="262" name="Google Shape;714;p59" descr="Google Shape;714;p59"/>
              <p:cNvPicPr>
                <a:picLocks noChangeAspect="0"/>
              </p:cNvPicPr>
              <p:nvPr/>
            </p:nvPicPr>
            <p:blipFill>
              <a:blip r:embed="rId2">
                <a:extLst/>
              </a:blip>
              <a:stretch>
                <a:fillRect/>
              </a:stretch>
            </p:blipFill>
            <p:spPr>
              <a:xfrm rot="10800000">
                <a:off x="-25401" y="-24187"/>
                <a:ext cx="9219348" cy="1434804"/>
              </a:xfrm>
              <a:prstGeom prst="rect">
                <a:avLst/>
              </a:prstGeom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</p:pic>
          <p:pic>
            <p:nvPicPr>
              <p:cNvPr id="263" name="Google Shape;714;p59" descr="Google Shape;714;p59"/>
              <p:cNvPicPr>
                <a:picLocks noChangeAspect="0"/>
              </p:cNvPicPr>
              <p:nvPr/>
            </p:nvPicPr>
            <p:blipFill>
              <a:blip r:embed="rId2">
                <a:extLst/>
              </a:blip>
              <a:stretch>
                <a:fillRect/>
              </a:stretch>
            </p:blipFill>
            <p:spPr>
              <a:xfrm rot="10800000">
                <a:off x="-25401" y="1391760"/>
                <a:ext cx="9219348" cy="1434804"/>
              </a:xfrm>
              <a:prstGeom prst="rect">
                <a:avLst/>
              </a:prstGeom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</p:pic>
          <p:sp>
            <p:nvSpPr>
              <p:cNvPr id="264" name="Google Shape;713;p59"/>
              <p:cNvSpPr/>
              <p:nvPr/>
            </p:nvSpPr>
            <p:spPr>
              <a:xfrm rot="10800000">
                <a:off x="8561027" y="2847799"/>
                <a:ext cx="3333509" cy="13840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pic>
            <p:nvPicPr>
              <p:cNvPr id="265" name="Google Shape;714;p59" descr="Google Shape;714;p59"/>
              <p:cNvPicPr>
                <a:picLocks noChangeAspect="0"/>
              </p:cNvPicPr>
              <p:nvPr/>
            </p:nvPicPr>
            <p:blipFill>
              <a:blip r:embed="rId2">
                <a:extLst/>
              </a:blip>
              <a:stretch>
                <a:fillRect/>
              </a:stretch>
            </p:blipFill>
            <p:spPr>
              <a:xfrm rot="10800000">
                <a:off x="-25401" y="2839927"/>
                <a:ext cx="9219348" cy="1434803"/>
              </a:xfrm>
              <a:prstGeom prst="rect">
                <a:avLst/>
              </a:prstGeom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</p:pic>
        </p:grpSp>
        <p:sp>
          <p:nvSpPr>
            <p:cNvPr id="267" name="اليوم"/>
            <p:cNvSpPr txBox="1"/>
            <p:nvPr/>
          </p:nvSpPr>
          <p:spPr>
            <a:xfrm>
              <a:off x="9194874" y="210899"/>
              <a:ext cx="2473443" cy="114896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defTabSz="914400">
                <a:defRPr sz="6600">
                  <a:blipFill rotWithShape="1">
                    <a:blip r:embed="rId3"/>
                    <a:srcRect l="0" t="0" r="0" b="0"/>
                    <a:tile tx="0" ty="0" sx="100000" sy="100000" flip="none" algn="tl"/>
                  </a:blipFill>
                  <a:latin typeface="Beirut Regular"/>
                  <a:ea typeface="Beirut Regular"/>
                  <a:cs typeface="Beirut Regular"/>
                  <a:sym typeface="Beirut Regular"/>
                </a:defRPr>
              </a:lvl1pPr>
            </a:lstStyle>
            <a:p>
              <a:pPr rtl="0">
                <a:defRPr/>
              </a:pPr>
              <a:r>
                <a:t>اليوم</a:t>
              </a:r>
            </a:p>
          </p:txBody>
        </p:sp>
        <p:sp>
          <p:nvSpPr>
            <p:cNvPr id="268" name="التاريخ"/>
            <p:cNvSpPr txBox="1"/>
            <p:nvPr/>
          </p:nvSpPr>
          <p:spPr>
            <a:xfrm>
              <a:off x="9479212" y="1514718"/>
              <a:ext cx="1904799" cy="113181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defTabSz="914400">
                <a:defRPr sz="6600">
                  <a:blipFill rotWithShape="1">
                    <a:blip r:embed="rId3"/>
                    <a:srcRect l="0" t="0" r="0" b="0"/>
                    <a:tile tx="0" ty="0" sx="100000" sy="100000" flip="none" algn="tl"/>
                  </a:blipFill>
                  <a:latin typeface="Beirut Regular"/>
                  <a:ea typeface="Beirut Regular"/>
                  <a:cs typeface="Beirut Regular"/>
                  <a:sym typeface="Beirut Regular"/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  <p:sp>
          <p:nvSpPr>
            <p:cNvPr id="269" name="الحصة"/>
            <p:cNvSpPr txBox="1"/>
            <p:nvPr/>
          </p:nvSpPr>
          <p:spPr>
            <a:xfrm>
              <a:off x="9335768" y="2816704"/>
              <a:ext cx="2248454" cy="134151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defTabSz="914400">
                <a:defRPr sz="6600">
                  <a:blipFill rotWithShape="1">
                    <a:blip r:embed="rId3"/>
                    <a:srcRect l="0" t="0" r="0" b="0"/>
                    <a:tile tx="0" ty="0" sx="100000" sy="100000" flip="none" algn="tl"/>
                  </a:blipFill>
                  <a:latin typeface="Beirut Regular"/>
                  <a:ea typeface="Beirut Regular"/>
                  <a:cs typeface="Beirut Regular"/>
                  <a:sym typeface="Beirut Regular"/>
                </a:defRPr>
              </a:lvl1pPr>
            </a:lstStyle>
            <a:p>
              <a:pPr rtl="0">
                <a:defRPr/>
              </a:pPr>
              <a:r>
                <a:t>الحصة</a:t>
              </a:r>
            </a:p>
          </p:txBody>
        </p:sp>
      </p:grpSp>
      <p:sp>
        <p:nvSpPr>
          <p:cNvPr id="271" name="Google Shape;450;p23"/>
          <p:cNvSpPr/>
          <p:nvPr/>
        </p:nvSpPr>
        <p:spPr>
          <a:xfrm>
            <a:off x="13784109" y="9191099"/>
            <a:ext cx="3457188" cy="27087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3" h="21600" fill="norm" stroke="1" extrusionOk="0">
                <a:moveTo>
                  <a:pt x="14940" y="511"/>
                </a:moveTo>
                <a:cubicBezTo>
                  <a:pt x="15044" y="511"/>
                  <a:pt x="15149" y="529"/>
                  <a:pt x="15255" y="563"/>
                </a:cubicBezTo>
                <a:cubicBezTo>
                  <a:pt x="15258" y="587"/>
                  <a:pt x="15264" y="610"/>
                  <a:pt x="15275" y="632"/>
                </a:cubicBezTo>
                <a:cubicBezTo>
                  <a:pt x="16613" y="3359"/>
                  <a:pt x="17910" y="6380"/>
                  <a:pt x="19757" y="8739"/>
                </a:cubicBezTo>
                <a:cubicBezTo>
                  <a:pt x="18316" y="8848"/>
                  <a:pt x="16960" y="9378"/>
                  <a:pt x="15692" y="10148"/>
                </a:cubicBezTo>
                <a:cubicBezTo>
                  <a:pt x="14915" y="10620"/>
                  <a:pt x="14098" y="11148"/>
                  <a:pt x="13495" y="11882"/>
                </a:cubicBezTo>
                <a:cubicBezTo>
                  <a:pt x="14633" y="9974"/>
                  <a:pt x="16437" y="8849"/>
                  <a:pt x="18571" y="8666"/>
                </a:cubicBezTo>
                <a:cubicBezTo>
                  <a:pt x="18669" y="8657"/>
                  <a:pt x="18714" y="8559"/>
                  <a:pt x="18710" y="8464"/>
                </a:cubicBezTo>
                <a:cubicBezTo>
                  <a:pt x="18771" y="8400"/>
                  <a:pt x="18793" y="8278"/>
                  <a:pt x="18711" y="8197"/>
                </a:cubicBezTo>
                <a:cubicBezTo>
                  <a:pt x="16684" y="6181"/>
                  <a:pt x="15734" y="3307"/>
                  <a:pt x="14222" y="860"/>
                </a:cubicBezTo>
                <a:cubicBezTo>
                  <a:pt x="14420" y="626"/>
                  <a:pt x="14674" y="511"/>
                  <a:pt x="14940" y="511"/>
                </a:cubicBezTo>
                <a:close/>
                <a:moveTo>
                  <a:pt x="13438" y="411"/>
                </a:moveTo>
                <a:cubicBezTo>
                  <a:pt x="13458" y="411"/>
                  <a:pt x="13478" y="411"/>
                  <a:pt x="13498" y="412"/>
                </a:cubicBezTo>
                <a:cubicBezTo>
                  <a:pt x="13505" y="435"/>
                  <a:pt x="13516" y="458"/>
                  <a:pt x="13529" y="478"/>
                </a:cubicBezTo>
                <a:cubicBezTo>
                  <a:pt x="15257" y="2979"/>
                  <a:pt x="16198" y="6167"/>
                  <a:pt x="18350" y="8290"/>
                </a:cubicBezTo>
                <a:cubicBezTo>
                  <a:pt x="15915" y="8362"/>
                  <a:pt x="13585" y="10247"/>
                  <a:pt x="12713" y="12774"/>
                </a:cubicBezTo>
                <a:cubicBezTo>
                  <a:pt x="11089" y="10177"/>
                  <a:pt x="9206" y="7717"/>
                  <a:pt x="7241" y="5435"/>
                </a:cubicBezTo>
                <a:cubicBezTo>
                  <a:pt x="7804" y="3995"/>
                  <a:pt x="8463" y="2688"/>
                  <a:pt x="9632" y="1748"/>
                </a:cubicBezTo>
                <a:cubicBezTo>
                  <a:pt x="10749" y="851"/>
                  <a:pt x="12071" y="411"/>
                  <a:pt x="13438" y="411"/>
                </a:cubicBezTo>
                <a:close/>
                <a:moveTo>
                  <a:pt x="5888" y="5519"/>
                </a:moveTo>
                <a:cubicBezTo>
                  <a:pt x="6263" y="5519"/>
                  <a:pt x="6634" y="5579"/>
                  <a:pt x="6991" y="5718"/>
                </a:cubicBezTo>
                <a:cubicBezTo>
                  <a:pt x="6996" y="5721"/>
                  <a:pt x="7001" y="5720"/>
                  <a:pt x="7007" y="5721"/>
                </a:cubicBezTo>
                <a:cubicBezTo>
                  <a:pt x="8934" y="8083"/>
                  <a:pt x="10730" y="10530"/>
                  <a:pt x="12517" y="13025"/>
                </a:cubicBezTo>
                <a:cubicBezTo>
                  <a:pt x="12487" y="13033"/>
                  <a:pt x="12458" y="13041"/>
                  <a:pt x="12428" y="13048"/>
                </a:cubicBezTo>
                <a:cubicBezTo>
                  <a:pt x="12412" y="13041"/>
                  <a:pt x="12393" y="13036"/>
                  <a:pt x="12373" y="13036"/>
                </a:cubicBezTo>
                <a:cubicBezTo>
                  <a:pt x="12348" y="13036"/>
                  <a:pt x="12322" y="13043"/>
                  <a:pt x="12293" y="13059"/>
                </a:cubicBezTo>
                <a:cubicBezTo>
                  <a:pt x="12262" y="13076"/>
                  <a:pt x="12231" y="13095"/>
                  <a:pt x="12200" y="13113"/>
                </a:cubicBezTo>
                <a:cubicBezTo>
                  <a:pt x="10119" y="13722"/>
                  <a:pt x="7666" y="15245"/>
                  <a:pt x="6622" y="17366"/>
                </a:cubicBezTo>
                <a:cubicBezTo>
                  <a:pt x="4798" y="14551"/>
                  <a:pt x="2637" y="11922"/>
                  <a:pt x="584" y="9314"/>
                </a:cubicBezTo>
                <a:cubicBezTo>
                  <a:pt x="1105" y="7903"/>
                  <a:pt x="1985" y="6920"/>
                  <a:pt x="3232" y="6284"/>
                </a:cubicBezTo>
                <a:cubicBezTo>
                  <a:pt x="4039" y="5872"/>
                  <a:pt x="4975" y="5519"/>
                  <a:pt x="5888" y="5519"/>
                </a:cubicBezTo>
                <a:close/>
                <a:moveTo>
                  <a:pt x="1232" y="10803"/>
                </a:moveTo>
                <a:cubicBezTo>
                  <a:pt x="2940" y="13086"/>
                  <a:pt x="4620" y="15428"/>
                  <a:pt x="6438" y="17587"/>
                </a:cubicBezTo>
                <a:cubicBezTo>
                  <a:pt x="6468" y="17623"/>
                  <a:pt x="6504" y="17638"/>
                  <a:pt x="6538" y="17638"/>
                </a:cubicBezTo>
                <a:cubicBezTo>
                  <a:pt x="6570" y="17638"/>
                  <a:pt x="6601" y="17624"/>
                  <a:pt x="6625" y="17601"/>
                </a:cubicBezTo>
                <a:cubicBezTo>
                  <a:pt x="6642" y="17611"/>
                  <a:pt x="6659" y="17616"/>
                  <a:pt x="6677" y="17616"/>
                </a:cubicBezTo>
                <a:cubicBezTo>
                  <a:pt x="6697" y="17616"/>
                  <a:pt x="6718" y="17609"/>
                  <a:pt x="6734" y="17592"/>
                </a:cubicBezTo>
                <a:cubicBezTo>
                  <a:pt x="7573" y="16751"/>
                  <a:pt x="8251" y="15806"/>
                  <a:pt x="9197" y="15089"/>
                </a:cubicBezTo>
                <a:cubicBezTo>
                  <a:pt x="9626" y="14767"/>
                  <a:pt x="10077" y="14483"/>
                  <a:pt x="10546" y="14239"/>
                </a:cubicBezTo>
                <a:cubicBezTo>
                  <a:pt x="8967" y="15530"/>
                  <a:pt x="7641" y="17295"/>
                  <a:pt x="6976" y="19317"/>
                </a:cubicBezTo>
                <a:cubicBezTo>
                  <a:pt x="6059" y="17970"/>
                  <a:pt x="4943" y="16753"/>
                  <a:pt x="3924" y="15500"/>
                </a:cubicBezTo>
                <a:cubicBezTo>
                  <a:pt x="2881" y="14216"/>
                  <a:pt x="1837" y="12933"/>
                  <a:pt x="792" y="11652"/>
                </a:cubicBezTo>
                <a:cubicBezTo>
                  <a:pt x="785" y="11644"/>
                  <a:pt x="778" y="11638"/>
                  <a:pt x="769" y="11632"/>
                </a:cubicBezTo>
                <a:cubicBezTo>
                  <a:pt x="818" y="11463"/>
                  <a:pt x="870" y="11302"/>
                  <a:pt x="960" y="11151"/>
                </a:cubicBezTo>
                <a:cubicBezTo>
                  <a:pt x="1038" y="11019"/>
                  <a:pt x="1137" y="10915"/>
                  <a:pt x="1232" y="10803"/>
                </a:cubicBezTo>
                <a:close/>
                <a:moveTo>
                  <a:pt x="16434" y="656"/>
                </a:moveTo>
                <a:cubicBezTo>
                  <a:pt x="16437" y="670"/>
                  <a:pt x="16441" y="684"/>
                  <a:pt x="16447" y="696"/>
                </a:cubicBezTo>
                <a:cubicBezTo>
                  <a:pt x="17952" y="3458"/>
                  <a:pt x="19447" y="6322"/>
                  <a:pt x="21225" y="8877"/>
                </a:cubicBezTo>
                <a:cubicBezTo>
                  <a:pt x="18677" y="9596"/>
                  <a:pt x="16046" y="10705"/>
                  <a:pt x="13928" y="12472"/>
                </a:cubicBezTo>
                <a:cubicBezTo>
                  <a:pt x="13913" y="12484"/>
                  <a:pt x="13901" y="12501"/>
                  <a:pt x="13896" y="12520"/>
                </a:cubicBezTo>
                <a:cubicBezTo>
                  <a:pt x="13809" y="12567"/>
                  <a:pt x="13757" y="12686"/>
                  <a:pt x="13835" y="12799"/>
                </a:cubicBezTo>
                <a:cubicBezTo>
                  <a:pt x="14057" y="13120"/>
                  <a:pt x="13928" y="13776"/>
                  <a:pt x="13709" y="14070"/>
                </a:cubicBezTo>
                <a:cubicBezTo>
                  <a:pt x="13596" y="14222"/>
                  <a:pt x="13478" y="14274"/>
                  <a:pt x="13358" y="14274"/>
                </a:cubicBezTo>
                <a:cubicBezTo>
                  <a:pt x="13104" y="14274"/>
                  <a:pt x="12838" y="14041"/>
                  <a:pt x="12576" y="14006"/>
                </a:cubicBezTo>
                <a:cubicBezTo>
                  <a:pt x="12572" y="14006"/>
                  <a:pt x="12568" y="14006"/>
                  <a:pt x="12564" y="14006"/>
                </a:cubicBezTo>
                <a:cubicBezTo>
                  <a:pt x="12540" y="14006"/>
                  <a:pt x="12516" y="14016"/>
                  <a:pt x="12499" y="14035"/>
                </a:cubicBezTo>
                <a:cubicBezTo>
                  <a:pt x="12481" y="14029"/>
                  <a:pt x="12463" y="14025"/>
                  <a:pt x="12444" y="14025"/>
                </a:cubicBezTo>
                <a:cubicBezTo>
                  <a:pt x="12410" y="14025"/>
                  <a:pt x="12373" y="14038"/>
                  <a:pt x="12338" y="14068"/>
                </a:cubicBezTo>
                <a:cubicBezTo>
                  <a:pt x="10198" y="15944"/>
                  <a:pt x="8193" y="18447"/>
                  <a:pt x="7118" y="21274"/>
                </a:cubicBezTo>
                <a:cubicBezTo>
                  <a:pt x="7117" y="21250"/>
                  <a:pt x="7110" y="21227"/>
                  <a:pt x="7097" y="21207"/>
                </a:cubicBezTo>
                <a:cubicBezTo>
                  <a:pt x="5093" y="18360"/>
                  <a:pt x="2626" y="15809"/>
                  <a:pt x="333" y="13256"/>
                </a:cubicBezTo>
                <a:cubicBezTo>
                  <a:pt x="316" y="13237"/>
                  <a:pt x="297" y="13223"/>
                  <a:pt x="275" y="13213"/>
                </a:cubicBezTo>
                <a:cubicBezTo>
                  <a:pt x="427" y="12871"/>
                  <a:pt x="601" y="12570"/>
                  <a:pt x="826" y="12279"/>
                </a:cubicBezTo>
                <a:cubicBezTo>
                  <a:pt x="1806" y="13481"/>
                  <a:pt x="2784" y="14683"/>
                  <a:pt x="3765" y="15885"/>
                </a:cubicBezTo>
                <a:cubicBezTo>
                  <a:pt x="4773" y="17120"/>
                  <a:pt x="5742" y="18460"/>
                  <a:pt x="6846" y="19587"/>
                </a:cubicBezTo>
                <a:cubicBezTo>
                  <a:pt x="6863" y="19603"/>
                  <a:pt x="6884" y="19615"/>
                  <a:pt x="6907" y="19618"/>
                </a:cubicBezTo>
                <a:cubicBezTo>
                  <a:pt x="6922" y="19668"/>
                  <a:pt x="6967" y="19698"/>
                  <a:pt x="7014" y="19698"/>
                </a:cubicBezTo>
                <a:cubicBezTo>
                  <a:pt x="7055" y="19698"/>
                  <a:pt x="7098" y="19675"/>
                  <a:pt x="7123" y="19622"/>
                </a:cubicBezTo>
                <a:cubicBezTo>
                  <a:pt x="8372" y="16997"/>
                  <a:pt x="9948" y="14906"/>
                  <a:pt x="12318" y="13503"/>
                </a:cubicBezTo>
                <a:cubicBezTo>
                  <a:pt x="12428" y="13466"/>
                  <a:pt x="12538" y="13430"/>
                  <a:pt x="12650" y="13398"/>
                </a:cubicBezTo>
                <a:cubicBezTo>
                  <a:pt x="12737" y="13372"/>
                  <a:pt x="12780" y="13295"/>
                  <a:pt x="12786" y="13216"/>
                </a:cubicBezTo>
                <a:cubicBezTo>
                  <a:pt x="12834" y="13209"/>
                  <a:pt x="12874" y="13175"/>
                  <a:pt x="12890" y="13125"/>
                </a:cubicBezTo>
                <a:cubicBezTo>
                  <a:pt x="12895" y="13115"/>
                  <a:pt x="12900" y="13106"/>
                  <a:pt x="12903" y="13096"/>
                </a:cubicBezTo>
                <a:cubicBezTo>
                  <a:pt x="12915" y="13101"/>
                  <a:pt x="12927" y="13104"/>
                  <a:pt x="12939" y="13104"/>
                </a:cubicBezTo>
                <a:cubicBezTo>
                  <a:pt x="12963" y="13104"/>
                  <a:pt x="12986" y="13093"/>
                  <a:pt x="13004" y="13065"/>
                </a:cubicBezTo>
                <a:cubicBezTo>
                  <a:pt x="14448" y="10715"/>
                  <a:pt x="17511" y="9251"/>
                  <a:pt x="20001" y="9129"/>
                </a:cubicBezTo>
                <a:cubicBezTo>
                  <a:pt x="20165" y="9121"/>
                  <a:pt x="20182" y="8924"/>
                  <a:pt x="20099" y="8808"/>
                </a:cubicBezTo>
                <a:cubicBezTo>
                  <a:pt x="20102" y="8771"/>
                  <a:pt x="20094" y="8734"/>
                  <a:pt x="20075" y="8704"/>
                </a:cubicBezTo>
                <a:cubicBezTo>
                  <a:pt x="18581" y="6168"/>
                  <a:pt x="17204" y="3599"/>
                  <a:pt x="15854" y="968"/>
                </a:cubicBezTo>
                <a:cubicBezTo>
                  <a:pt x="16037" y="842"/>
                  <a:pt x="16230" y="731"/>
                  <a:pt x="16434" y="656"/>
                </a:cubicBezTo>
                <a:close/>
                <a:moveTo>
                  <a:pt x="13480" y="0"/>
                </a:moveTo>
                <a:cubicBezTo>
                  <a:pt x="10630" y="0"/>
                  <a:pt x="7657" y="2045"/>
                  <a:pt x="7013" y="5297"/>
                </a:cubicBezTo>
                <a:cubicBezTo>
                  <a:pt x="6627" y="5162"/>
                  <a:pt x="6209" y="5097"/>
                  <a:pt x="5776" y="5097"/>
                </a:cubicBezTo>
                <a:cubicBezTo>
                  <a:pt x="3506" y="5097"/>
                  <a:pt x="849" y="6856"/>
                  <a:pt x="332" y="9219"/>
                </a:cubicBezTo>
                <a:cubicBezTo>
                  <a:pt x="235" y="9271"/>
                  <a:pt x="175" y="9405"/>
                  <a:pt x="265" y="9523"/>
                </a:cubicBezTo>
                <a:cubicBezTo>
                  <a:pt x="523" y="9860"/>
                  <a:pt x="780" y="10199"/>
                  <a:pt x="1035" y="10540"/>
                </a:cubicBezTo>
                <a:cubicBezTo>
                  <a:pt x="733" y="10779"/>
                  <a:pt x="520" y="11222"/>
                  <a:pt x="464" y="11618"/>
                </a:cubicBezTo>
                <a:cubicBezTo>
                  <a:pt x="458" y="11655"/>
                  <a:pt x="466" y="11693"/>
                  <a:pt x="486" y="11723"/>
                </a:cubicBezTo>
                <a:cubicBezTo>
                  <a:pt x="468" y="11778"/>
                  <a:pt x="471" y="11842"/>
                  <a:pt x="519" y="11900"/>
                </a:cubicBezTo>
                <a:lnTo>
                  <a:pt x="634" y="12043"/>
                </a:lnTo>
                <a:cubicBezTo>
                  <a:pt x="344" y="12363"/>
                  <a:pt x="110" y="12775"/>
                  <a:pt x="5" y="13219"/>
                </a:cubicBezTo>
                <a:cubicBezTo>
                  <a:pt x="-6" y="13261"/>
                  <a:pt x="2" y="13307"/>
                  <a:pt x="27" y="13342"/>
                </a:cubicBezTo>
                <a:cubicBezTo>
                  <a:pt x="13" y="13392"/>
                  <a:pt x="21" y="13448"/>
                  <a:pt x="67" y="13498"/>
                </a:cubicBezTo>
                <a:cubicBezTo>
                  <a:pt x="2396" y="16074"/>
                  <a:pt x="4551" y="18892"/>
                  <a:pt x="6942" y="21391"/>
                </a:cubicBezTo>
                <a:cubicBezTo>
                  <a:pt x="6962" y="21412"/>
                  <a:pt x="6983" y="21420"/>
                  <a:pt x="7004" y="21420"/>
                </a:cubicBezTo>
                <a:cubicBezTo>
                  <a:pt x="7029" y="21420"/>
                  <a:pt x="7054" y="21407"/>
                  <a:pt x="7074" y="21388"/>
                </a:cubicBezTo>
                <a:cubicBezTo>
                  <a:pt x="7069" y="21401"/>
                  <a:pt x="7063" y="21414"/>
                  <a:pt x="7058" y="21427"/>
                </a:cubicBezTo>
                <a:cubicBezTo>
                  <a:pt x="7025" y="21517"/>
                  <a:pt x="7102" y="21600"/>
                  <a:pt x="7174" y="21600"/>
                </a:cubicBezTo>
                <a:cubicBezTo>
                  <a:pt x="7205" y="21600"/>
                  <a:pt x="7236" y="21584"/>
                  <a:pt x="7256" y="21546"/>
                </a:cubicBezTo>
                <a:cubicBezTo>
                  <a:pt x="8730" y="18796"/>
                  <a:pt x="10291" y="16390"/>
                  <a:pt x="12564" y="14379"/>
                </a:cubicBezTo>
                <a:cubicBezTo>
                  <a:pt x="12574" y="14371"/>
                  <a:pt x="12582" y="14362"/>
                  <a:pt x="12589" y="14353"/>
                </a:cubicBezTo>
                <a:cubicBezTo>
                  <a:pt x="12769" y="14545"/>
                  <a:pt x="13028" y="14646"/>
                  <a:pt x="13284" y="14646"/>
                </a:cubicBezTo>
                <a:cubicBezTo>
                  <a:pt x="13540" y="14646"/>
                  <a:pt x="13793" y="14544"/>
                  <a:pt x="13957" y="14332"/>
                </a:cubicBezTo>
                <a:cubicBezTo>
                  <a:pt x="14261" y="13937"/>
                  <a:pt x="14450" y="13086"/>
                  <a:pt x="14146" y="12627"/>
                </a:cubicBezTo>
                <a:cubicBezTo>
                  <a:pt x="16504" y="11214"/>
                  <a:pt x="18792" y="9954"/>
                  <a:pt x="21413" y="9234"/>
                </a:cubicBezTo>
                <a:cubicBezTo>
                  <a:pt x="21594" y="9184"/>
                  <a:pt x="21588" y="8912"/>
                  <a:pt x="21459" y="8848"/>
                </a:cubicBezTo>
                <a:cubicBezTo>
                  <a:pt x="21468" y="8817"/>
                  <a:pt x="21464" y="8784"/>
                  <a:pt x="21448" y="8757"/>
                </a:cubicBezTo>
                <a:cubicBezTo>
                  <a:pt x="19951" y="5975"/>
                  <a:pt x="18255" y="3322"/>
                  <a:pt x="16745" y="546"/>
                </a:cubicBezTo>
                <a:cubicBezTo>
                  <a:pt x="16719" y="497"/>
                  <a:pt x="16675" y="464"/>
                  <a:pt x="16624" y="457"/>
                </a:cubicBezTo>
                <a:cubicBezTo>
                  <a:pt x="16622" y="377"/>
                  <a:pt x="16581" y="300"/>
                  <a:pt x="16505" y="300"/>
                </a:cubicBezTo>
                <a:cubicBezTo>
                  <a:pt x="16493" y="300"/>
                  <a:pt x="16479" y="302"/>
                  <a:pt x="16464" y="307"/>
                </a:cubicBezTo>
                <a:cubicBezTo>
                  <a:pt x="16191" y="397"/>
                  <a:pt x="15948" y="536"/>
                  <a:pt x="15740" y="748"/>
                </a:cubicBezTo>
                <a:cubicBezTo>
                  <a:pt x="15692" y="655"/>
                  <a:pt x="15645" y="562"/>
                  <a:pt x="15597" y="468"/>
                </a:cubicBezTo>
                <a:cubicBezTo>
                  <a:pt x="15590" y="454"/>
                  <a:pt x="15582" y="442"/>
                  <a:pt x="15573" y="431"/>
                </a:cubicBezTo>
                <a:cubicBezTo>
                  <a:pt x="15579" y="372"/>
                  <a:pt x="15563" y="313"/>
                  <a:pt x="15505" y="277"/>
                </a:cubicBezTo>
                <a:cubicBezTo>
                  <a:pt x="15342" y="177"/>
                  <a:pt x="15159" y="128"/>
                  <a:pt x="14976" y="128"/>
                </a:cubicBezTo>
                <a:cubicBezTo>
                  <a:pt x="14629" y="128"/>
                  <a:pt x="14281" y="303"/>
                  <a:pt x="14073" y="623"/>
                </a:cubicBezTo>
                <a:cubicBezTo>
                  <a:pt x="13987" y="488"/>
                  <a:pt x="13900" y="354"/>
                  <a:pt x="13810" y="223"/>
                </a:cubicBezTo>
                <a:cubicBezTo>
                  <a:pt x="13786" y="187"/>
                  <a:pt x="13753" y="162"/>
                  <a:pt x="13715" y="151"/>
                </a:cubicBezTo>
                <a:cubicBezTo>
                  <a:pt x="13704" y="70"/>
                  <a:pt x="13654" y="1"/>
                  <a:pt x="13557" y="1"/>
                </a:cubicBezTo>
                <a:cubicBezTo>
                  <a:pt x="13531" y="0"/>
                  <a:pt x="13506" y="0"/>
                  <a:pt x="13480" y="0"/>
                </a:cubicBezTo>
                <a:close/>
              </a:path>
            </a:pathLst>
          </a:custGeom>
          <a:gradFill>
            <a:gsLst>
              <a:gs pos="0">
                <a:srgbClr val="B1DD8B"/>
              </a:gs>
              <a:gs pos="100000">
                <a:schemeClr val="accent1">
                  <a:lumOff val="-13575"/>
                </a:schemeClr>
              </a:gs>
            </a:gsLst>
            <a:lin ang="5400000"/>
          </a:gradFill>
          <a:ln w="12700">
            <a:solidFill>
              <a:srgbClr val="929292"/>
            </a:solidFill>
            <a:miter lim="400000"/>
          </a:ln>
        </p:spPr>
        <p:txBody>
          <a:bodyPr lIns="60959" tIns="60959" rIns="60959" bIns="60959" anchor="ctr"/>
          <a:lstStyle/>
          <a:p>
            <a:pPr algn="l" defTabSz="1219200" rtl="0">
              <a:defRPr sz="32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pic>
        <p:nvPicPr>
          <p:cNvPr id="272" name="IMG_0523.jpeg" descr="IMG_0523.jpeg"/>
          <p:cNvPicPr>
            <a:picLocks noChangeAspect="1"/>
          </p:cNvPicPr>
          <p:nvPr/>
        </p:nvPicPr>
        <p:blipFill>
          <a:blip r:embed="rId4">
            <a:extLst/>
          </a:blip>
          <a:srcRect l="12024" t="26275" r="10597" b="29539"/>
          <a:stretch>
            <a:fillRect/>
          </a:stretch>
        </p:blipFill>
        <p:spPr>
          <a:xfrm>
            <a:off x="15880277" y="10545467"/>
            <a:ext cx="3189175" cy="18239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2" h="21560" fill="norm" stroke="1" extrusionOk="0">
                <a:moveTo>
                  <a:pt x="56" y="4"/>
                </a:moveTo>
                <a:cubicBezTo>
                  <a:pt x="18" y="45"/>
                  <a:pt x="0" y="5171"/>
                  <a:pt x="0" y="10287"/>
                </a:cubicBezTo>
                <a:cubicBezTo>
                  <a:pt x="0" y="15403"/>
                  <a:pt x="18" y="20509"/>
                  <a:pt x="56" y="20509"/>
                </a:cubicBezTo>
                <a:cubicBezTo>
                  <a:pt x="87" y="20509"/>
                  <a:pt x="113" y="20240"/>
                  <a:pt x="115" y="19909"/>
                </a:cubicBezTo>
                <a:cubicBezTo>
                  <a:pt x="120" y="19200"/>
                  <a:pt x="150" y="18863"/>
                  <a:pt x="220" y="18741"/>
                </a:cubicBezTo>
                <a:cubicBezTo>
                  <a:pt x="392" y="18440"/>
                  <a:pt x="2930" y="17821"/>
                  <a:pt x="5227" y="17516"/>
                </a:cubicBezTo>
                <a:cubicBezTo>
                  <a:pt x="6480" y="17350"/>
                  <a:pt x="10361" y="17350"/>
                  <a:pt x="11438" y="17516"/>
                </a:cubicBezTo>
                <a:cubicBezTo>
                  <a:pt x="13577" y="17846"/>
                  <a:pt x="15119" y="18274"/>
                  <a:pt x="17033" y="19074"/>
                </a:cubicBezTo>
                <a:cubicBezTo>
                  <a:pt x="18462" y="19670"/>
                  <a:pt x="20562" y="20801"/>
                  <a:pt x="21293" y="21368"/>
                </a:cubicBezTo>
                <a:cubicBezTo>
                  <a:pt x="21423" y="21469"/>
                  <a:pt x="21547" y="21556"/>
                  <a:pt x="21567" y="21560"/>
                </a:cubicBezTo>
                <a:cubicBezTo>
                  <a:pt x="21600" y="21566"/>
                  <a:pt x="21464" y="21025"/>
                  <a:pt x="20864" y="18731"/>
                </a:cubicBezTo>
                <a:cubicBezTo>
                  <a:pt x="20424" y="17052"/>
                  <a:pt x="19248" y="12153"/>
                  <a:pt x="19248" y="12004"/>
                </a:cubicBezTo>
                <a:cubicBezTo>
                  <a:pt x="19248" y="11929"/>
                  <a:pt x="20588" y="7669"/>
                  <a:pt x="21052" y="6271"/>
                </a:cubicBezTo>
                <a:lnTo>
                  <a:pt x="21170" y="5910"/>
                </a:lnTo>
                <a:lnTo>
                  <a:pt x="20966" y="5760"/>
                </a:lnTo>
                <a:cubicBezTo>
                  <a:pt x="20853" y="5678"/>
                  <a:pt x="20705" y="5551"/>
                  <a:pt x="20638" y="5474"/>
                </a:cubicBezTo>
                <a:lnTo>
                  <a:pt x="20515" y="5333"/>
                </a:lnTo>
                <a:lnTo>
                  <a:pt x="20657" y="4878"/>
                </a:lnTo>
                <a:cubicBezTo>
                  <a:pt x="20736" y="4627"/>
                  <a:pt x="20847" y="4287"/>
                  <a:pt x="20904" y="4123"/>
                </a:cubicBezTo>
                <a:lnTo>
                  <a:pt x="21006" y="3822"/>
                </a:lnTo>
                <a:lnTo>
                  <a:pt x="20252" y="3339"/>
                </a:lnTo>
                <a:cubicBezTo>
                  <a:pt x="18238" y="2052"/>
                  <a:pt x="16144" y="1117"/>
                  <a:pt x="14177" y="623"/>
                </a:cubicBezTo>
                <a:cubicBezTo>
                  <a:pt x="12296" y="151"/>
                  <a:pt x="10910" y="13"/>
                  <a:pt x="8636" y="79"/>
                </a:cubicBezTo>
                <a:cubicBezTo>
                  <a:pt x="6038" y="154"/>
                  <a:pt x="4216" y="480"/>
                  <a:pt x="1396" y="1364"/>
                </a:cubicBezTo>
                <a:cubicBezTo>
                  <a:pt x="786" y="1555"/>
                  <a:pt x="246" y="1682"/>
                  <a:pt x="199" y="1650"/>
                </a:cubicBezTo>
                <a:cubicBezTo>
                  <a:pt x="129" y="1604"/>
                  <a:pt x="113" y="1431"/>
                  <a:pt x="113" y="768"/>
                </a:cubicBezTo>
                <a:cubicBezTo>
                  <a:pt x="113" y="243"/>
                  <a:pt x="91" y="-34"/>
                  <a:pt x="56" y="4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273" name="صفحة…"/>
          <p:cNvSpPr txBox="1"/>
          <p:nvPr/>
        </p:nvSpPr>
        <p:spPr>
          <a:xfrm>
            <a:off x="15880277" y="10545467"/>
            <a:ext cx="3163488" cy="16027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defTabSz="914400" rtl="0">
              <a:defRPr b="1" sz="5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صفحة</a:t>
            </a:r>
          </a:p>
          <a:p>
            <a:pPr defTabSz="914400" rtl="0">
              <a:defRPr b="1" sz="5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١٢١</a:t>
            </a:r>
          </a:p>
        </p:txBody>
      </p:sp>
      <p:sp>
        <p:nvSpPr>
          <p:cNvPr id="274" name="Google Shape;828;p33"/>
          <p:cNvSpPr txBox="1"/>
          <p:nvPr/>
        </p:nvSpPr>
        <p:spPr>
          <a:xfrm>
            <a:off x="14137428" y="7972003"/>
            <a:ext cx="6674873" cy="1189642"/>
          </a:xfrm>
          <a:prstGeom prst="rect">
            <a:avLst/>
          </a:prstGeom>
          <a:solidFill>
            <a:srgbClr val="FFFFFF"/>
          </a:solidFill>
          <a:ln w="12700">
            <a:solidFill>
              <a:srgbClr val="B5D6D1"/>
            </a:solidFill>
            <a:miter lim="400000"/>
          </a:ln>
          <a:effectLst>
            <a:outerShdw sx="100000" sy="100000" kx="0" ky="0" algn="b" rotWithShape="0" blurRad="190500" dist="12700" dir="54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62533" tIns="162533" rIns="162533" bIns="162533">
            <a:normAutofit fontScale="100000" lnSpcReduction="0"/>
          </a:bodyPr>
          <a:lstStyle>
            <a:lvl1pPr defTabSz="914400" rtl="0">
              <a:defRPr b="1" sz="5000">
                <a:solidFill>
                  <a:srgbClr val="A17A74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استراتيجية التصفح</a:t>
            </a:r>
          </a:p>
        </p:txBody>
      </p:sp>
      <p:sp>
        <p:nvSpPr>
          <p:cNvPr id="275" name="Google Shape;1731;p23"/>
          <p:cNvSpPr txBox="1"/>
          <p:nvPr/>
        </p:nvSpPr>
        <p:spPr>
          <a:xfrm>
            <a:off x="15189207" y="1639353"/>
            <a:ext cx="5306602" cy="1162764"/>
          </a:xfrm>
          <a:prstGeom prst="rect">
            <a:avLst/>
          </a:prstGeom>
          <a:solidFill>
            <a:srgbClr val="FFFFFF"/>
          </a:solidFill>
          <a:ln w="12700">
            <a:solidFill>
              <a:srgbClr val="B5D4A7"/>
            </a:solidFill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normAutofit fontScale="100000" lnSpcReduction="0"/>
          </a:bodyPr>
          <a:lstStyle/>
          <a:p>
            <a:pPr defTabSz="493776" rtl="0">
              <a:defRPr b="1" sz="1728">
                <a:solidFill>
                  <a:srgbClr val="B92D5D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pPr>
            <a:r>
              <a:t>علمتني الرياضيات </a:t>
            </a:r>
          </a:p>
          <a:p>
            <a:pPr defTabSz="493776" rtl="0">
              <a:defRPr b="1" sz="1728">
                <a:solidFill>
                  <a:srgbClr val="376772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pPr>
            <a:r>
              <a:t>ان سالب بعد سالب يعني موجب فالمصيبة بعد المصيبة تعني الفرج باذن الله</a:t>
            </a:r>
          </a:p>
        </p:txBody>
      </p:sp>
      <p:grpSp>
        <p:nvGrpSpPr>
          <p:cNvPr id="283" name="Google Shape;2422;p43"/>
          <p:cNvGrpSpPr/>
          <p:nvPr/>
        </p:nvGrpSpPr>
        <p:grpSpPr>
          <a:xfrm>
            <a:off x="20502157" y="7651845"/>
            <a:ext cx="1379885" cy="1829958"/>
            <a:chOff x="0" y="77"/>
            <a:chExt cx="1379883" cy="1829957"/>
          </a:xfrm>
        </p:grpSpPr>
        <p:sp>
          <p:nvSpPr>
            <p:cNvPr id="276" name="Google Shape;2423;p43"/>
            <p:cNvSpPr/>
            <p:nvPr/>
          </p:nvSpPr>
          <p:spPr>
            <a:xfrm>
              <a:off x="0" y="1456804"/>
              <a:ext cx="1379884" cy="3732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21" y="0"/>
                  </a:moveTo>
                  <a:cubicBezTo>
                    <a:pt x="1306" y="0"/>
                    <a:pt x="0" y="4835"/>
                    <a:pt x="0" y="10800"/>
                  </a:cubicBezTo>
                  <a:cubicBezTo>
                    <a:pt x="0" y="16770"/>
                    <a:pt x="1306" y="21600"/>
                    <a:pt x="2921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E6EEF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77" name="Google Shape;2424;p43"/>
            <p:cNvSpPr/>
            <p:nvPr/>
          </p:nvSpPr>
          <p:spPr>
            <a:xfrm>
              <a:off x="0" y="1275170"/>
              <a:ext cx="1379884" cy="4337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21" y="0"/>
                  </a:moveTo>
                  <a:cubicBezTo>
                    <a:pt x="2101" y="0"/>
                    <a:pt x="1383" y="2198"/>
                    <a:pt x="846" y="3912"/>
                  </a:cubicBezTo>
                  <a:cubicBezTo>
                    <a:pt x="307" y="5622"/>
                    <a:pt x="0" y="15811"/>
                    <a:pt x="0" y="18339"/>
                  </a:cubicBezTo>
                  <a:cubicBezTo>
                    <a:pt x="0" y="19483"/>
                    <a:pt x="51" y="20542"/>
                    <a:pt x="179" y="21600"/>
                  </a:cubicBezTo>
                  <a:cubicBezTo>
                    <a:pt x="590" y="18014"/>
                    <a:pt x="1692" y="15567"/>
                    <a:pt x="2921" y="15567"/>
                  </a:cubicBezTo>
                  <a:lnTo>
                    <a:pt x="21600" y="15567"/>
                  </a:lnTo>
                  <a:lnTo>
                    <a:pt x="21600" y="3668"/>
                  </a:lnTo>
                  <a:lnTo>
                    <a:pt x="2921" y="0"/>
                  </a:lnTo>
                  <a:close/>
                </a:path>
              </a:pathLst>
            </a:custGeom>
            <a:solidFill>
              <a:srgbClr val="080808">
                <a:alpha val="837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78" name="Google Shape;2425;p43"/>
            <p:cNvSpPr/>
            <p:nvPr/>
          </p:nvSpPr>
          <p:spPr>
            <a:xfrm>
              <a:off x="-1" y="77"/>
              <a:ext cx="186617" cy="16433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9660" y="0"/>
                    <a:pt x="0" y="1097"/>
                    <a:pt x="0" y="2452"/>
                  </a:cubicBezTo>
                  <a:lnTo>
                    <a:pt x="0" y="21600"/>
                  </a:lnTo>
                  <a:cubicBezTo>
                    <a:pt x="0" y="20245"/>
                    <a:pt x="9660" y="19147"/>
                    <a:pt x="21600" y="19147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E6AA7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79" name="Google Shape;2426;p43"/>
            <p:cNvSpPr/>
            <p:nvPr/>
          </p:nvSpPr>
          <p:spPr>
            <a:xfrm>
              <a:off x="180078" y="1680647"/>
              <a:ext cx="1199806" cy="4669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80" name="Google Shape;2427;p43"/>
            <p:cNvSpPr/>
            <p:nvPr/>
          </p:nvSpPr>
          <p:spPr>
            <a:xfrm>
              <a:off x="507452" y="1559957"/>
              <a:ext cx="872432" cy="4749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81" name="Google Shape;2428;p43"/>
            <p:cNvSpPr/>
            <p:nvPr/>
          </p:nvSpPr>
          <p:spPr>
            <a:xfrm>
              <a:off x="186615" y="77"/>
              <a:ext cx="1193264" cy="1456723"/>
            </a:xfrm>
            <a:prstGeom prst="rect">
              <a:avLst/>
            </a:prstGeom>
            <a:solidFill>
              <a:srgbClr val="F4D28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82" name="Google Shape;2429;p43"/>
            <p:cNvSpPr/>
            <p:nvPr/>
          </p:nvSpPr>
          <p:spPr>
            <a:xfrm>
              <a:off x="268444" y="83539"/>
              <a:ext cx="1027906" cy="1291442"/>
            </a:xfrm>
            <a:prstGeom prst="rect">
              <a:avLst/>
            </a:prstGeom>
            <a:solidFill>
              <a:srgbClr val="E6AA7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sp>
        <p:nvSpPr>
          <p:cNvPr id="284" name="مستطيل"/>
          <p:cNvSpPr txBox="1"/>
          <p:nvPr/>
        </p:nvSpPr>
        <p:spPr>
          <a:xfrm>
            <a:off x="2040980" y="2964026"/>
            <a:ext cx="9537068" cy="9375640"/>
          </a:xfrm>
          <a:prstGeom prst="rect">
            <a:avLst/>
          </a:prstGeom>
          <a:solidFill>
            <a:srgbClr val="FEF9DA"/>
          </a:solidFill>
          <a:ln w="12700">
            <a:solidFill>
              <a:srgbClr val="000000"/>
            </a:solidFill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243799" tIns="243799" rIns="243799" bIns="243799">
            <a:normAutofit fontScale="100000" lnSpcReduction="0"/>
          </a:bodyPr>
          <a:lstStyle/>
          <a:p>
            <a:pPr defTabSz="914400" rtl="0">
              <a:lnSpc>
                <a:spcPct val="80000"/>
              </a:lnSpc>
              <a:defRPr b="1" sz="2000">
                <a:solidFill>
                  <a:srgbClr val="CF7373"/>
                </a:solidFill>
                <a:latin typeface="Jua"/>
                <a:ea typeface="Jua"/>
                <a:cs typeface="Jua"/>
                <a:sym typeface="Jua"/>
              </a:defRPr>
            </a:pPr>
          </a:p>
        </p:txBody>
      </p:sp>
      <p:sp>
        <p:nvSpPr>
          <p:cNvPr id="285" name="Google Shape;828;p33"/>
          <p:cNvSpPr txBox="1"/>
          <p:nvPr/>
        </p:nvSpPr>
        <p:spPr>
          <a:xfrm>
            <a:off x="3472077" y="2388761"/>
            <a:ext cx="6674874" cy="1150530"/>
          </a:xfrm>
          <a:prstGeom prst="rect">
            <a:avLst/>
          </a:prstGeom>
          <a:solidFill>
            <a:srgbClr val="FFFFFF"/>
          </a:solidFill>
          <a:ln w="12700">
            <a:solidFill>
              <a:srgbClr val="B5D6D1"/>
            </a:solidFill>
            <a:miter lim="400000"/>
          </a:ln>
          <a:effectLst>
            <a:outerShdw sx="100000" sy="100000" kx="0" ky="0" algn="b" rotWithShape="0" blurRad="190500" dist="12700" dir="54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62533" tIns="162533" rIns="162533" bIns="162533">
            <a:normAutofit fontScale="100000" lnSpcReduction="0"/>
          </a:bodyPr>
          <a:lstStyle>
            <a:lvl1pPr defTabSz="758951">
              <a:defRPr b="1" sz="4980">
                <a:solidFill>
                  <a:srgbClr val="E22400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</a:lstStyle>
          <a:p>
            <a:pPr rtl="0">
              <a:defRPr/>
            </a:pPr>
            <a:r>
              <a:t>مهارة سابقة </a:t>
            </a:r>
          </a:p>
        </p:txBody>
      </p:sp>
      <p:sp>
        <p:nvSpPr>
          <p:cNvPr id="286" name="مستطيل"/>
          <p:cNvSpPr/>
          <p:nvPr/>
        </p:nvSpPr>
        <p:spPr>
          <a:xfrm>
            <a:off x="2535415" y="4351651"/>
            <a:ext cx="8548198" cy="7228005"/>
          </a:xfrm>
          <a:prstGeom prst="rect">
            <a:avLst/>
          </a:prstGeom>
          <a:solidFill>
            <a:srgbClr val="FFFFFF"/>
          </a:solidFill>
          <a:ln w="1270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 rtl="0"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pPr>
          </a:p>
        </p:txBody>
      </p:sp>
      <p:pic>
        <p:nvPicPr>
          <p:cNvPr id="287" name="IMG_8611.png" descr="IMG_8611.png"/>
          <p:cNvPicPr>
            <a:picLocks noChangeAspect="1"/>
          </p:cNvPicPr>
          <p:nvPr/>
        </p:nvPicPr>
        <p:blipFill>
          <a:blip r:embed="rId5">
            <a:extLst/>
          </a:blip>
          <a:srcRect l="37932" t="25929" r="21813" b="52745"/>
          <a:stretch>
            <a:fillRect/>
          </a:stretch>
        </p:blipFill>
        <p:spPr>
          <a:xfrm>
            <a:off x="2791665" y="5040684"/>
            <a:ext cx="8035779" cy="319276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750">
        <p14:prism dir="l" isContent="0" isInverted="1"/>
      </p:transition>
    </mc:Choice>
    <mc:Fallback>
      <p:transition spd="fast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200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Class="entr" nodeType="after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1" dur="1500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entr" nodeType="click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6" dur="750"/>
                                        <p:tgtEl>
                                          <p:spTgt spid="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50"/>
                            </p:stCondLst>
                            <p:childTnLst>
                              <p:par>
                                <p:cTn id="18" presetClass="entr" nodeType="afterEffect" presetSubtype="2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0" dur="100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750"/>
                            </p:stCondLst>
                            <p:childTnLst>
                              <p:par>
                                <p:cTn id="22" presetClass="entr" nodeType="afterEffect" presetSubtype="2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4" dur="1000"/>
                                        <p:tgtEl>
                                          <p:spTgt spid="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750"/>
                            </p:stCondLst>
                            <p:childTnLst>
                              <p:par>
                                <p:cTn id="26" presetClass="entr" nodeType="afterEffect" presetSubtype="2" presetID="2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8" dur="1000"/>
                                        <p:tgtEl>
                                          <p:spTgt spid="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75" grpId="1"/>
      <p:bldP build="whole" bldLvl="1" animBg="1" rev="0" advAuto="0" spid="270" grpId="2"/>
      <p:bldP build="whole" bldLvl="1" animBg="1" rev="0" advAuto="0" spid="272" grpId="6"/>
      <p:bldP build="whole" bldLvl="1" animBg="1" rev="0" advAuto="0" spid="274" grpId="3"/>
      <p:bldP build="whole" bldLvl="1" animBg="1" rev="0" advAuto="0" spid="273" grpId="5"/>
      <p:bldP build="whole" bldLvl="1" animBg="1" rev="0" advAuto="0" spid="271" grpId="4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9" name="مستطيل مستدير الزوايا مستطيل مستدير الزوايا" descr="مستطيل مستدير الزوايا مستطيل مستدير الزوايا"/>
          <p:cNvPicPr>
            <a:picLocks noChangeAspect="0"/>
          </p:cNvPicPr>
          <p:nvPr/>
        </p:nvPicPr>
        <p:blipFill>
          <a:blip r:embed="rId2">
            <a:alphaModFix amt="19863"/>
            <a:extLst/>
          </a:blip>
          <a:stretch>
            <a:fillRect/>
          </a:stretch>
        </p:blipFill>
        <p:spPr>
          <a:xfrm>
            <a:off x="5016999" y="4199865"/>
            <a:ext cx="13492028" cy="6681400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290" name="جدول التعلم جدول التعلم" descr="جدول التعلم جدول التعلم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854167" y="4354955"/>
            <a:ext cx="9941564" cy="1480487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291" name="مستطيل مستدير الزوايا مستطيل مستدير الزوايا" descr="مستطيل مستدير الزوايا مستطيل مستدير الزوايا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3368670" y="6195966"/>
            <a:ext cx="3564309" cy="4432364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292" name="مستطيل مستدير الزوايا مستطيل مستدير الزوايا" descr="مستطيل مستدير الزوايا مستطيل مستدير الزوايا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0124841" y="6185290"/>
            <a:ext cx="3400214" cy="4453716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293" name="مستطيل مستدير الزوايا مستطيل مستدير الزوايا" descr="مستطيل مستدير الزوايا مستطيل مستدير الزوايا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6788674" y="6195966"/>
            <a:ext cx="3492552" cy="4432364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sp>
        <p:nvSpPr>
          <p:cNvPr id="294" name="تجميع"/>
          <p:cNvSpPr/>
          <p:nvPr/>
        </p:nvSpPr>
        <p:spPr>
          <a:xfrm rot="27000000">
            <a:off x="14814601" y="4496415"/>
            <a:ext cx="640953" cy="33764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15248" y="21600"/>
                </a:lnTo>
                <a:lnTo>
                  <a:pt x="21600" y="10797"/>
                </a:lnTo>
                <a:lnTo>
                  <a:pt x="15248" y="0"/>
                </a:lnTo>
                <a:close/>
              </a:path>
            </a:pathLst>
          </a:custGeom>
          <a:solidFill>
            <a:srgbClr val="FFFFFF"/>
          </a:solidFill>
          <a:ln>
            <a:solidFill>
              <a:srgbClr val="A5B7C5"/>
            </a:solidFill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 algn="l" defTabSz="914400" rtl="0">
              <a:defRPr sz="14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295" name="ماذا نعرف"/>
          <p:cNvSpPr txBox="1"/>
          <p:nvPr/>
        </p:nvSpPr>
        <p:spPr>
          <a:xfrm>
            <a:off x="12975399" y="5846778"/>
            <a:ext cx="4319356" cy="723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defTabSz="914400">
              <a:defRPr b="1" sz="5000">
                <a:solidFill>
                  <a:srgbClr val="09084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t>ماذا نعرف</a:t>
            </a:r>
          </a:p>
        </p:txBody>
      </p:sp>
      <p:sp>
        <p:nvSpPr>
          <p:cNvPr id="296" name="تجميع"/>
          <p:cNvSpPr/>
          <p:nvPr/>
        </p:nvSpPr>
        <p:spPr>
          <a:xfrm rot="27000000">
            <a:off x="11504472" y="4562714"/>
            <a:ext cx="640953" cy="32438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15248" y="21600"/>
                </a:lnTo>
                <a:lnTo>
                  <a:pt x="21600" y="10797"/>
                </a:lnTo>
                <a:lnTo>
                  <a:pt x="15248" y="0"/>
                </a:lnTo>
                <a:close/>
              </a:path>
            </a:pathLst>
          </a:custGeom>
          <a:solidFill>
            <a:srgbClr val="FFFFFF"/>
          </a:solidFill>
          <a:ln>
            <a:solidFill>
              <a:srgbClr val="A5B7C5"/>
            </a:solidFill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 algn="l" defTabSz="914400" rtl="0">
              <a:defRPr sz="14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297" name="تجميع"/>
          <p:cNvSpPr/>
          <p:nvPr/>
        </p:nvSpPr>
        <p:spPr>
          <a:xfrm rot="27000000">
            <a:off x="8173062" y="4557958"/>
            <a:ext cx="723778" cy="33361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15248" y="21600"/>
                </a:lnTo>
                <a:lnTo>
                  <a:pt x="21600" y="10797"/>
                </a:lnTo>
                <a:lnTo>
                  <a:pt x="15248" y="0"/>
                </a:lnTo>
                <a:close/>
              </a:path>
            </a:pathLst>
          </a:custGeom>
          <a:solidFill>
            <a:srgbClr val="FFFFFF"/>
          </a:solidFill>
          <a:ln>
            <a:solidFill>
              <a:srgbClr val="A5B7C5"/>
            </a:solidFill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 algn="l" defTabSz="914400" rtl="0">
              <a:defRPr sz="14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298" name="ماذاسنتعلم"/>
          <p:cNvSpPr txBox="1"/>
          <p:nvPr/>
        </p:nvSpPr>
        <p:spPr>
          <a:xfrm>
            <a:off x="10722082" y="5864153"/>
            <a:ext cx="2471098" cy="7237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defTabSz="914400">
              <a:defRPr b="1" sz="4000">
                <a:solidFill>
                  <a:srgbClr val="09084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t>ماذاسنتعلم </a:t>
            </a:r>
          </a:p>
        </p:txBody>
      </p:sp>
      <p:sp>
        <p:nvSpPr>
          <p:cNvPr id="299" name="ماذا تعلمنا"/>
          <p:cNvSpPr txBox="1"/>
          <p:nvPr/>
        </p:nvSpPr>
        <p:spPr>
          <a:xfrm>
            <a:off x="7202358" y="5912270"/>
            <a:ext cx="2665185" cy="723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defTabSz="914400">
              <a:defRPr b="1" sz="4000">
                <a:solidFill>
                  <a:srgbClr val="09084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t>ماذا تعلمنا</a:t>
            </a:r>
          </a:p>
        </p:txBody>
      </p:sp>
      <p:grpSp>
        <p:nvGrpSpPr>
          <p:cNvPr id="304" name="تجميع"/>
          <p:cNvGrpSpPr/>
          <p:nvPr/>
        </p:nvGrpSpPr>
        <p:grpSpPr>
          <a:xfrm>
            <a:off x="5153570" y="2712693"/>
            <a:ext cx="13342757" cy="1120289"/>
            <a:chOff x="0" y="0"/>
            <a:chExt cx="13342756" cy="1120288"/>
          </a:xfrm>
        </p:grpSpPr>
        <p:grpSp>
          <p:nvGrpSpPr>
            <p:cNvPr id="302" name="تجميع"/>
            <p:cNvGrpSpPr/>
            <p:nvPr/>
          </p:nvGrpSpPr>
          <p:grpSpPr>
            <a:xfrm rot="5400000">
              <a:off x="6111233" y="-6111234"/>
              <a:ext cx="1120289" cy="13342757"/>
              <a:chOff x="0" y="0"/>
              <a:chExt cx="1120288" cy="13342756"/>
            </a:xfrm>
          </p:grpSpPr>
          <p:sp>
            <p:nvSpPr>
              <p:cNvPr id="300" name="Google Shape;2631;p60"/>
              <p:cNvSpPr/>
              <p:nvPr/>
            </p:nvSpPr>
            <p:spPr>
              <a:xfrm rot="5400000">
                <a:off x="-1370038" y="1370038"/>
                <a:ext cx="3860365" cy="112028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01" name="Google Shape;2632;p60"/>
              <p:cNvSpPr/>
              <p:nvPr/>
            </p:nvSpPr>
            <p:spPr>
              <a:xfrm rot="5400000">
                <a:off x="-4748670" y="7473798"/>
                <a:ext cx="10617629" cy="112028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2309" y="10797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667E92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sp>
          <p:nvSpPr>
            <p:cNvPr id="303" name="مرادف كلمة"/>
            <p:cNvSpPr txBox="1"/>
            <p:nvPr/>
          </p:nvSpPr>
          <p:spPr>
            <a:xfrm>
              <a:off x="10446104" y="188833"/>
              <a:ext cx="2870664" cy="74262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defTabSz="914400">
                <a:defRPr b="1" sz="4600">
                  <a:solidFill>
                    <a:srgbClr val="090848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rtl="0">
                <a:defRPr/>
              </a:pPr>
              <a:r>
                <a:t>مرادف كلمة </a:t>
              </a:r>
            </a:p>
          </p:txBody>
        </p:sp>
      </p:grpSp>
      <p:sp>
        <p:nvSpPr>
          <p:cNvPr id="305" name="تحليل"/>
          <p:cNvSpPr txBox="1"/>
          <p:nvPr/>
        </p:nvSpPr>
        <p:spPr>
          <a:xfrm>
            <a:off x="11961816" y="2950739"/>
            <a:ext cx="1532484" cy="6441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3900">
                <a:solidFill>
                  <a:srgbClr val="669D34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t>تحليل    </a:t>
            </a:r>
          </a:p>
        </p:txBody>
      </p:sp>
      <p:sp>
        <p:nvSpPr>
          <p:cNvPr id="306" name="تحليل ثلاثية حدود على صورة…"/>
          <p:cNvSpPr txBox="1"/>
          <p:nvPr/>
        </p:nvSpPr>
        <p:spPr>
          <a:xfrm>
            <a:off x="13494300" y="6740926"/>
            <a:ext cx="3200176" cy="15992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rtl="0">
              <a:defRPr sz="2900">
                <a:solidFill>
                  <a:srgbClr val="016E8F"/>
                </a:solidFill>
              </a:defRPr>
            </a:pPr>
            <a:r>
              <a:t>تحليل ثلاثية حدود على صورة </a:t>
            </a:r>
          </a:p>
          <a:p>
            <a:pPr rtl="0">
              <a:defRPr sz="2900">
                <a:solidFill>
                  <a:srgbClr val="016E8F"/>
                </a:solidFill>
              </a:defRPr>
            </a:pPr>
            <a:r>
              <a:t>س٢ +ب س +ج</a:t>
            </a:r>
          </a:p>
        </p:txBody>
      </p:sp>
      <p:sp>
        <p:nvSpPr>
          <p:cNvPr id="307" name="صفحة…"/>
          <p:cNvSpPr txBox="1"/>
          <p:nvPr/>
        </p:nvSpPr>
        <p:spPr>
          <a:xfrm>
            <a:off x="563548" y="703133"/>
            <a:ext cx="3163488" cy="9015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defTabSz="914400" rtl="0">
              <a:defRPr b="1" sz="31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صفحة</a:t>
            </a:r>
          </a:p>
          <a:p>
            <a:pPr defTabSz="914400" rtl="0">
              <a:defRPr b="1" sz="31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١٢١</a:t>
            </a:r>
          </a:p>
        </p:txBody>
      </p:sp>
      <p:sp>
        <p:nvSpPr>
          <p:cNvPr id="308" name="المفردات"/>
          <p:cNvSpPr txBox="1"/>
          <p:nvPr/>
        </p:nvSpPr>
        <p:spPr>
          <a:xfrm>
            <a:off x="22102907" y="7540564"/>
            <a:ext cx="1710677" cy="6965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800">
                <a:solidFill>
                  <a:srgbClr val="016E8F"/>
                </a:solidFill>
              </a:defRPr>
            </a:lvl1pPr>
          </a:lstStyle>
          <a:p>
            <a:pPr rtl="0">
              <a:defRPr/>
            </a:pPr>
            <a:r>
              <a:t>المفردات </a:t>
            </a:r>
          </a:p>
        </p:txBody>
      </p:sp>
      <p:sp>
        <p:nvSpPr>
          <p:cNvPr id="309" name="المعادلة التربيعية"/>
          <p:cNvSpPr txBox="1"/>
          <p:nvPr/>
        </p:nvSpPr>
        <p:spPr>
          <a:xfrm>
            <a:off x="21183582" y="8501042"/>
            <a:ext cx="2422039" cy="4761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custDash>
              <a:ds d="600000" sp="6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400">
                <a:solidFill>
                  <a:srgbClr val="669D34"/>
                </a:solidFill>
              </a:defRPr>
            </a:lvl1pPr>
          </a:lstStyle>
          <a:p>
            <a:pPr rtl="0">
              <a:defRPr/>
            </a:pPr>
            <a:r>
              <a:t>المعادلة التربيعية </a:t>
            </a:r>
          </a:p>
        </p:txBody>
      </p:sp>
      <p:sp>
        <p:nvSpPr>
          <p:cNvPr id="310" name="تفسير  ،تفصيل ،اباحة، …"/>
          <p:cNvSpPr txBox="1"/>
          <p:nvPr/>
        </p:nvSpPr>
        <p:spPr>
          <a:xfrm>
            <a:off x="6801374" y="2950739"/>
            <a:ext cx="5156257" cy="6441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1" sz="3900">
                <a:solidFill>
                  <a:srgbClr val="0061FE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t>تفسير  ،تفصيل ،اباحة، …</a:t>
            </a:r>
          </a:p>
        </p:txBody>
      </p:sp>
      <p:grpSp>
        <p:nvGrpSpPr>
          <p:cNvPr id="316" name="تجميع"/>
          <p:cNvGrpSpPr/>
          <p:nvPr/>
        </p:nvGrpSpPr>
        <p:grpSpPr>
          <a:xfrm>
            <a:off x="10166438" y="6661971"/>
            <a:ext cx="3327862" cy="3668616"/>
            <a:chOff x="0" y="0"/>
            <a:chExt cx="3327861" cy="3668615"/>
          </a:xfrm>
        </p:grpSpPr>
        <p:grpSp>
          <p:nvGrpSpPr>
            <p:cNvPr id="313" name="تجميع"/>
            <p:cNvGrpSpPr/>
            <p:nvPr/>
          </p:nvGrpSpPr>
          <p:grpSpPr>
            <a:xfrm>
              <a:off x="0" y="0"/>
              <a:ext cx="3193150" cy="3668616"/>
              <a:chOff x="0" y="0"/>
              <a:chExt cx="3193149" cy="3668615"/>
            </a:xfrm>
          </p:grpSpPr>
          <p:sp>
            <p:nvSpPr>
              <p:cNvPr id="311" name="🎯احلل ثلاثية الحد  على صورة…"/>
              <p:cNvSpPr txBox="1"/>
              <p:nvPr/>
            </p:nvSpPr>
            <p:spPr>
              <a:xfrm>
                <a:off x="267011" y="0"/>
                <a:ext cx="2926139" cy="197398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rtl="0">
                  <a:defRPr sz="2400">
                    <a:solidFill>
                      <a:srgbClr val="016E8F"/>
                    </a:solidFill>
                  </a:defRPr>
                </a:pPr>
                <a:r>
                  <a:t>🎯احلل ثلاثية الحد  على صورة  </a:t>
                </a:r>
              </a:p>
              <a:p>
                <a:pPr rtl="0">
                  <a:defRPr sz="2400">
                    <a:solidFill>
                      <a:srgbClr val="016E8F"/>
                    </a:solidFill>
                  </a:defRPr>
                </a:pPr>
                <a:r>
                  <a:t>أ س + ب س= ٠</a:t>
                </a:r>
              </a:p>
            </p:txBody>
          </p:sp>
          <p:sp>
            <p:nvSpPr>
              <p:cNvPr id="312" name="🎯احلل المعادلات  على صورة…"/>
              <p:cNvSpPr txBox="1"/>
              <p:nvPr/>
            </p:nvSpPr>
            <p:spPr>
              <a:xfrm>
                <a:off x="0" y="1694632"/>
                <a:ext cx="2926138" cy="197398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rtl="0">
                  <a:defRPr sz="2400">
                    <a:solidFill>
                      <a:srgbClr val="016E8F"/>
                    </a:solidFill>
                  </a:defRPr>
                </a:pPr>
                <a:r>
                  <a:t>🎯احلل المعادلات  على صورة  </a:t>
                </a:r>
              </a:p>
              <a:p>
                <a:pPr rtl="0">
                  <a:defRPr sz="2400">
                    <a:solidFill>
                      <a:srgbClr val="016E8F"/>
                    </a:solidFill>
                  </a:defRPr>
                </a:pPr>
                <a:r>
                  <a:t>أ س + ب س= ٠</a:t>
                </a:r>
              </a:p>
            </p:txBody>
          </p:sp>
        </p:grpSp>
        <p:sp>
          <p:nvSpPr>
            <p:cNvPr id="314" name="٢"/>
            <p:cNvSpPr txBox="1"/>
            <p:nvPr/>
          </p:nvSpPr>
          <p:spPr>
            <a:xfrm>
              <a:off x="1063139" y="894944"/>
              <a:ext cx="2264723" cy="68019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 sz="1800">
                  <a:solidFill>
                    <a:srgbClr val="016E8F"/>
                  </a:solidFill>
                </a:defRPr>
              </a:lvl1pPr>
            </a:lstStyle>
            <a:p>
              <a:pPr rtl="0">
                <a:defRPr/>
              </a:pPr>
              <a:r>
                <a:t>٢</a:t>
              </a:r>
            </a:p>
          </p:txBody>
        </p:sp>
        <p:sp>
          <p:nvSpPr>
            <p:cNvPr id="315" name="تجميع"/>
            <p:cNvSpPr/>
            <p:nvPr/>
          </p:nvSpPr>
          <p:spPr>
            <a:xfrm>
              <a:off x="762020" y="2967049"/>
              <a:ext cx="2264722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 sz="1800">
                  <a:solidFill>
                    <a:srgbClr val="016E8F"/>
                  </a:solidFill>
                </a:defRPr>
              </a:lvl1pPr>
            </a:lstStyle>
            <a:p>
              <a:pPr rtl="0">
                <a:defRPr/>
              </a:pPr>
              <a:r>
                <a:t>٢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750">
        <p14:prism dir="l" isContent="0" isInverted="1"/>
      </p:transition>
    </mc:Choice>
    <mc:Fallback>
      <p:transition spd="fast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1" dur="1000"/>
                                        <p:tgtEl>
                                          <p:spTgt spid="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Class="entr" nodeType="after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5" dur="1000"/>
                                        <p:tgtEl>
                                          <p:spTgt spid="3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ntr" nodeType="clickEffect" presetSubtype="2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0" dur="1000"/>
                                        <p:tgtEl>
                                          <p:spTgt spid="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Class="entr" nodeType="afterEffect" presetID="9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4" dur="2000"/>
                                        <p:tgtEl>
                                          <p:spTgt spid="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Class="entr" nodeType="afterEffect" presetSubtype="1" presetID="2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28" dur="1000"/>
                                        <p:tgtEl>
                                          <p:spTgt spid="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Class="entr" nodeType="afterEffect" presetSubtype="1" presetID="22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32" dur="1000"/>
                                        <p:tgtEl>
                                          <p:spTgt spid="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0"/>
                            </p:stCondLst>
                            <p:childTnLst>
                              <p:par>
                                <p:cTn id="34" presetClass="entr" nodeType="afterEffect" presetSubtype="2" presetID="22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" fill="hold"/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6" dur="1000"/>
                                        <p:tgtEl>
                                          <p:spTgt spid="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6000"/>
                            </p:stCondLst>
                            <p:childTnLst>
                              <p:par>
                                <p:cTn id="38" presetClass="entr" nodeType="afterEffect" presetSubtype="1" presetID="22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9" fill="hold"/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40" dur="1000"/>
                                        <p:tgtEl>
                                          <p:spTgt spid="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000"/>
                            </p:stCondLst>
                            <p:childTnLst>
                              <p:par>
                                <p:cTn id="42" presetClass="entr" nodeType="afterEffect" presetSubtype="2" presetID="22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3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44" dur="1000"/>
                                        <p:tgtEl>
                                          <p:spTgt spid="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8000"/>
                            </p:stCondLst>
                            <p:childTnLst>
                              <p:par>
                                <p:cTn id="46" presetClass="entr" nodeType="afterEffect" presetSubtype="1" presetID="22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7" fill="hold"/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48" dur="1000"/>
                                        <p:tgtEl>
                                          <p:spTgt spid="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9000"/>
                            </p:stCondLst>
                            <p:childTnLst>
                              <p:par>
                                <p:cTn id="50" presetClass="entr" nodeType="afterEffect" presetSubtype="1" presetID="22" grpId="1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1" fill="hold"/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52" dur="1000"/>
                                        <p:tgtEl>
                                          <p:spTgt spid="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0"/>
                            </p:stCondLst>
                            <p:childTnLst>
                              <p:par>
                                <p:cTn id="54" presetClass="entr" nodeType="afterEffect" presetSubtype="1" presetID="22" grpId="1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5" fill="hold"/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56" dur="1000"/>
                                        <p:tgtEl>
                                          <p:spTgt spid="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1000"/>
                            </p:stCondLst>
                            <p:childTnLst>
                              <p:par>
                                <p:cTn id="58" presetClass="entr" nodeType="afterEffect" presetSubtype="2" presetID="22" grpId="1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9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60" dur="1000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2000"/>
                            </p:stCondLst>
                            <p:childTnLst>
                              <p:par>
                                <p:cTn id="62" presetClass="entr" nodeType="afterEffect" presetSubtype="0" presetID="1" grpId="15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3" fill="hold"/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2000"/>
                            </p:stCondLst>
                            <p:childTnLst>
                              <p:par>
                                <p:cTn id="65" presetClass="entr" nodeType="afterEffect" presetID="10" grpId="1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6" fill="hold"/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67" dur="1500"/>
                                        <p:tgtEl>
                                          <p:spTgt spid="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10" grpId="3"/>
      <p:bldP build="whole" bldLvl="1" animBg="1" rev="0" advAuto="0" spid="291" grpId="8"/>
      <p:bldP build="whole" bldLvl="1" animBg="1" rev="0" advAuto="0" spid="299" grpId="13"/>
      <p:bldP build="whole" bldLvl="1" animBg="1" rev="0" advAuto="0" spid="316" grpId="16"/>
      <p:bldP build="whole" bldLvl="1" animBg="1" rev="0" advAuto="0" spid="292" grpId="10"/>
      <p:bldP build="whole" bldLvl="1" animBg="1" rev="0" advAuto="0" spid="294" grpId="6"/>
      <p:bldP build="whole" bldLvl="1" animBg="1" rev="0" advAuto="0" spid="305" grpId="2"/>
      <p:bldP build="whole" bldLvl="1" animBg="1" rev="0" advAuto="0" spid="289" grpId="4"/>
      <p:bldP build="whole" bldLvl="1" animBg="1" rev="0" advAuto="0" spid="296" grpId="9"/>
      <p:bldP build="whole" bldLvl="1" animBg="1" rev="0" advAuto="0" spid="293" grpId="14"/>
      <p:bldP build="whole" bldLvl="1" animBg="1" rev="0" advAuto="0" spid="290" grpId="5"/>
      <p:bldP build="whole" bldLvl="1" animBg="1" rev="0" advAuto="0" spid="298" grpId="12"/>
      <p:bldP build="whole" bldLvl="1" animBg="1" rev="0" advAuto="0" spid="295" grpId="7"/>
      <p:bldP build="whole" bldLvl="1" animBg="1" rev="0" advAuto="0" spid="304" grpId="1"/>
      <p:bldP build="whole" bldLvl="1" animBg="1" rev="0" advAuto="0" spid="306" grpId="15"/>
      <p:bldP build="whole" bldLvl="1" animBg="1" rev="0" advAuto="0" spid="297" grpId="1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8" name="IMG_4622.png" descr="IMG_4622.png"/>
          <p:cNvPicPr>
            <a:picLocks noChangeAspect="1"/>
          </p:cNvPicPr>
          <p:nvPr/>
        </p:nvPicPr>
        <p:blipFill>
          <a:blip r:embed="rId2">
            <a:extLst/>
          </a:blip>
          <a:srcRect l="90758" t="55795" r="1722" b="41386"/>
          <a:stretch>
            <a:fillRect/>
          </a:stretch>
        </p:blipFill>
        <p:spPr>
          <a:xfrm>
            <a:off x="21012683" y="9407776"/>
            <a:ext cx="2156000" cy="606128"/>
          </a:xfrm>
          <a:prstGeom prst="rect">
            <a:avLst/>
          </a:prstGeom>
          <a:ln w="12700">
            <a:solidFill>
              <a:srgbClr val="000000"/>
            </a:solidFill>
            <a:custDash>
              <a:ds d="100000" sp="2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sp>
        <p:nvSpPr>
          <p:cNvPr id="319" name="لماذا ؟"/>
          <p:cNvSpPr txBox="1"/>
          <p:nvPr/>
        </p:nvSpPr>
        <p:spPr>
          <a:xfrm>
            <a:off x="8294705" y="2750252"/>
            <a:ext cx="11228863" cy="956414"/>
          </a:xfrm>
          <a:prstGeom prst="rect">
            <a:avLst/>
          </a:prstGeom>
          <a:solidFill>
            <a:srgbClr val="FFFFFF"/>
          </a:solidFill>
          <a:ln w="6350">
            <a:solidFill>
              <a:srgbClr val="000000"/>
            </a:solidFill>
            <a:custDash>
              <a:ds d="600000" sp="6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defTabSz="914400">
              <a:defRPr b="1" sz="6700">
                <a:solidFill>
                  <a:srgbClr val="B51A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t>لماذا ؟</a:t>
            </a:r>
          </a:p>
        </p:txBody>
      </p:sp>
      <p:sp>
        <p:nvSpPr>
          <p:cNvPr id="320" name="صفحة…"/>
          <p:cNvSpPr txBox="1"/>
          <p:nvPr/>
        </p:nvSpPr>
        <p:spPr>
          <a:xfrm>
            <a:off x="563548" y="703133"/>
            <a:ext cx="3163488" cy="9015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defTabSz="914400" rtl="0">
              <a:defRPr b="1" sz="31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صفحة</a:t>
            </a:r>
          </a:p>
          <a:p>
            <a:pPr defTabSz="914400" rtl="0">
              <a:defRPr b="1" sz="31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١٢١</a:t>
            </a:r>
          </a:p>
        </p:txBody>
      </p:sp>
      <p:sp>
        <p:nvSpPr>
          <p:cNvPr id="321" name="بيضاوي"/>
          <p:cNvSpPr/>
          <p:nvPr/>
        </p:nvSpPr>
        <p:spPr>
          <a:xfrm>
            <a:off x="19682139" y="2760251"/>
            <a:ext cx="1002110" cy="864694"/>
          </a:xfrm>
          <a:prstGeom prst="ellipse">
            <a:avLst/>
          </a:prstGeom>
          <a:blipFill>
            <a:blip r:embed="rId3"/>
            <a:stretch>
              <a:fillRect/>
            </a:stretch>
          </a:blipFill>
          <a:ln w="12700">
            <a:miter lim="400000"/>
          </a:ln>
          <a:effectLst>
            <a:outerShdw sx="100000" sy="100000" kx="0" ky="0" algn="b" rotWithShape="0" blurRad="63500" dist="19050" dir="5400000">
              <a:srgbClr val="000000">
                <a:alpha val="63000"/>
              </a:srgbClr>
            </a:outerShdw>
          </a:effectLst>
        </p:spPr>
        <p:txBody>
          <a:bodyPr lIns="45719" rIns="45719"/>
          <a:lstStyle/>
          <a:p>
            <a:pPr algn="r" defTabSz="914400" rtl="0">
              <a:defRPr sz="18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pic>
        <p:nvPicPr>
          <p:cNvPr id="322" name="IMG_8612.png" descr="IMG_8612.png"/>
          <p:cNvPicPr>
            <a:picLocks noChangeAspect="1"/>
          </p:cNvPicPr>
          <p:nvPr/>
        </p:nvPicPr>
        <p:blipFill>
          <a:blip r:embed="rId4">
            <a:extLst/>
          </a:blip>
          <a:srcRect l="33620" t="32404" r="25822" b="52056"/>
          <a:stretch>
            <a:fillRect/>
          </a:stretch>
        </p:blipFill>
        <p:spPr>
          <a:xfrm>
            <a:off x="11575142" y="4632914"/>
            <a:ext cx="9264343" cy="2662218"/>
          </a:xfrm>
          <a:prstGeom prst="rect">
            <a:avLst/>
          </a:prstGeom>
          <a:ln w="12700">
            <a:miter lim="400000"/>
          </a:ln>
        </p:spPr>
      </p:pic>
      <p:sp>
        <p:nvSpPr>
          <p:cNvPr id="323" name="مستطيل"/>
          <p:cNvSpPr/>
          <p:nvPr/>
        </p:nvSpPr>
        <p:spPr>
          <a:xfrm>
            <a:off x="5711873" y="8604137"/>
            <a:ext cx="14462341" cy="2503374"/>
          </a:xfrm>
          <a:prstGeom prst="rect">
            <a:avLst/>
          </a:prstGeom>
          <a:ln w="12700">
            <a:solidFill>
              <a:srgbClr val="000000"/>
            </a:solidFill>
            <a:custDash>
              <a:ds d="100000" sp="200000"/>
            </a:custDash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pPr>
          </a:p>
        </p:txBody>
      </p:sp>
      <p:pic>
        <p:nvPicPr>
          <p:cNvPr id="324" name="مستطيل مستطيل" descr="مستطيل مستطيل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7930187" y="5220707"/>
            <a:ext cx="2909208" cy="617603"/>
          </a:xfrm>
          <a:prstGeom prst="rect">
            <a:avLst/>
          </a:prstGeom>
        </p:spPr>
      </p:pic>
      <p:sp>
        <p:nvSpPr>
          <p:cNvPr id="326" name="بحث"/>
          <p:cNvSpPr/>
          <p:nvPr/>
        </p:nvSpPr>
        <p:spPr>
          <a:xfrm>
            <a:off x="17938976" y="5053634"/>
            <a:ext cx="1743164" cy="204308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400" h="21502" fill="norm" stroke="1" extrusionOk="0">
                <a:moveTo>
                  <a:pt x="7928" y="4"/>
                </a:moveTo>
                <a:cubicBezTo>
                  <a:pt x="6343" y="54"/>
                  <a:pt x="4758" y="513"/>
                  <a:pt x="3383" y="1414"/>
                </a:cubicBezTo>
                <a:cubicBezTo>
                  <a:pt x="-286" y="3816"/>
                  <a:pt x="-1098" y="8454"/>
                  <a:pt x="1573" y="11753"/>
                </a:cubicBezTo>
                <a:cubicBezTo>
                  <a:pt x="3866" y="14587"/>
                  <a:pt x="8102" y="15587"/>
                  <a:pt x="11645" y="14130"/>
                </a:cubicBezTo>
                <a:lnTo>
                  <a:pt x="11895" y="14028"/>
                </a:lnTo>
                <a:lnTo>
                  <a:pt x="12039" y="14238"/>
                </a:lnTo>
                <a:cubicBezTo>
                  <a:pt x="12051" y="14256"/>
                  <a:pt x="12060" y="14269"/>
                  <a:pt x="12071" y="14282"/>
                </a:cubicBezTo>
                <a:lnTo>
                  <a:pt x="17686" y="21218"/>
                </a:lnTo>
                <a:cubicBezTo>
                  <a:pt x="17806" y="21366"/>
                  <a:pt x="17984" y="21464"/>
                  <a:pt x="18188" y="21493"/>
                </a:cubicBezTo>
                <a:cubicBezTo>
                  <a:pt x="18392" y="21522"/>
                  <a:pt x="18597" y="21479"/>
                  <a:pt x="18762" y="21371"/>
                </a:cubicBezTo>
                <a:lnTo>
                  <a:pt x="20082" y="20505"/>
                </a:lnTo>
                <a:cubicBezTo>
                  <a:pt x="20425" y="20281"/>
                  <a:pt x="20502" y="19847"/>
                  <a:pt x="20252" y="19538"/>
                </a:cubicBezTo>
                <a:lnTo>
                  <a:pt x="14637" y="12602"/>
                </a:lnTo>
                <a:cubicBezTo>
                  <a:pt x="14613" y="12572"/>
                  <a:pt x="14586" y="12546"/>
                  <a:pt x="14559" y="12521"/>
                </a:cubicBezTo>
                <a:lnTo>
                  <a:pt x="14359" y="12340"/>
                </a:lnTo>
                <a:lnTo>
                  <a:pt x="14540" y="12143"/>
                </a:lnTo>
                <a:cubicBezTo>
                  <a:pt x="16964" y="9533"/>
                  <a:pt x="17103" y="5790"/>
                  <a:pt x="14878" y="3042"/>
                </a:cubicBezTo>
                <a:cubicBezTo>
                  <a:pt x="13209" y="980"/>
                  <a:pt x="10569" y="-78"/>
                  <a:pt x="7928" y="4"/>
                </a:cubicBezTo>
                <a:close/>
                <a:moveTo>
                  <a:pt x="7952" y="1548"/>
                </a:moveTo>
                <a:cubicBezTo>
                  <a:pt x="8377" y="1533"/>
                  <a:pt x="8807" y="1556"/>
                  <a:pt x="9237" y="1617"/>
                </a:cubicBezTo>
                <a:cubicBezTo>
                  <a:pt x="10956" y="1861"/>
                  <a:pt x="12466" y="2690"/>
                  <a:pt x="13488" y="3952"/>
                </a:cubicBezTo>
                <a:cubicBezTo>
                  <a:pt x="15601" y="6562"/>
                  <a:pt x="14959" y="10231"/>
                  <a:pt x="12058" y="12131"/>
                </a:cubicBezTo>
                <a:cubicBezTo>
                  <a:pt x="10904" y="12887"/>
                  <a:pt x="9563" y="13250"/>
                  <a:pt x="8234" y="13250"/>
                </a:cubicBezTo>
                <a:cubicBezTo>
                  <a:pt x="6221" y="13250"/>
                  <a:pt x="4235" y="12415"/>
                  <a:pt x="2963" y="10843"/>
                </a:cubicBezTo>
                <a:cubicBezTo>
                  <a:pt x="850" y="8233"/>
                  <a:pt x="1491" y="4565"/>
                  <a:pt x="4393" y="2665"/>
                </a:cubicBezTo>
                <a:cubicBezTo>
                  <a:pt x="5446" y="1976"/>
                  <a:pt x="6677" y="1593"/>
                  <a:pt x="7952" y="1548"/>
                </a:cubicBezTo>
                <a:close/>
              </a:path>
            </a:pathLst>
          </a:custGeom>
          <a:solidFill>
            <a:srgbClr val="A7C6FF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pPr>
          </a:p>
        </p:txBody>
      </p:sp>
      <p:pic>
        <p:nvPicPr>
          <p:cNvPr id="327" name="IMG_8030.jpeg" descr="IMG_8030.jpeg"/>
          <p:cNvPicPr>
            <a:picLocks noChangeAspect="1"/>
          </p:cNvPicPr>
          <p:nvPr/>
        </p:nvPicPr>
        <p:blipFill>
          <a:blip r:embed="rId6">
            <a:extLst/>
          </a:blip>
          <a:srcRect l="13402" t="20547" r="14483" b="26120"/>
          <a:stretch>
            <a:fillRect/>
          </a:stretch>
        </p:blipFill>
        <p:spPr>
          <a:xfrm>
            <a:off x="19919923" y="9973408"/>
            <a:ext cx="2869852" cy="212238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479" h="21408" fill="norm" stroke="1" extrusionOk="0">
                <a:moveTo>
                  <a:pt x="16676" y="0"/>
                </a:moveTo>
                <a:cubicBezTo>
                  <a:pt x="16345" y="0"/>
                  <a:pt x="15259" y="614"/>
                  <a:pt x="14260" y="1365"/>
                </a:cubicBezTo>
                <a:cubicBezTo>
                  <a:pt x="12488" y="2696"/>
                  <a:pt x="12397" y="2709"/>
                  <a:pt x="10564" y="1862"/>
                </a:cubicBezTo>
                <a:cubicBezTo>
                  <a:pt x="8825" y="1058"/>
                  <a:pt x="8530" y="1064"/>
                  <a:pt x="6622" y="1954"/>
                </a:cubicBezTo>
                <a:cubicBezTo>
                  <a:pt x="5362" y="2541"/>
                  <a:pt x="4051" y="3671"/>
                  <a:pt x="3254" y="4856"/>
                </a:cubicBezTo>
                <a:cubicBezTo>
                  <a:pt x="2131" y="6528"/>
                  <a:pt x="1982" y="7065"/>
                  <a:pt x="2175" y="8747"/>
                </a:cubicBezTo>
                <a:cubicBezTo>
                  <a:pt x="2366" y="10408"/>
                  <a:pt x="2221" y="10958"/>
                  <a:pt x="1204" y="12442"/>
                </a:cubicBezTo>
                <a:cubicBezTo>
                  <a:pt x="-757" y="15302"/>
                  <a:pt x="-254" y="19491"/>
                  <a:pt x="2223" y="20925"/>
                </a:cubicBezTo>
                <a:cubicBezTo>
                  <a:pt x="3157" y="21465"/>
                  <a:pt x="6159" y="21600"/>
                  <a:pt x="5795" y="21085"/>
                </a:cubicBezTo>
                <a:cubicBezTo>
                  <a:pt x="5654" y="20886"/>
                  <a:pt x="5732" y="20390"/>
                  <a:pt x="5970" y="19984"/>
                </a:cubicBezTo>
                <a:cubicBezTo>
                  <a:pt x="6257" y="19497"/>
                  <a:pt x="7320" y="19248"/>
                  <a:pt x="9103" y="19248"/>
                </a:cubicBezTo>
                <a:cubicBezTo>
                  <a:pt x="10587" y="19248"/>
                  <a:pt x="11708" y="19034"/>
                  <a:pt x="11595" y="18775"/>
                </a:cubicBezTo>
                <a:cubicBezTo>
                  <a:pt x="11482" y="18517"/>
                  <a:pt x="11839" y="17714"/>
                  <a:pt x="12388" y="16990"/>
                </a:cubicBezTo>
                <a:cubicBezTo>
                  <a:pt x="12937" y="16265"/>
                  <a:pt x="13621" y="15030"/>
                  <a:pt x="13909" y="14248"/>
                </a:cubicBezTo>
                <a:cubicBezTo>
                  <a:pt x="14400" y="12913"/>
                  <a:pt x="14573" y="12841"/>
                  <a:pt x="16693" y="13079"/>
                </a:cubicBezTo>
                <a:cubicBezTo>
                  <a:pt x="17936" y="13218"/>
                  <a:pt x="18821" y="13136"/>
                  <a:pt x="18658" y="12894"/>
                </a:cubicBezTo>
                <a:cubicBezTo>
                  <a:pt x="18496" y="12653"/>
                  <a:pt x="18738" y="11886"/>
                  <a:pt x="19199" y="11193"/>
                </a:cubicBezTo>
                <a:cubicBezTo>
                  <a:pt x="20237" y="9631"/>
                  <a:pt x="20843" y="4881"/>
                  <a:pt x="20241" y="3014"/>
                </a:cubicBezTo>
                <a:cubicBezTo>
                  <a:pt x="19817" y="1699"/>
                  <a:pt x="17806" y="0"/>
                  <a:pt x="16676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328" name="IMG_8612.png" descr="IMG_8612.png"/>
          <p:cNvPicPr>
            <a:picLocks noChangeAspect="1"/>
          </p:cNvPicPr>
          <p:nvPr/>
        </p:nvPicPr>
        <p:blipFill>
          <a:blip r:embed="rId4">
            <a:extLst/>
          </a:blip>
          <a:srcRect l="6254" t="36454" r="66476" b="36454"/>
          <a:stretch>
            <a:fillRect/>
          </a:stretch>
        </p:blipFill>
        <p:spPr>
          <a:xfrm>
            <a:off x="7553607" y="3810038"/>
            <a:ext cx="4021681" cy="299649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40" name="تجميع"/>
          <p:cNvGrpSpPr/>
          <p:nvPr/>
        </p:nvGrpSpPr>
        <p:grpSpPr>
          <a:xfrm>
            <a:off x="2631349" y="2459944"/>
            <a:ext cx="4917884" cy="5187381"/>
            <a:chOff x="0" y="0"/>
            <a:chExt cx="4917882" cy="5187380"/>
          </a:xfrm>
        </p:grpSpPr>
        <p:grpSp>
          <p:nvGrpSpPr>
            <p:cNvPr id="337" name="تجميع"/>
            <p:cNvGrpSpPr/>
            <p:nvPr/>
          </p:nvGrpSpPr>
          <p:grpSpPr>
            <a:xfrm>
              <a:off x="0" y="-1"/>
              <a:ext cx="4917883" cy="5187382"/>
              <a:chOff x="0" y="0"/>
              <a:chExt cx="4917882" cy="5187380"/>
            </a:xfrm>
          </p:grpSpPr>
          <p:grpSp>
            <p:nvGrpSpPr>
              <p:cNvPr id="334" name="Google Shape;4377;p67"/>
              <p:cNvGrpSpPr/>
              <p:nvPr/>
            </p:nvGrpSpPr>
            <p:grpSpPr>
              <a:xfrm>
                <a:off x="0" y="-1"/>
                <a:ext cx="4917883" cy="5187382"/>
                <a:chOff x="0" y="0"/>
                <a:chExt cx="4917882" cy="5187380"/>
              </a:xfrm>
            </p:grpSpPr>
            <p:sp>
              <p:nvSpPr>
                <p:cNvPr id="329" name="Google Shape;4378;p67"/>
                <p:cNvSpPr/>
                <p:nvPr/>
              </p:nvSpPr>
              <p:spPr>
                <a:xfrm>
                  <a:off x="0" y="0"/>
                  <a:ext cx="4917883" cy="518738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97" h="21600" fill="norm" stroke="1" extrusionOk="0">
                      <a:moveTo>
                        <a:pt x="11565" y="4169"/>
                      </a:moveTo>
                      <a:lnTo>
                        <a:pt x="13168" y="7141"/>
                      </a:lnTo>
                      <a:cubicBezTo>
                        <a:pt x="11663" y="7263"/>
                        <a:pt x="10159" y="7373"/>
                        <a:pt x="8654" y="7472"/>
                      </a:cubicBezTo>
                      <a:cubicBezTo>
                        <a:pt x="9091" y="6533"/>
                        <a:pt x="9625" y="5360"/>
                        <a:pt x="10105" y="4311"/>
                      </a:cubicBezTo>
                      <a:cubicBezTo>
                        <a:pt x="10295" y="4551"/>
                        <a:pt x="10518" y="4685"/>
                        <a:pt x="10749" y="4685"/>
                      </a:cubicBezTo>
                      <a:cubicBezTo>
                        <a:pt x="10759" y="4685"/>
                        <a:pt x="10769" y="4685"/>
                        <a:pt x="10779" y="4685"/>
                      </a:cubicBezTo>
                      <a:cubicBezTo>
                        <a:pt x="10877" y="4678"/>
                        <a:pt x="10972" y="4655"/>
                        <a:pt x="11066" y="4611"/>
                      </a:cubicBezTo>
                      <a:cubicBezTo>
                        <a:pt x="11248" y="4538"/>
                        <a:pt x="11418" y="4384"/>
                        <a:pt x="11565" y="4169"/>
                      </a:cubicBezTo>
                      <a:close/>
                      <a:moveTo>
                        <a:pt x="10824" y="0"/>
                      </a:moveTo>
                      <a:cubicBezTo>
                        <a:pt x="10334" y="0"/>
                        <a:pt x="9840" y="506"/>
                        <a:pt x="9651" y="1516"/>
                      </a:cubicBezTo>
                      <a:cubicBezTo>
                        <a:pt x="9472" y="2493"/>
                        <a:pt x="9599" y="3353"/>
                        <a:pt x="9873" y="3930"/>
                      </a:cubicBezTo>
                      <a:cubicBezTo>
                        <a:pt x="9286" y="5219"/>
                        <a:pt x="8674" y="6551"/>
                        <a:pt x="8237" y="7503"/>
                      </a:cubicBezTo>
                      <a:cubicBezTo>
                        <a:pt x="5645" y="7675"/>
                        <a:pt x="3071" y="7822"/>
                        <a:pt x="525" y="7932"/>
                      </a:cubicBezTo>
                      <a:lnTo>
                        <a:pt x="258" y="7944"/>
                      </a:lnTo>
                      <a:lnTo>
                        <a:pt x="225" y="8448"/>
                      </a:lnTo>
                      <a:cubicBezTo>
                        <a:pt x="199" y="8891"/>
                        <a:pt x="173" y="9333"/>
                        <a:pt x="150" y="9774"/>
                      </a:cubicBezTo>
                      <a:cubicBezTo>
                        <a:pt x="127" y="10186"/>
                        <a:pt x="107" y="10597"/>
                        <a:pt x="91" y="11003"/>
                      </a:cubicBezTo>
                      <a:cubicBezTo>
                        <a:pt x="36" y="12280"/>
                        <a:pt x="7" y="13422"/>
                        <a:pt x="0" y="14489"/>
                      </a:cubicBezTo>
                      <a:cubicBezTo>
                        <a:pt x="0" y="15245"/>
                        <a:pt x="39" y="15975"/>
                        <a:pt x="62" y="16731"/>
                      </a:cubicBezTo>
                      <a:cubicBezTo>
                        <a:pt x="85" y="17511"/>
                        <a:pt x="95" y="18284"/>
                        <a:pt x="147" y="19057"/>
                      </a:cubicBezTo>
                      <a:cubicBezTo>
                        <a:pt x="180" y="19506"/>
                        <a:pt x="212" y="19875"/>
                        <a:pt x="245" y="20224"/>
                      </a:cubicBezTo>
                      <a:lnTo>
                        <a:pt x="290" y="20685"/>
                      </a:lnTo>
                      <a:lnTo>
                        <a:pt x="538" y="20703"/>
                      </a:lnTo>
                      <a:cubicBezTo>
                        <a:pt x="1917" y="20802"/>
                        <a:pt x="3370" y="20894"/>
                        <a:pt x="5117" y="20997"/>
                      </a:cubicBezTo>
                      <a:lnTo>
                        <a:pt x="5336" y="21010"/>
                      </a:lnTo>
                      <a:cubicBezTo>
                        <a:pt x="5336" y="21010"/>
                        <a:pt x="5420" y="20593"/>
                        <a:pt x="5424" y="20580"/>
                      </a:cubicBezTo>
                      <a:lnTo>
                        <a:pt x="5476" y="21022"/>
                      </a:lnTo>
                      <a:lnTo>
                        <a:pt x="5717" y="21035"/>
                      </a:lnTo>
                      <a:cubicBezTo>
                        <a:pt x="10802" y="21329"/>
                        <a:pt x="15945" y="21513"/>
                        <a:pt x="21011" y="21600"/>
                      </a:cubicBezTo>
                      <a:lnTo>
                        <a:pt x="21287" y="21600"/>
                      </a:lnTo>
                      <a:lnTo>
                        <a:pt x="21320" y="21084"/>
                      </a:lnTo>
                      <a:cubicBezTo>
                        <a:pt x="21356" y="20556"/>
                        <a:pt x="21388" y="20022"/>
                        <a:pt x="21421" y="19494"/>
                      </a:cubicBezTo>
                      <a:cubicBezTo>
                        <a:pt x="21447" y="19033"/>
                        <a:pt x="21470" y="18573"/>
                        <a:pt x="21493" y="18112"/>
                      </a:cubicBezTo>
                      <a:cubicBezTo>
                        <a:pt x="21558" y="16700"/>
                        <a:pt x="21591" y="15436"/>
                        <a:pt x="21597" y="14232"/>
                      </a:cubicBezTo>
                      <a:cubicBezTo>
                        <a:pt x="21600" y="13163"/>
                        <a:pt x="21574" y="12071"/>
                        <a:pt x="21522" y="10984"/>
                      </a:cubicBezTo>
                      <a:lnTo>
                        <a:pt x="21515" y="10806"/>
                      </a:lnTo>
                      <a:lnTo>
                        <a:pt x="21519" y="10806"/>
                      </a:lnTo>
                      <a:lnTo>
                        <a:pt x="21490" y="10340"/>
                      </a:lnTo>
                      <a:cubicBezTo>
                        <a:pt x="21463" y="9904"/>
                        <a:pt x="21437" y="9517"/>
                        <a:pt x="21408" y="9154"/>
                      </a:cubicBezTo>
                      <a:lnTo>
                        <a:pt x="21369" y="8707"/>
                      </a:lnTo>
                      <a:lnTo>
                        <a:pt x="21242" y="8682"/>
                      </a:lnTo>
                      <a:lnTo>
                        <a:pt x="21363" y="8620"/>
                      </a:lnTo>
                      <a:lnTo>
                        <a:pt x="21307" y="8086"/>
                      </a:lnTo>
                      <a:cubicBezTo>
                        <a:pt x="21255" y="7620"/>
                        <a:pt x="21209" y="7239"/>
                        <a:pt x="21160" y="6882"/>
                      </a:cubicBezTo>
                      <a:lnTo>
                        <a:pt x="21095" y="6423"/>
                      </a:lnTo>
                      <a:lnTo>
                        <a:pt x="20844" y="6447"/>
                      </a:lnTo>
                      <a:cubicBezTo>
                        <a:pt x="19074" y="6625"/>
                        <a:pt x="17217" y="6802"/>
                        <a:pt x="15319" y="6969"/>
                      </a:cubicBezTo>
                      <a:lnTo>
                        <a:pt x="15082" y="6987"/>
                      </a:lnTo>
                      <a:lnTo>
                        <a:pt x="15033" y="7430"/>
                      </a:lnTo>
                      <a:cubicBezTo>
                        <a:pt x="15029" y="7503"/>
                        <a:pt x="15013" y="7577"/>
                        <a:pt x="14990" y="7632"/>
                      </a:cubicBezTo>
                      <a:cubicBezTo>
                        <a:pt x="14961" y="7577"/>
                        <a:pt x="14941" y="7510"/>
                        <a:pt x="14931" y="7430"/>
                      </a:cubicBezTo>
                      <a:lnTo>
                        <a:pt x="14860" y="7006"/>
                      </a:lnTo>
                      <a:lnTo>
                        <a:pt x="14622" y="7024"/>
                      </a:lnTo>
                      <a:lnTo>
                        <a:pt x="13592" y="7111"/>
                      </a:lnTo>
                      <a:lnTo>
                        <a:pt x="11783" y="3758"/>
                      </a:lnTo>
                      <a:cubicBezTo>
                        <a:pt x="11796" y="3727"/>
                        <a:pt x="11809" y="3690"/>
                        <a:pt x="11826" y="3653"/>
                      </a:cubicBezTo>
                      <a:cubicBezTo>
                        <a:pt x="11988" y="3174"/>
                        <a:pt x="12060" y="2603"/>
                        <a:pt x="12024" y="2039"/>
                      </a:cubicBezTo>
                      <a:cubicBezTo>
                        <a:pt x="11950" y="678"/>
                        <a:pt x="11390" y="0"/>
                        <a:pt x="10824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03200" cap="flat">
                  <a:solidFill>
                    <a:srgbClr val="CDE8B5"/>
                  </a:solidFill>
                  <a:prstDash val="solid"/>
                  <a:round/>
                </a:ln>
                <a:effectLst>
                  <a:outerShdw sx="100000" sy="100000" kx="0" ky="0" algn="b" rotWithShape="0" blurRad="165100" dist="50800" dir="5400000">
                    <a:srgbClr val="000000">
                      <a:alpha val="20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2438400" rtl="0">
                    <a:defRPr sz="3600"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330" name="Google Shape;4379;p67"/>
                <p:cNvSpPr/>
                <p:nvPr/>
              </p:nvSpPr>
              <p:spPr>
                <a:xfrm>
                  <a:off x="1986793" y="717112"/>
                  <a:ext cx="912727" cy="129627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116" y="0"/>
                      </a:moveTo>
                      <a:lnTo>
                        <a:pt x="9771" y="687"/>
                      </a:lnTo>
                      <a:cubicBezTo>
                        <a:pt x="6034" y="8259"/>
                        <a:pt x="354" y="19709"/>
                        <a:pt x="0" y="20287"/>
                      </a:cubicBezTo>
                      <a:lnTo>
                        <a:pt x="333" y="20917"/>
                      </a:lnTo>
                      <a:lnTo>
                        <a:pt x="633" y="21600"/>
                      </a:lnTo>
                      <a:cubicBezTo>
                        <a:pt x="924" y="21204"/>
                        <a:pt x="7144" y="8638"/>
                        <a:pt x="10176" y="2525"/>
                      </a:cubicBezTo>
                      <a:lnTo>
                        <a:pt x="20904" y="20824"/>
                      </a:lnTo>
                      <a:lnTo>
                        <a:pt x="21600" y="19600"/>
                      </a:lnTo>
                      <a:lnTo>
                        <a:pt x="10116" y="0"/>
                      </a:lnTo>
                      <a:close/>
                    </a:path>
                  </a:pathLst>
                </a:custGeom>
                <a:solidFill>
                  <a:srgbClr val="E6AA7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2438400" rtl="0">
                    <a:defRPr sz="3600"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331" name="Google Shape;4380;p67"/>
                <p:cNvSpPr/>
                <p:nvPr/>
              </p:nvSpPr>
              <p:spPr>
                <a:xfrm>
                  <a:off x="156370" y="1595320"/>
                  <a:ext cx="4573573" cy="350202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97" h="21600" fill="norm" stroke="1" extrusionOk="0">
                      <a:moveTo>
                        <a:pt x="21156" y="0"/>
                      </a:moveTo>
                      <a:cubicBezTo>
                        <a:pt x="19261" y="295"/>
                        <a:pt x="17365" y="561"/>
                        <a:pt x="15469" y="797"/>
                      </a:cubicBezTo>
                      <a:cubicBezTo>
                        <a:pt x="15452" y="1073"/>
                        <a:pt x="15412" y="1328"/>
                        <a:pt x="15348" y="1536"/>
                      </a:cubicBezTo>
                      <a:cubicBezTo>
                        <a:pt x="15287" y="1732"/>
                        <a:pt x="15201" y="1836"/>
                        <a:pt x="15113" y="1836"/>
                      </a:cubicBezTo>
                      <a:cubicBezTo>
                        <a:pt x="15056" y="1836"/>
                        <a:pt x="14997" y="1791"/>
                        <a:pt x="14946" y="1698"/>
                      </a:cubicBezTo>
                      <a:cubicBezTo>
                        <a:pt x="14852" y="1536"/>
                        <a:pt x="14788" y="1243"/>
                        <a:pt x="14747" y="892"/>
                      </a:cubicBezTo>
                      <a:cubicBezTo>
                        <a:pt x="9909" y="1509"/>
                        <a:pt x="5067" y="1974"/>
                        <a:pt x="228" y="2295"/>
                      </a:cubicBezTo>
                      <a:cubicBezTo>
                        <a:pt x="198" y="2979"/>
                        <a:pt x="171" y="3652"/>
                        <a:pt x="147" y="4334"/>
                      </a:cubicBezTo>
                      <a:cubicBezTo>
                        <a:pt x="365" y="4581"/>
                        <a:pt x="611" y="4762"/>
                        <a:pt x="785" y="5235"/>
                      </a:cubicBezTo>
                      <a:cubicBezTo>
                        <a:pt x="802" y="5282"/>
                        <a:pt x="802" y="5348"/>
                        <a:pt x="785" y="5397"/>
                      </a:cubicBezTo>
                      <a:cubicBezTo>
                        <a:pt x="611" y="5964"/>
                        <a:pt x="332" y="6079"/>
                        <a:pt x="91" y="6211"/>
                      </a:cubicBezTo>
                      <a:cubicBezTo>
                        <a:pt x="37" y="7974"/>
                        <a:pt x="7" y="9748"/>
                        <a:pt x="0" y="11531"/>
                      </a:cubicBezTo>
                      <a:cubicBezTo>
                        <a:pt x="0" y="12147"/>
                        <a:pt x="0" y="12772"/>
                        <a:pt x="7" y="13399"/>
                      </a:cubicBezTo>
                      <a:cubicBezTo>
                        <a:pt x="168" y="13445"/>
                        <a:pt x="339" y="13541"/>
                        <a:pt x="450" y="13911"/>
                      </a:cubicBezTo>
                      <a:cubicBezTo>
                        <a:pt x="527" y="14157"/>
                        <a:pt x="527" y="14527"/>
                        <a:pt x="450" y="14782"/>
                      </a:cubicBezTo>
                      <a:cubicBezTo>
                        <a:pt x="346" y="15132"/>
                        <a:pt x="191" y="15228"/>
                        <a:pt x="37" y="15285"/>
                      </a:cubicBezTo>
                      <a:cubicBezTo>
                        <a:pt x="47" y="15674"/>
                        <a:pt x="57" y="16071"/>
                        <a:pt x="71" y="16460"/>
                      </a:cubicBezTo>
                      <a:cubicBezTo>
                        <a:pt x="503" y="16649"/>
                        <a:pt x="933" y="17057"/>
                        <a:pt x="1064" y="17353"/>
                      </a:cubicBezTo>
                      <a:cubicBezTo>
                        <a:pt x="1138" y="17504"/>
                        <a:pt x="1138" y="17826"/>
                        <a:pt x="1064" y="17988"/>
                      </a:cubicBezTo>
                      <a:cubicBezTo>
                        <a:pt x="841" y="18394"/>
                        <a:pt x="562" y="18466"/>
                        <a:pt x="286" y="18466"/>
                      </a:cubicBezTo>
                      <a:cubicBezTo>
                        <a:pt x="241" y="18466"/>
                        <a:pt x="196" y="18464"/>
                        <a:pt x="151" y="18462"/>
                      </a:cubicBezTo>
                      <a:cubicBezTo>
                        <a:pt x="178" y="19048"/>
                        <a:pt x="208" y="19637"/>
                        <a:pt x="248" y="20215"/>
                      </a:cubicBezTo>
                      <a:cubicBezTo>
                        <a:pt x="1819" y="20387"/>
                        <a:pt x="3389" y="20538"/>
                        <a:pt x="4959" y="20671"/>
                      </a:cubicBezTo>
                      <a:cubicBezTo>
                        <a:pt x="4979" y="20510"/>
                        <a:pt x="5003" y="20357"/>
                        <a:pt x="5030" y="20206"/>
                      </a:cubicBezTo>
                      <a:cubicBezTo>
                        <a:pt x="5084" y="19909"/>
                        <a:pt x="5166" y="19781"/>
                        <a:pt x="5250" y="19781"/>
                      </a:cubicBezTo>
                      <a:cubicBezTo>
                        <a:pt x="5370" y="19781"/>
                        <a:pt x="5492" y="20036"/>
                        <a:pt x="5543" y="20414"/>
                      </a:cubicBezTo>
                      <a:cubicBezTo>
                        <a:pt x="5557" y="20519"/>
                        <a:pt x="5571" y="20623"/>
                        <a:pt x="5577" y="20727"/>
                      </a:cubicBezTo>
                      <a:cubicBezTo>
                        <a:pt x="10825" y="21184"/>
                        <a:pt x="16069" y="21466"/>
                        <a:pt x="21314" y="21600"/>
                      </a:cubicBezTo>
                      <a:cubicBezTo>
                        <a:pt x="21351" y="20784"/>
                        <a:pt x="21385" y="19968"/>
                        <a:pt x="21415" y="19154"/>
                      </a:cubicBezTo>
                      <a:cubicBezTo>
                        <a:pt x="21406" y="19154"/>
                        <a:pt x="21397" y="19154"/>
                        <a:pt x="21389" y="19154"/>
                      </a:cubicBezTo>
                      <a:cubicBezTo>
                        <a:pt x="21077" y="19154"/>
                        <a:pt x="20744" y="18984"/>
                        <a:pt x="20623" y="18073"/>
                      </a:cubicBezTo>
                      <a:cubicBezTo>
                        <a:pt x="20610" y="17920"/>
                        <a:pt x="20623" y="17761"/>
                        <a:pt x="20660" y="17637"/>
                      </a:cubicBezTo>
                      <a:cubicBezTo>
                        <a:pt x="20804" y="17219"/>
                        <a:pt x="20962" y="17210"/>
                        <a:pt x="21150" y="17153"/>
                      </a:cubicBezTo>
                      <a:cubicBezTo>
                        <a:pt x="21264" y="17115"/>
                        <a:pt x="21375" y="17076"/>
                        <a:pt x="21489" y="17030"/>
                      </a:cubicBezTo>
                      <a:cubicBezTo>
                        <a:pt x="21550" y="15066"/>
                        <a:pt x="21589" y="13095"/>
                        <a:pt x="21596" y="11112"/>
                      </a:cubicBezTo>
                      <a:cubicBezTo>
                        <a:pt x="21600" y="9472"/>
                        <a:pt x="21573" y="7823"/>
                        <a:pt x="21523" y="6191"/>
                      </a:cubicBezTo>
                      <a:cubicBezTo>
                        <a:pt x="21435" y="6106"/>
                        <a:pt x="21365" y="5936"/>
                        <a:pt x="21321" y="5718"/>
                      </a:cubicBezTo>
                      <a:cubicBezTo>
                        <a:pt x="21301" y="5614"/>
                        <a:pt x="21311" y="5490"/>
                        <a:pt x="21344" y="5424"/>
                      </a:cubicBezTo>
                      <a:cubicBezTo>
                        <a:pt x="21388" y="5329"/>
                        <a:pt x="21438" y="5263"/>
                        <a:pt x="21489" y="5206"/>
                      </a:cubicBezTo>
                      <a:cubicBezTo>
                        <a:pt x="21465" y="4609"/>
                        <a:pt x="21438" y="4011"/>
                        <a:pt x="21405" y="3414"/>
                      </a:cubicBezTo>
                      <a:cubicBezTo>
                        <a:pt x="21254" y="3387"/>
                        <a:pt x="21103" y="3291"/>
                        <a:pt x="20959" y="3140"/>
                      </a:cubicBezTo>
                      <a:cubicBezTo>
                        <a:pt x="20801" y="2960"/>
                        <a:pt x="20801" y="2314"/>
                        <a:pt x="20959" y="2135"/>
                      </a:cubicBezTo>
                      <a:cubicBezTo>
                        <a:pt x="21073" y="2012"/>
                        <a:pt x="21187" y="1897"/>
                        <a:pt x="21304" y="1812"/>
                      </a:cubicBezTo>
                      <a:cubicBezTo>
                        <a:pt x="21261" y="1205"/>
                        <a:pt x="21213" y="599"/>
                        <a:pt x="21156" y="0"/>
                      </a:cubicBezTo>
                      <a:close/>
                    </a:path>
                  </a:pathLst>
                </a:custGeom>
                <a:solidFill>
                  <a:srgbClr val="FFEBBA"/>
                </a:solidFill>
                <a:ln w="12700" cap="flat">
                  <a:solidFill>
                    <a:srgbClr val="7A4A00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2438400" rtl="0">
                    <a:defRPr sz="3600"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332" name="Google Shape;4381;p67"/>
                <p:cNvSpPr/>
                <p:nvPr/>
              </p:nvSpPr>
              <p:spPr>
                <a:xfrm>
                  <a:off x="2193174" y="45637"/>
                  <a:ext cx="531535" cy="90968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463" h="21600" fill="norm" stroke="1" extrusionOk="0">
                      <a:moveTo>
                        <a:pt x="9935" y="0"/>
                      </a:moveTo>
                      <a:cubicBezTo>
                        <a:pt x="6067" y="0"/>
                        <a:pt x="2164" y="2339"/>
                        <a:pt x="671" y="6993"/>
                      </a:cubicBezTo>
                      <a:cubicBezTo>
                        <a:pt x="-1940" y="15133"/>
                        <a:pt x="3519" y="21600"/>
                        <a:pt x="9313" y="21600"/>
                      </a:cubicBezTo>
                      <a:cubicBezTo>
                        <a:pt x="9399" y="21600"/>
                        <a:pt x="9485" y="21594"/>
                        <a:pt x="9572" y="21594"/>
                      </a:cubicBezTo>
                      <a:cubicBezTo>
                        <a:pt x="10344" y="21562"/>
                        <a:pt x="11094" y="21454"/>
                        <a:pt x="11837" y="21283"/>
                      </a:cubicBezTo>
                      <a:cubicBezTo>
                        <a:pt x="14282" y="20687"/>
                        <a:pt x="16391" y="19102"/>
                        <a:pt x="17804" y="16839"/>
                      </a:cubicBezTo>
                      <a:cubicBezTo>
                        <a:pt x="19118" y="14632"/>
                        <a:pt x="19660" y="12001"/>
                        <a:pt x="19401" y="9370"/>
                      </a:cubicBezTo>
                      <a:cubicBezTo>
                        <a:pt x="18818" y="3119"/>
                        <a:pt x="14403" y="0"/>
                        <a:pt x="9935" y="0"/>
                      </a:cubicBezTo>
                      <a:close/>
                    </a:path>
                  </a:pathLst>
                </a:custGeom>
                <a:solidFill>
                  <a:srgbClr val="4E4E4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2438400" rtl="0">
                    <a:defRPr sz="3600"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333" name="Google Shape;4383;p67"/>
                <p:cNvSpPr/>
                <p:nvPr/>
              </p:nvSpPr>
              <p:spPr>
                <a:xfrm>
                  <a:off x="3633862" y="1677418"/>
                  <a:ext cx="298405" cy="33097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14" h="21600" fill="norm" stroke="1" extrusionOk="0">
                      <a:moveTo>
                        <a:pt x="10456" y="8073"/>
                      </a:moveTo>
                      <a:cubicBezTo>
                        <a:pt x="10819" y="8073"/>
                        <a:pt x="11182" y="8140"/>
                        <a:pt x="11525" y="8269"/>
                      </a:cubicBezTo>
                      <a:cubicBezTo>
                        <a:pt x="12149" y="8505"/>
                        <a:pt x="12671" y="8925"/>
                        <a:pt x="12990" y="9482"/>
                      </a:cubicBezTo>
                      <a:cubicBezTo>
                        <a:pt x="13445" y="10200"/>
                        <a:pt x="13551" y="11074"/>
                        <a:pt x="13251" y="11890"/>
                      </a:cubicBezTo>
                      <a:cubicBezTo>
                        <a:pt x="12782" y="13068"/>
                        <a:pt x="11578" y="13661"/>
                        <a:pt x="10422" y="13661"/>
                      </a:cubicBezTo>
                      <a:cubicBezTo>
                        <a:pt x="9392" y="13661"/>
                        <a:pt x="8406" y="13188"/>
                        <a:pt x="8029" y="12229"/>
                      </a:cubicBezTo>
                      <a:cubicBezTo>
                        <a:pt x="7729" y="11632"/>
                        <a:pt x="7618" y="10954"/>
                        <a:pt x="7685" y="10298"/>
                      </a:cubicBezTo>
                      <a:cubicBezTo>
                        <a:pt x="7855" y="9402"/>
                        <a:pt x="8503" y="8626"/>
                        <a:pt x="9388" y="8269"/>
                      </a:cubicBezTo>
                      <a:cubicBezTo>
                        <a:pt x="9736" y="8140"/>
                        <a:pt x="10094" y="8073"/>
                        <a:pt x="10456" y="8073"/>
                      </a:cubicBezTo>
                      <a:close/>
                      <a:moveTo>
                        <a:pt x="10741" y="0"/>
                      </a:moveTo>
                      <a:cubicBezTo>
                        <a:pt x="9774" y="0"/>
                        <a:pt x="8802" y="517"/>
                        <a:pt x="8203" y="1262"/>
                      </a:cubicBezTo>
                      <a:cubicBezTo>
                        <a:pt x="7468" y="2199"/>
                        <a:pt x="7250" y="3394"/>
                        <a:pt x="7231" y="4545"/>
                      </a:cubicBezTo>
                      <a:cubicBezTo>
                        <a:pt x="7231" y="4884"/>
                        <a:pt x="7231" y="5245"/>
                        <a:pt x="7274" y="5602"/>
                      </a:cubicBezTo>
                      <a:cubicBezTo>
                        <a:pt x="6583" y="5183"/>
                        <a:pt x="5872" y="4826"/>
                        <a:pt x="5118" y="4545"/>
                      </a:cubicBezTo>
                      <a:cubicBezTo>
                        <a:pt x="4422" y="4291"/>
                        <a:pt x="3643" y="4112"/>
                        <a:pt x="2898" y="4112"/>
                      </a:cubicBezTo>
                      <a:cubicBezTo>
                        <a:pt x="2188" y="4112"/>
                        <a:pt x="1511" y="4277"/>
                        <a:pt x="974" y="4705"/>
                      </a:cubicBezTo>
                      <a:cubicBezTo>
                        <a:pt x="45" y="5481"/>
                        <a:pt x="-85" y="6855"/>
                        <a:pt x="432" y="7912"/>
                      </a:cubicBezTo>
                      <a:cubicBezTo>
                        <a:pt x="950" y="8947"/>
                        <a:pt x="1946" y="9723"/>
                        <a:pt x="3024" y="10321"/>
                      </a:cubicBezTo>
                      <a:cubicBezTo>
                        <a:pt x="3348" y="10499"/>
                        <a:pt x="3691" y="10677"/>
                        <a:pt x="4040" y="10816"/>
                      </a:cubicBezTo>
                      <a:cubicBezTo>
                        <a:pt x="3305" y="11155"/>
                        <a:pt x="2613" y="11552"/>
                        <a:pt x="1965" y="12029"/>
                      </a:cubicBezTo>
                      <a:cubicBezTo>
                        <a:pt x="824" y="12845"/>
                        <a:pt x="-235" y="14080"/>
                        <a:pt x="45" y="15392"/>
                      </a:cubicBezTo>
                      <a:cubicBezTo>
                        <a:pt x="307" y="16529"/>
                        <a:pt x="1511" y="17305"/>
                        <a:pt x="2763" y="17425"/>
                      </a:cubicBezTo>
                      <a:cubicBezTo>
                        <a:pt x="2908" y="17439"/>
                        <a:pt x="3053" y="17443"/>
                        <a:pt x="3198" y="17443"/>
                      </a:cubicBezTo>
                      <a:cubicBezTo>
                        <a:pt x="4301" y="17443"/>
                        <a:pt x="5369" y="17064"/>
                        <a:pt x="6327" y="16587"/>
                      </a:cubicBezTo>
                      <a:cubicBezTo>
                        <a:pt x="6670" y="16409"/>
                        <a:pt x="6994" y="16230"/>
                        <a:pt x="7318" y="16029"/>
                      </a:cubicBezTo>
                      <a:cubicBezTo>
                        <a:pt x="7250" y="16765"/>
                        <a:pt x="7274" y="17524"/>
                        <a:pt x="7381" y="18259"/>
                      </a:cubicBezTo>
                      <a:cubicBezTo>
                        <a:pt x="7598" y="19593"/>
                        <a:pt x="8222" y="21065"/>
                        <a:pt x="9605" y="21484"/>
                      </a:cubicBezTo>
                      <a:cubicBezTo>
                        <a:pt x="9857" y="21564"/>
                        <a:pt x="10113" y="21600"/>
                        <a:pt x="10374" y="21600"/>
                      </a:cubicBezTo>
                      <a:cubicBezTo>
                        <a:pt x="11336" y="21600"/>
                        <a:pt x="12303" y="21087"/>
                        <a:pt x="12864" y="20351"/>
                      </a:cubicBezTo>
                      <a:cubicBezTo>
                        <a:pt x="13594" y="19432"/>
                        <a:pt x="13831" y="18219"/>
                        <a:pt x="13875" y="17064"/>
                      </a:cubicBezTo>
                      <a:cubicBezTo>
                        <a:pt x="13875" y="16707"/>
                        <a:pt x="13875" y="16368"/>
                        <a:pt x="13856" y="16012"/>
                      </a:cubicBezTo>
                      <a:cubicBezTo>
                        <a:pt x="14523" y="16449"/>
                        <a:pt x="15238" y="16805"/>
                        <a:pt x="16012" y="17086"/>
                      </a:cubicBezTo>
                      <a:cubicBezTo>
                        <a:pt x="16684" y="17341"/>
                        <a:pt x="17458" y="17519"/>
                        <a:pt x="18203" y="17519"/>
                      </a:cubicBezTo>
                      <a:cubicBezTo>
                        <a:pt x="18913" y="17519"/>
                        <a:pt x="19595" y="17354"/>
                        <a:pt x="20137" y="16926"/>
                      </a:cubicBezTo>
                      <a:cubicBezTo>
                        <a:pt x="21060" y="16168"/>
                        <a:pt x="21191" y="14798"/>
                        <a:pt x="20698" y="13724"/>
                      </a:cubicBezTo>
                      <a:cubicBezTo>
                        <a:pt x="20200" y="12689"/>
                        <a:pt x="19184" y="11913"/>
                        <a:pt x="18106" y="11315"/>
                      </a:cubicBezTo>
                      <a:cubicBezTo>
                        <a:pt x="17763" y="11114"/>
                        <a:pt x="17414" y="10936"/>
                        <a:pt x="17047" y="10775"/>
                      </a:cubicBezTo>
                      <a:cubicBezTo>
                        <a:pt x="17806" y="10437"/>
                        <a:pt x="18517" y="10022"/>
                        <a:pt x="19165" y="9562"/>
                      </a:cubicBezTo>
                      <a:cubicBezTo>
                        <a:pt x="20306" y="8728"/>
                        <a:pt x="21365" y="7471"/>
                        <a:pt x="21060" y="6159"/>
                      </a:cubicBezTo>
                      <a:cubicBezTo>
                        <a:pt x="20804" y="5044"/>
                        <a:pt x="19571" y="4268"/>
                        <a:pt x="18343" y="4130"/>
                      </a:cubicBezTo>
                      <a:cubicBezTo>
                        <a:pt x="18203" y="4117"/>
                        <a:pt x="18062" y="4108"/>
                        <a:pt x="17922" y="4108"/>
                      </a:cubicBezTo>
                      <a:cubicBezTo>
                        <a:pt x="16820" y="4108"/>
                        <a:pt x="15741" y="4509"/>
                        <a:pt x="14784" y="5004"/>
                      </a:cubicBezTo>
                      <a:cubicBezTo>
                        <a:pt x="14436" y="5165"/>
                        <a:pt x="14112" y="5343"/>
                        <a:pt x="13812" y="5562"/>
                      </a:cubicBezTo>
                      <a:cubicBezTo>
                        <a:pt x="13831" y="4803"/>
                        <a:pt x="13812" y="4068"/>
                        <a:pt x="13706" y="3314"/>
                      </a:cubicBezTo>
                      <a:cubicBezTo>
                        <a:pt x="13512" y="1998"/>
                        <a:pt x="12864" y="526"/>
                        <a:pt x="11481" y="107"/>
                      </a:cubicBezTo>
                      <a:cubicBezTo>
                        <a:pt x="11240" y="36"/>
                        <a:pt x="10988" y="0"/>
                        <a:pt x="10741" y="0"/>
                      </a:cubicBezTo>
                      <a:close/>
                    </a:path>
                  </a:pathLst>
                </a:custGeom>
                <a:solidFill>
                  <a:srgbClr val="B8A5D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2438400" rtl="0">
                    <a:defRPr sz="3600"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</p:grpSp>
          <p:pic>
            <p:nvPicPr>
              <p:cNvPr id="335" name="IMG_8028.jpeg" descr="IMG_8028.jpeg"/>
              <p:cNvPicPr>
                <a:picLocks noChangeAspect="1"/>
              </p:cNvPicPr>
              <p:nvPr/>
            </p:nvPicPr>
            <p:blipFill>
              <a:blip r:embed="rId7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3451032" y="2593690"/>
                <a:ext cx="1153972" cy="66808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36" name="IMG_8029.jpeg" descr="IMG_8029.jpeg"/>
              <p:cNvPicPr>
                <a:picLocks noChangeAspect="1"/>
              </p:cNvPicPr>
              <p:nvPr/>
            </p:nvPicPr>
            <p:blipFill>
              <a:blip r:embed="rId8">
                <a:extLst/>
              </a:blip>
              <a:srcRect l="0" t="0" r="34925" b="0"/>
              <a:stretch>
                <a:fillRect/>
              </a:stretch>
            </p:blipFill>
            <p:spPr>
              <a:xfrm>
                <a:off x="3979670" y="1738343"/>
                <a:ext cx="625379" cy="45693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338" name="المصدر : كتاب الربط بالدين والوطن والواقع لمجموعة رِفعة"/>
            <p:cNvSpPr txBox="1"/>
            <p:nvPr/>
          </p:nvSpPr>
          <p:spPr>
            <a:xfrm rot="121809">
              <a:off x="496475" y="4560940"/>
              <a:ext cx="3924933" cy="32146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1300">
                  <a:solidFill>
                    <a:srgbClr val="5E5E5E"/>
                  </a:solidFill>
                </a:defRPr>
              </a:lvl1pPr>
            </a:lstStyle>
            <a:p>
              <a:pPr rtl="0">
                <a:defRPr/>
              </a:pPr>
              <a:r>
                <a:t>المصدر : كتاب الربط بالدين والوطن والواقع لمجموعة رِفعة </a:t>
              </a:r>
            </a:p>
          </p:txBody>
        </p:sp>
        <p:pic>
          <p:nvPicPr>
            <p:cNvPr id="339" name="IMG_8613.png" descr="IMG_8613.png"/>
            <p:cNvPicPr>
              <a:picLocks noChangeAspect="1"/>
            </p:cNvPicPr>
            <p:nvPr/>
          </p:nvPicPr>
          <p:blipFill>
            <a:blip r:embed="rId9">
              <a:extLst/>
            </a:blip>
            <a:srcRect l="27475" t="37238" r="30286" b="49999"/>
            <a:stretch>
              <a:fillRect/>
            </a:stretch>
          </p:blipFill>
          <p:spPr>
            <a:xfrm>
              <a:off x="492178" y="3373861"/>
              <a:ext cx="4191467" cy="94978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41" name="▪️ما الفرق بين ثلاثيات الحدود التي تعاملت معها في الدرس السابق وثلاثية الحدود هنا ؟"/>
          <p:cNvSpPr txBox="1"/>
          <p:nvPr/>
        </p:nvSpPr>
        <p:spPr>
          <a:xfrm>
            <a:off x="11575142" y="9037690"/>
            <a:ext cx="8469276" cy="13462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914400">
              <a:defRPr b="1" sz="4000">
                <a:solidFill>
                  <a:srgbClr val="012F7B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t>▪️ما الفرق بين ثلاثيات الحدود التي تعاملت معها في الدرس السابق وثلاثية الحدود هنا ؟</a:t>
            </a:r>
          </a:p>
        </p:txBody>
      </p:sp>
      <p:sp>
        <p:nvSpPr>
          <p:cNvPr id="342" name="معامل ن٢ في ثلاثية الحدود عدد صحيح وعدد أكبر من (١) بينما في الدرس السابق كان (١)"/>
          <p:cNvSpPr txBox="1"/>
          <p:nvPr/>
        </p:nvSpPr>
        <p:spPr>
          <a:xfrm>
            <a:off x="5708905" y="9267894"/>
            <a:ext cx="6368089" cy="150452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defTabSz="914400" rtl="0">
              <a:defRPr b="1" sz="3200">
                <a:solidFill>
                  <a:srgbClr val="008CB4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معامل ن</a:t>
            </a:r>
            <a:r>
              <a:rPr sz="2700"/>
              <a:t>٢</a:t>
            </a:r>
            <a:r>
              <a:t> في ثلاثية الحدود عدد صحيح وعدد أكبر من (١) بينما في الدرس السابق كان (١) </a:t>
            </a:r>
          </a:p>
        </p:txBody>
      </p:sp>
      <p:pic>
        <p:nvPicPr>
          <p:cNvPr id="343" name="IMG_6662.jpeg" descr="IMG_6662.jpeg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 rot="21474743">
            <a:off x="3342742" y="4366133"/>
            <a:ext cx="2358342" cy="533562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750">
        <p14:prism dir="l" isContent="0" isInverted="1"/>
      </p:transition>
    </mc:Choice>
    <mc:Fallback>
      <p:transition spd="fast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32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0" fill="hold"/>
                                        <p:tgtEl>
                                          <p:spTgt spid="3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0" fill="hold"/>
                                        <p:tgtEl>
                                          <p:spTgt spid="3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path" nodeType="afterEffect" presetSubtype="0" presetID="-1" grpId="2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C -0.022737 0.018403 -0.045475 0.036807 -0.072094 0.042229 C -0.098713 0.047652 -0.129215 0.040093 -0.150566 0.029741 C -0.171917 0.019389 -0.184117 0.006244 -0.196318 -0.006901" origin="layout" pathEditMode="relative">
                                      <p:cBhvr>
                                        <p:cTn id="11" dur="700" fill="hold"/>
                                        <p:tgtEl>
                                          <p:spTgt spid="3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00"/>
                            </p:stCondLst>
                            <p:childTnLst>
                              <p:par>
                                <p:cTn id="13" presetClass="exit" nodeType="afterEffect" presetSubtype="8" presetID="2" grpId="3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700"/>
                            </p:stCondLst>
                            <p:childTnLst>
                              <p:par>
                                <p:cTn id="18" presetClass="entr" nodeType="afterEffect" presetID="9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0" dur="2000"/>
                                        <p:tgtEl>
                                          <p:spTgt spid="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Subtype="2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5" dur="1000"/>
                                        <p:tgtEl>
                                          <p:spTgt spid="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Class="entr" nodeType="clickEffect" presetID="10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30" dur="150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24" grpId="4"/>
      <p:bldP build="whole" bldLvl="1" animBg="1" rev="0" advAuto="0" spid="326" grpId="1"/>
      <p:bldP build="whole" bldLvl="1" animBg="1" rev="0" advAuto="0" spid="341" grpId="5"/>
      <p:bldP build="whole" bldLvl="1" animBg="1" rev="0" advAuto="0" spid="326" grpId="3"/>
      <p:bldP build="whole" bldLvl="1" animBg="1" rev="0" advAuto="0" spid="342" grpId="6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5" name="IMG_8614.png" descr="IMG_8614.png"/>
          <p:cNvPicPr>
            <a:picLocks noChangeAspect="1"/>
          </p:cNvPicPr>
          <p:nvPr/>
        </p:nvPicPr>
        <p:blipFill>
          <a:blip r:embed="rId2">
            <a:extLst/>
          </a:blip>
          <a:srcRect l="51390" t="29971" r="19742" b="62999"/>
          <a:stretch>
            <a:fillRect/>
          </a:stretch>
        </p:blipFill>
        <p:spPr>
          <a:xfrm>
            <a:off x="7214984" y="5652457"/>
            <a:ext cx="10699791" cy="1954138"/>
          </a:xfrm>
          <a:prstGeom prst="rect">
            <a:avLst/>
          </a:prstGeom>
          <a:ln w="63500">
            <a:solidFill>
              <a:srgbClr val="76BB40"/>
            </a:solidFill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750">
        <p14:prism dir="l" isContent="0" isInverted="1"/>
      </p:transition>
    </mc:Choice>
    <mc:Fallback>
      <p:transition spd="fast">
        <p:fade/>
      </p:transition>
    </mc:Fallback>
  </mc:AlternateContent>
</p:sld>
</file>

<file path=ppt/theme/theme1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Geeza Pro Regular"/>
        <a:ea typeface="Geeza Pro Regular"/>
        <a:cs typeface="Geeza Pro Regular"/>
      </a:majorFont>
      <a:minorFont>
        <a:latin typeface="Geeza Pro Regular"/>
        <a:ea typeface="Geeza Pro Regular"/>
        <a:cs typeface="Geeza Pro Regular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Geeza Pro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0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Geeza Pro Bold"/>
            <a:ea typeface="Geeza Pro Bold"/>
            <a:cs typeface="Geeza Pro Bold"/>
            <a:sym typeface="Geeza Pro Bol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Geeza Pro Regular"/>
        <a:ea typeface="Geeza Pro Regular"/>
        <a:cs typeface="Geeza Pro Regular"/>
      </a:majorFont>
      <a:minorFont>
        <a:latin typeface="Geeza Pro Regular"/>
        <a:ea typeface="Geeza Pro Regular"/>
        <a:cs typeface="Geeza Pro Regular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Geeza Pro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0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Geeza Pro Bold"/>
            <a:ea typeface="Geeza Pro Bold"/>
            <a:cs typeface="Geeza Pro Bold"/>
            <a:sym typeface="Geeza Pro Bol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