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/>
            </a:lvl1pPr>
            <a:lvl2pPr marL="0" marR="638923" indent="626223">
              <a:spcBef>
                <a:spcPts val="0"/>
              </a:spcBef>
              <a:buSzTx/>
              <a:buNone/>
              <a:defRPr spc="-170" sz="8500"/>
            </a:lvl2pPr>
            <a:lvl3pPr marL="0" marR="638923" indent="1083423">
              <a:spcBef>
                <a:spcPts val="0"/>
              </a:spcBef>
              <a:buSzTx/>
              <a:buNone/>
              <a:defRPr spc="-170" sz="8500"/>
            </a:lvl3pPr>
            <a:lvl4pPr marL="0" marR="638923" indent="1540623">
              <a:spcBef>
                <a:spcPts val="0"/>
              </a:spcBef>
              <a:buSzTx/>
              <a:buNone/>
              <a:defRPr spc="-170" sz="8500"/>
            </a:lvl4pPr>
            <a:lvl5pPr marL="0" marR="638923" indent="1997823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9.png"/><Relationship Id="rId5" Type="http://schemas.openxmlformats.org/officeDocument/2006/relationships/image" Target="../media/image11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9.png"/><Relationship Id="rId5" Type="http://schemas.openxmlformats.org/officeDocument/2006/relationships/image" Target="../media/image11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32.png"/><Relationship Id="rId8" Type="http://schemas.openxmlformats.org/officeDocument/2006/relationships/image" Target="../media/image3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32.png"/><Relationship Id="rId8" Type="http://schemas.openxmlformats.org/officeDocument/2006/relationships/image" Target="../media/image3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36.png"/><Relationship Id="rId5" Type="http://schemas.openxmlformats.org/officeDocument/2006/relationships/image" Target="../media/image27.png"/><Relationship Id="rId6" Type="http://schemas.openxmlformats.org/officeDocument/2006/relationships/image" Target="../media/image37.png"/><Relationship Id="rId7" Type="http://schemas.openxmlformats.org/officeDocument/2006/relationships/image" Target="../media/image4.jpeg"/><Relationship Id="rId8" Type="http://schemas.openxmlformats.org/officeDocument/2006/relationships/image" Target="../media/image38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27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image" Target="../media/image4.jpeg"/><Relationship Id="rId6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4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hyperlink" Target="https://youtu.be/-cLL2n0K4z0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4.jpeg"/><Relationship Id="rId7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9.png"/><Relationship Id="rId5" Type="http://schemas.openxmlformats.org/officeDocument/2006/relationships/image" Target="../media/image11.png"/><Relationship Id="rId6" Type="http://schemas.openxmlformats.org/officeDocument/2006/relationships/image" Target="../media/image2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2376.jpeg" descr="IMG_237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699"/>
            <a:ext cx="24384000" cy="13622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2296637" y="967902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53" name="أ/ فاطمة جبران"/>
          <p:cNvSpPr txBox="1"/>
          <p:nvPr/>
        </p:nvSpPr>
        <p:spPr>
          <a:xfrm>
            <a:off x="541700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sp>
        <p:nvSpPr>
          <p:cNvPr id="154" name="الفصل ٨ - ٥ الزوايا"/>
          <p:cNvSpPr txBox="1"/>
          <p:nvPr/>
        </p:nvSpPr>
        <p:spPr>
          <a:xfrm>
            <a:off x="8599020" y="5232400"/>
            <a:ext cx="7674976" cy="3251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 sz="24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٨ - ٥ الزوايا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36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7" name="صفحة ١٢٨ صفحة ١٢٨" descr="صفحة ١٢٨ صفحة ١٢٨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grpSp>
        <p:nvGrpSpPr>
          <p:cNvPr id="240" name="تجميع"/>
          <p:cNvGrpSpPr/>
          <p:nvPr/>
        </p:nvGrpSpPr>
        <p:grpSpPr>
          <a:xfrm>
            <a:off x="10610007" y="1069370"/>
            <a:ext cx="12928490" cy="6967442"/>
            <a:chOff x="0" y="0"/>
            <a:chExt cx="12928489" cy="6967440"/>
          </a:xfrm>
        </p:grpSpPr>
        <p:sp>
          <p:nvSpPr>
            <p:cNvPr id="238" name="الفصل ٨ - ٥ الزوايا"/>
            <p:cNvSpPr txBox="1"/>
            <p:nvPr/>
          </p:nvSpPr>
          <p:spPr>
            <a:xfrm>
              <a:off x="0" y="-1"/>
              <a:ext cx="12928490" cy="1346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8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٥ الزوايا </a:t>
              </a:r>
            </a:p>
          </p:txBody>
        </p:sp>
        <p:pic>
          <p:nvPicPr>
            <p:cNvPr id="239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5882" t="0" r="0" b="3314"/>
            <a:stretch>
              <a:fillRect/>
            </a:stretch>
          </p:blipFill>
          <p:spPr>
            <a:xfrm>
              <a:off x="9909455" y="915493"/>
              <a:ext cx="2760900" cy="605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5" y="0"/>
                  </a:moveTo>
                  <a:lnTo>
                    <a:pt x="2450" y="326"/>
                  </a:lnTo>
                  <a:cubicBezTo>
                    <a:pt x="3365" y="781"/>
                    <a:pt x="5101" y="1108"/>
                    <a:pt x="7489" y="1276"/>
                  </a:cubicBezTo>
                  <a:cubicBezTo>
                    <a:pt x="9716" y="1433"/>
                    <a:pt x="9749" y="1447"/>
                    <a:pt x="10243" y="2404"/>
                  </a:cubicBezTo>
                  <a:cubicBezTo>
                    <a:pt x="10507" y="2915"/>
                    <a:pt x="10495" y="3039"/>
                    <a:pt x="10171" y="3147"/>
                  </a:cubicBezTo>
                  <a:cubicBezTo>
                    <a:pt x="9958" y="3219"/>
                    <a:pt x="9737" y="3387"/>
                    <a:pt x="9681" y="3521"/>
                  </a:cubicBezTo>
                  <a:cubicBezTo>
                    <a:pt x="9584" y="3751"/>
                    <a:pt x="9313" y="3767"/>
                    <a:pt x="5145" y="3799"/>
                  </a:cubicBezTo>
                  <a:cubicBezTo>
                    <a:pt x="2436" y="3820"/>
                    <a:pt x="575" y="3885"/>
                    <a:pt x="357" y="3968"/>
                  </a:cubicBezTo>
                  <a:cubicBezTo>
                    <a:pt x="68" y="4077"/>
                    <a:pt x="0" y="5710"/>
                    <a:pt x="0" y="12612"/>
                  </a:cubicBezTo>
                  <a:cubicBezTo>
                    <a:pt x="0" y="18242"/>
                    <a:pt x="95" y="21203"/>
                    <a:pt x="279" y="21361"/>
                  </a:cubicBezTo>
                  <a:cubicBezTo>
                    <a:pt x="548" y="21590"/>
                    <a:pt x="944" y="21600"/>
                    <a:pt x="10106" y="21600"/>
                  </a:cubicBezTo>
                  <a:cubicBezTo>
                    <a:pt x="18562" y="21600"/>
                    <a:pt x="19670" y="21577"/>
                    <a:pt x="19815" y="21405"/>
                  </a:cubicBezTo>
                  <a:cubicBezTo>
                    <a:pt x="20029" y="21149"/>
                    <a:pt x="20029" y="4277"/>
                    <a:pt x="19815" y="4021"/>
                  </a:cubicBezTo>
                  <a:cubicBezTo>
                    <a:pt x="19678" y="3858"/>
                    <a:pt x="19117" y="3826"/>
                    <a:pt x="16431" y="3826"/>
                  </a:cubicBezTo>
                  <a:cubicBezTo>
                    <a:pt x="13600" y="3826"/>
                    <a:pt x="13194" y="3801"/>
                    <a:pt x="13065" y="3611"/>
                  </a:cubicBezTo>
                  <a:cubicBezTo>
                    <a:pt x="12985" y="3492"/>
                    <a:pt x="12807" y="3296"/>
                    <a:pt x="12668" y="3177"/>
                  </a:cubicBezTo>
                  <a:cubicBezTo>
                    <a:pt x="12504" y="3038"/>
                    <a:pt x="12523" y="2752"/>
                    <a:pt x="12723" y="2375"/>
                  </a:cubicBezTo>
                  <a:cubicBezTo>
                    <a:pt x="13297" y="1300"/>
                    <a:pt x="13021" y="1358"/>
                    <a:pt x="17558" y="1358"/>
                  </a:cubicBezTo>
                  <a:lnTo>
                    <a:pt x="21600" y="1358"/>
                  </a:lnTo>
                  <a:lnTo>
                    <a:pt x="21600" y="678"/>
                  </a:lnTo>
                  <a:lnTo>
                    <a:pt x="21600" y="0"/>
                  </a:lnTo>
                  <a:lnTo>
                    <a:pt x="11696" y="0"/>
                  </a:lnTo>
                  <a:lnTo>
                    <a:pt x="1795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41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463246" y="3570676"/>
            <a:ext cx="12427683" cy="6266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0" t="0" r="2" b="5"/>
          <a:stretch>
            <a:fillRect/>
          </a:stretch>
        </p:blipFill>
        <p:spPr>
          <a:xfrm>
            <a:off x="2357191" y="7302585"/>
            <a:ext cx="3962004" cy="25344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1" y="0"/>
                </a:lnTo>
                <a:lnTo>
                  <a:pt x="0" y="0"/>
                </a:lnTo>
                <a:close/>
                <a:moveTo>
                  <a:pt x="19341" y="2148"/>
                </a:moveTo>
                <a:cubicBezTo>
                  <a:pt x="19402" y="2142"/>
                  <a:pt x="19477" y="2174"/>
                  <a:pt x="19564" y="2246"/>
                </a:cubicBezTo>
                <a:cubicBezTo>
                  <a:pt x="20080" y="2675"/>
                  <a:pt x="20150" y="3680"/>
                  <a:pt x="20150" y="10695"/>
                </a:cubicBezTo>
                <a:cubicBezTo>
                  <a:pt x="20150" y="17059"/>
                  <a:pt x="20133" y="17535"/>
                  <a:pt x="19873" y="18032"/>
                </a:cubicBezTo>
                <a:lnTo>
                  <a:pt x="19596" y="18563"/>
                </a:lnTo>
                <a:lnTo>
                  <a:pt x="11212" y="18590"/>
                </a:lnTo>
                <a:cubicBezTo>
                  <a:pt x="6600" y="18604"/>
                  <a:pt x="2654" y="18570"/>
                  <a:pt x="2443" y="18519"/>
                </a:cubicBezTo>
                <a:cubicBezTo>
                  <a:pt x="1934" y="18394"/>
                  <a:pt x="1482" y="17634"/>
                  <a:pt x="1707" y="17284"/>
                </a:cubicBezTo>
                <a:cubicBezTo>
                  <a:pt x="1830" y="17094"/>
                  <a:pt x="1935" y="17112"/>
                  <a:pt x="2118" y="17348"/>
                </a:cubicBezTo>
                <a:cubicBezTo>
                  <a:pt x="2322" y="17611"/>
                  <a:pt x="3796" y="17673"/>
                  <a:pt x="10734" y="17727"/>
                </a:cubicBezTo>
                <a:cubicBezTo>
                  <a:pt x="18374" y="17786"/>
                  <a:pt x="19126" y="17760"/>
                  <a:pt x="19345" y="17419"/>
                </a:cubicBezTo>
                <a:cubicBezTo>
                  <a:pt x="19561" y="17084"/>
                  <a:pt x="19581" y="16332"/>
                  <a:pt x="19542" y="10134"/>
                </a:cubicBezTo>
                <a:cubicBezTo>
                  <a:pt x="19509" y="4775"/>
                  <a:pt x="19454" y="3139"/>
                  <a:pt x="19304" y="2858"/>
                </a:cubicBezTo>
                <a:cubicBezTo>
                  <a:pt x="19107" y="2490"/>
                  <a:pt x="19158" y="2164"/>
                  <a:pt x="19341" y="2148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46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7" name="صفحة ١٢٨ صفحة ١٢٨" descr="صفحة ١٢٨ صفحة ١٢٨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grpSp>
        <p:nvGrpSpPr>
          <p:cNvPr id="250" name="تجميع"/>
          <p:cNvGrpSpPr/>
          <p:nvPr/>
        </p:nvGrpSpPr>
        <p:grpSpPr>
          <a:xfrm>
            <a:off x="10610007" y="1069370"/>
            <a:ext cx="12928490" cy="6967442"/>
            <a:chOff x="0" y="0"/>
            <a:chExt cx="12928489" cy="6967440"/>
          </a:xfrm>
        </p:grpSpPr>
        <p:sp>
          <p:nvSpPr>
            <p:cNvPr id="248" name="الفصل ٨ - ٥ الزوايا"/>
            <p:cNvSpPr txBox="1"/>
            <p:nvPr/>
          </p:nvSpPr>
          <p:spPr>
            <a:xfrm>
              <a:off x="0" y="-1"/>
              <a:ext cx="12928490" cy="1346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8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٥ الزوايا </a:t>
              </a:r>
            </a:p>
          </p:txBody>
        </p:sp>
        <p:pic>
          <p:nvPicPr>
            <p:cNvPr id="249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5882" t="0" r="0" b="3314"/>
            <a:stretch>
              <a:fillRect/>
            </a:stretch>
          </p:blipFill>
          <p:spPr>
            <a:xfrm>
              <a:off x="9909455" y="915493"/>
              <a:ext cx="2760900" cy="605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5" y="0"/>
                  </a:moveTo>
                  <a:lnTo>
                    <a:pt x="2450" y="326"/>
                  </a:lnTo>
                  <a:cubicBezTo>
                    <a:pt x="3365" y="781"/>
                    <a:pt x="5101" y="1108"/>
                    <a:pt x="7489" y="1276"/>
                  </a:cubicBezTo>
                  <a:cubicBezTo>
                    <a:pt x="9716" y="1433"/>
                    <a:pt x="9749" y="1447"/>
                    <a:pt x="10243" y="2404"/>
                  </a:cubicBezTo>
                  <a:cubicBezTo>
                    <a:pt x="10507" y="2915"/>
                    <a:pt x="10495" y="3039"/>
                    <a:pt x="10171" y="3147"/>
                  </a:cubicBezTo>
                  <a:cubicBezTo>
                    <a:pt x="9958" y="3219"/>
                    <a:pt x="9737" y="3387"/>
                    <a:pt x="9681" y="3521"/>
                  </a:cubicBezTo>
                  <a:cubicBezTo>
                    <a:pt x="9584" y="3751"/>
                    <a:pt x="9313" y="3767"/>
                    <a:pt x="5145" y="3799"/>
                  </a:cubicBezTo>
                  <a:cubicBezTo>
                    <a:pt x="2436" y="3820"/>
                    <a:pt x="575" y="3885"/>
                    <a:pt x="357" y="3968"/>
                  </a:cubicBezTo>
                  <a:cubicBezTo>
                    <a:pt x="68" y="4077"/>
                    <a:pt x="0" y="5710"/>
                    <a:pt x="0" y="12612"/>
                  </a:cubicBezTo>
                  <a:cubicBezTo>
                    <a:pt x="0" y="18242"/>
                    <a:pt x="95" y="21203"/>
                    <a:pt x="279" y="21361"/>
                  </a:cubicBezTo>
                  <a:cubicBezTo>
                    <a:pt x="548" y="21590"/>
                    <a:pt x="944" y="21600"/>
                    <a:pt x="10106" y="21600"/>
                  </a:cubicBezTo>
                  <a:cubicBezTo>
                    <a:pt x="18562" y="21600"/>
                    <a:pt x="19670" y="21577"/>
                    <a:pt x="19815" y="21405"/>
                  </a:cubicBezTo>
                  <a:cubicBezTo>
                    <a:pt x="20029" y="21149"/>
                    <a:pt x="20029" y="4277"/>
                    <a:pt x="19815" y="4021"/>
                  </a:cubicBezTo>
                  <a:cubicBezTo>
                    <a:pt x="19678" y="3858"/>
                    <a:pt x="19117" y="3826"/>
                    <a:pt x="16431" y="3826"/>
                  </a:cubicBezTo>
                  <a:cubicBezTo>
                    <a:pt x="13600" y="3826"/>
                    <a:pt x="13194" y="3801"/>
                    <a:pt x="13065" y="3611"/>
                  </a:cubicBezTo>
                  <a:cubicBezTo>
                    <a:pt x="12985" y="3492"/>
                    <a:pt x="12807" y="3296"/>
                    <a:pt x="12668" y="3177"/>
                  </a:cubicBezTo>
                  <a:cubicBezTo>
                    <a:pt x="12504" y="3038"/>
                    <a:pt x="12523" y="2752"/>
                    <a:pt x="12723" y="2375"/>
                  </a:cubicBezTo>
                  <a:cubicBezTo>
                    <a:pt x="13297" y="1300"/>
                    <a:pt x="13021" y="1358"/>
                    <a:pt x="17558" y="1358"/>
                  </a:cubicBezTo>
                  <a:lnTo>
                    <a:pt x="21600" y="1358"/>
                  </a:lnTo>
                  <a:lnTo>
                    <a:pt x="21600" y="678"/>
                  </a:lnTo>
                  <a:lnTo>
                    <a:pt x="21600" y="0"/>
                  </a:lnTo>
                  <a:lnTo>
                    <a:pt x="11696" y="0"/>
                  </a:lnTo>
                  <a:lnTo>
                    <a:pt x="1795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51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160042" y="3125284"/>
            <a:ext cx="12203187" cy="78578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632" t="4860" r="15174" b="8910"/>
          <a:stretch>
            <a:fillRect/>
          </a:stretch>
        </p:blipFill>
        <p:spPr>
          <a:xfrm>
            <a:off x="2792349" y="6376594"/>
            <a:ext cx="3850182" cy="3545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508" fill="norm" stroke="1" extrusionOk="0">
                <a:moveTo>
                  <a:pt x="18632" y="0"/>
                </a:moveTo>
                <a:lnTo>
                  <a:pt x="18252" y="626"/>
                </a:lnTo>
                <a:cubicBezTo>
                  <a:pt x="17826" y="1328"/>
                  <a:pt x="17464" y="1250"/>
                  <a:pt x="17464" y="455"/>
                </a:cubicBezTo>
                <a:cubicBezTo>
                  <a:pt x="17464" y="-48"/>
                  <a:pt x="17450" y="-50"/>
                  <a:pt x="17155" y="385"/>
                </a:cubicBezTo>
                <a:cubicBezTo>
                  <a:pt x="16951" y="686"/>
                  <a:pt x="16678" y="792"/>
                  <a:pt x="16354" y="701"/>
                </a:cubicBezTo>
                <a:cubicBezTo>
                  <a:pt x="16084" y="624"/>
                  <a:pt x="15801" y="670"/>
                  <a:pt x="15727" y="799"/>
                </a:cubicBezTo>
                <a:cubicBezTo>
                  <a:pt x="15644" y="944"/>
                  <a:pt x="15474" y="929"/>
                  <a:pt x="15286" y="761"/>
                </a:cubicBezTo>
                <a:cubicBezTo>
                  <a:pt x="15058" y="557"/>
                  <a:pt x="14806" y="582"/>
                  <a:pt x="14305" y="862"/>
                </a:cubicBezTo>
                <a:cubicBezTo>
                  <a:pt x="13560" y="1278"/>
                  <a:pt x="13352" y="1182"/>
                  <a:pt x="13328" y="414"/>
                </a:cubicBezTo>
                <a:cubicBezTo>
                  <a:pt x="13312" y="-91"/>
                  <a:pt x="13308" y="-92"/>
                  <a:pt x="13132" y="392"/>
                </a:cubicBezTo>
                <a:cubicBezTo>
                  <a:pt x="13034" y="664"/>
                  <a:pt x="12861" y="889"/>
                  <a:pt x="12747" y="891"/>
                </a:cubicBezTo>
                <a:cubicBezTo>
                  <a:pt x="12634" y="893"/>
                  <a:pt x="12420" y="979"/>
                  <a:pt x="12271" y="1081"/>
                </a:cubicBezTo>
                <a:cubicBezTo>
                  <a:pt x="12123" y="1183"/>
                  <a:pt x="11934" y="1146"/>
                  <a:pt x="11851" y="1002"/>
                </a:cubicBezTo>
                <a:cubicBezTo>
                  <a:pt x="11746" y="819"/>
                  <a:pt x="11601" y="827"/>
                  <a:pt x="11377" y="1028"/>
                </a:cubicBezTo>
                <a:cubicBezTo>
                  <a:pt x="11130" y="1249"/>
                  <a:pt x="10978" y="1249"/>
                  <a:pt x="10732" y="1028"/>
                </a:cubicBezTo>
                <a:cubicBezTo>
                  <a:pt x="10507" y="827"/>
                  <a:pt x="10362" y="819"/>
                  <a:pt x="10258" y="1002"/>
                </a:cubicBezTo>
                <a:cubicBezTo>
                  <a:pt x="10033" y="1394"/>
                  <a:pt x="9683" y="1057"/>
                  <a:pt x="9675" y="441"/>
                </a:cubicBezTo>
                <a:cubicBezTo>
                  <a:pt x="9669" y="-26"/>
                  <a:pt x="9636" y="-45"/>
                  <a:pt x="9445" y="308"/>
                </a:cubicBezTo>
                <a:cubicBezTo>
                  <a:pt x="9303" y="572"/>
                  <a:pt x="9050" y="669"/>
                  <a:pt x="8736" y="580"/>
                </a:cubicBezTo>
                <a:cubicBezTo>
                  <a:pt x="8412" y="489"/>
                  <a:pt x="8174" y="588"/>
                  <a:pt x="8024" y="879"/>
                </a:cubicBezTo>
                <a:cubicBezTo>
                  <a:pt x="7817" y="1277"/>
                  <a:pt x="7746" y="1253"/>
                  <a:pt x="7232" y="607"/>
                </a:cubicBezTo>
                <a:cubicBezTo>
                  <a:pt x="6921" y="217"/>
                  <a:pt x="6719" y="80"/>
                  <a:pt x="6782" y="301"/>
                </a:cubicBezTo>
                <a:cubicBezTo>
                  <a:pt x="6986" y="1016"/>
                  <a:pt x="6436" y="1257"/>
                  <a:pt x="4599" y="1257"/>
                </a:cubicBezTo>
                <a:lnTo>
                  <a:pt x="2813" y="1257"/>
                </a:lnTo>
                <a:lnTo>
                  <a:pt x="2813" y="2251"/>
                </a:lnTo>
                <a:cubicBezTo>
                  <a:pt x="2813" y="3342"/>
                  <a:pt x="2555" y="3561"/>
                  <a:pt x="933" y="3845"/>
                </a:cubicBezTo>
                <a:cubicBezTo>
                  <a:pt x="295" y="3956"/>
                  <a:pt x="-15" y="4094"/>
                  <a:pt x="0" y="4242"/>
                </a:cubicBezTo>
                <a:cubicBezTo>
                  <a:pt x="16" y="4390"/>
                  <a:pt x="357" y="4548"/>
                  <a:pt x="1022" y="4702"/>
                </a:cubicBezTo>
                <a:cubicBezTo>
                  <a:pt x="1675" y="4853"/>
                  <a:pt x="2346" y="5097"/>
                  <a:pt x="2512" y="5246"/>
                </a:cubicBezTo>
                <a:cubicBezTo>
                  <a:pt x="2751" y="5459"/>
                  <a:pt x="2813" y="7197"/>
                  <a:pt x="2813" y="13513"/>
                </a:cubicBezTo>
                <a:lnTo>
                  <a:pt x="2813" y="21508"/>
                </a:lnTo>
                <a:lnTo>
                  <a:pt x="12060" y="21508"/>
                </a:lnTo>
                <a:cubicBezTo>
                  <a:pt x="20280" y="21508"/>
                  <a:pt x="21321" y="21465"/>
                  <a:pt x="21445" y="21118"/>
                </a:cubicBezTo>
                <a:cubicBezTo>
                  <a:pt x="21521" y="20903"/>
                  <a:pt x="21585" y="16346"/>
                  <a:pt x="21585" y="10992"/>
                </a:cubicBezTo>
                <a:cubicBezTo>
                  <a:pt x="21585" y="2250"/>
                  <a:pt x="21548" y="1257"/>
                  <a:pt x="21220" y="1257"/>
                </a:cubicBezTo>
                <a:cubicBezTo>
                  <a:pt x="21019" y="1257"/>
                  <a:pt x="20802" y="1041"/>
                  <a:pt x="20737" y="775"/>
                </a:cubicBezTo>
                <a:cubicBezTo>
                  <a:pt x="20626" y="317"/>
                  <a:pt x="20591" y="313"/>
                  <a:pt x="20043" y="701"/>
                </a:cubicBezTo>
                <a:cubicBezTo>
                  <a:pt x="19492" y="1090"/>
                  <a:pt x="19446" y="1083"/>
                  <a:pt x="19049" y="554"/>
                </a:cubicBezTo>
                <a:lnTo>
                  <a:pt x="18632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56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57" name="صفحة ١٢٩ صفحة ١٢٩" descr="صفحة ١٢٩ صفحة ١٢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pic>
        <p:nvPicPr>
          <p:cNvPr id="258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58822" y="2214076"/>
            <a:ext cx="12333852" cy="15015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3" name="تجميع"/>
          <p:cNvGrpSpPr/>
          <p:nvPr/>
        </p:nvGrpSpPr>
        <p:grpSpPr>
          <a:xfrm>
            <a:off x="1923010" y="5501983"/>
            <a:ext cx="3171292" cy="5269335"/>
            <a:chOff x="0" y="0"/>
            <a:chExt cx="3171291" cy="5269334"/>
          </a:xfrm>
        </p:grpSpPr>
        <p:pic>
          <p:nvPicPr>
            <p:cNvPr id="259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60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1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2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64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000471" y="3715589"/>
            <a:ext cx="13365928" cy="161505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265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094301" y="6858000"/>
            <a:ext cx="16644889" cy="35282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69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70" name="صفحة ١٢٩ صفحة ١٢٩" descr="صفحة ١٢٩ صفحة ١٢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pic>
        <p:nvPicPr>
          <p:cNvPr id="271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58822" y="2214076"/>
            <a:ext cx="12333852" cy="15015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6" name="تجميع"/>
          <p:cNvGrpSpPr/>
          <p:nvPr/>
        </p:nvGrpSpPr>
        <p:grpSpPr>
          <a:xfrm>
            <a:off x="1923010" y="5501983"/>
            <a:ext cx="3171292" cy="5269335"/>
            <a:chOff x="0" y="0"/>
            <a:chExt cx="3171291" cy="5269334"/>
          </a:xfrm>
        </p:grpSpPr>
        <p:pic>
          <p:nvPicPr>
            <p:cNvPr id="272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73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4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5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77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699425" y="3715589"/>
            <a:ext cx="12817175" cy="14993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278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708918" y="7303030"/>
            <a:ext cx="16204174" cy="27185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82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83" name="صفحة ١٢٩ صفحة ١٢٩" descr="صفحة ١٢٩ صفحة ١٢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pic>
        <p:nvPicPr>
          <p:cNvPr id="284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67736" y="1463320"/>
            <a:ext cx="12333852" cy="15015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9" name="تجميع"/>
          <p:cNvGrpSpPr/>
          <p:nvPr/>
        </p:nvGrpSpPr>
        <p:grpSpPr>
          <a:xfrm>
            <a:off x="1923010" y="5501983"/>
            <a:ext cx="3171292" cy="5269335"/>
            <a:chOff x="0" y="0"/>
            <a:chExt cx="3171291" cy="5269334"/>
          </a:xfrm>
        </p:grpSpPr>
        <p:pic>
          <p:nvPicPr>
            <p:cNvPr id="285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86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7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8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90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747714" y="2745594"/>
            <a:ext cx="11188917" cy="1650165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291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rcRect l="0" t="0" r="0" b="0"/>
          <a:stretch>
            <a:fillRect/>
          </a:stretch>
        </p:blipFill>
        <p:spPr>
          <a:xfrm>
            <a:off x="11008241" y="4402108"/>
            <a:ext cx="7618619" cy="82092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95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96" name="صفحة ١٢٩ صفحة ١٢٩" descr="صفحة ١٢٩ صفحة ١٢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pic>
        <p:nvPicPr>
          <p:cNvPr id="297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67736" y="1463320"/>
            <a:ext cx="12333852" cy="15015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2" name="تجميع"/>
          <p:cNvGrpSpPr/>
          <p:nvPr/>
        </p:nvGrpSpPr>
        <p:grpSpPr>
          <a:xfrm>
            <a:off x="1923010" y="5501983"/>
            <a:ext cx="3171292" cy="5269335"/>
            <a:chOff x="0" y="0"/>
            <a:chExt cx="3171291" cy="5269334"/>
          </a:xfrm>
        </p:grpSpPr>
        <p:pic>
          <p:nvPicPr>
            <p:cNvPr id="298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99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0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1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03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747714" y="2745594"/>
            <a:ext cx="11188917" cy="1650165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304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741364" y="4402108"/>
            <a:ext cx="7037013" cy="80668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08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09" name="صفحة ١٢٩ صفحة ١٢٩" descr="صفحة ١٢٩ صفحة ١٢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pic>
        <p:nvPicPr>
          <p:cNvPr id="310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67736" y="1463320"/>
            <a:ext cx="12333852" cy="15015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5" name="تجميع"/>
          <p:cNvGrpSpPr/>
          <p:nvPr/>
        </p:nvGrpSpPr>
        <p:grpSpPr>
          <a:xfrm>
            <a:off x="1923010" y="5501983"/>
            <a:ext cx="3171292" cy="5269335"/>
            <a:chOff x="0" y="0"/>
            <a:chExt cx="3171291" cy="5269334"/>
          </a:xfrm>
        </p:grpSpPr>
        <p:pic>
          <p:nvPicPr>
            <p:cNvPr id="311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12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13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14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16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747714" y="2745594"/>
            <a:ext cx="11188917" cy="1650165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317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935219" y="4899091"/>
            <a:ext cx="7834335" cy="7999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21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22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961193" y="1035723"/>
            <a:ext cx="9056487" cy="11783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7" name="تجميع"/>
          <p:cNvGrpSpPr/>
          <p:nvPr/>
        </p:nvGrpSpPr>
        <p:grpSpPr>
          <a:xfrm>
            <a:off x="1923010" y="5501983"/>
            <a:ext cx="3171292" cy="5269335"/>
            <a:chOff x="0" y="0"/>
            <a:chExt cx="3171291" cy="5269334"/>
          </a:xfrm>
        </p:grpSpPr>
        <p:pic>
          <p:nvPicPr>
            <p:cNvPr id="323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24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5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6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28" name="صفحة ١٣٠ صفحة ١٣٠" descr="صفحة ١٣٠ صفحة ١٣٠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473772">
            <a:off x="672366" y="2604339"/>
            <a:ext cx="8843870" cy="2222501"/>
          </a:xfrm>
          <a:prstGeom prst="rect">
            <a:avLst/>
          </a:prstGeom>
        </p:spPr>
      </p:pic>
      <p:pic>
        <p:nvPicPr>
          <p:cNvPr id="329" name="IMG_2380.jpeg" descr="IMG_2380.jpeg"/>
          <p:cNvPicPr>
            <a:picLocks noChangeAspect="1"/>
          </p:cNvPicPr>
          <p:nvPr/>
        </p:nvPicPr>
        <p:blipFill>
          <a:blip r:embed="rId7">
            <a:extLst/>
          </a:blip>
          <a:srcRect l="47204" t="39130" r="36336" b="20304"/>
          <a:stretch>
            <a:fillRect/>
          </a:stretch>
        </p:blipFill>
        <p:spPr>
          <a:xfrm>
            <a:off x="18597937" y="10796747"/>
            <a:ext cx="1798241" cy="1885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8" fill="norm" stroke="1" extrusionOk="0">
                <a:moveTo>
                  <a:pt x="11330" y="0"/>
                </a:moveTo>
                <a:cubicBezTo>
                  <a:pt x="9842" y="0"/>
                  <a:pt x="9322" y="502"/>
                  <a:pt x="8949" y="2294"/>
                </a:cubicBezTo>
                <a:cubicBezTo>
                  <a:pt x="8330" y="5274"/>
                  <a:pt x="7628" y="5616"/>
                  <a:pt x="5900" y="3778"/>
                </a:cubicBezTo>
                <a:cubicBezTo>
                  <a:pt x="5124" y="2953"/>
                  <a:pt x="4186" y="2276"/>
                  <a:pt x="3819" y="2276"/>
                </a:cubicBezTo>
                <a:cubicBezTo>
                  <a:pt x="2435" y="2276"/>
                  <a:pt x="0" y="5385"/>
                  <a:pt x="0" y="7150"/>
                </a:cubicBezTo>
                <a:cubicBezTo>
                  <a:pt x="0" y="8573"/>
                  <a:pt x="532" y="9102"/>
                  <a:pt x="2357" y="9488"/>
                </a:cubicBezTo>
                <a:cubicBezTo>
                  <a:pt x="5809" y="10218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5"/>
                </a:cubicBezTo>
                <a:cubicBezTo>
                  <a:pt x="3832" y="20146"/>
                  <a:pt x="5641" y="19852"/>
                  <a:pt x="6993" y="16996"/>
                </a:cubicBezTo>
                <a:cubicBezTo>
                  <a:pt x="8098" y="14662"/>
                  <a:pt x="9466" y="15291"/>
                  <a:pt x="9466" y="18136"/>
                </a:cubicBezTo>
                <a:cubicBezTo>
                  <a:pt x="9466" y="19294"/>
                  <a:pt x="9703" y="20473"/>
                  <a:pt x="9992" y="20752"/>
                </a:cubicBezTo>
                <a:cubicBezTo>
                  <a:pt x="10873" y="21600"/>
                  <a:pt x="13813" y="21318"/>
                  <a:pt x="15348" y="20238"/>
                </a:cubicBezTo>
                <a:cubicBezTo>
                  <a:pt x="16462" y="19454"/>
                  <a:pt x="16666" y="18704"/>
                  <a:pt x="16224" y="17009"/>
                </a:cubicBezTo>
                <a:cubicBezTo>
                  <a:pt x="15441" y="14007"/>
                  <a:pt x="15387" y="14092"/>
                  <a:pt x="18309" y="13665"/>
                </a:cubicBezTo>
                <a:cubicBezTo>
                  <a:pt x="20745" y="13308"/>
                  <a:pt x="20902" y="13099"/>
                  <a:pt x="20902" y="10248"/>
                </a:cubicBezTo>
                <a:cubicBezTo>
                  <a:pt x="20902" y="7302"/>
                  <a:pt x="20822" y="7208"/>
                  <a:pt x="18143" y="7118"/>
                </a:cubicBezTo>
                <a:cubicBezTo>
                  <a:pt x="14045" y="6981"/>
                  <a:pt x="14056" y="6992"/>
                  <a:pt x="15523" y="4838"/>
                </a:cubicBezTo>
                <a:cubicBezTo>
                  <a:pt x="16839" y="2905"/>
                  <a:pt x="16822" y="2797"/>
                  <a:pt x="15057" y="1422"/>
                </a:cubicBezTo>
                <a:cubicBezTo>
                  <a:pt x="14055" y="641"/>
                  <a:pt x="12377" y="0"/>
                  <a:pt x="1133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30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184431" y="3715589"/>
            <a:ext cx="14586650" cy="26811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29906"/>
            <a:ext cx="24597754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34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35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798110" y="2214076"/>
            <a:ext cx="9280855" cy="2255914"/>
          </a:xfrm>
          <a:prstGeom prst="rect">
            <a:avLst/>
          </a:prstGeom>
        </p:spPr>
      </p:pic>
      <p:pic>
        <p:nvPicPr>
          <p:cNvPr id="336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65005" y="1291949"/>
            <a:ext cx="3326995" cy="29579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1" name="تجميع"/>
          <p:cNvGrpSpPr/>
          <p:nvPr/>
        </p:nvGrpSpPr>
        <p:grpSpPr>
          <a:xfrm>
            <a:off x="1923010" y="5835287"/>
            <a:ext cx="3171292" cy="5269335"/>
            <a:chOff x="0" y="0"/>
            <a:chExt cx="3171291" cy="5269334"/>
          </a:xfrm>
        </p:grpSpPr>
        <p:pic>
          <p:nvPicPr>
            <p:cNvPr id="337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38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39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40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42" name="صفحة ١٣١ صفحة ١٣١" descr="صفحة ١٣١ صفحة ١٣١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9473772">
            <a:off x="1472997" y="3112030"/>
            <a:ext cx="8843870" cy="2222501"/>
          </a:xfrm>
          <a:prstGeom prst="rect">
            <a:avLst/>
          </a:prstGeom>
        </p:spPr>
      </p:pic>
      <p:pic>
        <p:nvPicPr>
          <p:cNvPr id="343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556673" y="5161016"/>
            <a:ext cx="13712675" cy="19208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47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51" name="تجميع"/>
          <p:cNvGrpSpPr/>
          <p:nvPr/>
        </p:nvGrpSpPr>
        <p:grpSpPr>
          <a:xfrm>
            <a:off x="7719300" y="4721291"/>
            <a:ext cx="10106780" cy="3248045"/>
            <a:chOff x="0" y="-177800"/>
            <a:chExt cx="10106778" cy="3248044"/>
          </a:xfrm>
        </p:grpSpPr>
        <p:pic>
          <p:nvPicPr>
            <p:cNvPr id="348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50" name="ماذاتعلمت ؟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2136511" y="1181403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58" name="أ/ فاطمة جبران"/>
          <p:cNvSpPr txBox="1"/>
          <p:nvPr/>
        </p:nvSpPr>
        <p:spPr>
          <a:xfrm>
            <a:off x="221448" y="11977814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59" name="تعزيز مهارات التفكير تعزيز مهارات التفكير" descr="تعزيز مهارات التفكير تعزيز مهارات التفكير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94193" y="1987875"/>
            <a:ext cx="12945505" cy="1851376"/>
          </a:xfrm>
          <a:prstGeom prst="rect">
            <a:avLst/>
          </a:prstGeom>
        </p:spPr>
      </p:pic>
      <p:pic>
        <p:nvPicPr>
          <p:cNvPr id="160" name="IMG_2380.jpeg" descr="IMG_2380.jpeg"/>
          <p:cNvPicPr>
            <a:picLocks noChangeAspect="1"/>
          </p:cNvPicPr>
          <p:nvPr/>
        </p:nvPicPr>
        <p:blipFill>
          <a:blip r:embed="rId5">
            <a:extLst/>
          </a:blip>
          <a:srcRect l="47204" t="39130" r="36334" b="20308"/>
          <a:stretch>
            <a:fillRect/>
          </a:stretch>
        </p:blipFill>
        <p:spPr>
          <a:xfrm>
            <a:off x="5514739" y="7170991"/>
            <a:ext cx="1866107" cy="1956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5" h="21572" fill="norm" stroke="1" extrusionOk="0">
                <a:moveTo>
                  <a:pt x="11333" y="0"/>
                </a:moveTo>
                <a:cubicBezTo>
                  <a:pt x="9845" y="0"/>
                  <a:pt x="9322" y="509"/>
                  <a:pt x="8950" y="2328"/>
                </a:cubicBezTo>
                <a:cubicBezTo>
                  <a:pt x="8331" y="5354"/>
                  <a:pt x="7628" y="5703"/>
                  <a:pt x="5900" y="3837"/>
                </a:cubicBezTo>
                <a:cubicBezTo>
                  <a:pt x="5124" y="2999"/>
                  <a:pt x="4190" y="2310"/>
                  <a:pt x="3824" y="2310"/>
                </a:cubicBezTo>
                <a:cubicBezTo>
                  <a:pt x="2440" y="2310"/>
                  <a:pt x="0" y="5471"/>
                  <a:pt x="0" y="7263"/>
                </a:cubicBezTo>
                <a:cubicBezTo>
                  <a:pt x="0" y="8708"/>
                  <a:pt x="531" y="9243"/>
                  <a:pt x="2357" y="9634"/>
                </a:cubicBezTo>
                <a:cubicBezTo>
                  <a:pt x="5809" y="10375"/>
                  <a:pt x="5952" y="11363"/>
                  <a:pt x="2792" y="12653"/>
                </a:cubicBezTo>
                <a:cubicBezTo>
                  <a:pt x="-450" y="13977"/>
                  <a:pt x="-695" y="15308"/>
                  <a:pt x="1779" y="18118"/>
                </a:cubicBezTo>
                <a:cubicBezTo>
                  <a:pt x="3835" y="20454"/>
                  <a:pt x="5646" y="20156"/>
                  <a:pt x="6998" y="17256"/>
                </a:cubicBezTo>
                <a:cubicBezTo>
                  <a:pt x="8103" y="14886"/>
                  <a:pt x="9466" y="15527"/>
                  <a:pt x="9466" y="18416"/>
                </a:cubicBezTo>
                <a:cubicBezTo>
                  <a:pt x="9466" y="19592"/>
                  <a:pt x="9701" y="20784"/>
                  <a:pt x="9990" y="21067"/>
                </a:cubicBezTo>
                <a:cubicBezTo>
                  <a:pt x="10321" y="21390"/>
                  <a:pt x="10944" y="21552"/>
                  <a:pt x="11671" y="21570"/>
                </a:cubicBezTo>
                <a:cubicBezTo>
                  <a:pt x="12882" y="21600"/>
                  <a:pt x="14388" y="21232"/>
                  <a:pt x="15348" y="20546"/>
                </a:cubicBezTo>
                <a:cubicBezTo>
                  <a:pt x="16462" y="19750"/>
                  <a:pt x="16665" y="18990"/>
                  <a:pt x="16223" y="17269"/>
                </a:cubicBezTo>
                <a:cubicBezTo>
                  <a:pt x="15441" y="14221"/>
                  <a:pt x="15386" y="14308"/>
                  <a:pt x="18309" y="13874"/>
                </a:cubicBezTo>
                <a:cubicBezTo>
                  <a:pt x="20744" y="13512"/>
                  <a:pt x="20905" y="13298"/>
                  <a:pt x="20905" y="10404"/>
                </a:cubicBezTo>
                <a:cubicBezTo>
                  <a:pt x="20905" y="7413"/>
                  <a:pt x="20823" y="7319"/>
                  <a:pt x="18144" y="7228"/>
                </a:cubicBezTo>
                <a:cubicBezTo>
                  <a:pt x="14046" y="7088"/>
                  <a:pt x="14054" y="7096"/>
                  <a:pt x="15521" y="4909"/>
                </a:cubicBezTo>
                <a:cubicBezTo>
                  <a:pt x="16837" y="2946"/>
                  <a:pt x="16824" y="2840"/>
                  <a:pt x="15059" y="1444"/>
                </a:cubicBezTo>
                <a:cubicBezTo>
                  <a:pt x="14056" y="651"/>
                  <a:pt x="12380" y="0"/>
                  <a:pt x="11333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1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48709" y="4088730"/>
            <a:ext cx="16115121" cy="7428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G_2380.jpeg" descr="IMG_2380.jpeg"/>
          <p:cNvPicPr>
            <a:picLocks noChangeAspect="1"/>
          </p:cNvPicPr>
          <p:nvPr/>
        </p:nvPicPr>
        <p:blipFill>
          <a:blip r:embed="rId5">
            <a:extLst/>
          </a:blip>
          <a:srcRect l="47204" t="39130" r="36336" b="20307"/>
          <a:stretch>
            <a:fillRect/>
          </a:stretch>
        </p:blipFill>
        <p:spPr>
          <a:xfrm>
            <a:off x="20758036" y="4088730"/>
            <a:ext cx="1602185" cy="1680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7" fill="norm" stroke="1" extrusionOk="0">
                <a:moveTo>
                  <a:pt x="11329" y="0"/>
                </a:moveTo>
                <a:cubicBezTo>
                  <a:pt x="9841" y="0"/>
                  <a:pt x="9324" y="502"/>
                  <a:pt x="8952" y="2293"/>
                </a:cubicBezTo>
                <a:cubicBezTo>
                  <a:pt x="8333" y="5274"/>
                  <a:pt x="7625" y="5617"/>
                  <a:pt x="5897" y="3779"/>
                </a:cubicBezTo>
                <a:cubicBezTo>
                  <a:pt x="5121" y="2954"/>
                  <a:pt x="4188" y="2278"/>
                  <a:pt x="3821" y="2278"/>
                </a:cubicBezTo>
                <a:cubicBezTo>
                  <a:pt x="2437" y="2278"/>
                  <a:pt x="0" y="5386"/>
                  <a:pt x="0" y="7151"/>
                </a:cubicBezTo>
                <a:cubicBezTo>
                  <a:pt x="0" y="8574"/>
                  <a:pt x="530" y="9104"/>
                  <a:pt x="2356" y="9490"/>
                </a:cubicBezTo>
                <a:cubicBezTo>
                  <a:pt x="5808" y="10220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6"/>
                </a:cubicBezTo>
                <a:cubicBezTo>
                  <a:pt x="3832" y="20147"/>
                  <a:pt x="5643" y="19854"/>
                  <a:pt x="6995" y="16998"/>
                </a:cubicBezTo>
                <a:cubicBezTo>
                  <a:pt x="8100" y="14664"/>
                  <a:pt x="9465" y="15292"/>
                  <a:pt x="9465" y="18137"/>
                </a:cubicBezTo>
                <a:cubicBezTo>
                  <a:pt x="9465" y="19296"/>
                  <a:pt x="9703" y="20473"/>
                  <a:pt x="9993" y="20752"/>
                </a:cubicBezTo>
                <a:cubicBezTo>
                  <a:pt x="10874" y="21600"/>
                  <a:pt x="13811" y="21315"/>
                  <a:pt x="15346" y="20235"/>
                </a:cubicBezTo>
                <a:cubicBezTo>
                  <a:pt x="16461" y="19451"/>
                  <a:pt x="16663" y="18703"/>
                  <a:pt x="16221" y="17008"/>
                </a:cubicBezTo>
                <a:cubicBezTo>
                  <a:pt x="15439" y="14006"/>
                  <a:pt x="15386" y="14093"/>
                  <a:pt x="18308" y="13666"/>
                </a:cubicBezTo>
                <a:cubicBezTo>
                  <a:pt x="20744" y="13309"/>
                  <a:pt x="20902" y="13098"/>
                  <a:pt x="20902" y="10248"/>
                </a:cubicBezTo>
                <a:cubicBezTo>
                  <a:pt x="20902" y="7301"/>
                  <a:pt x="20821" y="7211"/>
                  <a:pt x="18142" y="7121"/>
                </a:cubicBezTo>
                <a:cubicBezTo>
                  <a:pt x="14044" y="6984"/>
                  <a:pt x="14056" y="6992"/>
                  <a:pt x="15522" y="4838"/>
                </a:cubicBezTo>
                <a:cubicBezTo>
                  <a:pt x="16839" y="2905"/>
                  <a:pt x="16822" y="2796"/>
                  <a:pt x="15056" y="1420"/>
                </a:cubicBezTo>
                <a:cubicBezTo>
                  <a:pt x="14054" y="639"/>
                  <a:pt x="12376" y="0"/>
                  <a:pt x="1132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3" name="IMG_2380.jpeg" descr="IMG_2380.jpeg"/>
          <p:cNvPicPr>
            <a:picLocks noChangeAspect="1"/>
          </p:cNvPicPr>
          <p:nvPr/>
        </p:nvPicPr>
        <p:blipFill>
          <a:blip r:embed="rId5">
            <a:extLst/>
          </a:blip>
          <a:srcRect l="47204" t="39130" r="36336" b="20307"/>
          <a:stretch>
            <a:fillRect/>
          </a:stretch>
        </p:blipFill>
        <p:spPr>
          <a:xfrm>
            <a:off x="5047617" y="7447465"/>
            <a:ext cx="1602185" cy="1680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7" fill="norm" stroke="1" extrusionOk="0">
                <a:moveTo>
                  <a:pt x="11329" y="0"/>
                </a:moveTo>
                <a:cubicBezTo>
                  <a:pt x="9841" y="0"/>
                  <a:pt x="9324" y="502"/>
                  <a:pt x="8952" y="2293"/>
                </a:cubicBezTo>
                <a:cubicBezTo>
                  <a:pt x="8333" y="5274"/>
                  <a:pt x="7625" y="5617"/>
                  <a:pt x="5897" y="3779"/>
                </a:cubicBezTo>
                <a:cubicBezTo>
                  <a:pt x="5121" y="2954"/>
                  <a:pt x="4188" y="2278"/>
                  <a:pt x="3821" y="2278"/>
                </a:cubicBezTo>
                <a:cubicBezTo>
                  <a:pt x="2437" y="2278"/>
                  <a:pt x="0" y="5386"/>
                  <a:pt x="0" y="7151"/>
                </a:cubicBezTo>
                <a:cubicBezTo>
                  <a:pt x="0" y="8574"/>
                  <a:pt x="530" y="9104"/>
                  <a:pt x="2356" y="9490"/>
                </a:cubicBezTo>
                <a:cubicBezTo>
                  <a:pt x="5808" y="10220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6"/>
                </a:cubicBezTo>
                <a:cubicBezTo>
                  <a:pt x="3832" y="20147"/>
                  <a:pt x="5643" y="19854"/>
                  <a:pt x="6995" y="16998"/>
                </a:cubicBezTo>
                <a:cubicBezTo>
                  <a:pt x="8100" y="14664"/>
                  <a:pt x="9465" y="15292"/>
                  <a:pt x="9465" y="18137"/>
                </a:cubicBezTo>
                <a:cubicBezTo>
                  <a:pt x="9465" y="19296"/>
                  <a:pt x="9703" y="20473"/>
                  <a:pt x="9993" y="20752"/>
                </a:cubicBezTo>
                <a:cubicBezTo>
                  <a:pt x="10874" y="21600"/>
                  <a:pt x="13811" y="21315"/>
                  <a:pt x="15346" y="20235"/>
                </a:cubicBezTo>
                <a:cubicBezTo>
                  <a:pt x="16461" y="19451"/>
                  <a:pt x="16663" y="18703"/>
                  <a:pt x="16221" y="17008"/>
                </a:cubicBezTo>
                <a:cubicBezTo>
                  <a:pt x="15439" y="14006"/>
                  <a:pt x="15386" y="14093"/>
                  <a:pt x="18308" y="13666"/>
                </a:cubicBezTo>
                <a:cubicBezTo>
                  <a:pt x="20744" y="13309"/>
                  <a:pt x="20902" y="13098"/>
                  <a:pt x="20902" y="10248"/>
                </a:cubicBezTo>
                <a:cubicBezTo>
                  <a:pt x="20902" y="7301"/>
                  <a:pt x="20821" y="7211"/>
                  <a:pt x="18142" y="7121"/>
                </a:cubicBezTo>
                <a:cubicBezTo>
                  <a:pt x="14044" y="6984"/>
                  <a:pt x="14056" y="6992"/>
                  <a:pt x="15522" y="4838"/>
                </a:cubicBezTo>
                <a:cubicBezTo>
                  <a:pt x="16839" y="2905"/>
                  <a:pt x="16822" y="2796"/>
                  <a:pt x="15056" y="1420"/>
                </a:cubicBezTo>
                <a:cubicBezTo>
                  <a:pt x="14054" y="639"/>
                  <a:pt x="12376" y="0"/>
                  <a:pt x="11329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55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60" name="تجميع"/>
          <p:cNvGrpSpPr/>
          <p:nvPr/>
        </p:nvGrpSpPr>
        <p:grpSpPr>
          <a:xfrm>
            <a:off x="17357864" y="2433549"/>
            <a:ext cx="4328527" cy="4455120"/>
            <a:chOff x="0" y="0"/>
            <a:chExt cx="4328525" cy="4455119"/>
          </a:xfrm>
        </p:grpSpPr>
        <p:sp>
          <p:nvSpPr>
            <p:cNvPr id="356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7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8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9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65" name="تجميع"/>
          <p:cNvGrpSpPr/>
          <p:nvPr/>
        </p:nvGrpSpPr>
        <p:grpSpPr>
          <a:xfrm>
            <a:off x="10373741" y="3657778"/>
            <a:ext cx="4328526" cy="4455121"/>
            <a:chOff x="0" y="0"/>
            <a:chExt cx="4328525" cy="4455119"/>
          </a:xfrm>
        </p:grpSpPr>
        <p:sp>
          <p:nvSpPr>
            <p:cNvPr id="361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2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3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4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70" name="تجميع"/>
          <p:cNvGrpSpPr/>
          <p:nvPr/>
        </p:nvGrpSpPr>
        <p:grpSpPr>
          <a:xfrm>
            <a:off x="3389617" y="2433549"/>
            <a:ext cx="4328526" cy="4455120"/>
            <a:chOff x="0" y="0"/>
            <a:chExt cx="4328525" cy="4455119"/>
          </a:xfrm>
        </p:grpSpPr>
        <p:sp>
          <p:nvSpPr>
            <p:cNvPr id="366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7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8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9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75" name="تجميع"/>
          <p:cNvGrpSpPr/>
          <p:nvPr/>
        </p:nvGrpSpPr>
        <p:grpSpPr>
          <a:xfrm>
            <a:off x="17688447" y="7608257"/>
            <a:ext cx="4328526" cy="4455120"/>
            <a:chOff x="0" y="0"/>
            <a:chExt cx="4328525" cy="4455119"/>
          </a:xfrm>
        </p:grpSpPr>
        <p:sp>
          <p:nvSpPr>
            <p:cNvPr id="371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2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3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4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80" name="تجميع"/>
          <p:cNvGrpSpPr/>
          <p:nvPr/>
        </p:nvGrpSpPr>
        <p:grpSpPr>
          <a:xfrm>
            <a:off x="11141009" y="8112897"/>
            <a:ext cx="3863960" cy="3976967"/>
            <a:chOff x="0" y="0"/>
            <a:chExt cx="3863958" cy="3976966"/>
          </a:xfrm>
        </p:grpSpPr>
        <p:sp>
          <p:nvSpPr>
            <p:cNvPr id="376" name="شمس"/>
            <p:cNvSpPr/>
            <p:nvPr/>
          </p:nvSpPr>
          <p:spPr>
            <a:xfrm>
              <a:off x="257805" y="0"/>
              <a:ext cx="3606154" cy="360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7" name="أقحوان"/>
            <p:cNvSpPr/>
            <p:nvPr/>
          </p:nvSpPr>
          <p:spPr>
            <a:xfrm>
              <a:off x="-1" y="941124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8" name="أقحوان"/>
            <p:cNvSpPr/>
            <p:nvPr/>
          </p:nvSpPr>
          <p:spPr>
            <a:xfrm>
              <a:off x="251553" y="1964592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9" name="أقحوان"/>
            <p:cNvSpPr/>
            <p:nvPr/>
          </p:nvSpPr>
          <p:spPr>
            <a:xfrm>
              <a:off x="1181137" y="2217422"/>
              <a:ext cx="1759489" cy="175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85" name="تجميع"/>
          <p:cNvGrpSpPr/>
          <p:nvPr/>
        </p:nvGrpSpPr>
        <p:grpSpPr>
          <a:xfrm>
            <a:off x="4328453" y="7833866"/>
            <a:ext cx="4328526" cy="4455121"/>
            <a:chOff x="0" y="0"/>
            <a:chExt cx="4328525" cy="4455119"/>
          </a:xfrm>
        </p:grpSpPr>
        <p:sp>
          <p:nvSpPr>
            <p:cNvPr id="381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2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3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4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88" name="المتميزات في الدرس"/>
          <p:cNvGrpSpPr/>
          <p:nvPr/>
        </p:nvGrpSpPr>
        <p:grpSpPr>
          <a:xfrm>
            <a:off x="6623850" y="569037"/>
            <a:ext cx="12898278" cy="2265406"/>
            <a:chOff x="0" y="0"/>
            <a:chExt cx="12898277" cy="2265405"/>
          </a:xfrm>
        </p:grpSpPr>
        <p:sp>
          <p:nvSpPr>
            <p:cNvPr id="387" name="المتميزات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المتميزات في الدرس</a:t>
              </a:r>
            </a:p>
          </p:txBody>
        </p:sp>
        <p:pic>
          <p:nvPicPr>
            <p:cNvPr id="386" name="المتميزات في الدرس المتميزات في الدرس" descr="المتميزات في الدرس المتميزات في الدرس"/>
            <p:cNvPicPr>
              <a:picLocks noChangeAspect="0"/>
            </p:cNvPicPr>
            <p:nvPr/>
          </p:nvPicPr>
          <p:blipFill>
            <a:blip r:embed="rId4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129906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92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08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393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397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394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95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96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398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99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403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400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401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402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407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404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405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406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409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803063" y="848451"/>
            <a:ext cx="9709678" cy="18513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13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17" name="تجميع"/>
          <p:cNvGrpSpPr/>
          <p:nvPr/>
        </p:nvGrpSpPr>
        <p:grpSpPr>
          <a:xfrm>
            <a:off x="8092929" y="4626443"/>
            <a:ext cx="10106779" cy="3248045"/>
            <a:chOff x="0" y="-177800"/>
            <a:chExt cx="10106778" cy="3248044"/>
          </a:xfrm>
        </p:grpSpPr>
        <p:pic>
          <p:nvPicPr>
            <p:cNvPr id="414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416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76385" y="1021277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67" name="أ/ فاطمة جبران"/>
          <p:cNvSpPr txBox="1"/>
          <p:nvPr/>
        </p:nvSpPr>
        <p:spPr>
          <a:xfrm>
            <a:off x="221448" y="11977814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74" name="تجميع"/>
          <p:cNvGrpSpPr/>
          <p:nvPr/>
        </p:nvGrpSpPr>
        <p:grpSpPr>
          <a:xfrm>
            <a:off x="6387447" y="2912949"/>
            <a:ext cx="15716906" cy="8940117"/>
            <a:chOff x="12700" y="-205593"/>
            <a:chExt cx="15716903" cy="8940115"/>
          </a:xfrm>
        </p:grpSpPr>
        <p:pic>
          <p:nvPicPr>
            <p:cNvPr id="168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69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70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71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72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73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75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488885" y="1008577"/>
            <a:ext cx="7788165" cy="1851376"/>
          </a:xfrm>
          <a:prstGeom prst="rect">
            <a:avLst/>
          </a:prstGeom>
        </p:spPr>
      </p:pic>
      <p:pic>
        <p:nvPicPr>
          <p:cNvPr id="176" name="IMG_2380.jpeg" descr="IMG_2380.jpeg"/>
          <p:cNvPicPr>
            <a:picLocks noChangeAspect="1"/>
          </p:cNvPicPr>
          <p:nvPr/>
        </p:nvPicPr>
        <p:blipFill>
          <a:blip r:embed="rId11">
            <a:extLst/>
          </a:blip>
          <a:srcRect l="47204" t="39130" r="36336" b="20307"/>
          <a:stretch>
            <a:fillRect/>
          </a:stretch>
        </p:blipFill>
        <p:spPr>
          <a:xfrm>
            <a:off x="18625625" y="10799191"/>
            <a:ext cx="1602185" cy="1680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7" fill="norm" stroke="1" extrusionOk="0">
                <a:moveTo>
                  <a:pt x="11329" y="0"/>
                </a:moveTo>
                <a:cubicBezTo>
                  <a:pt x="9841" y="0"/>
                  <a:pt x="9324" y="502"/>
                  <a:pt x="8952" y="2293"/>
                </a:cubicBezTo>
                <a:cubicBezTo>
                  <a:pt x="8333" y="5274"/>
                  <a:pt x="7625" y="5617"/>
                  <a:pt x="5897" y="3779"/>
                </a:cubicBezTo>
                <a:cubicBezTo>
                  <a:pt x="5121" y="2954"/>
                  <a:pt x="4188" y="2278"/>
                  <a:pt x="3821" y="2278"/>
                </a:cubicBezTo>
                <a:cubicBezTo>
                  <a:pt x="2437" y="2278"/>
                  <a:pt x="0" y="5386"/>
                  <a:pt x="0" y="7151"/>
                </a:cubicBezTo>
                <a:cubicBezTo>
                  <a:pt x="0" y="8574"/>
                  <a:pt x="530" y="9104"/>
                  <a:pt x="2356" y="9490"/>
                </a:cubicBezTo>
                <a:cubicBezTo>
                  <a:pt x="5808" y="10220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6"/>
                </a:cubicBezTo>
                <a:cubicBezTo>
                  <a:pt x="3832" y="20147"/>
                  <a:pt x="5643" y="19854"/>
                  <a:pt x="6995" y="16998"/>
                </a:cubicBezTo>
                <a:cubicBezTo>
                  <a:pt x="8100" y="14664"/>
                  <a:pt x="9465" y="15292"/>
                  <a:pt x="9465" y="18137"/>
                </a:cubicBezTo>
                <a:cubicBezTo>
                  <a:pt x="9465" y="19296"/>
                  <a:pt x="9703" y="20473"/>
                  <a:pt x="9993" y="20752"/>
                </a:cubicBezTo>
                <a:cubicBezTo>
                  <a:pt x="10874" y="21600"/>
                  <a:pt x="13811" y="21315"/>
                  <a:pt x="15346" y="20235"/>
                </a:cubicBezTo>
                <a:cubicBezTo>
                  <a:pt x="16461" y="19451"/>
                  <a:pt x="16663" y="18703"/>
                  <a:pt x="16221" y="17008"/>
                </a:cubicBezTo>
                <a:cubicBezTo>
                  <a:pt x="15439" y="14006"/>
                  <a:pt x="15386" y="14093"/>
                  <a:pt x="18308" y="13666"/>
                </a:cubicBezTo>
                <a:cubicBezTo>
                  <a:pt x="20744" y="13309"/>
                  <a:pt x="20902" y="13098"/>
                  <a:pt x="20902" y="10248"/>
                </a:cubicBezTo>
                <a:cubicBezTo>
                  <a:pt x="20902" y="7301"/>
                  <a:pt x="20821" y="7211"/>
                  <a:pt x="18142" y="7121"/>
                </a:cubicBezTo>
                <a:cubicBezTo>
                  <a:pt x="14044" y="6984"/>
                  <a:pt x="14056" y="6992"/>
                  <a:pt x="15522" y="4838"/>
                </a:cubicBezTo>
                <a:cubicBezTo>
                  <a:pt x="16839" y="2905"/>
                  <a:pt x="16822" y="2796"/>
                  <a:pt x="15056" y="1420"/>
                </a:cubicBezTo>
                <a:cubicBezTo>
                  <a:pt x="14054" y="639"/>
                  <a:pt x="12376" y="0"/>
                  <a:pt x="11329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381" y="-1"/>
            <a:ext cx="24597754" cy="1384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2136511" y="1074653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80" name="أ/ فاطمة جبران"/>
          <p:cNvSpPr txBox="1"/>
          <p:nvPr/>
        </p:nvSpPr>
        <p:spPr>
          <a:xfrm>
            <a:off x="0" y="11977814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1" name="IMG_1451.jpeg" descr="IMG_1451.jpeg">
            <a:hlinkClick r:id="rId4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276536">
            <a:off x="7862041" y="4976948"/>
            <a:ext cx="10170434" cy="5638810"/>
          </a:xfrm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182" name="IMG_2380.jpeg" descr="IMG_2380.jpeg"/>
          <p:cNvPicPr>
            <a:picLocks noChangeAspect="1"/>
          </p:cNvPicPr>
          <p:nvPr/>
        </p:nvPicPr>
        <p:blipFill>
          <a:blip r:embed="rId6">
            <a:extLst/>
          </a:blip>
          <a:srcRect l="47204" t="39130" r="36336" b="20307"/>
          <a:stretch>
            <a:fillRect/>
          </a:stretch>
        </p:blipFill>
        <p:spPr>
          <a:xfrm>
            <a:off x="10978003" y="10799191"/>
            <a:ext cx="1602185" cy="1680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7" fill="norm" stroke="1" extrusionOk="0">
                <a:moveTo>
                  <a:pt x="11329" y="0"/>
                </a:moveTo>
                <a:cubicBezTo>
                  <a:pt x="9841" y="0"/>
                  <a:pt x="9324" y="502"/>
                  <a:pt x="8952" y="2293"/>
                </a:cubicBezTo>
                <a:cubicBezTo>
                  <a:pt x="8333" y="5274"/>
                  <a:pt x="7625" y="5617"/>
                  <a:pt x="5897" y="3779"/>
                </a:cubicBezTo>
                <a:cubicBezTo>
                  <a:pt x="5121" y="2954"/>
                  <a:pt x="4188" y="2278"/>
                  <a:pt x="3821" y="2278"/>
                </a:cubicBezTo>
                <a:cubicBezTo>
                  <a:pt x="2437" y="2278"/>
                  <a:pt x="0" y="5386"/>
                  <a:pt x="0" y="7151"/>
                </a:cubicBezTo>
                <a:cubicBezTo>
                  <a:pt x="0" y="8574"/>
                  <a:pt x="530" y="9104"/>
                  <a:pt x="2356" y="9490"/>
                </a:cubicBezTo>
                <a:cubicBezTo>
                  <a:pt x="5808" y="10220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6"/>
                </a:cubicBezTo>
                <a:cubicBezTo>
                  <a:pt x="3832" y="20147"/>
                  <a:pt x="5643" y="19854"/>
                  <a:pt x="6995" y="16998"/>
                </a:cubicBezTo>
                <a:cubicBezTo>
                  <a:pt x="8100" y="14664"/>
                  <a:pt x="9465" y="15292"/>
                  <a:pt x="9465" y="18137"/>
                </a:cubicBezTo>
                <a:cubicBezTo>
                  <a:pt x="9465" y="19296"/>
                  <a:pt x="9703" y="20473"/>
                  <a:pt x="9993" y="20752"/>
                </a:cubicBezTo>
                <a:cubicBezTo>
                  <a:pt x="10874" y="21600"/>
                  <a:pt x="13811" y="21315"/>
                  <a:pt x="15346" y="20235"/>
                </a:cubicBezTo>
                <a:cubicBezTo>
                  <a:pt x="16461" y="19451"/>
                  <a:pt x="16663" y="18703"/>
                  <a:pt x="16221" y="17008"/>
                </a:cubicBezTo>
                <a:cubicBezTo>
                  <a:pt x="15439" y="14006"/>
                  <a:pt x="15386" y="14093"/>
                  <a:pt x="18308" y="13666"/>
                </a:cubicBezTo>
                <a:cubicBezTo>
                  <a:pt x="20744" y="13309"/>
                  <a:pt x="20902" y="13098"/>
                  <a:pt x="20902" y="10248"/>
                </a:cubicBezTo>
                <a:cubicBezTo>
                  <a:pt x="20902" y="7301"/>
                  <a:pt x="20821" y="7211"/>
                  <a:pt x="18142" y="7121"/>
                </a:cubicBezTo>
                <a:cubicBezTo>
                  <a:pt x="14044" y="6984"/>
                  <a:pt x="14056" y="6992"/>
                  <a:pt x="15522" y="4838"/>
                </a:cubicBezTo>
                <a:cubicBezTo>
                  <a:pt x="16839" y="2905"/>
                  <a:pt x="16822" y="2796"/>
                  <a:pt x="15056" y="1420"/>
                </a:cubicBezTo>
                <a:cubicBezTo>
                  <a:pt x="14054" y="639"/>
                  <a:pt x="12376" y="0"/>
                  <a:pt x="11329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85" name="تجميع"/>
          <p:cNvGrpSpPr/>
          <p:nvPr/>
        </p:nvGrpSpPr>
        <p:grpSpPr>
          <a:xfrm>
            <a:off x="10610007" y="1069370"/>
            <a:ext cx="12928490" cy="6967442"/>
            <a:chOff x="0" y="0"/>
            <a:chExt cx="12928489" cy="6967440"/>
          </a:xfrm>
        </p:grpSpPr>
        <p:sp>
          <p:nvSpPr>
            <p:cNvPr id="183" name="الفصل ٨ - ٥ الزوايا"/>
            <p:cNvSpPr txBox="1"/>
            <p:nvPr/>
          </p:nvSpPr>
          <p:spPr>
            <a:xfrm>
              <a:off x="0" y="-1"/>
              <a:ext cx="12928490" cy="1346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8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٥ الزوايا </a:t>
              </a:r>
            </a:p>
          </p:txBody>
        </p:sp>
        <p:pic>
          <p:nvPicPr>
            <p:cNvPr id="184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5882" t="0" r="0" b="3314"/>
            <a:stretch>
              <a:fillRect/>
            </a:stretch>
          </p:blipFill>
          <p:spPr>
            <a:xfrm>
              <a:off x="9909455" y="915493"/>
              <a:ext cx="2760900" cy="605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5" y="0"/>
                  </a:moveTo>
                  <a:lnTo>
                    <a:pt x="2450" y="326"/>
                  </a:lnTo>
                  <a:cubicBezTo>
                    <a:pt x="3365" y="781"/>
                    <a:pt x="5101" y="1108"/>
                    <a:pt x="7489" y="1276"/>
                  </a:cubicBezTo>
                  <a:cubicBezTo>
                    <a:pt x="9716" y="1433"/>
                    <a:pt x="9749" y="1447"/>
                    <a:pt x="10243" y="2404"/>
                  </a:cubicBezTo>
                  <a:cubicBezTo>
                    <a:pt x="10507" y="2915"/>
                    <a:pt x="10495" y="3039"/>
                    <a:pt x="10171" y="3147"/>
                  </a:cubicBezTo>
                  <a:cubicBezTo>
                    <a:pt x="9958" y="3219"/>
                    <a:pt x="9737" y="3387"/>
                    <a:pt x="9681" y="3521"/>
                  </a:cubicBezTo>
                  <a:cubicBezTo>
                    <a:pt x="9584" y="3751"/>
                    <a:pt x="9313" y="3767"/>
                    <a:pt x="5145" y="3799"/>
                  </a:cubicBezTo>
                  <a:cubicBezTo>
                    <a:pt x="2436" y="3820"/>
                    <a:pt x="575" y="3885"/>
                    <a:pt x="357" y="3968"/>
                  </a:cubicBezTo>
                  <a:cubicBezTo>
                    <a:pt x="68" y="4077"/>
                    <a:pt x="0" y="5710"/>
                    <a:pt x="0" y="12612"/>
                  </a:cubicBezTo>
                  <a:cubicBezTo>
                    <a:pt x="0" y="18242"/>
                    <a:pt x="95" y="21203"/>
                    <a:pt x="279" y="21361"/>
                  </a:cubicBezTo>
                  <a:cubicBezTo>
                    <a:pt x="548" y="21590"/>
                    <a:pt x="944" y="21600"/>
                    <a:pt x="10106" y="21600"/>
                  </a:cubicBezTo>
                  <a:cubicBezTo>
                    <a:pt x="18562" y="21600"/>
                    <a:pt x="19670" y="21577"/>
                    <a:pt x="19815" y="21405"/>
                  </a:cubicBezTo>
                  <a:cubicBezTo>
                    <a:pt x="20029" y="21149"/>
                    <a:pt x="20029" y="4277"/>
                    <a:pt x="19815" y="4021"/>
                  </a:cubicBezTo>
                  <a:cubicBezTo>
                    <a:pt x="19678" y="3858"/>
                    <a:pt x="19117" y="3826"/>
                    <a:pt x="16431" y="3826"/>
                  </a:cubicBezTo>
                  <a:cubicBezTo>
                    <a:pt x="13600" y="3826"/>
                    <a:pt x="13194" y="3801"/>
                    <a:pt x="13065" y="3611"/>
                  </a:cubicBezTo>
                  <a:cubicBezTo>
                    <a:pt x="12985" y="3492"/>
                    <a:pt x="12807" y="3296"/>
                    <a:pt x="12668" y="3177"/>
                  </a:cubicBezTo>
                  <a:cubicBezTo>
                    <a:pt x="12504" y="3038"/>
                    <a:pt x="12523" y="2752"/>
                    <a:pt x="12723" y="2375"/>
                  </a:cubicBezTo>
                  <a:cubicBezTo>
                    <a:pt x="13297" y="1300"/>
                    <a:pt x="13021" y="1358"/>
                    <a:pt x="17558" y="1358"/>
                  </a:cubicBezTo>
                  <a:lnTo>
                    <a:pt x="21600" y="1358"/>
                  </a:lnTo>
                  <a:lnTo>
                    <a:pt x="21600" y="678"/>
                  </a:lnTo>
                  <a:lnTo>
                    <a:pt x="21600" y="0"/>
                  </a:lnTo>
                  <a:lnTo>
                    <a:pt x="11696" y="0"/>
                  </a:lnTo>
                  <a:lnTo>
                    <a:pt x="1795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89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0" name="صفحة ١٢٧ صفحة ١٢٧" descr="صفحة ١٢٧ صفحة ١٢٧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grpSp>
        <p:nvGrpSpPr>
          <p:cNvPr id="193" name="تجميع"/>
          <p:cNvGrpSpPr/>
          <p:nvPr/>
        </p:nvGrpSpPr>
        <p:grpSpPr>
          <a:xfrm>
            <a:off x="10610007" y="1069370"/>
            <a:ext cx="12928490" cy="6967442"/>
            <a:chOff x="0" y="0"/>
            <a:chExt cx="12928489" cy="6967440"/>
          </a:xfrm>
        </p:grpSpPr>
        <p:sp>
          <p:nvSpPr>
            <p:cNvPr id="191" name="الفصل ٨ - ٥ الزوايا"/>
            <p:cNvSpPr txBox="1"/>
            <p:nvPr/>
          </p:nvSpPr>
          <p:spPr>
            <a:xfrm>
              <a:off x="0" y="-1"/>
              <a:ext cx="12928490" cy="1346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8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٥ الزوايا </a:t>
              </a:r>
            </a:p>
          </p:txBody>
        </p:sp>
        <p:pic>
          <p:nvPicPr>
            <p:cNvPr id="192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5882" t="0" r="0" b="3314"/>
            <a:stretch>
              <a:fillRect/>
            </a:stretch>
          </p:blipFill>
          <p:spPr>
            <a:xfrm>
              <a:off x="9909455" y="915493"/>
              <a:ext cx="2760900" cy="605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5" y="0"/>
                  </a:moveTo>
                  <a:lnTo>
                    <a:pt x="2450" y="326"/>
                  </a:lnTo>
                  <a:cubicBezTo>
                    <a:pt x="3365" y="781"/>
                    <a:pt x="5101" y="1108"/>
                    <a:pt x="7489" y="1276"/>
                  </a:cubicBezTo>
                  <a:cubicBezTo>
                    <a:pt x="9716" y="1433"/>
                    <a:pt x="9749" y="1447"/>
                    <a:pt x="10243" y="2404"/>
                  </a:cubicBezTo>
                  <a:cubicBezTo>
                    <a:pt x="10507" y="2915"/>
                    <a:pt x="10495" y="3039"/>
                    <a:pt x="10171" y="3147"/>
                  </a:cubicBezTo>
                  <a:cubicBezTo>
                    <a:pt x="9958" y="3219"/>
                    <a:pt x="9737" y="3387"/>
                    <a:pt x="9681" y="3521"/>
                  </a:cubicBezTo>
                  <a:cubicBezTo>
                    <a:pt x="9584" y="3751"/>
                    <a:pt x="9313" y="3767"/>
                    <a:pt x="5145" y="3799"/>
                  </a:cubicBezTo>
                  <a:cubicBezTo>
                    <a:pt x="2436" y="3820"/>
                    <a:pt x="575" y="3885"/>
                    <a:pt x="357" y="3968"/>
                  </a:cubicBezTo>
                  <a:cubicBezTo>
                    <a:pt x="68" y="4077"/>
                    <a:pt x="0" y="5710"/>
                    <a:pt x="0" y="12612"/>
                  </a:cubicBezTo>
                  <a:cubicBezTo>
                    <a:pt x="0" y="18242"/>
                    <a:pt x="95" y="21203"/>
                    <a:pt x="279" y="21361"/>
                  </a:cubicBezTo>
                  <a:cubicBezTo>
                    <a:pt x="548" y="21590"/>
                    <a:pt x="944" y="21600"/>
                    <a:pt x="10106" y="21600"/>
                  </a:cubicBezTo>
                  <a:cubicBezTo>
                    <a:pt x="18562" y="21600"/>
                    <a:pt x="19670" y="21577"/>
                    <a:pt x="19815" y="21405"/>
                  </a:cubicBezTo>
                  <a:cubicBezTo>
                    <a:pt x="20029" y="21149"/>
                    <a:pt x="20029" y="4277"/>
                    <a:pt x="19815" y="4021"/>
                  </a:cubicBezTo>
                  <a:cubicBezTo>
                    <a:pt x="19678" y="3858"/>
                    <a:pt x="19117" y="3826"/>
                    <a:pt x="16431" y="3826"/>
                  </a:cubicBezTo>
                  <a:cubicBezTo>
                    <a:pt x="13600" y="3826"/>
                    <a:pt x="13194" y="3801"/>
                    <a:pt x="13065" y="3611"/>
                  </a:cubicBezTo>
                  <a:cubicBezTo>
                    <a:pt x="12985" y="3492"/>
                    <a:pt x="12807" y="3296"/>
                    <a:pt x="12668" y="3177"/>
                  </a:cubicBezTo>
                  <a:cubicBezTo>
                    <a:pt x="12504" y="3038"/>
                    <a:pt x="12523" y="2752"/>
                    <a:pt x="12723" y="2375"/>
                  </a:cubicBezTo>
                  <a:cubicBezTo>
                    <a:pt x="13297" y="1300"/>
                    <a:pt x="13021" y="1358"/>
                    <a:pt x="17558" y="1358"/>
                  </a:cubicBezTo>
                  <a:lnTo>
                    <a:pt x="21600" y="1358"/>
                  </a:lnTo>
                  <a:lnTo>
                    <a:pt x="21600" y="678"/>
                  </a:lnTo>
                  <a:lnTo>
                    <a:pt x="21600" y="0"/>
                  </a:lnTo>
                  <a:lnTo>
                    <a:pt x="11696" y="0"/>
                  </a:lnTo>
                  <a:lnTo>
                    <a:pt x="1795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194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964141" y="3300125"/>
            <a:ext cx="11320153" cy="6739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6978" t="1537" r="2330" b="2527"/>
          <a:stretch>
            <a:fillRect/>
          </a:stretch>
        </p:blipFill>
        <p:spPr>
          <a:xfrm>
            <a:off x="3539454" y="5222406"/>
            <a:ext cx="4415133" cy="4456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9" h="21441" fill="norm" stroke="1" extrusionOk="0">
                <a:moveTo>
                  <a:pt x="10676" y="0"/>
                </a:moveTo>
                <a:cubicBezTo>
                  <a:pt x="8770" y="-3"/>
                  <a:pt x="7741" y="238"/>
                  <a:pt x="5940" y="1110"/>
                </a:cubicBezTo>
                <a:cubicBezTo>
                  <a:pt x="4065" y="2018"/>
                  <a:pt x="2902" y="3022"/>
                  <a:pt x="1780" y="4702"/>
                </a:cubicBezTo>
                <a:cubicBezTo>
                  <a:pt x="571" y="6512"/>
                  <a:pt x="25" y="8292"/>
                  <a:pt x="2" y="10490"/>
                </a:cubicBezTo>
                <a:cubicBezTo>
                  <a:pt x="-20" y="12540"/>
                  <a:pt x="218" y="13608"/>
                  <a:pt x="1123" y="15510"/>
                </a:cubicBezTo>
                <a:cubicBezTo>
                  <a:pt x="1662" y="16645"/>
                  <a:pt x="2079" y="17219"/>
                  <a:pt x="3106" y="18241"/>
                </a:cubicBezTo>
                <a:cubicBezTo>
                  <a:pt x="4885" y="20011"/>
                  <a:pt x="6745" y="20948"/>
                  <a:pt x="9183" y="21304"/>
                </a:cubicBezTo>
                <a:cubicBezTo>
                  <a:pt x="11191" y="21597"/>
                  <a:pt x="12909" y="21424"/>
                  <a:pt x="14445" y="20769"/>
                </a:cubicBezTo>
                <a:cubicBezTo>
                  <a:pt x="19026" y="18818"/>
                  <a:pt x="21580" y="14861"/>
                  <a:pt x="21298" y="10150"/>
                </a:cubicBezTo>
                <a:cubicBezTo>
                  <a:pt x="21123" y="7231"/>
                  <a:pt x="20210" y="5162"/>
                  <a:pt x="18207" y="3149"/>
                </a:cubicBezTo>
                <a:cubicBezTo>
                  <a:pt x="16072" y="1005"/>
                  <a:pt x="13683" y="6"/>
                  <a:pt x="10676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99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0" name="صفحة ١٢٧ صفحة ١٢٧" descr="صفحة ١٢٧ صفحة ١٢٧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grpSp>
        <p:nvGrpSpPr>
          <p:cNvPr id="203" name="تجميع"/>
          <p:cNvGrpSpPr/>
          <p:nvPr/>
        </p:nvGrpSpPr>
        <p:grpSpPr>
          <a:xfrm>
            <a:off x="10610007" y="1069370"/>
            <a:ext cx="12928490" cy="6967442"/>
            <a:chOff x="0" y="0"/>
            <a:chExt cx="12928489" cy="6967440"/>
          </a:xfrm>
        </p:grpSpPr>
        <p:sp>
          <p:nvSpPr>
            <p:cNvPr id="201" name="الفصل ٨ - ٥ الزوايا"/>
            <p:cNvSpPr txBox="1"/>
            <p:nvPr/>
          </p:nvSpPr>
          <p:spPr>
            <a:xfrm>
              <a:off x="0" y="-1"/>
              <a:ext cx="12928490" cy="1346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8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٥ الزوايا </a:t>
              </a:r>
            </a:p>
          </p:txBody>
        </p:sp>
        <p:pic>
          <p:nvPicPr>
            <p:cNvPr id="202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5882" t="0" r="0" b="3314"/>
            <a:stretch>
              <a:fillRect/>
            </a:stretch>
          </p:blipFill>
          <p:spPr>
            <a:xfrm>
              <a:off x="9909455" y="915493"/>
              <a:ext cx="2760900" cy="605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5" y="0"/>
                  </a:moveTo>
                  <a:lnTo>
                    <a:pt x="2450" y="326"/>
                  </a:lnTo>
                  <a:cubicBezTo>
                    <a:pt x="3365" y="781"/>
                    <a:pt x="5101" y="1108"/>
                    <a:pt x="7489" y="1276"/>
                  </a:cubicBezTo>
                  <a:cubicBezTo>
                    <a:pt x="9716" y="1433"/>
                    <a:pt x="9749" y="1447"/>
                    <a:pt x="10243" y="2404"/>
                  </a:cubicBezTo>
                  <a:cubicBezTo>
                    <a:pt x="10507" y="2915"/>
                    <a:pt x="10495" y="3039"/>
                    <a:pt x="10171" y="3147"/>
                  </a:cubicBezTo>
                  <a:cubicBezTo>
                    <a:pt x="9958" y="3219"/>
                    <a:pt x="9737" y="3387"/>
                    <a:pt x="9681" y="3521"/>
                  </a:cubicBezTo>
                  <a:cubicBezTo>
                    <a:pt x="9584" y="3751"/>
                    <a:pt x="9313" y="3767"/>
                    <a:pt x="5145" y="3799"/>
                  </a:cubicBezTo>
                  <a:cubicBezTo>
                    <a:pt x="2436" y="3820"/>
                    <a:pt x="575" y="3885"/>
                    <a:pt x="357" y="3968"/>
                  </a:cubicBezTo>
                  <a:cubicBezTo>
                    <a:pt x="68" y="4077"/>
                    <a:pt x="0" y="5710"/>
                    <a:pt x="0" y="12612"/>
                  </a:cubicBezTo>
                  <a:cubicBezTo>
                    <a:pt x="0" y="18242"/>
                    <a:pt x="95" y="21203"/>
                    <a:pt x="279" y="21361"/>
                  </a:cubicBezTo>
                  <a:cubicBezTo>
                    <a:pt x="548" y="21590"/>
                    <a:pt x="944" y="21600"/>
                    <a:pt x="10106" y="21600"/>
                  </a:cubicBezTo>
                  <a:cubicBezTo>
                    <a:pt x="18562" y="21600"/>
                    <a:pt x="19670" y="21577"/>
                    <a:pt x="19815" y="21405"/>
                  </a:cubicBezTo>
                  <a:cubicBezTo>
                    <a:pt x="20029" y="21149"/>
                    <a:pt x="20029" y="4277"/>
                    <a:pt x="19815" y="4021"/>
                  </a:cubicBezTo>
                  <a:cubicBezTo>
                    <a:pt x="19678" y="3858"/>
                    <a:pt x="19117" y="3826"/>
                    <a:pt x="16431" y="3826"/>
                  </a:cubicBezTo>
                  <a:cubicBezTo>
                    <a:pt x="13600" y="3826"/>
                    <a:pt x="13194" y="3801"/>
                    <a:pt x="13065" y="3611"/>
                  </a:cubicBezTo>
                  <a:cubicBezTo>
                    <a:pt x="12985" y="3492"/>
                    <a:pt x="12807" y="3296"/>
                    <a:pt x="12668" y="3177"/>
                  </a:cubicBezTo>
                  <a:cubicBezTo>
                    <a:pt x="12504" y="3038"/>
                    <a:pt x="12523" y="2752"/>
                    <a:pt x="12723" y="2375"/>
                  </a:cubicBezTo>
                  <a:cubicBezTo>
                    <a:pt x="13297" y="1300"/>
                    <a:pt x="13021" y="1358"/>
                    <a:pt x="17558" y="1358"/>
                  </a:cubicBezTo>
                  <a:lnTo>
                    <a:pt x="21600" y="1358"/>
                  </a:lnTo>
                  <a:lnTo>
                    <a:pt x="21600" y="678"/>
                  </a:lnTo>
                  <a:lnTo>
                    <a:pt x="21600" y="0"/>
                  </a:lnTo>
                  <a:lnTo>
                    <a:pt x="11696" y="0"/>
                  </a:lnTo>
                  <a:lnTo>
                    <a:pt x="1795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04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808773" y="4857768"/>
            <a:ext cx="9110205" cy="2514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20336" t="21324" r="2265" b="18798"/>
          <a:stretch>
            <a:fillRect/>
          </a:stretch>
        </p:blipFill>
        <p:spPr>
          <a:xfrm>
            <a:off x="7216124" y="7661374"/>
            <a:ext cx="8847606" cy="4316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589" fill="norm" stroke="1" extrusionOk="0">
                <a:moveTo>
                  <a:pt x="8949" y="0"/>
                </a:moveTo>
                <a:cubicBezTo>
                  <a:pt x="8195" y="-1"/>
                  <a:pt x="7247" y="13"/>
                  <a:pt x="6051" y="35"/>
                </a:cubicBezTo>
                <a:cubicBezTo>
                  <a:pt x="809" y="136"/>
                  <a:pt x="503" y="178"/>
                  <a:pt x="264" y="847"/>
                </a:cubicBezTo>
                <a:cubicBezTo>
                  <a:pt x="88" y="1342"/>
                  <a:pt x="0" y="3292"/>
                  <a:pt x="0" y="5240"/>
                </a:cubicBezTo>
                <a:cubicBezTo>
                  <a:pt x="0" y="7189"/>
                  <a:pt x="88" y="9138"/>
                  <a:pt x="264" y="9633"/>
                </a:cubicBezTo>
                <a:cubicBezTo>
                  <a:pt x="489" y="10264"/>
                  <a:pt x="807" y="10358"/>
                  <a:pt x="3237" y="10520"/>
                </a:cubicBezTo>
                <a:lnTo>
                  <a:pt x="5957" y="10703"/>
                </a:lnTo>
                <a:lnTo>
                  <a:pt x="6012" y="12878"/>
                </a:lnTo>
                <a:cubicBezTo>
                  <a:pt x="6054" y="14572"/>
                  <a:pt x="6001" y="15152"/>
                  <a:pt x="5773" y="15495"/>
                </a:cubicBezTo>
                <a:cubicBezTo>
                  <a:pt x="5501" y="15903"/>
                  <a:pt x="5503" y="16016"/>
                  <a:pt x="5801" y="17051"/>
                </a:cubicBezTo>
                <a:cubicBezTo>
                  <a:pt x="5978" y="17666"/>
                  <a:pt x="6138" y="18170"/>
                  <a:pt x="6156" y="18170"/>
                </a:cubicBezTo>
                <a:cubicBezTo>
                  <a:pt x="6174" y="18170"/>
                  <a:pt x="6349" y="17610"/>
                  <a:pt x="6546" y="16928"/>
                </a:cubicBezTo>
                <a:cubicBezTo>
                  <a:pt x="6899" y="15699"/>
                  <a:pt x="6899" y="15685"/>
                  <a:pt x="6554" y="15501"/>
                </a:cubicBezTo>
                <a:cubicBezTo>
                  <a:pt x="6247" y="15336"/>
                  <a:pt x="6212" y="15043"/>
                  <a:pt x="6259" y="13009"/>
                </a:cubicBezTo>
                <a:lnTo>
                  <a:pt x="6312" y="10703"/>
                </a:lnTo>
                <a:lnTo>
                  <a:pt x="9203" y="10520"/>
                </a:lnTo>
                <a:cubicBezTo>
                  <a:pt x="11510" y="10375"/>
                  <a:pt x="12127" y="10230"/>
                  <a:pt x="12261" y="9794"/>
                </a:cubicBezTo>
                <a:cubicBezTo>
                  <a:pt x="12353" y="9493"/>
                  <a:pt x="12431" y="7406"/>
                  <a:pt x="12432" y="5157"/>
                </a:cubicBezTo>
                <a:cubicBezTo>
                  <a:pt x="12435" y="1246"/>
                  <a:pt x="12416" y="1043"/>
                  <a:pt x="12011" y="498"/>
                </a:cubicBezTo>
                <a:cubicBezTo>
                  <a:pt x="11736" y="129"/>
                  <a:pt x="11212" y="2"/>
                  <a:pt x="8949" y="0"/>
                </a:cubicBezTo>
                <a:close/>
                <a:moveTo>
                  <a:pt x="18299" y="5057"/>
                </a:moveTo>
                <a:cubicBezTo>
                  <a:pt x="17458" y="5057"/>
                  <a:pt x="17404" y="5110"/>
                  <a:pt x="17573" y="5758"/>
                </a:cubicBezTo>
                <a:cubicBezTo>
                  <a:pt x="17728" y="6350"/>
                  <a:pt x="17659" y="6581"/>
                  <a:pt x="17131" y="7251"/>
                </a:cubicBezTo>
                <a:cubicBezTo>
                  <a:pt x="16766" y="7714"/>
                  <a:pt x="16381" y="7944"/>
                  <a:pt x="16205" y="7805"/>
                </a:cubicBezTo>
                <a:cubicBezTo>
                  <a:pt x="15997" y="7641"/>
                  <a:pt x="15762" y="7911"/>
                  <a:pt x="15455" y="8664"/>
                </a:cubicBezTo>
                <a:cubicBezTo>
                  <a:pt x="14884" y="10067"/>
                  <a:pt x="7144" y="19163"/>
                  <a:pt x="6563" y="19115"/>
                </a:cubicBezTo>
                <a:cubicBezTo>
                  <a:pt x="6248" y="19089"/>
                  <a:pt x="6120" y="19296"/>
                  <a:pt x="6078" y="19901"/>
                </a:cubicBezTo>
                <a:cubicBezTo>
                  <a:pt x="6013" y="20842"/>
                  <a:pt x="6490" y="21410"/>
                  <a:pt x="6804" y="20767"/>
                </a:cubicBezTo>
                <a:cubicBezTo>
                  <a:pt x="7101" y="20157"/>
                  <a:pt x="17429" y="20189"/>
                  <a:pt x="17727" y="20800"/>
                </a:cubicBezTo>
                <a:cubicBezTo>
                  <a:pt x="17899" y="21153"/>
                  <a:pt x="18018" y="21153"/>
                  <a:pt x="18293" y="20800"/>
                </a:cubicBezTo>
                <a:cubicBezTo>
                  <a:pt x="18484" y="20555"/>
                  <a:pt x="18969" y="20354"/>
                  <a:pt x="19369" y="20354"/>
                </a:cubicBezTo>
                <a:cubicBezTo>
                  <a:pt x="19945" y="20354"/>
                  <a:pt x="20118" y="20505"/>
                  <a:pt x="20190" y="21070"/>
                </a:cubicBezTo>
                <a:cubicBezTo>
                  <a:pt x="20235" y="21422"/>
                  <a:pt x="20260" y="21599"/>
                  <a:pt x="20358" y="21589"/>
                </a:cubicBezTo>
                <a:cubicBezTo>
                  <a:pt x="20456" y="21578"/>
                  <a:pt x="20626" y="21381"/>
                  <a:pt x="20958" y="20989"/>
                </a:cubicBezTo>
                <a:cubicBezTo>
                  <a:pt x="21330" y="20550"/>
                  <a:pt x="21600" y="20080"/>
                  <a:pt x="21559" y="19945"/>
                </a:cubicBezTo>
                <a:cubicBezTo>
                  <a:pt x="21519" y="19810"/>
                  <a:pt x="21212" y="19367"/>
                  <a:pt x="20876" y="18960"/>
                </a:cubicBezTo>
                <a:lnTo>
                  <a:pt x="20264" y="18220"/>
                </a:lnTo>
                <a:lnTo>
                  <a:pt x="20209" y="19014"/>
                </a:lnTo>
                <a:cubicBezTo>
                  <a:pt x="20164" y="19660"/>
                  <a:pt x="20018" y="19828"/>
                  <a:pt x="19428" y="19917"/>
                </a:cubicBezTo>
                <a:cubicBezTo>
                  <a:pt x="18938" y="19991"/>
                  <a:pt x="18630" y="19844"/>
                  <a:pt x="18476" y="19463"/>
                </a:cubicBezTo>
                <a:cubicBezTo>
                  <a:pt x="18188" y="18750"/>
                  <a:pt x="17865" y="18744"/>
                  <a:pt x="17581" y="19445"/>
                </a:cubicBezTo>
                <a:cubicBezTo>
                  <a:pt x="17395" y="19906"/>
                  <a:pt x="16605" y="19991"/>
                  <a:pt x="12513" y="19991"/>
                </a:cubicBezTo>
                <a:cubicBezTo>
                  <a:pt x="9599" y="19991"/>
                  <a:pt x="7623" y="19850"/>
                  <a:pt x="7559" y="19639"/>
                </a:cubicBezTo>
                <a:cubicBezTo>
                  <a:pt x="7429" y="19206"/>
                  <a:pt x="7944" y="18529"/>
                  <a:pt x="12107" y="13662"/>
                </a:cubicBezTo>
                <a:cubicBezTo>
                  <a:pt x="13928" y="11534"/>
                  <a:pt x="15593" y="9794"/>
                  <a:pt x="15808" y="9794"/>
                </a:cubicBezTo>
                <a:cubicBezTo>
                  <a:pt x="16023" y="9794"/>
                  <a:pt x="16357" y="9379"/>
                  <a:pt x="16551" y="8875"/>
                </a:cubicBezTo>
                <a:cubicBezTo>
                  <a:pt x="16744" y="8370"/>
                  <a:pt x="17130" y="7714"/>
                  <a:pt x="17410" y="7418"/>
                </a:cubicBezTo>
                <a:cubicBezTo>
                  <a:pt x="17871" y="6928"/>
                  <a:pt x="17934" y="6937"/>
                  <a:pt x="18091" y="7513"/>
                </a:cubicBezTo>
                <a:cubicBezTo>
                  <a:pt x="18287" y="8232"/>
                  <a:pt x="18268" y="8261"/>
                  <a:pt x="18807" y="6423"/>
                </a:cubicBezTo>
                <a:lnTo>
                  <a:pt x="19207" y="5057"/>
                </a:lnTo>
                <a:lnTo>
                  <a:pt x="18299" y="5057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09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0" name="صفحة ١٢٧ صفحة ١٢٧" descr="صفحة ١٢٧ صفحة ١٢٧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grpSp>
        <p:nvGrpSpPr>
          <p:cNvPr id="213" name="تجميع"/>
          <p:cNvGrpSpPr/>
          <p:nvPr/>
        </p:nvGrpSpPr>
        <p:grpSpPr>
          <a:xfrm>
            <a:off x="10610007" y="1069370"/>
            <a:ext cx="12928490" cy="6967442"/>
            <a:chOff x="0" y="0"/>
            <a:chExt cx="12928489" cy="6967440"/>
          </a:xfrm>
        </p:grpSpPr>
        <p:sp>
          <p:nvSpPr>
            <p:cNvPr id="211" name="الفصل ٨ - ٥ الزوايا"/>
            <p:cNvSpPr txBox="1"/>
            <p:nvPr/>
          </p:nvSpPr>
          <p:spPr>
            <a:xfrm>
              <a:off x="0" y="-1"/>
              <a:ext cx="12928490" cy="1346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8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٥ الزوايا </a:t>
              </a:r>
            </a:p>
          </p:txBody>
        </p:sp>
        <p:pic>
          <p:nvPicPr>
            <p:cNvPr id="212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5882" t="0" r="0" b="3314"/>
            <a:stretch>
              <a:fillRect/>
            </a:stretch>
          </p:blipFill>
          <p:spPr>
            <a:xfrm>
              <a:off x="9909455" y="915493"/>
              <a:ext cx="2760900" cy="605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5" y="0"/>
                  </a:moveTo>
                  <a:lnTo>
                    <a:pt x="2450" y="326"/>
                  </a:lnTo>
                  <a:cubicBezTo>
                    <a:pt x="3365" y="781"/>
                    <a:pt x="5101" y="1108"/>
                    <a:pt x="7489" y="1276"/>
                  </a:cubicBezTo>
                  <a:cubicBezTo>
                    <a:pt x="9716" y="1433"/>
                    <a:pt x="9749" y="1447"/>
                    <a:pt x="10243" y="2404"/>
                  </a:cubicBezTo>
                  <a:cubicBezTo>
                    <a:pt x="10507" y="2915"/>
                    <a:pt x="10495" y="3039"/>
                    <a:pt x="10171" y="3147"/>
                  </a:cubicBezTo>
                  <a:cubicBezTo>
                    <a:pt x="9958" y="3219"/>
                    <a:pt x="9737" y="3387"/>
                    <a:pt x="9681" y="3521"/>
                  </a:cubicBezTo>
                  <a:cubicBezTo>
                    <a:pt x="9584" y="3751"/>
                    <a:pt x="9313" y="3767"/>
                    <a:pt x="5145" y="3799"/>
                  </a:cubicBezTo>
                  <a:cubicBezTo>
                    <a:pt x="2436" y="3820"/>
                    <a:pt x="575" y="3885"/>
                    <a:pt x="357" y="3968"/>
                  </a:cubicBezTo>
                  <a:cubicBezTo>
                    <a:pt x="68" y="4077"/>
                    <a:pt x="0" y="5710"/>
                    <a:pt x="0" y="12612"/>
                  </a:cubicBezTo>
                  <a:cubicBezTo>
                    <a:pt x="0" y="18242"/>
                    <a:pt x="95" y="21203"/>
                    <a:pt x="279" y="21361"/>
                  </a:cubicBezTo>
                  <a:cubicBezTo>
                    <a:pt x="548" y="21590"/>
                    <a:pt x="944" y="21600"/>
                    <a:pt x="10106" y="21600"/>
                  </a:cubicBezTo>
                  <a:cubicBezTo>
                    <a:pt x="18562" y="21600"/>
                    <a:pt x="19670" y="21577"/>
                    <a:pt x="19815" y="21405"/>
                  </a:cubicBezTo>
                  <a:cubicBezTo>
                    <a:pt x="20029" y="21149"/>
                    <a:pt x="20029" y="4277"/>
                    <a:pt x="19815" y="4021"/>
                  </a:cubicBezTo>
                  <a:cubicBezTo>
                    <a:pt x="19678" y="3858"/>
                    <a:pt x="19117" y="3826"/>
                    <a:pt x="16431" y="3826"/>
                  </a:cubicBezTo>
                  <a:cubicBezTo>
                    <a:pt x="13600" y="3826"/>
                    <a:pt x="13194" y="3801"/>
                    <a:pt x="13065" y="3611"/>
                  </a:cubicBezTo>
                  <a:cubicBezTo>
                    <a:pt x="12985" y="3492"/>
                    <a:pt x="12807" y="3296"/>
                    <a:pt x="12668" y="3177"/>
                  </a:cubicBezTo>
                  <a:cubicBezTo>
                    <a:pt x="12504" y="3038"/>
                    <a:pt x="12523" y="2752"/>
                    <a:pt x="12723" y="2375"/>
                  </a:cubicBezTo>
                  <a:cubicBezTo>
                    <a:pt x="13297" y="1300"/>
                    <a:pt x="13021" y="1358"/>
                    <a:pt x="17558" y="1358"/>
                  </a:cubicBezTo>
                  <a:lnTo>
                    <a:pt x="21600" y="1358"/>
                  </a:lnTo>
                  <a:lnTo>
                    <a:pt x="21600" y="678"/>
                  </a:lnTo>
                  <a:lnTo>
                    <a:pt x="21600" y="0"/>
                  </a:lnTo>
                  <a:lnTo>
                    <a:pt x="11696" y="0"/>
                  </a:lnTo>
                  <a:lnTo>
                    <a:pt x="1795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14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85092" y="3300125"/>
            <a:ext cx="13183018" cy="77591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18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9" name="صفحة ١٢٧ صفحة ١٢٧" descr="صفحة ١٢٧ صفحة ١٢٧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grpSp>
        <p:nvGrpSpPr>
          <p:cNvPr id="222" name="تجميع"/>
          <p:cNvGrpSpPr/>
          <p:nvPr/>
        </p:nvGrpSpPr>
        <p:grpSpPr>
          <a:xfrm>
            <a:off x="10610007" y="1069370"/>
            <a:ext cx="12928490" cy="6967442"/>
            <a:chOff x="0" y="0"/>
            <a:chExt cx="12928489" cy="6967440"/>
          </a:xfrm>
        </p:grpSpPr>
        <p:sp>
          <p:nvSpPr>
            <p:cNvPr id="220" name="الفصل ٨ - ٥ الزوايا"/>
            <p:cNvSpPr txBox="1"/>
            <p:nvPr/>
          </p:nvSpPr>
          <p:spPr>
            <a:xfrm>
              <a:off x="0" y="-1"/>
              <a:ext cx="12928490" cy="1346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8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٥ الزوايا </a:t>
              </a:r>
            </a:p>
          </p:txBody>
        </p:sp>
        <p:pic>
          <p:nvPicPr>
            <p:cNvPr id="221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5882" t="0" r="0" b="3314"/>
            <a:stretch>
              <a:fillRect/>
            </a:stretch>
          </p:blipFill>
          <p:spPr>
            <a:xfrm>
              <a:off x="9909455" y="915493"/>
              <a:ext cx="2760900" cy="605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5" y="0"/>
                  </a:moveTo>
                  <a:lnTo>
                    <a:pt x="2450" y="326"/>
                  </a:lnTo>
                  <a:cubicBezTo>
                    <a:pt x="3365" y="781"/>
                    <a:pt x="5101" y="1108"/>
                    <a:pt x="7489" y="1276"/>
                  </a:cubicBezTo>
                  <a:cubicBezTo>
                    <a:pt x="9716" y="1433"/>
                    <a:pt x="9749" y="1447"/>
                    <a:pt x="10243" y="2404"/>
                  </a:cubicBezTo>
                  <a:cubicBezTo>
                    <a:pt x="10507" y="2915"/>
                    <a:pt x="10495" y="3039"/>
                    <a:pt x="10171" y="3147"/>
                  </a:cubicBezTo>
                  <a:cubicBezTo>
                    <a:pt x="9958" y="3219"/>
                    <a:pt x="9737" y="3387"/>
                    <a:pt x="9681" y="3521"/>
                  </a:cubicBezTo>
                  <a:cubicBezTo>
                    <a:pt x="9584" y="3751"/>
                    <a:pt x="9313" y="3767"/>
                    <a:pt x="5145" y="3799"/>
                  </a:cubicBezTo>
                  <a:cubicBezTo>
                    <a:pt x="2436" y="3820"/>
                    <a:pt x="575" y="3885"/>
                    <a:pt x="357" y="3968"/>
                  </a:cubicBezTo>
                  <a:cubicBezTo>
                    <a:pt x="68" y="4077"/>
                    <a:pt x="0" y="5710"/>
                    <a:pt x="0" y="12612"/>
                  </a:cubicBezTo>
                  <a:cubicBezTo>
                    <a:pt x="0" y="18242"/>
                    <a:pt x="95" y="21203"/>
                    <a:pt x="279" y="21361"/>
                  </a:cubicBezTo>
                  <a:cubicBezTo>
                    <a:pt x="548" y="21590"/>
                    <a:pt x="944" y="21600"/>
                    <a:pt x="10106" y="21600"/>
                  </a:cubicBezTo>
                  <a:cubicBezTo>
                    <a:pt x="18562" y="21600"/>
                    <a:pt x="19670" y="21577"/>
                    <a:pt x="19815" y="21405"/>
                  </a:cubicBezTo>
                  <a:cubicBezTo>
                    <a:pt x="20029" y="21149"/>
                    <a:pt x="20029" y="4277"/>
                    <a:pt x="19815" y="4021"/>
                  </a:cubicBezTo>
                  <a:cubicBezTo>
                    <a:pt x="19678" y="3858"/>
                    <a:pt x="19117" y="3826"/>
                    <a:pt x="16431" y="3826"/>
                  </a:cubicBezTo>
                  <a:cubicBezTo>
                    <a:pt x="13600" y="3826"/>
                    <a:pt x="13194" y="3801"/>
                    <a:pt x="13065" y="3611"/>
                  </a:cubicBezTo>
                  <a:cubicBezTo>
                    <a:pt x="12985" y="3492"/>
                    <a:pt x="12807" y="3296"/>
                    <a:pt x="12668" y="3177"/>
                  </a:cubicBezTo>
                  <a:cubicBezTo>
                    <a:pt x="12504" y="3038"/>
                    <a:pt x="12523" y="2752"/>
                    <a:pt x="12723" y="2375"/>
                  </a:cubicBezTo>
                  <a:cubicBezTo>
                    <a:pt x="13297" y="1300"/>
                    <a:pt x="13021" y="1358"/>
                    <a:pt x="17558" y="1358"/>
                  </a:cubicBezTo>
                  <a:lnTo>
                    <a:pt x="21600" y="1358"/>
                  </a:lnTo>
                  <a:lnTo>
                    <a:pt x="21600" y="678"/>
                  </a:lnTo>
                  <a:lnTo>
                    <a:pt x="21600" y="0"/>
                  </a:lnTo>
                  <a:lnTo>
                    <a:pt x="11696" y="0"/>
                  </a:lnTo>
                  <a:lnTo>
                    <a:pt x="1795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23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71501" y="4553077"/>
            <a:ext cx="14502377" cy="58483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27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8" name="صفحة ١٢٨ صفحة ١٢٨" descr="صفحة ١٢٨ صفحة ١٢٨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grpSp>
        <p:nvGrpSpPr>
          <p:cNvPr id="231" name="تجميع"/>
          <p:cNvGrpSpPr/>
          <p:nvPr/>
        </p:nvGrpSpPr>
        <p:grpSpPr>
          <a:xfrm>
            <a:off x="10610007" y="1069370"/>
            <a:ext cx="12928490" cy="6967442"/>
            <a:chOff x="0" y="0"/>
            <a:chExt cx="12928489" cy="6967440"/>
          </a:xfrm>
        </p:grpSpPr>
        <p:sp>
          <p:nvSpPr>
            <p:cNvPr id="229" name="الفصل ٨ - ٥ الزوايا"/>
            <p:cNvSpPr txBox="1"/>
            <p:nvPr/>
          </p:nvSpPr>
          <p:spPr>
            <a:xfrm>
              <a:off x="0" y="-1"/>
              <a:ext cx="12928490" cy="1346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8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٥ الزوايا </a:t>
              </a:r>
            </a:p>
          </p:txBody>
        </p:sp>
        <p:pic>
          <p:nvPicPr>
            <p:cNvPr id="230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5882" t="0" r="0" b="3314"/>
            <a:stretch>
              <a:fillRect/>
            </a:stretch>
          </p:blipFill>
          <p:spPr>
            <a:xfrm>
              <a:off x="9909455" y="915493"/>
              <a:ext cx="2760900" cy="605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5" y="0"/>
                  </a:moveTo>
                  <a:lnTo>
                    <a:pt x="2450" y="326"/>
                  </a:lnTo>
                  <a:cubicBezTo>
                    <a:pt x="3365" y="781"/>
                    <a:pt x="5101" y="1108"/>
                    <a:pt x="7489" y="1276"/>
                  </a:cubicBezTo>
                  <a:cubicBezTo>
                    <a:pt x="9716" y="1433"/>
                    <a:pt x="9749" y="1447"/>
                    <a:pt x="10243" y="2404"/>
                  </a:cubicBezTo>
                  <a:cubicBezTo>
                    <a:pt x="10507" y="2915"/>
                    <a:pt x="10495" y="3039"/>
                    <a:pt x="10171" y="3147"/>
                  </a:cubicBezTo>
                  <a:cubicBezTo>
                    <a:pt x="9958" y="3219"/>
                    <a:pt x="9737" y="3387"/>
                    <a:pt x="9681" y="3521"/>
                  </a:cubicBezTo>
                  <a:cubicBezTo>
                    <a:pt x="9584" y="3751"/>
                    <a:pt x="9313" y="3767"/>
                    <a:pt x="5145" y="3799"/>
                  </a:cubicBezTo>
                  <a:cubicBezTo>
                    <a:pt x="2436" y="3820"/>
                    <a:pt x="575" y="3885"/>
                    <a:pt x="357" y="3968"/>
                  </a:cubicBezTo>
                  <a:cubicBezTo>
                    <a:pt x="68" y="4077"/>
                    <a:pt x="0" y="5710"/>
                    <a:pt x="0" y="12612"/>
                  </a:cubicBezTo>
                  <a:cubicBezTo>
                    <a:pt x="0" y="18242"/>
                    <a:pt x="95" y="21203"/>
                    <a:pt x="279" y="21361"/>
                  </a:cubicBezTo>
                  <a:cubicBezTo>
                    <a:pt x="548" y="21590"/>
                    <a:pt x="944" y="21600"/>
                    <a:pt x="10106" y="21600"/>
                  </a:cubicBezTo>
                  <a:cubicBezTo>
                    <a:pt x="18562" y="21600"/>
                    <a:pt x="19670" y="21577"/>
                    <a:pt x="19815" y="21405"/>
                  </a:cubicBezTo>
                  <a:cubicBezTo>
                    <a:pt x="20029" y="21149"/>
                    <a:pt x="20029" y="4277"/>
                    <a:pt x="19815" y="4021"/>
                  </a:cubicBezTo>
                  <a:cubicBezTo>
                    <a:pt x="19678" y="3858"/>
                    <a:pt x="19117" y="3826"/>
                    <a:pt x="16431" y="3826"/>
                  </a:cubicBezTo>
                  <a:cubicBezTo>
                    <a:pt x="13600" y="3826"/>
                    <a:pt x="13194" y="3801"/>
                    <a:pt x="13065" y="3611"/>
                  </a:cubicBezTo>
                  <a:cubicBezTo>
                    <a:pt x="12985" y="3492"/>
                    <a:pt x="12807" y="3296"/>
                    <a:pt x="12668" y="3177"/>
                  </a:cubicBezTo>
                  <a:cubicBezTo>
                    <a:pt x="12504" y="3038"/>
                    <a:pt x="12523" y="2752"/>
                    <a:pt x="12723" y="2375"/>
                  </a:cubicBezTo>
                  <a:cubicBezTo>
                    <a:pt x="13297" y="1300"/>
                    <a:pt x="13021" y="1358"/>
                    <a:pt x="17558" y="1358"/>
                  </a:cubicBezTo>
                  <a:lnTo>
                    <a:pt x="21600" y="1358"/>
                  </a:lnTo>
                  <a:lnTo>
                    <a:pt x="21600" y="678"/>
                  </a:lnTo>
                  <a:lnTo>
                    <a:pt x="21600" y="0"/>
                  </a:lnTo>
                  <a:lnTo>
                    <a:pt x="11696" y="0"/>
                  </a:lnTo>
                  <a:lnTo>
                    <a:pt x="1795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32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77178" y="3956428"/>
            <a:ext cx="13240943" cy="6770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