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696"/>
    <a:srgbClr val="883994"/>
    <a:srgbClr val="624097"/>
    <a:srgbClr val="9704C7"/>
    <a:srgbClr val="CC00FF"/>
    <a:srgbClr val="E6DA61"/>
    <a:srgbClr val="9900CC"/>
    <a:srgbClr val="9966FF"/>
    <a:srgbClr val="CC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12/07/44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emf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7.wdp"/><Relationship Id="rId3" Type="http://schemas.openxmlformats.org/officeDocument/2006/relationships/image" Target="../media/image13.emf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921" y="1627025"/>
            <a:ext cx="5666787" cy="344329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29" y="1644609"/>
            <a:ext cx="5493869" cy="364575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97128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3529422" y="3163919"/>
            <a:ext cx="7205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534475" y="3165715"/>
            <a:ext cx="7107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328094" y="3709955"/>
            <a:ext cx="921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٦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78458" y="3707238"/>
            <a:ext cx="7726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020398" y="388611"/>
            <a:ext cx="21352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اختبار الفصل 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3529421" y="4286140"/>
            <a:ext cx="7205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34475" y="4286474"/>
            <a:ext cx="7205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284132" y="4825253"/>
            <a:ext cx="9658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smtClean="0">
                <a:solidFill>
                  <a:schemeClr val="accent1">
                    <a:lumMod val="75000"/>
                  </a:schemeClr>
                </a:solidFill>
              </a:rPr>
              <a:t>= 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534475" y="4823161"/>
            <a:ext cx="7144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7041673" y="4402081"/>
            <a:ext cx="800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ar-S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604358" y="3014553"/>
            <a:ext cx="800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</a:t>
            </a:r>
            <a:endParaRPr lang="ar-S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11" y="229607"/>
            <a:ext cx="1125655" cy="118351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486" b="95327" l="935" r="99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68" y="5237444"/>
            <a:ext cx="2268779" cy="16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26" grpId="0"/>
      <p:bldP spid="27" grpId="0"/>
      <p:bldP spid="28" grpId="0"/>
      <p:bldP spid="29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97128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5020398" y="388611"/>
            <a:ext cx="21352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اختبار الفصل 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11" y="229607"/>
            <a:ext cx="1125655" cy="118351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1230" y="1628771"/>
            <a:ext cx="5271643" cy="419012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189" y="2277380"/>
            <a:ext cx="5357309" cy="1888295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9345298" y="4137702"/>
            <a:ext cx="1864893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/>
          <p:cNvSpPr txBox="1"/>
          <p:nvPr/>
        </p:nvSpPr>
        <p:spPr>
          <a:xfrm>
            <a:off x="1306324" y="4348717"/>
            <a:ext cx="32283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صفحات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8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64" y="1582538"/>
            <a:ext cx="5567895" cy="368743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863" y="1501215"/>
            <a:ext cx="5891504" cy="425425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97128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5020398" y="388611"/>
            <a:ext cx="21352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اختبار الفصل 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11" y="229607"/>
            <a:ext cx="1125655" cy="1183516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9003323" y="5107873"/>
            <a:ext cx="2129501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/>
          <p:cNvSpPr txBox="1"/>
          <p:nvPr/>
        </p:nvSpPr>
        <p:spPr>
          <a:xfrm>
            <a:off x="1371736" y="4631940"/>
            <a:ext cx="1540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٢٥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دورة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881909"/>
              </p:ext>
            </p:extLst>
          </p:nvPr>
        </p:nvGraphicFramePr>
        <p:xfrm>
          <a:off x="582374" y="5334409"/>
          <a:ext cx="4658946" cy="76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76491">
                  <a:extLst>
                    <a:ext uri="{9D8B030D-6E8A-4147-A177-3AD203B41FA5}">
                      <a16:colId xmlns:a16="http://schemas.microsoft.com/office/drawing/2014/main" val="3940430097"/>
                    </a:ext>
                  </a:extLst>
                </a:gridCol>
                <a:gridCol w="776491">
                  <a:extLst>
                    <a:ext uri="{9D8B030D-6E8A-4147-A177-3AD203B41FA5}">
                      <a16:colId xmlns:a16="http://schemas.microsoft.com/office/drawing/2014/main" val="4201680598"/>
                    </a:ext>
                  </a:extLst>
                </a:gridCol>
                <a:gridCol w="776491">
                  <a:extLst>
                    <a:ext uri="{9D8B030D-6E8A-4147-A177-3AD203B41FA5}">
                      <a16:colId xmlns:a16="http://schemas.microsoft.com/office/drawing/2014/main" val="256120652"/>
                    </a:ext>
                  </a:extLst>
                </a:gridCol>
                <a:gridCol w="776491">
                  <a:extLst>
                    <a:ext uri="{9D8B030D-6E8A-4147-A177-3AD203B41FA5}">
                      <a16:colId xmlns:a16="http://schemas.microsoft.com/office/drawing/2014/main" val="1632678416"/>
                    </a:ext>
                  </a:extLst>
                </a:gridCol>
                <a:gridCol w="776491">
                  <a:extLst>
                    <a:ext uri="{9D8B030D-6E8A-4147-A177-3AD203B41FA5}">
                      <a16:colId xmlns:a16="http://schemas.microsoft.com/office/drawing/2014/main" val="2444233924"/>
                    </a:ext>
                  </a:extLst>
                </a:gridCol>
                <a:gridCol w="776491">
                  <a:extLst>
                    <a:ext uri="{9D8B030D-6E8A-4147-A177-3AD203B41FA5}">
                      <a16:colId xmlns:a16="http://schemas.microsoft.com/office/drawing/2014/main" val="1550231656"/>
                    </a:ext>
                  </a:extLst>
                </a:gridCol>
              </a:tblGrid>
              <a:tr h="24398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اليوم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السبت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الأحد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الاثنين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الثلاثاء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الأربعاء</a:t>
                      </a: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506619"/>
                  </a:ext>
                </a:extLst>
              </a:tr>
              <a:tr h="24398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الدورات</a:t>
                      </a:r>
                      <a:endParaRPr lang="ar-SA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٥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١٠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١٥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٢٠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٢٥</a:t>
                      </a:r>
                      <a:endParaRPr lang="ar-SA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748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4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97128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5020398" y="388611"/>
            <a:ext cx="21352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اختبار الفصل 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11" y="229607"/>
            <a:ext cx="1125655" cy="1183516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1999493" y="4199108"/>
            <a:ext cx="21305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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= ٥٤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4422" y="1695238"/>
            <a:ext cx="5724856" cy="253917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284" y="2288053"/>
            <a:ext cx="5510536" cy="1772329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7354394" y="4459727"/>
            <a:ext cx="32283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صواني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999493" y="4827163"/>
            <a:ext cx="21305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٦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= ٥٤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4" b="25128"/>
          <a:stretch/>
        </p:blipFill>
        <p:spPr>
          <a:xfrm>
            <a:off x="4482992" y="5043136"/>
            <a:ext cx="4453858" cy="1728232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6617148" y="5867222"/>
            <a:ext cx="21501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إلى اللقاء يا رائعون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2904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/>
      <p:bldP spid="20" grpId="0"/>
      <p:bldP spid="2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93</Words>
  <Application>Microsoft Office PowerPoint</Application>
  <PresentationFormat>شاشة عريضة</PresentationFormat>
  <Paragraphs>40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90</cp:revision>
  <dcterms:created xsi:type="dcterms:W3CDTF">2022-12-02T21:48:32Z</dcterms:created>
  <dcterms:modified xsi:type="dcterms:W3CDTF">2023-02-02T06:04:26Z</dcterms:modified>
</cp:coreProperties>
</file>