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35.png"/><Relationship Id="rId7" Type="http://schemas.openxmlformats.org/officeDocument/2006/relationships/image" Target="../media/image4.jpeg"/><Relationship Id="rId8" Type="http://schemas.openxmlformats.org/officeDocument/2006/relationships/image" Target="../media/image3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1ln9JSUyGqc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٩ المستوى الإحداثي"/>
          <p:cNvSpPr txBox="1"/>
          <p:nvPr/>
        </p:nvSpPr>
        <p:spPr>
          <a:xfrm>
            <a:off x="8594702" y="4791414"/>
            <a:ext cx="6820970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-٩ المستوى الإحداثي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1" name="صفحة ١٤٥ صفحة ١٤٥" descr="صفحة ١٤٥ صفحة ١٤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4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10339" y="4218368"/>
            <a:ext cx="8515759" cy="7939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37425" y="5227122"/>
            <a:ext cx="4861464" cy="5288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966966" y="3715454"/>
            <a:ext cx="9258280" cy="104274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179879"/>
            <a:ext cx="24597753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0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5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51932" y="3969710"/>
            <a:ext cx="8025482" cy="7482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487843" y="3809723"/>
            <a:ext cx="8351819" cy="108936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6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022701" y="7388641"/>
            <a:ext cx="9761941" cy="3011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صفحة ١٤٥ صفحة ١٤٥" descr="صفحة ١٤٥ صفحة ١٤٥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9473772">
            <a:off x="947122" y="2440122"/>
            <a:ext cx="7945182" cy="2108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06987" y="3087883"/>
            <a:ext cx="16341103" cy="844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9"/>
          <a:stretch>
            <a:fillRect/>
          </a:stretch>
        </p:blipFill>
        <p:spPr>
          <a:xfrm>
            <a:off x="18327024" y="10746414"/>
            <a:ext cx="1968501" cy="2064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4" h="21248" fill="norm" stroke="1" extrusionOk="0">
                <a:moveTo>
                  <a:pt x="11333" y="0"/>
                </a:moveTo>
                <a:cubicBezTo>
                  <a:pt x="9845" y="0"/>
                  <a:pt x="9324" y="500"/>
                  <a:pt x="8951" y="2292"/>
                </a:cubicBezTo>
                <a:cubicBezTo>
                  <a:pt x="8332" y="5272"/>
                  <a:pt x="7628" y="5617"/>
                  <a:pt x="5900" y="3779"/>
                </a:cubicBezTo>
                <a:cubicBezTo>
                  <a:pt x="5124" y="2953"/>
                  <a:pt x="4189" y="2279"/>
                  <a:pt x="3822" y="2279"/>
                </a:cubicBezTo>
                <a:cubicBezTo>
                  <a:pt x="2438" y="2279"/>
                  <a:pt x="0" y="5388"/>
                  <a:pt x="0" y="7153"/>
                </a:cubicBezTo>
                <a:cubicBezTo>
                  <a:pt x="0" y="8576"/>
                  <a:pt x="530" y="9104"/>
                  <a:pt x="2355" y="9489"/>
                </a:cubicBezTo>
                <a:cubicBezTo>
                  <a:pt x="5808" y="10219"/>
                  <a:pt x="5954" y="11197"/>
                  <a:pt x="2794" y="12467"/>
                </a:cubicBezTo>
                <a:cubicBezTo>
                  <a:pt x="-449" y="13771"/>
                  <a:pt x="-696" y="15079"/>
                  <a:pt x="1778" y="17847"/>
                </a:cubicBezTo>
                <a:cubicBezTo>
                  <a:pt x="3835" y="20148"/>
                  <a:pt x="5644" y="19854"/>
                  <a:pt x="6996" y="16998"/>
                </a:cubicBezTo>
                <a:cubicBezTo>
                  <a:pt x="8101" y="14663"/>
                  <a:pt x="9466" y="15296"/>
                  <a:pt x="9466" y="18141"/>
                </a:cubicBezTo>
                <a:cubicBezTo>
                  <a:pt x="9466" y="19300"/>
                  <a:pt x="9703" y="20473"/>
                  <a:pt x="9992" y="20752"/>
                </a:cubicBezTo>
                <a:cubicBezTo>
                  <a:pt x="10874" y="21600"/>
                  <a:pt x="13814" y="21317"/>
                  <a:pt x="15349" y="20237"/>
                </a:cubicBezTo>
                <a:cubicBezTo>
                  <a:pt x="16463" y="19453"/>
                  <a:pt x="16668" y="18705"/>
                  <a:pt x="16226" y="17010"/>
                </a:cubicBezTo>
                <a:cubicBezTo>
                  <a:pt x="15443" y="14008"/>
                  <a:pt x="15389" y="14092"/>
                  <a:pt x="18312" y="13664"/>
                </a:cubicBezTo>
                <a:cubicBezTo>
                  <a:pt x="20748" y="13308"/>
                  <a:pt x="20904" y="13100"/>
                  <a:pt x="20904" y="10249"/>
                </a:cubicBezTo>
                <a:cubicBezTo>
                  <a:pt x="20904" y="7302"/>
                  <a:pt x="20823" y="7210"/>
                  <a:pt x="18143" y="7120"/>
                </a:cubicBezTo>
                <a:cubicBezTo>
                  <a:pt x="14045" y="6983"/>
                  <a:pt x="14055" y="6991"/>
                  <a:pt x="15522" y="4837"/>
                </a:cubicBezTo>
                <a:cubicBezTo>
                  <a:pt x="16838" y="2903"/>
                  <a:pt x="16824" y="2797"/>
                  <a:pt x="15058" y="1422"/>
                </a:cubicBezTo>
                <a:cubicBezTo>
                  <a:pt x="14056" y="640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9" name="تجميع"/>
          <p:cNvGrpSpPr/>
          <p:nvPr/>
        </p:nvGrpSpPr>
        <p:grpSpPr>
          <a:xfrm>
            <a:off x="15958272" y="8864350"/>
            <a:ext cx="5211494" cy="1473167"/>
            <a:chOff x="0" y="0"/>
            <a:chExt cx="5211493" cy="1473166"/>
          </a:xfrm>
        </p:grpSpPr>
        <p:sp>
          <p:nvSpPr>
            <p:cNvPr id="277" name="خط"/>
            <p:cNvSpPr/>
            <p:nvPr/>
          </p:nvSpPr>
          <p:spPr>
            <a:xfrm>
              <a:off x="0" y="1473166"/>
              <a:ext cx="5211493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8" name="خط"/>
            <p:cNvSpPr/>
            <p:nvPr/>
          </p:nvSpPr>
          <p:spPr>
            <a:xfrm>
              <a:off x="-1" y="0"/>
              <a:ext cx="5211494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80" name="صفحة ١٤٦ صفحة ١٤٦" descr="صفحة ١٤٦ صفحة ١٤٦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470401" y="2749419"/>
            <a:ext cx="8843869" cy="2222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5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28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2" name="صفحة ١٤٧ صفحة ١٤٧" descr="صفحة ١٤٧ صفحة ١٤٧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29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82399" y="6378273"/>
            <a:ext cx="16055338" cy="17710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تجميع"/>
          <p:cNvGrpSpPr/>
          <p:nvPr/>
        </p:nvGrpSpPr>
        <p:grpSpPr>
          <a:xfrm>
            <a:off x="7124648" y="8864350"/>
            <a:ext cx="14045117" cy="1713356"/>
            <a:chOff x="-2" y="0"/>
            <a:chExt cx="14045115" cy="1713355"/>
          </a:xfrm>
        </p:grpSpPr>
        <p:sp>
          <p:nvSpPr>
            <p:cNvPr id="294" name="خط"/>
            <p:cNvSpPr/>
            <p:nvPr/>
          </p:nvSpPr>
          <p:spPr>
            <a:xfrm>
              <a:off x="0" y="1713355"/>
              <a:ext cx="1404511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5" name="خط"/>
            <p:cNvSpPr/>
            <p:nvPr/>
          </p:nvSpPr>
          <p:spPr>
            <a:xfrm>
              <a:off x="-3" y="0"/>
              <a:ext cx="14045114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4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0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03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3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0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1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3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19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2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8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2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3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29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8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34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1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40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3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1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46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50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47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4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49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51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5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56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5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60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57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58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59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62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0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6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6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4"/>
          <a:stretch>
            <a:fillRect/>
          </a:stretch>
        </p:blipFill>
        <p:spPr>
          <a:xfrm>
            <a:off x="10724786" y="10346059"/>
            <a:ext cx="1727201" cy="181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0" y="0"/>
                </a:moveTo>
                <a:cubicBezTo>
                  <a:pt x="9842" y="0"/>
                  <a:pt x="9320" y="511"/>
                  <a:pt x="8948" y="2330"/>
                </a:cubicBezTo>
                <a:cubicBezTo>
                  <a:pt x="8329" y="5356"/>
                  <a:pt x="7626" y="5703"/>
                  <a:pt x="5898" y="3838"/>
                </a:cubicBezTo>
                <a:cubicBezTo>
                  <a:pt x="5122" y="3000"/>
                  <a:pt x="4190" y="2311"/>
                  <a:pt x="3823" y="2311"/>
                </a:cubicBezTo>
                <a:cubicBezTo>
                  <a:pt x="2439" y="2311"/>
                  <a:pt x="0" y="5467"/>
                  <a:pt x="0" y="7259"/>
                </a:cubicBezTo>
                <a:cubicBezTo>
                  <a:pt x="0" y="8704"/>
                  <a:pt x="533" y="9240"/>
                  <a:pt x="2358" y="9632"/>
                </a:cubicBezTo>
                <a:cubicBezTo>
                  <a:pt x="5810" y="10373"/>
                  <a:pt x="5950" y="11362"/>
                  <a:pt x="2790" y="12652"/>
                </a:cubicBezTo>
                <a:cubicBezTo>
                  <a:pt x="-452" y="13975"/>
                  <a:pt x="-697" y="15305"/>
                  <a:pt x="1777" y="18115"/>
                </a:cubicBezTo>
                <a:cubicBezTo>
                  <a:pt x="3833" y="20451"/>
                  <a:pt x="5646" y="20154"/>
                  <a:pt x="6998" y="17255"/>
                </a:cubicBezTo>
                <a:cubicBezTo>
                  <a:pt x="8103" y="14885"/>
                  <a:pt x="9467" y="15525"/>
                  <a:pt x="9467" y="18413"/>
                </a:cubicBezTo>
                <a:cubicBezTo>
                  <a:pt x="9467" y="19589"/>
                  <a:pt x="9701" y="20782"/>
                  <a:pt x="9990" y="21064"/>
                </a:cubicBezTo>
                <a:cubicBezTo>
                  <a:pt x="10321" y="21387"/>
                  <a:pt x="10945" y="21552"/>
                  <a:pt x="11671" y="21570"/>
                </a:cubicBezTo>
                <a:cubicBezTo>
                  <a:pt x="12883" y="21600"/>
                  <a:pt x="14386" y="21230"/>
                  <a:pt x="15346" y="20545"/>
                </a:cubicBezTo>
                <a:cubicBezTo>
                  <a:pt x="16460" y="19749"/>
                  <a:pt x="16667" y="18990"/>
                  <a:pt x="16225" y="17269"/>
                </a:cubicBezTo>
                <a:cubicBezTo>
                  <a:pt x="15442" y="14222"/>
                  <a:pt x="15387" y="14305"/>
                  <a:pt x="18309" y="13871"/>
                </a:cubicBezTo>
                <a:cubicBezTo>
                  <a:pt x="20745" y="13510"/>
                  <a:pt x="20903" y="13296"/>
                  <a:pt x="20903" y="10402"/>
                </a:cubicBezTo>
                <a:cubicBezTo>
                  <a:pt x="20903" y="7411"/>
                  <a:pt x="20820" y="7317"/>
                  <a:pt x="18141" y="7226"/>
                </a:cubicBezTo>
                <a:cubicBezTo>
                  <a:pt x="14043" y="7087"/>
                  <a:pt x="14057" y="7098"/>
                  <a:pt x="15523" y="4910"/>
                </a:cubicBezTo>
                <a:cubicBezTo>
                  <a:pt x="16840" y="2948"/>
                  <a:pt x="16823" y="2838"/>
                  <a:pt x="15058" y="1441"/>
                </a:cubicBezTo>
                <a:cubicBezTo>
                  <a:pt x="14055" y="648"/>
                  <a:pt x="12378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43533" y="4146802"/>
            <a:ext cx="14632776" cy="7062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5" b="20307"/>
          <a:stretch>
            <a:fillRect/>
          </a:stretch>
        </p:blipFill>
        <p:spPr>
          <a:xfrm>
            <a:off x="20134670" y="4546094"/>
            <a:ext cx="1894682" cy="198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4" h="21572" fill="norm" stroke="1" extrusionOk="0">
                <a:moveTo>
                  <a:pt x="11332" y="0"/>
                </a:moveTo>
                <a:cubicBezTo>
                  <a:pt x="9844" y="0"/>
                  <a:pt x="9322" y="508"/>
                  <a:pt x="8950" y="2327"/>
                </a:cubicBezTo>
                <a:cubicBezTo>
                  <a:pt x="8331" y="5353"/>
                  <a:pt x="7626" y="5701"/>
                  <a:pt x="5898" y="3835"/>
                </a:cubicBezTo>
                <a:cubicBezTo>
                  <a:pt x="5122" y="2997"/>
                  <a:pt x="4189" y="2314"/>
                  <a:pt x="3823" y="2314"/>
                </a:cubicBezTo>
                <a:cubicBezTo>
                  <a:pt x="2439" y="2314"/>
                  <a:pt x="0" y="5468"/>
                  <a:pt x="0" y="7260"/>
                </a:cubicBezTo>
                <a:cubicBezTo>
                  <a:pt x="0" y="8705"/>
                  <a:pt x="530" y="9239"/>
                  <a:pt x="2356" y="9630"/>
                </a:cubicBezTo>
                <a:cubicBezTo>
                  <a:pt x="5808" y="10371"/>
                  <a:pt x="5953" y="11365"/>
                  <a:pt x="2794" y="12655"/>
                </a:cubicBezTo>
                <a:cubicBezTo>
                  <a:pt x="-448" y="13979"/>
                  <a:pt x="-696" y="15309"/>
                  <a:pt x="1778" y="18119"/>
                </a:cubicBezTo>
                <a:cubicBezTo>
                  <a:pt x="3834" y="20455"/>
                  <a:pt x="5645" y="20156"/>
                  <a:pt x="6997" y="17257"/>
                </a:cubicBezTo>
                <a:cubicBezTo>
                  <a:pt x="8102" y="14887"/>
                  <a:pt x="9467" y="15528"/>
                  <a:pt x="9467" y="18416"/>
                </a:cubicBezTo>
                <a:cubicBezTo>
                  <a:pt x="9467" y="19592"/>
                  <a:pt x="9703" y="20783"/>
                  <a:pt x="9992" y="21066"/>
                </a:cubicBezTo>
                <a:cubicBezTo>
                  <a:pt x="10323" y="21389"/>
                  <a:pt x="10943" y="21552"/>
                  <a:pt x="11669" y="21570"/>
                </a:cubicBezTo>
                <a:cubicBezTo>
                  <a:pt x="12881" y="21600"/>
                  <a:pt x="14388" y="21230"/>
                  <a:pt x="15347" y="20545"/>
                </a:cubicBezTo>
                <a:cubicBezTo>
                  <a:pt x="16462" y="19749"/>
                  <a:pt x="16665" y="18990"/>
                  <a:pt x="16223" y="17270"/>
                </a:cubicBezTo>
                <a:cubicBezTo>
                  <a:pt x="15440" y="14222"/>
                  <a:pt x="15385" y="14309"/>
                  <a:pt x="18307" y="13875"/>
                </a:cubicBezTo>
                <a:cubicBezTo>
                  <a:pt x="20743" y="13513"/>
                  <a:pt x="20904" y="13300"/>
                  <a:pt x="20904" y="10406"/>
                </a:cubicBezTo>
                <a:cubicBezTo>
                  <a:pt x="20904" y="7414"/>
                  <a:pt x="20825" y="7321"/>
                  <a:pt x="18145" y="7230"/>
                </a:cubicBezTo>
                <a:cubicBezTo>
                  <a:pt x="14047" y="7091"/>
                  <a:pt x="14056" y="7099"/>
                  <a:pt x="15523" y="4912"/>
                </a:cubicBezTo>
                <a:cubicBezTo>
                  <a:pt x="16839" y="2949"/>
                  <a:pt x="16824" y="2840"/>
                  <a:pt x="15058" y="1443"/>
                </a:cubicBezTo>
                <a:cubicBezTo>
                  <a:pt x="14056" y="650"/>
                  <a:pt x="12380" y="0"/>
                  <a:pt x="11332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6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1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183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1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0" name="صفحة ١٤٣ صفحة ١٤٣" descr="صفحة ١٤٣ صفحة ١٤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193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191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55247" y="3300125"/>
            <a:ext cx="5821994" cy="5994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93215" y="3879200"/>
            <a:ext cx="8265408" cy="7656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2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200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201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08998" y="3255345"/>
            <a:ext cx="14057414" cy="9725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صفحة ١٤٣ صفحة ١٤٣" descr="صفحة ١٤٣ صفحة ١٤٣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180328" y="2452051"/>
            <a:ext cx="8376320" cy="2108201"/>
          </a:xfrm>
          <a:prstGeom prst="rect">
            <a:avLst/>
          </a:prstGeom>
        </p:spPr>
      </p:pic>
      <p:pic>
        <p:nvPicPr>
          <p:cNvPr id="205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7" b="20303"/>
          <a:stretch>
            <a:fillRect/>
          </a:stretch>
        </p:blipFill>
        <p:spPr>
          <a:xfrm>
            <a:off x="18170933" y="7206380"/>
            <a:ext cx="1071564" cy="1123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247" fill="norm" stroke="1" extrusionOk="0">
                <a:moveTo>
                  <a:pt x="11335" y="0"/>
                </a:moveTo>
                <a:cubicBezTo>
                  <a:pt x="9847" y="0"/>
                  <a:pt x="9323" y="504"/>
                  <a:pt x="8951" y="2296"/>
                </a:cubicBezTo>
                <a:cubicBezTo>
                  <a:pt x="8331" y="5276"/>
                  <a:pt x="7628" y="5619"/>
                  <a:pt x="5900" y="3781"/>
                </a:cubicBezTo>
                <a:cubicBezTo>
                  <a:pt x="5124" y="2956"/>
                  <a:pt x="4191" y="2281"/>
                  <a:pt x="3825" y="2281"/>
                </a:cubicBezTo>
                <a:cubicBezTo>
                  <a:pt x="2440" y="2281"/>
                  <a:pt x="0" y="5385"/>
                  <a:pt x="0" y="7150"/>
                </a:cubicBezTo>
                <a:cubicBezTo>
                  <a:pt x="0" y="8573"/>
                  <a:pt x="535" y="9097"/>
                  <a:pt x="2361" y="9483"/>
                </a:cubicBezTo>
                <a:cubicBezTo>
                  <a:pt x="5814" y="10213"/>
                  <a:pt x="5955" y="11191"/>
                  <a:pt x="2795" y="12462"/>
                </a:cubicBezTo>
                <a:cubicBezTo>
                  <a:pt x="-448" y="13765"/>
                  <a:pt x="-694" y="15073"/>
                  <a:pt x="1780" y="17841"/>
                </a:cubicBezTo>
                <a:cubicBezTo>
                  <a:pt x="3838" y="20142"/>
                  <a:pt x="5647" y="19849"/>
                  <a:pt x="6999" y="16993"/>
                </a:cubicBezTo>
                <a:cubicBezTo>
                  <a:pt x="8105" y="14659"/>
                  <a:pt x="9469" y="15289"/>
                  <a:pt x="9469" y="18134"/>
                </a:cubicBezTo>
                <a:cubicBezTo>
                  <a:pt x="9469" y="19292"/>
                  <a:pt x="9707" y="20474"/>
                  <a:pt x="9996" y="20752"/>
                </a:cubicBezTo>
                <a:cubicBezTo>
                  <a:pt x="10877" y="21600"/>
                  <a:pt x="13819" y="21314"/>
                  <a:pt x="15354" y="20234"/>
                </a:cubicBezTo>
                <a:cubicBezTo>
                  <a:pt x="16469" y="19450"/>
                  <a:pt x="16671" y="18703"/>
                  <a:pt x="16229" y="17008"/>
                </a:cubicBezTo>
                <a:cubicBezTo>
                  <a:pt x="15446" y="14006"/>
                  <a:pt x="15389" y="14089"/>
                  <a:pt x="18312" y="13662"/>
                </a:cubicBezTo>
                <a:cubicBezTo>
                  <a:pt x="20748" y="13306"/>
                  <a:pt x="20906" y="13098"/>
                  <a:pt x="20906" y="10248"/>
                </a:cubicBezTo>
                <a:cubicBezTo>
                  <a:pt x="20906" y="7302"/>
                  <a:pt x="20829" y="7210"/>
                  <a:pt x="18149" y="7120"/>
                </a:cubicBezTo>
                <a:cubicBezTo>
                  <a:pt x="14050" y="6983"/>
                  <a:pt x="14057" y="6993"/>
                  <a:pt x="15525" y="4839"/>
                </a:cubicBezTo>
                <a:cubicBezTo>
                  <a:pt x="16841" y="2906"/>
                  <a:pt x="16826" y="2793"/>
                  <a:pt x="15060" y="1418"/>
                </a:cubicBezTo>
                <a:cubicBezTo>
                  <a:pt x="14057" y="637"/>
                  <a:pt x="12383" y="0"/>
                  <a:pt x="11335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0" name="صفحة ١٤٣ صفحة ١٤٣" descr="صفحة ١٤٣ صفحة ١٤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13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211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21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3291" y="5065265"/>
            <a:ext cx="14978890" cy="2346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49628" y="8149365"/>
            <a:ext cx="13991583" cy="2994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0" name="صفحة ١٤٤ صفحة ١٤٤" descr="صفحة ١٤٤ صفحة ١٤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23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221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20333" y="3043800"/>
            <a:ext cx="11879519" cy="3119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0333" y="6163355"/>
            <a:ext cx="7581707" cy="6926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rcRect l="3470" t="7036" r="2599" b="4367"/>
          <a:stretch>
            <a:fillRect/>
          </a:stretch>
        </p:blipFill>
        <p:spPr>
          <a:xfrm>
            <a:off x="15553190" y="6729384"/>
            <a:ext cx="2489673" cy="174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21" fill="norm" stroke="1" extrusionOk="0">
                <a:moveTo>
                  <a:pt x="4038" y="17"/>
                </a:moveTo>
                <a:cubicBezTo>
                  <a:pt x="1588" y="229"/>
                  <a:pt x="997" y="600"/>
                  <a:pt x="634" y="2165"/>
                </a:cubicBezTo>
                <a:cubicBezTo>
                  <a:pt x="518" y="2663"/>
                  <a:pt x="357" y="3185"/>
                  <a:pt x="279" y="3327"/>
                </a:cubicBezTo>
                <a:cubicBezTo>
                  <a:pt x="201" y="3469"/>
                  <a:pt x="146" y="3879"/>
                  <a:pt x="152" y="4235"/>
                </a:cubicBezTo>
                <a:cubicBezTo>
                  <a:pt x="158" y="4590"/>
                  <a:pt x="109" y="5560"/>
                  <a:pt x="45" y="6392"/>
                </a:cubicBezTo>
                <a:cubicBezTo>
                  <a:pt x="13" y="6808"/>
                  <a:pt x="-2" y="7222"/>
                  <a:pt x="0" y="7549"/>
                </a:cubicBezTo>
                <a:cubicBezTo>
                  <a:pt x="2" y="7877"/>
                  <a:pt x="20" y="8120"/>
                  <a:pt x="55" y="8202"/>
                </a:cubicBezTo>
                <a:cubicBezTo>
                  <a:pt x="204" y="8546"/>
                  <a:pt x="217" y="8699"/>
                  <a:pt x="258" y="11031"/>
                </a:cubicBezTo>
                <a:cubicBezTo>
                  <a:pt x="286" y="12586"/>
                  <a:pt x="344" y="12860"/>
                  <a:pt x="785" y="13444"/>
                </a:cubicBezTo>
                <a:cubicBezTo>
                  <a:pt x="1059" y="13806"/>
                  <a:pt x="1284" y="14200"/>
                  <a:pt x="1284" y="14316"/>
                </a:cubicBezTo>
                <a:cubicBezTo>
                  <a:pt x="1284" y="14433"/>
                  <a:pt x="1344" y="14617"/>
                  <a:pt x="1418" y="14723"/>
                </a:cubicBezTo>
                <a:cubicBezTo>
                  <a:pt x="1623" y="15016"/>
                  <a:pt x="1581" y="18667"/>
                  <a:pt x="1367" y="19240"/>
                </a:cubicBezTo>
                <a:cubicBezTo>
                  <a:pt x="1264" y="19515"/>
                  <a:pt x="1036" y="19740"/>
                  <a:pt x="861" y="19740"/>
                </a:cubicBezTo>
                <a:cubicBezTo>
                  <a:pt x="530" y="19740"/>
                  <a:pt x="107" y="20201"/>
                  <a:pt x="107" y="20564"/>
                </a:cubicBezTo>
                <a:cubicBezTo>
                  <a:pt x="107" y="20865"/>
                  <a:pt x="1699" y="20819"/>
                  <a:pt x="2110" y="20505"/>
                </a:cubicBezTo>
                <a:cubicBezTo>
                  <a:pt x="2391" y="20290"/>
                  <a:pt x="2462" y="19958"/>
                  <a:pt x="2462" y="18818"/>
                </a:cubicBezTo>
                <a:cubicBezTo>
                  <a:pt x="2462" y="17444"/>
                  <a:pt x="2832" y="15637"/>
                  <a:pt x="3129" y="15572"/>
                </a:cubicBezTo>
                <a:cubicBezTo>
                  <a:pt x="4057" y="15368"/>
                  <a:pt x="4851" y="15495"/>
                  <a:pt x="5098" y="15886"/>
                </a:cubicBezTo>
                <a:cubicBezTo>
                  <a:pt x="5510" y="16535"/>
                  <a:pt x="5338" y="19560"/>
                  <a:pt x="4833" y="20534"/>
                </a:cubicBezTo>
                <a:cubicBezTo>
                  <a:pt x="4568" y="21047"/>
                  <a:pt x="4523" y="21286"/>
                  <a:pt x="4682" y="21378"/>
                </a:cubicBezTo>
                <a:cubicBezTo>
                  <a:pt x="4856" y="21478"/>
                  <a:pt x="5224" y="21526"/>
                  <a:pt x="5573" y="21520"/>
                </a:cubicBezTo>
                <a:cubicBezTo>
                  <a:pt x="5923" y="21514"/>
                  <a:pt x="6255" y="21453"/>
                  <a:pt x="6358" y="21348"/>
                </a:cubicBezTo>
                <a:cubicBezTo>
                  <a:pt x="6462" y="21243"/>
                  <a:pt x="6561" y="19950"/>
                  <a:pt x="6582" y="18445"/>
                </a:cubicBezTo>
                <a:lnTo>
                  <a:pt x="6620" y="15734"/>
                </a:lnTo>
                <a:lnTo>
                  <a:pt x="7212" y="15028"/>
                </a:lnTo>
                <a:cubicBezTo>
                  <a:pt x="7537" y="14638"/>
                  <a:pt x="8169" y="14064"/>
                  <a:pt x="8617" y="13753"/>
                </a:cubicBezTo>
                <a:cubicBezTo>
                  <a:pt x="9065" y="13441"/>
                  <a:pt x="9674" y="12926"/>
                  <a:pt x="9973" y="12610"/>
                </a:cubicBezTo>
                <a:cubicBezTo>
                  <a:pt x="10542" y="12007"/>
                  <a:pt x="11325" y="11958"/>
                  <a:pt x="11780" y="12497"/>
                </a:cubicBezTo>
                <a:cubicBezTo>
                  <a:pt x="12205" y="13000"/>
                  <a:pt x="12961" y="15297"/>
                  <a:pt x="12961" y="16082"/>
                </a:cubicBezTo>
                <a:cubicBezTo>
                  <a:pt x="12961" y="16954"/>
                  <a:pt x="12328" y="18220"/>
                  <a:pt x="11987" y="18033"/>
                </a:cubicBezTo>
                <a:cubicBezTo>
                  <a:pt x="11857" y="17962"/>
                  <a:pt x="11646" y="18088"/>
                  <a:pt x="11519" y="18308"/>
                </a:cubicBezTo>
                <a:cubicBezTo>
                  <a:pt x="11315" y="18658"/>
                  <a:pt x="11388" y="18705"/>
                  <a:pt x="12100" y="18705"/>
                </a:cubicBezTo>
                <a:cubicBezTo>
                  <a:pt x="12835" y="18705"/>
                  <a:pt x="12956" y="18611"/>
                  <a:pt x="13378" y="17734"/>
                </a:cubicBezTo>
                <a:cubicBezTo>
                  <a:pt x="13634" y="17201"/>
                  <a:pt x="13897" y="16452"/>
                  <a:pt x="13963" y="16067"/>
                </a:cubicBezTo>
                <a:cubicBezTo>
                  <a:pt x="14166" y="14881"/>
                  <a:pt x="14457" y="14759"/>
                  <a:pt x="15099" y="15596"/>
                </a:cubicBezTo>
                <a:cubicBezTo>
                  <a:pt x="15846" y="16571"/>
                  <a:pt x="15858" y="17479"/>
                  <a:pt x="15133" y="18445"/>
                </a:cubicBezTo>
                <a:cubicBezTo>
                  <a:pt x="14835" y="18844"/>
                  <a:pt x="14589" y="19245"/>
                  <a:pt x="14589" y="19338"/>
                </a:cubicBezTo>
                <a:cubicBezTo>
                  <a:pt x="14589" y="19431"/>
                  <a:pt x="14977" y="19474"/>
                  <a:pt x="15450" y="19431"/>
                </a:cubicBezTo>
                <a:lnTo>
                  <a:pt x="16311" y="19353"/>
                </a:lnTo>
                <a:lnTo>
                  <a:pt x="16545" y="17308"/>
                </a:lnTo>
                <a:lnTo>
                  <a:pt x="16779" y="15268"/>
                </a:lnTo>
                <a:lnTo>
                  <a:pt x="16238" y="14468"/>
                </a:lnTo>
                <a:cubicBezTo>
                  <a:pt x="15940" y="14028"/>
                  <a:pt x="15566" y="13232"/>
                  <a:pt x="15412" y="12703"/>
                </a:cubicBezTo>
                <a:cubicBezTo>
                  <a:pt x="15112" y="11678"/>
                  <a:pt x="15032" y="9266"/>
                  <a:pt x="15288" y="9040"/>
                </a:cubicBezTo>
                <a:cubicBezTo>
                  <a:pt x="15373" y="8965"/>
                  <a:pt x="15757" y="9138"/>
                  <a:pt x="16145" y="9428"/>
                </a:cubicBezTo>
                <a:cubicBezTo>
                  <a:pt x="17219" y="10229"/>
                  <a:pt x="18457" y="9973"/>
                  <a:pt x="19932" y="8643"/>
                </a:cubicBezTo>
                <a:cubicBezTo>
                  <a:pt x="20573" y="8065"/>
                  <a:pt x="21173" y="7594"/>
                  <a:pt x="21264" y="7594"/>
                </a:cubicBezTo>
                <a:cubicBezTo>
                  <a:pt x="21421" y="7594"/>
                  <a:pt x="21585" y="7146"/>
                  <a:pt x="21595" y="6833"/>
                </a:cubicBezTo>
                <a:cubicBezTo>
                  <a:pt x="21598" y="6729"/>
                  <a:pt x="21584" y="6641"/>
                  <a:pt x="21547" y="6588"/>
                </a:cubicBezTo>
                <a:cubicBezTo>
                  <a:pt x="21485" y="6502"/>
                  <a:pt x="21259" y="6732"/>
                  <a:pt x="21044" y="7098"/>
                </a:cubicBezTo>
                <a:cubicBezTo>
                  <a:pt x="20829" y="7464"/>
                  <a:pt x="20259" y="8082"/>
                  <a:pt x="19777" y="8476"/>
                </a:cubicBezTo>
                <a:cubicBezTo>
                  <a:pt x="17784" y="10105"/>
                  <a:pt x="16905" y="9918"/>
                  <a:pt x="15467" y="7549"/>
                </a:cubicBezTo>
                <a:cubicBezTo>
                  <a:pt x="14781" y="6420"/>
                  <a:pt x="14218" y="5778"/>
                  <a:pt x="13512" y="5333"/>
                </a:cubicBezTo>
                <a:cubicBezTo>
                  <a:pt x="12427" y="4648"/>
                  <a:pt x="9971" y="3987"/>
                  <a:pt x="8489" y="3980"/>
                </a:cubicBezTo>
                <a:cubicBezTo>
                  <a:pt x="7580" y="3975"/>
                  <a:pt x="7525" y="3930"/>
                  <a:pt x="6771" y="2641"/>
                </a:cubicBezTo>
                <a:cubicBezTo>
                  <a:pt x="5289" y="105"/>
                  <a:pt x="5096" y="-74"/>
                  <a:pt x="4038" y="1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8520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1" name="صفحة ١٤٤ صفحة ١٤٤" descr="صفحة ١٤٤ صفحة ١٤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1544" y="2825100"/>
            <a:ext cx="9282485" cy="2108201"/>
          </a:xfrm>
          <a:prstGeom prst="rect">
            <a:avLst/>
          </a:prstGeom>
        </p:spPr>
      </p:pic>
      <p:grpSp>
        <p:nvGrpSpPr>
          <p:cNvPr id="234" name="تجميع"/>
          <p:cNvGrpSpPr/>
          <p:nvPr/>
        </p:nvGrpSpPr>
        <p:grpSpPr>
          <a:xfrm>
            <a:off x="8861579" y="1069370"/>
            <a:ext cx="14377723" cy="7724536"/>
            <a:chOff x="0" y="0"/>
            <a:chExt cx="14377722" cy="7724534"/>
          </a:xfrm>
        </p:grpSpPr>
        <p:sp>
          <p:nvSpPr>
            <p:cNvPr id="232" name="الفصل ٨ -٩ المستوى الإحداثي"/>
            <p:cNvSpPr txBox="1"/>
            <p:nvPr/>
          </p:nvSpPr>
          <p:spPr>
            <a:xfrm>
              <a:off x="0" y="-1"/>
              <a:ext cx="13386138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8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-٩ المستوى الإحداثي </a:t>
              </a:r>
            </a:p>
          </p:txBody>
        </p:sp>
        <p:pic>
          <p:nvPicPr>
            <p:cNvPr id="23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08" t="0" r="0" b="2301"/>
            <a:stretch>
              <a:fillRect/>
            </a:stretch>
          </p:blipFill>
          <p:spPr>
            <a:xfrm>
              <a:off x="11739646" y="831410"/>
              <a:ext cx="2638077" cy="689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94" fill="norm" stroke="1" extrusionOk="0">
                  <a:moveTo>
                    <a:pt x="945" y="0"/>
                  </a:moveTo>
                  <a:lnTo>
                    <a:pt x="1680" y="295"/>
                  </a:lnTo>
                  <a:cubicBezTo>
                    <a:pt x="2793" y="740"/>
                    <a:pt x="4740" y="1014"/>
                    <a:pt x="7305" y="1089"/>
                  </a:cubicBezTo>
                  <a:lnTo>
                    <a:pt x="9550" y="1155"/>
                  </a:lnTo>
                  <a:lnTo>
                    <a:pt x="9909" y="1849"/>
                  </a:lnTo>
                  <a:cubicBezTo>
                    <a:pt x="10165" y="2343"/>
                    <a:pt x="10189" y="2604"/>
                    <a:pt x="9996" y="2754"/>
                  </a:cubicBezTo>
                  <a:cubicBezTo>
                    <a:pt x="9847" y="2870"/>
                    <a:pt x="9689" y="3054"/>
                    <a:pt x="9644" y="3164"/>
                  </a:cubicBezTo>
                  <a:cubicBezTo>
                    <a:pt x="9566" y="3354"/>
                    <a:pt x="9308" y="3368"/>
                    <a:pt x="5031" y="3415"/>
                  </a:cubicBezTo>
                  <a:cubicBezTo>
                    <a:pt x="1390" y="3456"/>
                    <a:pt x="449" y="3496"/>
                    <a:pt x="250" y="3617"/>
                  </a:cubicBezTo>
                  <a:cubicBezTo>
                    <a:pt x="-44" y="3795"/>
                    <a:pt x="-98" y="21192"/>
                    <a:pt x="195" y="21360"/>
                  </a:cubicBezTo>
                  <a:cubicBezTo>
                    <a:pt x="301" y="21421"/>
                    <a:pt x="564" y="21496"/>
                    <a:pt x="780" y="21528"/>
                  </a:cubicBezTo>
                  <a:cubicBezTo>
                    <a:pt x="997" y="21559"/>
                    <a:pt x="5099" y="21588"/>
                    <a:pt x="9896" y="21592"/>
                  </a:cubicBezTo>
                  <a:cubicBezTo>
                    <a:pt x="18282" y="21600"/>
                    <a:pt x="18636" y="21593"/>
                    <a:pt x="19141" y="21400"/>
                  </a:cubicBezTo>
                  <a:cubicBezTo>
                    <a:pt x="19657" y="21202"/>
                    <a:pt x="19665" y="21065"/>
                    <a:pt x="19665" y="12527"/>
                  </a:cubicBezTo>
                  <a:cubicBezTo>
                    <a:pt x="19665" y="5200"/>
                    <a:pt x="19607" y="3826"/>
                    <a:pt x="19293" y="3662"/>
                  </a:cubicBezTo>
                  <a:cubicBezTo>
                    <a:pt x="18975" y="3495"/>
                    <a:pt x="18499" y="3458"/>
                    <a:pt x="16019" y="3415"/>
                  </a:cubicBezTo>
                  <a:lnTo>
                    <a:pt x="13118" y="3366"/>
                  </a:lnTo>
                  <a:lnTo>
                    <a:pt x="12619" y="2991"/>
                  </a:lnTo>
                  <a:cubicBezTo>
                    <a:pt x="12159" y="2645"/>
                    <a:pt x="12150" y="2567"/>
                    <a:pt x="12487" y="1951"/>
                  </a:cubicBezTo>
                  <a:cubicBezTo>
                    <a:pt x="12687" y="1585"/>
                    <a:pt x="12915" y="1244"/>
                    <a:pt x="12995" y="1195"/>
                  </a:cubicBezTo>
                  <a:cubicBezTo>
                    <a:pt x="13074" y="1145"/>
                    <a:pt x="15020" y="1105"/>
                    <a:pt x="17320" y="1105"/>
                  </a:cubicBezTo>
                  <a:lnTo>
                    <a:pt x="21502" y="1105"/>
                  </a:lnTo>
                  <a:lnTo>
                    <a:pt x="21502" y="552"/>
                  </a:lnTo>
                  <a:lnTo>
                    <a:pt x="21502" y="0"/>
                  </a:lnTo>
                  <a:lnTo>
                    <a:pt x="11222" y="0"/>
                  </a:lnTo>
                  <a:lnTo>
                    <a:pt x="94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58801" y="2820540"/>
            <a:ext cx="12430719" cy="2117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58801" y="4989617"/>
            <a:ext cx="8916508" cy="7608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