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192419" y="2758053"/>
          <a:ext cx="9239267" cy="809317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90848"/>
                <a:gridCol w="406400"/>
                <a:gridCol w="1955800"/>
                <a:gridCol w="406400"/>
                <a:gridCol w="1955800"/>
                <a:gridCol w="406400"/>
                <a:gridCol w="1955800"/>
                <a:gridCol w="406400"/>
                <a:gridCol w="1955800"/>
              </a:tblGrid>
              <a:tr h="405432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ضرب ٣ × ٢٠ 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>
                          <a:latin typeface="Khaled Font"/>
                          <a:ea typeface="Khaled Font"/>
                          <a:cs typeface="Khaled Font"/>
                          <a:sym typeface="Khaled Font"/>
                        </a:defRPr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يبيع مطعم ٢٠٠ فطيرة كل يوم، فكم يبيع في ٤ أيام؟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٨٠٠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ما العدد التالي في النمط: ١ ، ٧ ، ١٣ ، …… ، ٢٥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ضرب ٣٦ × ١٠ 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٣٦٠٠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تقدير ناتج ضرب ٣٢ × ٥ = …… تقريباً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١٨٠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قواسم العدد ١٠ هي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٥ ، 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٥ ، ١٠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تقدير ناتج قسمة ١٦١ ÷ ٤ = …… تقريباً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>
                          <a:latin typeface="Khaled Font"/>
                          <a:ea typeface="Khaled Font"/>
                          <a:cs typeface="Khaled Font"/>
                          <a:sym typeface="Khaled Font"/>
                        </a:defRPr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قسمة ٢٨ ÷ ٢ =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>
                          <a:latin typeface="Khaled Font"/>
                          <a:ea typeface="Khaled Font"/>
                          <a:cs typeface="Khaled Font"/>
                          <a:sym typeface="Khaled Font"/>
                        </a:defRPr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الشكل الثلاثي الأبعاد الذي ليس له لا وجه ولا حرف ولا رأس يسمى: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مكعب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هرم ثلاثي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مخروط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>
                          <a:latin typeface="Khaled Font"/>
                          <a:ea typeface="Khaled Font"/>
                          <a:cs typeface="Khaled Font"/>
                          <a:sym typeface="Khaled Font"/>
                        </a:defRPr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المضلع الذي له ٨ أضلاع يسمى: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مثلث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شكل رباعي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شكل خماسي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شكل ثماني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الزاوية التي قياسها ٩٠° تسمى زاوية: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قائمة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حادة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منفرجة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مستقيمة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المضاعفات الثلاث الأولى للعدد ٧ هي :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٧ ، 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، ١٤ ، 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، ١٢ ، 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، ١٤ ، ٢٨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92419" y="2902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الرابع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الرابع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٤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rcRect l="6745" t="0" r="11805" b="0"/>
          <a:stretch>
            <a:fillRect/>
          </a:stretch>
        </p:blipFill>
        <p:spPr>
          <a:xfrm>
            <a:off x="4283048" y="2950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0838" y="3888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9" name="تجميع"/>
          <p:cNvGrpSpPr/>
          <p:nvPr/>
        </p:nvGrpSpPr>
        <p:grpSpPr>
          <a:xfrm>
            <a:off x="1133319" y="2532976"/>
            <a:ext cx="510538" cy="569347"/>
            <a:chOff x="0" y="0"/>
            <a:chExt cx="510537" cy="569346"/>
          </a:xfrm>
        </p:grpSpPr>
        <p:grpSp>
          <p:nvGrpSpPr>
            <p:cNvPr id="2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2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" name="١٥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</p:grpSp>
      <p:grpSp>
        <p:nvGrpSpPr>
          <p:cNvPr id="32" name="تجميع"/>
          <p:cNvGrpSpPr/>
          <p:nvPr/>
        </p:nvGrpSpPr>
        <p:grpSpPr>
          <a:xfrm>
            <a:off x="342325" y="14346680"/>
            <a:ext cx="2185715" cy="1339481"/>
            <a:chOff x="0" y="92991"/>
            <a:chExt cx="2185713" cy="1339479"/>
          </a:xfrm>
        </p:grpSpPr>
        <p:sp>
          <p:nvSpPr>
            <p:cNvPr id="3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الجدول ٢"/>
          <p:cNvGraphicFramePr/>
          <p:nvPr/>
        </p:nvGraphicFramePr>
        <p:xfrm>
          <a:off x="10171274" y="274366"/>
          <a:ext cx="9239267" cy="80931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90848"/>
                <a:gridCol w="406400"/>
                <a:gridCol w="1955800"/>
                <a:gridCol w="406400"/>
                <a:gridCol w="1955800"/>
                <a:gridCol w="406400"/>
                <a:gridCol w="1955800"/>
                <a:gridCol w="406400"/>
                <a:gridCol w="1955800"/>
              </a:tblGrid>
              <a:tr h="40506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49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العدد الذي تمثله النقطة ( أ ) على خط الأعداد هو: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1117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المخطط المجاور يمثل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دائرة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أسطوانة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مخروط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إذا كانت </a:t>
                      </a:r>
                      <a:r>
                        <a:t>تقرأ هند  ٢٢ صفحة من كتاب في اليوم الواحد . فكم صفحة تقرأ في  ٤ أيام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5" name="IMG_0327.jpeg" descr="IMG_0327.jpeg"/>
          <p:cNvPicPr>
            <a:picLocks noChangeAspect="0"/>
          </p:cNvPicPr>
          <p:nvPr/>
        </p:nvPicPr>
        <p:blipFill>
          <a:blip r:embed="rId2">
            <a:extLst/>
          </a:blip>
          <a:srcRect l="5040" t="29896" r="6415" b="4492"/>
          <a:stretch>
            <a:fillRect/>
          </a:stretch>
        </p:blipFill>
        <p:spPr>
          <a:xfrm>
            <a:off x="930510" y="777553"/>
            <a:ext cx="3526438" cy="591214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44" name="تجميع"/>
          <p:cNvGrpSpPr/>
          <p:nvPr/>
        </p:nvGrpSpPr>
        <p:grpSpPr>
          <a:xfrm>
            <a:off x="7510479" y="4618435"/>
            <a:ext cx="12592877" cy="5740665"/>
            <a:chOff x="7231079" y="0"/>
            <a:chExt cx="12592876" cy="5740664"/>
          </a:xfrm>
        </p:grpSpPr>
        <p:graphicFrame>
          <p:nvGraphicFramePr>
            <p:cNvPr id="36" name="الجدول ١-١"/>
            <p:cNvGraphicFramePr/>
            <p:nvPr/>
          </p:nvGraphicFramePr>
          <p:xfrm>
            <a:off x="9918700" y="144973"/>
            <a:ext cx="9905256" cy="5238688"/>
          </p:xfrm>
          <a:graphic xmlns:a="http://schemas.openxmlformats.org/drawingml/2006/main">
            <a:graphicData uri="http://schemas.openxmlformats.org/drawingml/2006/table">
              <a:tbl>
                <a:tblPr firstCol="1" firstRow="1" lastCol="0" lastRow="0" bandCol="0" bandRow="0" rtl="1">
                  <a:tableStyleId>{2708684C-4D16-4618-839F-0558EEFCDFE6}</a:tableStyleId>
                </a:tblPr>
                <a:tblGrid>
                  <a:gridCol w="527850"/>
                  <a:gridCol w="9364706"/>
                </a:tblGrid>
                <a:tr h="431800">
                  <a:tc gridSpan="2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0" sz="1800"/>
                        </a:pPr>
                        <a:r>
                          <a:rPr b="1" sz="2600" u="sng">
                            <a:solidFill>
                              <a:srgbClr val="0042A9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السؤال الثاني : </a:t>
                        </a:r>
                      </a:p>
                    </a:txBody>
                    <a:tcPr marL="50800" marR="50800" marT="50800" marB="50800" anchor="ctr" anchorCtr="0" horzOverflow="overflow">
                      <a:lnL w="3175">
                        <a:solidFill>
                          <a:srgbClr val="FFFFFF"/>
                        </a:solidFill>
                      </a:lnL>
                      <a:lnR w="3175">
                        <a:solidFill>
                          <a:srgbClr val="FFFFFF"/>
                        </a:solidFill>
                      </a:lnR>
                      <a:lnT w="3175">
                        <a:solidFill>
                          <a:srgbClr val="FFFFFF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 hMerge="1">
                    <a:tcPr/>
                  </a:tc>
                </a:tr>
                <a:tr h="5618829">
                  <a:tc>
                    <a:txBody>
                      <a:bodyPr/>
                      <a:lstStyle/>
                      <a:p>
                        <a:pPr defTabSz="914400" rtl="0">
                          <a:tabLst>
                            <a:tab pos="1790700" algn="l"/>
                          </a:tabLst>
                          <a:defRPr sz="2500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1" sz="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  <a:tr h="3294880">
                  <a:tc>
                    <a:txBody>
                      <a:bodyPr/>
                      <a:lstStyle/>
                      <a:p>
                        <a:pPr defTabSz="914400" rtl="0">
                          <a:tabLst>
                            <a:tab pos="1790700" algn="l"/>
                          </a:tabLst>
                          <a:defRPr b="0" sz="1800"/>
                        </a:pPr>
                        <a:r>
                          <a:rPr b="1" sz="2500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634758">
                          <a:lnSpc>
                            <a:spcPct val="115000"/>
                          </a:lnSpc>
                          <a:defRPr b="1" sz="8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يوجد ٣ أشخاص في احتفال، وكل واحد منهم يريد أن يصافح الشخصين الآخرين. </a:t>
                        </a:r>
                      </a:p>
                      <a:p>
                        <a:pPr defTabSz="634758">
                          <a:lnSpc>
                            <a:spcPct val="115000"/>
                          </a:lnSpc>
                          <a:def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ما عدد المصافحات التي ستتم في هذا الاحتفال؟</a:t>
                        </a: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rPr sz="1600"/>
                          <a:t>  </a:t>
                        </a:r>
                        <a:r>
                          <a:t>…………………………………………………………………………………………………………………….…</a:t>
                        </a: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…………………………………………………………………………………………………………………….…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</a:tbl>
            </a:graphicData>
          </a:graphic>
        </p:graphicFrame>
        <p:grpSp>
          <p:nvGrpSpPr>
            <p:cNvPr id="41" name="تجميع"/>
            <p:cNvGrpSpPr/>
            <p:nvPr/>
          </p:nvGrpSpPr>
          <p:grpSpPr>
            <a:xfrm>
              <a:off x="7325412" y="0"/>
              <a:ext cx="510538" cy="569347"/>
              <a:chOff x="0" y="0"/>
              <a:chExt cx="510537" cy="569346"/>
            </a:xfrm>
          </p:grpSpPr>
          <p:grpSp>
            <p:nvGrpSpPr>
              <p:cNvPr id="39" name="تجميع"/>
              <p:cNvGrpSpPr/>
              <p:nvPr/>
            </p:nvGrpSpPr>
            <p:grpSpPr>
              <a:xfrm>
                <a:off x="0" y="0"/>
                <a:ext cx="510538" cy="537159"/>
                <a:chOff x="0" y="0"/>
                <a:chExt cx="510537" cy="537158"/>
              </a:xfrm>
            </p:grpSpPr>
            <p:sp>
              <p:nvSpPr>
                <p:cNvPr id="37" name="مستطيل 11"/>
                <p:cNvSpPr/>
                <p:nvPr/>
              </p:nvSpPr>
              <p:spPr>
                <a:xfrm>
                  <a:off x="0" y="0"/>
                  <a:ext cx="505341" cy="537159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8792" tIns="58792" rIns="58792" bIns="58792" numCol="1" anchor="ctr">
                  <a:noAutofit/>
                </a:bodyPr>
                <a:lstStyle/>
                <a:p>
                  <a:pPr algn="r" defTabSz="1269517" rtl="0">
                    <a:defRPr b="0" sz="24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38" name="رابط مستقيم 13"/>
                <p:cNvSpPr/>
                <p:nvPr/>
              </p:nvSpPr>
              <p:spPr>
                <a:xfrm flipH="1" flipV="1">
                  <a:off x="0" y="268579"/>
                  <a:ext cx="510538" cy="1"/>
                </a:xfrm>
                <a:prstGeom prst="line">
                  <a:avLst/>
                </a:prstGeom>
                <a:noFill/>
                <a:ln w="9525" cap="flat">
                  <a:solidFill>
                    <a:srgbClr val="0D0D0D"/>
                  </a:solidFill>
                  <a:prstDash val="solid"/>
                  <a:round/>
                </a:ln>
                <a:effectLst/>
              </p:spPr>
              <p:txBody>
                <a:bodyPr wrap="square" lIns="58792" tIns="58792" rIns="58792" bIns="58792" numCol="1" anchor="ctr">
                  <a:noAutofit/>
                </a:bodyPr>
                <a:lstStyle/>
                <a:p>
                  <a:pPr algn="r" defTabSz="1269517" rtl="0">
                    <a:defRPr b="0" sz="2400"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</p:grpSp>
          <p:sp>
            <p:nvSpPr>
              <p:cNvPr id="40" name="١٠"/>
              <p:cNvSpPr txBox="1"/>
              <p:nvPr/>
            </p:nvSpPr>
            <p:spPr>
              <a:xfrm>
                <a:off x="97656" y="248151"/>
                <a:ext cx="315225" cy="321196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1026" tIns="41026" rIns="41026" bIns="41026" numCol="1" anchor="ctr">
                <a:spAutoFit/>
              </a:bodyPr>
              <a:lstStyle>
                <a:lvl1pPr>
                  <a:defRPr sz="1600">
                    <a:solidFill>
                      <a:srgbClr val="99244F"/>
                    </a:solidFill>
                  </a:defRPr>
                </a:lvl1pPr>
              </a:lstStyle>
              <a:p>
                <a:pPr rtl="0">
                  <a:defRPr/>
                </a:pPr>
                <a:r>
                  <a:t>١٠</a:t>
                </a:r>
              </a:p>
            </p:txBody>
          </p:sp>
        </p:grpSp>
        <p:graphicFrame>
          <p:nvGraphicFramePr>
            <p:cNvPr id="42" name="الجدول ٢-١"/>
            <p:cNvGraphicFramePr/>
            <p:nvPr/>
          </p:nvGraphicFramePr>
          <p:xfrm>
            <a:off x="9880703" y="665568"/>
            <a:ext cx="9829768" cy="5075097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463040"/>
                  <a:gridCol w="1745072"/>
                  <a:gridCol w="1104056"/>
                  <a:gridCol w="1104056"/>
                  <a:gridCol w="1104056"/>
                  <a:gridCol w="1104056"/>
                  <a:gridCol w="1104056"/>
                  <a:gridCol w="1104056"/>
                  <a:gridCol w="984615"/>
                </a:tblGrid>
                <a:tr h="508000">
                  <a:tc gridSpan="9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1" sz="2500" u="sng">
                            <a:solidFill>
                              <a:srgbClr val="0042A9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 ( أ ) </a:t>
                        </a:r>
                        <a:r>
                          <a:t>ضع علامة ( </a:t>
                        </a:r>
                        <a:r>
                          <a:rPr b="0"/>
                          <a:t>✓ </a:t>
                        </a:r>
                        <a:r>
                          <a:t>) أمام العبارة الصحيحة وعلامة (</a:t>
                        </a:r>
                        <a:r>
                          <a:rPr b="0"/>
                          <a:t>✗ </a:t>
                        </a:r>
                        <a:r>
                          <a:t>) أمام العبارة الخاطئة :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FFFFFF"/>
                        </a:solidFill>
                      </a:lnL>
                      <a:lnR w="12700">
                        <a:solidFill>
                          <a:srgbClr val="FFFFFF"/>
                        </a:solidFill>
                      </a:lnR>
                      <a:lnT w="12700">
                        <a:solidFill>
                          <a:srgbClr val="FFFFFF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56033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314734" algn="r" defTabSz="634758" rtl="0">
                          <a:defRPr sz="1800"/>
                        </a:pPr>
                        <a:r>
                          <a: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العدد  ٢ له قاسمان فقط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1367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١١ × ٥ = ٥٠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033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314734" algn="r" defTabSz="457200">
                          <a:defRPr b="1" sz="2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العددان المتناغمان هما العددان اللذان تسهل قسمتهما ذهنيًا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1367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٥٦٠٠ ÷ ٧٠ = ٩٠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033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الشكل الثلاثي الأبعاد هو شكل مستوٍ له طول وعرض ( بعدان فقط )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033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الدائرة ليست مضلعًا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033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المستقيمان المتوازيان لا يلتقيان أبداً مهما امتدا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239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الشكل                          له تماثل دوراني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43" name="مستطيل"/>
            <p:cNvSpPr/>
            <p:nvPr/>
          </p:nvSpPr>
          <p:spPr>
            <a:xfrm>
              <a:off x="7231079" y="5192259"/>
              <a:ext cx="1296225" cy="52126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47" name="تجميع"/>
          <p:cNvGrpSpPr/>
          <p:nvPr/>
        </p:nvGrpSpPr>
        <p:grpSpPr>
          <a:xfrm>
            <a:off x="356418" y="14228999"/>
            <a:ext cx="2185715" cy="1339481"/>
            <a:chOff x="0" y="92991"/>
            <a:chExt cx="2185713" cy="1339479"/>
          </a:xfrm>
        </p:grpSpPr>
        <p:sp>
          <p:nvSpPr>
            <p:cNvPr id="45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46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pic>
        <p:nvPicPr>
          <p:cNvPr id="48" name="IMG_5490.png" descr="IMG_549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91785" y="1962265"/>
            <a:ext cx="2059665" cy="978135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الجدول ١-١"/>
          <p:cNvGraphicFramePr/>
          <p:nvPr/>
        </p:nvGraphicFramePr>
        <p:xfrm>
          <a:off x="10197727" y="252568"/>
          <a:ext cx="9905257" cy="691778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474933"/>
                <a:gridCol w="4708811"/>
                <a:gridCol w="4708811"/>
              </a:tblGrid>
              <a:tr h="539832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178835">
                <a:tc rowSpan="2"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أوجد ناتج ما يلي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642163">
                <a:tc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549015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صف المثلث المجاور من حيث : الأضلاع والزوايا ؟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</a:tbl>
          </a:graphicData>
        </a:graphic>
      </p:graphicFrame>
      <p:grpSp>
        <p:nvGrpSpPr>
          <p:cNvPr id="55" name="تجميع"/>
          <p:cNvGrpSpPr/>
          <p:nvPr/>
        </p:nvGrpSpPr>
        <p:grpSpPr>
          <a:xfrm>
            <a:off x="7686562" y="196495"/>
            <a:ext cx="510538" cy="569348"/>
            <a:chOff x="0" y="0"/>
            <a:chExt cx="510537" cy="569346"/>
          </a:xfrm>
        </p:grpSpPr>
        <p:grpSp>
          <p:nvGrpSpPr>
            <p:cNvPr id="53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51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52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54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aphicFrame>
        <p:nvGraphicFramePr>
          <p:cNvPr id="56" name="الجدول ١"/>
          <p:cNvGraphicFramePr/>
          <p:nvPr/>
        </p:nvGraphicFramePr>
        <p:xfrm>
          <a:off x="3828648" y="3489926"/>
          <a:ext cx="2347022" cy="91489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{4C3C2611-4C71-4FC5-86AE-919BDF0F9419}</a:tableStyleId>
              </a:tblPr>
              <a:tblGrid>
                <a:gridCol w="586755"/>
                <a:gridCol w="586755"/>
                <a:gridCol w="586755"/>
                <a:gridCol w="586755"/>
              </a:tblGrid>
              <a:tr h="87678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R w="3175"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الجدول ٢-١"/>
          <p:cNvGraphicFramePr/>
          <p:nvPr/>
        </p:nvGraphicFramePr>
        <p:xfrm>
          <a:off x="8403826" y="3449524"/>
          <a:ext cx="1870874" cy="90449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{2708684C-4D16-4618-839F-0558EEFCDFE6}</a:tableStyleId>
              </a:tblPr>
              <a:tblGrid>
                <a:gridCol w="623624"/>
                <a:gridCol w="623624"/>
                <a:gridCol w="623624"/>
              </a:tblGrid>
              <a:tr h="86639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الجدول ٣"/>
          <p:cNvGraphicFramePr/>
          <p:nvPr/>
        </p:nvGraphicFramePr>
        <p:xfrm>
          <a:off x="8745937" y="1203217"/>
          <a:ext cx="1988370" cy="147243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{2708684C-4D16-4618-839F-0558EEFCDFE6}</a:tableStyleId>
              </a:tblPr>
              <a:tblGrid>
                <a:gridCol w="662789"/>
                <a:gridCol w="662789"/>
                <a:gridCol w="662789"/>
              </a:tblGrid>
              <a:tr h="490812"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×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الجدول ٣-١-١"/>
          <p:cNvGraphicFramePr/>
          <p:nvPr/>
        </p:nvGraphicFramePr>
        <p:xfrm>
          <a:off x="3559357" y="1038117"/>
          <a:ext cx="2165195" cy="147243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{2708684C-4D16-4618-839F-0558EEFCDFE6}</a:tableStyleId>
              </a:tblPr>
              <a:tblGrid>
                <a:gridCol w="541298"/>
                <a:gridCol w="541298"/>
                <a:gridCol w="541298"/>
                <a:gridCol w="541298"/>
              </a:tblGrid>
              <a:tr h="490812"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3175">
                      <a:miter lim="400000"/>
                    </a:lnB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×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3175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12700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62" name="تجميع"/>
          <p:cNvGrpSpPr/>
          <p:nvPr/>
        </p:nvGrpSpPr>
        <p:grpSpPr>
          <a:xfrm>
            <a:off x="3204626" y="6490052"/>
            <a:ext cx="6332781" cy="375898"/>
            <a:chOff x="0" y="0"/>
            <a:chExt cx="6332779" cy="375897"/>
          </a:xfrm>
        </p:grpSpPr>
        <p:sp>
          <p:nvSpPr>
            <p:cNvPr id="60" name="…………………………………"/>
            <p:cNvSpPr txBox="1"/>
            <p:nvPr/>
          </p:nvSpPr>
          <p:spPr>
            <a:xfrm>
              <a:off x="0" y="0"/>
              <a:ext cx="273573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marR="314734" algn="r" defTabSz="634758">
                <a:tabLst>
                  <a:tab pos="7073900" algn="l"/>
                </a:tabLst>
                <a:defRPr sz="22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</a:t>
              </a:r>
            </a:p>
          </p:txBody>
        </p:sp>
        <p:sp>
          <p:nvSpPr>
            <p:cNvPr id="61" name="…………………………………"/>
            <p:cNvSpPr txBox="1"/>
            <p:nvPr/>
          </p:nvSpPr>
          <p:spPr>
            <a:xfrm>
              <a:off x="3597047" y="0"/>
              <a:ext cx="273573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marR="314734" algn="r" defTabSz="634758">
                <a:tabLst>
                  <a:tab pos="7073900" algn="l"/>
                </a:tabLst>
                <a:defRPr sz="22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</a:t>
              </a:r>
            </a:p>
          </p:txBody>
        </p:sp>
      </p:grpSp>
      <p:sp>
        <p:nvSpPr>
          <p:cNvPr id="63" name="تمت الأسئلة مع تمنياتي لكم بالتوفيق"/>
          <p:cNvSpPr txBox="1"/>
          <p:nvPr/>
        </p:nvSpPr>
        <p:spPr>
          <a:xfrm>
            <a:off x="3169485" y="14242603"/>
            <a:ext cx="3603353" cy="3759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pic>
        <p:nvPicPr>
          <p:cNvPr id="64" name="IMG_5488.png" descr="IMG_5488.png"/>
          <p:cNvPicPr>
            <a:picLocks noChangeAspect="1"/>
          </p:cNvPicPr>
          <p:nvPr/>
        </p:nvPicPr>
        <p:blipFill>
          <a:blip r:embed="rId2">
            <a:extLst/>
          </a:blip>
          <a:srcRect l="6466" t="13063" r="0" b="13063"/>
          <a:stretch>
            <a:fillRect/>
          </a:stretch>
        </p:blipFill>
        <p:spPr>
          <a:xfrm rot="1800000">
            <a:off x="994137" y="5704739"/>
            <a:ext cx="1776609" cy="1465974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65" name="الجدول ١-١-١"/>
          <p:cNvGraphicFramePr/>
          <p:nvPr/>
        </p:nvGraphicFramePr>
        <p:xfrm>
          <a:off x="10223127" y="7422734"/>
          <a:ext cx="9905257" cy="7353222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906353"/>
                <a:gridCol w="8986203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الرابع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90602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من الشكل المجاور أجب عما يلي :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موقع الزوج المرتب :  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( ٢ ، ٤ )   …………………………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الزوج المرتب الذي يمثل موقع  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المتحف  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56640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نوع كل مستقيم مما يأتي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23439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الشكْل الثلاثي الأَبْعَادِ الَّذِي مَنْظَرُه الأَمَامي في الشَّكْل المجاور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66" name="……………………………"/>
          <p:cNvSpPr txBox="1"/>
          <p:nvPr/>
        </p:nvSpPr>
        <p:spPr>
          <a:xfrm>
            <a:off x="2159142" y="11507349"/>
            <a:ext cx="2291270" cy="4999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/>
          <a:lstStyle>
            <a:lvl1pPr marR="314734" algn="r" defTabSz="634758">
              <a:tabLst>
                <a:tab pos="7073900" algn="l"/>
              </a:tabLst>
              <a:defRPr sz="2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……………………………</a:t>
            </a:r>
          </a:p>
        </p:txBody>
      </p:sp>
      <p:sp>
        <p:nvSpPr>
          <p:cNvPr id="67" name="……………………………"/>
          <p:cNvSpPr txBox="1"/>
          <p:nvPr/>
        </p:nvSpPr>
        <p:spPr>
          <a:xfrm>
            <a:off x="6889437" y="11507349"/>
            <a:ext cx="2291270" cy="4999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/>
          <a:lstStyle>
            <a:lvl1pPr marR="314734" algn="r" defTabSz="634758">
              <a:tabLst>
                <a:tab pos="7073900" algn="l"/>
              </a:tabLst>
              <a:defRPr sz="2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……………………………</a:t>
            </a:r>
          </a:p>
        </p:txBody>
      </p:sp>
      <p:pic>
        <p:nvPicPr>
          <p:cNvPr id="68" name="IMG_5479.jpeg" descr="IMG_5479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5634" y="7864597"/>
            <a:ext cx="2984706" cy="2895959"/>
          </a:xfrm>
          <a:prstGeom prst="rect">
            <a:avLst/>
          </a:prstGeom>
          <a:ln w="3175">
            <a:miter lim="400000"/>
          </a:ln>
        </p:spPr>
      </p:pic>
      <p:pic>
        <p:nvPicPr>
          <p:cNvPr id="69" name="IMG_5483.png" descr="IMG_548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71103" y="11111469"/>
            <a:ext cx="2269135" cy="1139295"/>
          </a:xfrm>
          <a:prstGeom prst="rect">
            <a:avLst/>
          </a:prstGeom>
          <a:ln w="3175">
            <a:miter lim="400000"/>
          </a:ln>
        </p:spPr>
      </p:pic>
      <p:pic>
        <p:nvPicPr>
          <p:cNvPr id="70" name="IMG_5482.png" descr="IMG_5482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7971" y="10979967"/>
            <a:ext cx="1695772" cy="1346996"/>
          </a:xfrm>
          <a:prstGeom prst="rect">
            <a:avLst/>
          </a:prstGeom>
          <a:ln w="3175">
            <a:miter lim="400000"/>
          </a:ln>
        </p:spPr>
      </p:pic>
      <p:pic>
        <p:nvPicPr>
          <p:cNvPr id="71" name="IMG_5485.png" descr="IMG_5485.png"/>
          <p:cNvPicPr>
            <a:picLocks noChangeAspect="1"/>
          </p:cNvPicPr>
          <p:nvPr/>
        </p:nvPicPr>
        <p:blipFill>
          <a:blip r:embed="rId6">
            <a:extLst/>
          </a:blip>
          <a:srcRect l="18698" t="11691" r="59121" b="53460"/>
          <a:stretch>
            <a:fillRect/>
          </a:stretch>
        </p:blipFill>
        <p:spPr>
          <a:xfrm>
            <a:off x="1056072" y="12402565"/>
            <a:ext cx="1347024" cy="1747825"/>
          </a:xfrm>
          <a:prstGeom prst="rect">
            <a:avLst/>
          </a:prstGeom>
          <a:ln w="3175">
            <a:miter lim="400000"/>
          </a:ln>
        </p:spPr>
      </p:pic>
      <p:pic>
        <p:nvPicPr>
          <p:cNvPr id="72" name="IMG_5485.png" descr="IMG_5485.png"/>
          <p:cNvPicPr>
            <a:picLocks noChangeAspect="1"/>
          </p:cNvPicPr>
          <p:nvPr/>
        </p:nvPicPr>
        <p:blipFill>
          <a:blip r:embed="rId6">
            <a:extLst/>
          </a:blip>
          <a:srcRect l="46389" t="45076" r="16379" b="31900"/>
          <a:stretch>
            <a:fillRect/>
          </a:stretch>
        </p:blipFill>
        <p:spPr>
          <a:xfrm>
            <a:off x="7490753" y="12948070"/>
            <a:ext cx="1825894" cy="932444"/>
          </a:xfrm>
          <a:prstGeom prst="rect">
            <a:avLst/>
          </a:prstGeom>
          <a:ln w="3175">
            <a:miter lim="400000"/>
          </a:ln>
        </p:spPr>
      </p:pic>
      <p:pic>
        <p:nvPicPr>
          <p:cNvPr id="73" name="IMG_5485.png" descr="IMG_5485.png"/>
          <p:cNvPicPr>
            <a:picLocks noChangeAspect="1"/>
          </p:cNvPicPr>
          <p:nvPr/>
        </p:nvPicPr>
        <p:blipFill>
          <a:blip r:embed="rId6">
            <a:extLst/>
          </a:blip>
          <a:srcRect l="48221" t="70269" r="14546" b="882"/>
          <a:stretch>
            <a:fillRect/>
          </a:stretch>
        </p:blipFill>
        <p:spPr>
          <a:xfrm>
            <a:off x="5211053" y="12948069"/>
            <a:ext cx="1678354" cy="1073960"/>
          </a:xfrm>
          <a:prstGeom prst="rect">
            <a:avLst/>
          </a:prstGeom>
          <a:ln w="3175">
            <a:miter lim="400000"/>
          </a:ln>
        </p:spPr>
      </p:pic>
      <p:pic>
        <p:nvPicPr>
          <p:cNvPr id="74" name="IMG_5485.png" descr="IMG_5485.png"/>
          <p:cNvPicPr>
            <a:picLocks noChangeAspect="1"/>
          </p:cNvPicPr>
          <p:nvPr/>
        </p:nvPicPr>
        <p:blipFill>
          <a:blip r:embed="rId6">
            <a:extLst/>
          </a:blip>
          <a:srcRect l="10614" t="46893" r="56195" b="33147"/>
          <a:stretch>
            <a:fillRect/>
          </a:stretch>
        </p:blipFill>
        <p:spPr>
          <a:xfrm>
            <a:off x="2715273" y="13054233"/>
            <a:ext cx="1735115" cy="861678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79" name="تجميع"/>
          <p:cNvGrpSpPr/>
          <p:nvPr/>
        </p:nvGrpSpPr>
        <p:grpSpPr>
          <a:xfrm>
            <a:off x="7941831" y="7241220"/>
            <a:ext cx="510538" cy="569347"/>
            <a:chOff x="0" y="0"/>
            <a:chExt cx="510537" cy="569346"/>
          </a:xfrm>
        </p:grpSpPr>
        <p:grpSp>
          <p:nvGrpSpPr>
            <p:cNvPr id="7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7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78" name="٥"/>
            <p:cNvSpPr txBox="1"/>
            <p:nvPr/>
          </p:nvSpPr>
          <p:spPr>
            <a:xfrm>
              <a:off x="152774" y="248151"/>
              <a:ext cx="204990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