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6" r:id="rId3"/>
    <p:sldId id="257" r:id="rId4"/>
    <p:sldId id="298" r:id="rId5"/>
    <p:sldId id="299" r:id="rId6"/>
    <p:sldId id="259" r:id="rId7"/>
    <p:sldId id="304" r:id="rId8"/>
    <p:sldId id="320" r:id="rId9"/>
    <p:sldId id="307" r:id="rId10"/>
    <p:sldId id="335" r:id="rId11"/>
    <p:sldId id="271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7BE"/>
    <a:srgbClr val="1D2C12"/>
    <a:srgbClr val="FEFEFE"/>
    <a:srgbClr val="5CA8A6"/>
    <a:srgbClr val="B3D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D01B53-A804-E73D-FBF6-97C7FDF3C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B80F628-F355-D430-15B7-FDA1CC004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8ED9E9-F156-8894-389D-8FFECDB79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856-5282-4DA5-AF8E-C99913C9E354}" type="datetimeFigureOut">
              <a:rPr lang="ar-SA" smtClean="0"/>
              <a:t>23/07/44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B0906E-ECEC-97AD-CCE6-565E1933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E24B5D-D8C5-4DCA-3D9D-89833076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A7-0033-40D9-A54A-A042AC8B23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249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0934E0-F84C-01BE-DA24-4E5D0C87B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7B50DDE-27D6-406C-5473-32F39D003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AD5DDE-2D52-6FF6-7DCC-8FD526BB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856-5282-4DA5-AF8E-C99913C9E354}" type="datetimeFigureOut">
              <a:rPr lang="ar-SA" smtClean="0"/>
              <a:t>23/07/44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ED2044-376A-3310-9509-461E4E47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1F05EC-5E5F-066A-7ECF-32AD9209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A7-0033-40D9-A54A-A042AC8B23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807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DF9CE8D-A640-C2A6-237A-C25EFAE5FE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447682A-9431-D520-E5F1-7B74624A1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E9C342-FA5B-CCC8-A9FB-444A07F9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856-5282-4DA5-AF8E-C99913C9E354}" type="datetimeFigureOut">
              <a:rPr lang="ar-SA" smtClean="0"/>
              <a:t>23/07/44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23C235-32C2-BC5B-7870-EEAA7BD1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C96F87-CAB3-7749-0124-0C56AD1D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A7-0033-40D9-A54A-A042AC8B23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087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F59412-C76D-99E5-D7B3-607B1906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AF1E346-8883-6D13-6394-DB9D522CE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CD1947-1CD7-22E2-B5C8-6FE2B955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856-5282-4DA5-AF8E-C99913C9E354}" type="datetimeFigureOut">
              <a:rPr lang="ar-SA" smtClean="0"/>
              <a:t>23/07/44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A592D2-DCDF-C324-17A2-541403BB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4B0EC59-EBEC-F79D-5C84-CA6F298C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A7-0033-40D9-A54A-A042AC8B23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104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AEF025-A303-7428-20BA-CC81971B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E0B62A7-026A-6E89-2A4C-084474AA4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233CBD-3C6A-FB83-3BB4-8610D698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856-5282-4DA5-AF8E-C99913C9E354}" type="datetimeFigureOut">
              <a:rPr lang="ar-SA" smtClean="0"/>
              <a:t>23/07/44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33D52D-FCCD-8BF5-9031-265B89EA7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42F8C4-568A-8849-F8A4-6FE26AF8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A7-0033-40D9-A54A-A042AC8B23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02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8D9EE3-E938-78C7-3419-A0D52570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E33688-C1C4-7468-A12A-C4704CE9B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7C266E-5D7D-6E77-CE31-8A4461A48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6DE9CCD-DEF3-9871-5419-AEE5C1A9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856-5282-4DA5-AF8E-C99913C9E354}" type="datetimeFigureOut">
              <a:rPr lang="ar-SA" smtClean="0"/>
              <a:t>23/07/44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27C6F89-77D7-B21B-6D0A-CE397D7F9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695C58B-AE00-166C-06E4-F3432E48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A7-0033-40D9-A54A-A042AC8B23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152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1782D8-5B2C-067F-E6FC-D0F5EF241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DE9DDE2-0C3E-2BD1-CF88-C243CB8EF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B8ECF62-5B96-9EA8-525C-E5509003A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997C21B-5763-0FD0-668F-432CFB0E1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379AE31-2288-1FD9-60EE-B6541BA71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F1B4958-81B1-F4AB-8C0A-B9F7B9C8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856-5282-4DA5-AF8E-C99913C9E354}" type="datetimeFigureOut">
              <a:rPr lang="ar-SA" smtClean="0"/>
              <a:t>23/07/44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EA0DF4A-2B49-1E17-3FB8-15837D7B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5688C4D-3394-ED03-5FAB-4FC84695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A7-0033-40D9-A54A-A042AC8B23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27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831205-F4EE-2D85-E66C-9664E7D5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9404338-5E18-14B3-E37F-957794A8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856-5282-4DA5-AF8E-C99913C9E354}" type="datetimeFigureOut">
              <a:rPr lang="ar-SA" smtClean="0"/>
              <a:t>23/07/44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26AB53F-3280-FBEC-7504-21134E7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4033AEB-5C2E-30E9-D9E1-E80D48B5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A7-0033-40D9-A54A-A042AC8B23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140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C7C99FD-7870-6BD8-0D25-C5729D1BF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856-5282-4DA5-AF8E-C99913C9E354}" type="datetimeFigureOut">
              <a:rPr lang="ar-SA" smtClean="0"/>
              <a:t>23/07/44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B20C259-6C2B-CEC7-6585-12D52D65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325A7CE-2015-5FC7-A4B0-892FB819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A7-0033-40D9-A54A-A042AC8B23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75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901F31-C1DE-6333-3449-351B6C6F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F37C82F-6F89-416B-A74F-88356CCB4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C9F5BDB-6E3D-04D9-0D29-EA7BD10D9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2C55EF4-FE08-281D-24F3-294E7A76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856-5282-4DA5-AF8E-C99913C9E354}" type="datetimeFigureOut">
              <a:rPr lang="ar-SA" smtClean="0"/>
              <a:t>23/07/44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F842795-5B17-B3F4-CD4D-9A8AE610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088D80B-3FB0-41C4-1ABB-CFA24E15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A7-0033-40D9-A54A-A042AC8B23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82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4E78DA-F90B-D041-CECA-3FCC6998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6A30E2D-3096-0D05-5EA6-9DE3934CF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424B06C-36B7-6065-9740-ACCCF5E46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9E6237-0181-1D8D-E48F-5AA3417E0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E856-5282-4DA5-AF8E-C99913C9E354}" type="datetimeFigureOut">
              <a:rPr lang="ar-SA" smtClean="0"/>
              <a:t>23/07/44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5E5F6A9-7E5F-5F74-84A8-6E88F274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45DA81C-E969-9F62-CB85-2015CE1E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37A7-0033-40D9-A54A-A042AC8B23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008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39D9CF7-65BC-3FB1-8728-D0DE6B62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CA8457C-854A-3DAA-9296-7A16A5643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C8EFAE-6328-EC8A-BA67-68C89D66D0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7E856-5282-4DA5-AF8E-C99913C9E354}" type="datetimeFigureOut">
              <a:rPr lang="ar-SA" smtClean="0"/>
              <a:t>23/07/44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C8C55F-8DF7-CE73-C36D-7F81ECD75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F8DB8F-0C90-BB51-23AF-B4A1CFA89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37A7-0033-40D9-A54A-A042AC8B23D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638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video" Target="../media/media1.mp4"/><Relationship Id="rId16" Type="http://schemas.openxmlformats.org/officeDocument/2006/relationships/image" Target="../media/image23.svg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7.png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24.png"/><Relationship Id="rId2" Type="http://schemas.openxmlformats.org/officeDocument/2006/relationships/video" Target="../media/media1.mp4"/><Relationship Id="rId16" Type="http://schemas.openxmlformats.org/officeDocument/2006/relationships/image" Target="../media/image23.svg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2.png"/><Relationship Id="rId10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image" Target="../media/image7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30.png"/><Relationship Id="rId5" Type="http://schemas.microsoft.com/office/2007/relationships/hdphoto" Target="../media/hdphoto1.wdp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7.png"/><Relationship Id="rId4" Type="http://schemas.openxmlformats.org/officeDocument/2006/relationships/image" Target="../media/image28.png"/><Relationship Id="rId9" Type="http://schemas.openxmlformats.org/officeDocument/2006/relationships/image" Target="../media/image24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12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35.svg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0956D6E-9D72-B977-6C43-1E547BF7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51026" y="-2660754"/>
            <a:ext cx="6889950" cy="121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976AD364-B251-B829-12B9-34F6EA989232}"/>
              </a:ext>
            </a:extLst>
          </p:cNvPr>
          <p:cNvSpPr/>
          <p:nvPr/>
        </p:nvSpPr>
        <p:spPr>
          <a:xfrm>
            <a:off x="2182913" y="3016101"/>
            <a:ext cx="78261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000" b="1" cap="none" spc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3"/>
                </a:solidFill>
                <a:effectLst/>
              </a:rPr>
              <a:t>7-5  المعادلات التربيعية : الفرق بين مربعين 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F5CC91E-7A87-1323-4EBE-0C105D92B1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321" y="4376229"/>
            <a:ext cx="2452586" cy="2452586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A2D05B5-5E1D-62A0-BFBF-6374798F6B3C}"/>
              </a:ext>
            </a:extLst>
          </p:cNvPr>
          <p:cNvGrpSpPr/>
          <p:nvPr/>
        </p:nvGrpSpPr>
        <p:grpSpPr>
          <a:xfrm>
            <a:off x="-130108" y="6409008"/>
            <a:ext cx="1735273" cy="448992"/>
            <a:chOff x="-130108" y="6409008"/>
            <a:chExt cx="1735273" cy="448992"/>
          </a:xfrm>
        </p:grpSpPr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821FDF31-79F5-3DF2-65EE-3D93DEAF5390}"/>
                </a:ext>
              </a:extLst>
            </p:cNvPr>
            <p:cNvSpPr/>
            <p:nvPr/>
          </p:nvSpPr>
          <p:spPr>
            <a:xfrm>
              <a:off x="314427" y="6459483"/>
              <a:ext cx="129073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badi" panose="020B0604020104020204" pitchFamily="34" charset="0"/>
                </a:rPr>
                <a:t>@mimaalth</a:t>
              </a:r>
              <a:endParaRPr lang="ar-SA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" panose="020B0604020104020204" pitchFamily="34" charset="0"/>
              </a:endParaRPr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AAEFDF9A-72C9-BE78-020C-E0C807FFE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30108" y="6409008"/>
              <a:ext cx="720417" cy="448992"/>
            </a:xfrm>
            <a:prstGeom prst="rect">
              <a:avLst/>
            </a:prstGeom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733D1857-2E5F-7DE1-5757-B96CEF79263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200" y="723900"/>
            <a:ext cx="1903365" cy="19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3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BA98CAB-852C-5A2E-89C9-BE725C1FA4B2}"/>
              </a:ext>
            </a:extLst>
          </p:cNvPr>
          <p:cNvSpPr/>
          <p:nvPr/>
        </p:nvSpPr>
        <p:spPr>
          <a:xfrm>
            <a:off x="0" y="0"/>
            <a:ext cx="12192000" cy="6974732"/>
          </a:xfrm>
          <a:prstGeom prst="rect">
            <a:avLst/>
          </a:prstGeom>
          <a:gradFill flip="none" rotWithShape="1">
            <a:gsLst>
              <a:gs pos="0">
                <a:srgbClr val="5CA8A6">
                  <a:tint val="66000"/>
                  <a:satMod val="160000"/>
                </a:srgbClr>
              </a:gs>
              <a:gs pos="50000">
                <a:srgbClr val="5CA8A6">
                  <a:tint val="44500"/>
                  <a:satMod val="160000"/>
                </a:srgbClr>
              </a:gs>
              <a:gs pos="100000">
                <a:srgbClr val="5CA8A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231736-FA43-1CF3-664C-63D87B313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8634" y="-2714018"/>
            <a:ext cx="6974733" cy="124416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B21916B-2FC7-C3DF-4EEA-3ADDC2040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04676" y="-1999595"/>
            <a:ext cx="5865779" cy="11167355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4D5F3171-E3DF-C0BD-1240-79351C05D27A}"/>
              </a:ext>
            </a:extLst>
          </p:cNvPr>
          <p:cNvGrpSpPr/>
          <p:nvPr/>
        </p:nvGrpSpPr>
        <p:grpSpPr>
          <a:xfrm>
            <a:off x="-130108" y="6409008"/>
            <a:ext cx="1735273" cy="448992"/>
            <a:chOff x="-130108" y="6409008"/>
            <a:chExt cx="1735273" cy="448992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38BAE73-1CFB-028A-3425-B9A54FC66B1D}"/>
                </a:ext>
              </a:extLst>
            </p:cNvPr>
            <p:cNvSpPr/>
            <p:nvPr/>
          </p:nvSpPr>
          <p:spPr>
            <a:xfrm>
              <a:off x="314427" y="6459483"/>
              <a:ext cx="129073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badi" panose="020B0604020104020204" pitchFamily="34" charset="0"/>
                </a:rPr>
                <a:t>@mimaalth</a:t>
              </a:r>
              <a:endParaRPr lang="ar-SA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" panose="020B0604020104020204" pitchFamily="34" charset="0"/>
              </a:endParaRP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4185F813-1868-90DD-927A-8936E4F20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30108" y="6409008"/>
              <a:ext cx="720417" cy="448992"/>
            </a:xfrm>
            <a:prstGeom prst="rect">
              <a:avLst/>
            </a:prstGeom>
          </p:spPr>
        </p:pic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920337C3-577E-0EAB-E74C-8389564B08F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0" y="501250"/>
            <a:ext cx="952919" cy="9575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065F5CB-74B5-4D2D-5F02-25081E077A1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569967" y="840019"/>
            <a:ext cx="7460627" cy="594412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0485EEB7-AC98-A256-917D-B406CD9FF7B2}"/>
              </a:ext>
            </a:extLst>
          </p:cNvPr>
          <p:cNvSpPr/>
          <p:nvPr/>
        </p:nvSpPr>
        <p:spPr>
          <a:xfrm>
            <a:off x="7099725" y="1697449"/>
            <a:ext cx="3894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22225">
                  <a:noFill/>
                  <a:prstDash val="solid"/>
                </a:ln>
                <a:solidFill>
                  <a:srgbClr val="FF0000"/>
                </a:solidFill>
              </a:rPr>
              <a:t>السؤال الذكي  :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C26211F-5541-819E-13D9-2C9EA7832450}"/>
              </a:ext>
            </a:extLst>
          </p:cNvPr>
          <p:cNvSpPr/>
          <p:nvPr/>
        </p:nvSpPr>
        <p:spPr>
          <a:xfrm>
            <a:off x="2110903" y="2852317"/>
            <a:ext cx="812259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إذا كان س </a:t>
            </a:r>
            <a:r>
              <a:rPr lang="ar-SA" sz="4000" b="1" baseline="3000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ar-SA" sz="2800" b="1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– ص </a:t>
            </a:r>
            <a:r>
              <a:rPr lang="ar-SA" sz="4000" b="1" baseline="30000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ar-SA" sz="2800" b="1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= 32 ، س – ص = 4</a:t>
            </a:r>
          </a:p>
          <a:p>
            <a:pPr algn="ctr"/>
            <a:r>
              <a:rPr lang="ar-SA" sz="2800" b="1">
                <a:ln w="22225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أوجدي س + ص ؟ </a:t>
            </a:r>
          </a:p>
          <a:p>
            <a:pPr algn="ctr"/>
            <a:endParaRPr lang="ar-SA" sz="2800" b="1">
              <a:ln w="22225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ar-SA" sz="2800" b="1">
              <a:ln w="22225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ar-SA" sz="2800" b="1">
                <a:ln w="22225">
                  <a:noFill/>
                  <a:prstDash val="solid"/>
                </a:ln>
                <a:solidFill>
                  <a:srgbClr val="0070C0"/>
                </a:solidFill>
              </a:rPr>
              <a:t>أ) 8            ب ) 10            ج)  15        د) 2 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242BD010-1644-D5B3-1E90-5A1385333C8A}"/>
              </a:ext>
            </a:extLst>
          </p:cNvPr>
          <p:cNvSpPr/>
          <p:nvPr/>
        </p:nvSpPr>
        <p:spPr>
          <a:xfrm>
            <a:off x="3897123" y="1604506"/>
            <a:ext cx="3366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>
                <a:ln/>
                <a:solidFill>
                  <a:schemeClr val="accent4"/>
                </a:solidFill>
                <a:effectLst/>
              </a:rPr>
              <a:t>مهمة أدائية : </a:t>
            </a:r>
          </a:p>
        </p:txBody>
      </p:sp>
    </p:spTree>
    <p:extLst>
      <p:ext uri="{BB962C8B-B14F-4D97-AF65-F5344CB8AC3E}">
        <p14:creationId xmlns:p14="http://schemas.microsoft.com/office/powerpoint/2010/main" val="235425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BA98CAB-852C-5A2E-89C9-BE725C1FA4B2}"/>
              </a:ext>
            </a:extLst>
          </p:cNvPr>
          <p:cNvSpPr/>
          <p:nvPr/>
        </p:nvSpPr>
        <p:spPr>
          <a:xfrm>
            <a:off x="0" y="0"/>
            <a:ext cx="12192000" cy="6974732"/>
          </a:xfrm>
          <a:prstGeom prst="rect">
            <a:avLst/>
          </a:prstGeom>
          <a:gradFill flip="none" rotWithShape="1">
            <a:gsLst>
              <a:gs pos="0">
                <a:srgbClr val="5CA8A6">
                  <a:tint val="66000"/>
                  <a:satMod val="160000"/>
                </a:srgbClr>
              </a:gs>
              <a:gs pos="50000">
                <a:srgbClr val="5CA8A6">
                  <a:tint val="44500"/>
                  <a:satMod val="160000"/>
                </a:srgbClr>
              </a:gs>
              <a:gs pos="100000">
                <a:srgbClr val="5CA8A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231736-FA43-1CF3-664C-63D87B313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8634" y="-2714018"/>
            <a:ext cx="6974733" cy="124416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B21916B-2FC7-C3DF-4EEA-3ADDC2040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39887" y="-2037945"/>
            <a:ext cx="5865779" cy="11167355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4D5F3171-E3DF-C0BD-1240-79351C05D27A}"/>
              </a:ext>
            </a:extLst>
          </p:cNvPr>
          <p:cNvGrpSpPr/>
          <p:nvPr/>
        </p:nvGrpSpPr>
        <p:grpSpPr>
          <a:xfrm>
            <a:off x="-130108" y="6409008"/>
            <a:ext cx="1735273" cy="448992"/>
            <a:chOff x="-130108" y="6409008"/>
            <a:chExt cx="1735273" cy="448992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38BAE73-1CFB-028A-3425-B9A54FC66B1D}"/>
                </a:ext>
              </a:extLst>
            </p:cNvPr>
            <p:cNvSpPr/>
            <p:nvPr/>
          </p:nvSpPr>
          <p:spPr>
            <a:xfrm>
              <a:off x="314427" y="6459483"/>
              <a:ext cx="129073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badi" panose="020B0604020104020204" pitchFamily="34" charset="0"/>
                </a:rPr>
                <a:t>@mimaalth</a:t>
              </a:r>
              <a:endParaRPr lang="ar-SA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" panose="020B0604020104020204" pitchFamily="34" charset="0"/>
              </a:endParaRP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4185F813-1868-90DD-927A-8936E4F20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30108" y="6409008"/>
              <a:ext cx="720417" cy="448992"/>
            </a:xfrm>
            <a:prstGeom prst="rect">
              <a:avLst/>
            </a:prstGeom>
          </p:spPr>
        </p:pic>
      </p:grpSp>
      <p:sp>
        <p:nvSpPr>
          <p:cNvPr id="8" name="مستطيل 7">
            <a:extLst>
              <a:ext uri="{FF2B5EF4-FFF2-40B4-BE49-F238E27FC236}">
                <a16:creationId xmlns:a16="http://schemas.microsoft.com/office/drawing/2014/main" id="{2D3BC310-764E-431B-AA18-4380E3DAAF04}"/>
              </a:ext>
            </a:extLst>
          </p:cNvPr>
          <p:cNvSpPr/>
          <p:nvPr/>
        </p:nvSpPr>
        <p:spPr>
          <a:xfrm>
            <a:off x="3301004" y="2939432"/>
            <a:ext cx="558999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الواجب في منصة مدرستي</a:t>
            </a:r>
            <a:endParaRPr lang="ar-SA" sz="5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50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E0F69EF-34D8-B3C7-E0CD-9CCFD5115F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9" y="4688325"/>
            <a:ext cx="2524125" cy="18097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F6A424E-2D7D-3A3C-78E3-80C33B6A71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0" y="501250"/>
            <a:ext cx="952919" cy="9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8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E81CEF84-3E30-EEB8-A4F1-BE79006537CE}"/>
              </a:ext>
            </a:extLst>
          </p:cNvPr>
          <p:cNvSpPr/>
          <p:nvPr/>
        </p:nvSpPr>
        <p:spPr>
          <a:xfrm>
            <a:off x="0" y="-11796"/>
            <a:ext cx="12192000" cy="68697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صورة 7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52D85C4-35F9-395E-44AD-20D92D39B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2180" y="-2817187"/>
            <a:ext cx="7025437" cy="1257786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64EDC12-9447-3E29-4F55-3F379C5F8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27439" y="-2047673"/>
            <a:ext cx="5865779" cy="11167355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3F9B0B3-E69E-009B-25EA-4F43BA1FE1C3}"/>
              </a:ext>
            </a:extLst>
          </p:cNvPr>
          <p:cNvGrpSpPr/>
          <p:nvPr/>
        </p:nvGrpSpPr>
        <p:grpSpPr>
          <a:xfrm>
            <a:off x="-130108" y="6409008"/>
            <a:ext cx="1735273" cy="448992"/>
            <a:chOff x="-130108" y="6409008"/>
            <a:chExt cx="1735273" cy="448992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717BC420-7D46-6CB3-2FFD-27AE2C47413B}"/>
                </a:ext>
              </a:extLst>
            </p:cNvPr>
            <p:cNvSpPr/>
            <p:nvPr/>
          </p:nvSpPr>
          <p:spPr>
            <a:xfrm>
              <a:off x="314427" y="6459483"/>
              <a:ext cx="129073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badi" panose="020B0604020104020204" pitchFamily="34" charset="0"/>
                </a:rPr>
                <a:t>@mimaalth</a:t>
              </a:r>
              <a:endParaRPr lang="ar-SA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" panose="020B0604020104020204" pitchFamily="34" charset="0"/>
              </a:endParaRPr>
            </a:p>
          </p:txBody>
        </p: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75737134-5096-C486-512D-BD7E6951C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30108" y="6409008"/>
              <a:ext cx="720417" cy="448992"/>
            </a:xfrm>
            <a:prstGeom prst="rect">
              <a:avLst/>
            </a:prstGeom>
          </p:spPr>
        </p:pic>
      </p:grpSp>
      <p:graphicFrame>
        <p:nvGraphicFramePr>
          <p:cNvPr id="7" name="جدول 8">
            <a:extLst>
              <a:ext uri="{FF2B5EF4-FFF2-40B4-BE49-F238E27FC236}">
                <a16:creationId xmlns:a16="http://schemas.microsoft.com/office/drawing/2014/main" id="{2DBEFFFA-861E-323D-4C15-0BF3FAFF6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464334"/>
              </p:ext>
            </p:extLst>
          </p:nvPr>
        </p:nvGraphicFramePr>
        <p:xfrm>
          <a:off x="882196" y="1275228"/>
          <a:ext cx="10187940" cy="48768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395980">
                  <a:extLst>
                    <a:ext uri="{9D8B030D-6E8A-4147-A177-3AD203B41FA5}">
                      <a16:colId xmlns:a16="http://schemas.microsoft.com/office/drawing/2014/main" val="472480446"/>
                    </a:ext>
                  </a:extLst>
                </a:gridCol>
                <a:gridCol w="3395980">
                  <a:extLst>
                    <a:ext uri="{9D8B030D-6E8A-4147-A177-3AD203B41FA5}">
                      <a16:colId xmlns:a16="http://schemas.microsoft.com/office/drawing/2014/main" val="1998670912"/>
                    </a:ext>
                  </a:extLst>
                </a:gridCol>
                <a:gridCol w="3395980">
                  <a:extLst>
                    <a:ext uri="{9D8B030D-6E8A-4147-A177-3AD203B41FA5}">
                      <a16:colId xmlns:a16="http://schemas.microsoft.com/office/drawing/2014/main" val="3180383822"/>
                    </a:ext>
                  </a:extLst>
                </a:gridCol>
              </a:tblGrid>
              <a:tr h="45685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rgbClr val="FF0000"/>
                          </a:solidFill>
                          <a:latin typeface="AbdoLine" panose="02000500030000020004" pitchFamily="50" charset="-78"/>
                          <a:cs typeface="AbdoLine" panose="02000500030000020004" pitchFamily="50" charset="-78"/>
                        </a:rPr>
                        <a:t>ماذا أعرف 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rgbClr val="FF0000"/>
                          </a:solidFill>
                        </a:rPr>
                        <a:t>ماذا أريد أن أعرف 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rgbClr val="FF0000"/>
                          </a:solidFill>
                        </a:rPr>
                        <a:t>ماذا تعلمت ؟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7849716"/>
                  </a:ext>
                </a:extLst>
              </a:tr>
              <a:tr h="4190758"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rgbClr val="002060"/>
                        </a:solidFill>
                      </a:endParaRPr>
                    </a:p>
                    <a:p>
                      <a:pPr algn="ctr" rtl="1"/>
                      <a:endParaRPr lang="ar-SA" sz="2800" b="1">
                        <a:solidFill>
                          <a:srgbClr val="002060"/>
                        </a:solidFill>
                      </a:endParaRPr>
                    </a:p>
                    <a:p>
                      <a:pPr algn="ctr" rtl="1"/>
                      <a:endParaRPr lang="ar-SA" sz="2800" b="1">
                        <a:solidFill>
                          <a:srgbClr val="002060"/>
                        </a:solidFill>
                      </a:endParaRPr>
                    </a:p>
                    <a:p>
                      <a:pPr algn="ctr" rtl="1"/>
                      <a:endParaRPr lang="ar-SA" sz="2800" b="1">
                        <a:solidFill>
                          <a:srgbClr val="002060"/>
                        </a:solidFill>
                      </a:endParaRPr>
                    </a:p>
                    <a:p>
                      <a:pPr algn="ctr" rtl="1"/>
                      <a:r>
                        <a:rPr lang="ar-SA" sz="2800" b="1">
                          <a:solidFill>
                            <a:srgbClr val="002060"/>
                          </a:solidFill>
                        </a:rPr>
                        <a:t>( فقرة لماذا؟) </a:t>
                      </a:r>
                    </a:p>
                    <a:p>
                      <a:pPr algn="ctr" rtl="1"/>
                      <a:r>
                        <a:rPr lang="ar-SA" sz="2000" b="1">
                          <a:solidFill>
                            <a:schemeClr val="tx1"/>
                          </a:solidFill>
                        </a:rPr>
                        <a:t>أسئلة البناء: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rgbClr val="0070C0"/>
                          </a:solidFill>
                        </a:rPr>
                        <a:t>تصفحي كتابك صـ 127 ماذا تريدين أن تعرفي ؟</a:t>
                      </a:r>
                    </a:p>
                    <a:p>
                      <a:pPr algn="ctr" rtl="1"/>
                      <a:endParaRPr lang="ar-SA" sz="2800" b="1">
                        <a:solidFill>
                          <a:srgbClr val="0070C0"/>
                        </a:solidFill>
                      </a:endParaRPr>
                    </a:p>
                    <a:p>
                      <a:pPr algn="ctr" rtl="1"/>
                      <a:endParaRPr lang="ar-SA" sz="2800" b="1">
                        <a:solidFill>
                          <a:srgbClr val="0070C0"/>
                        </a:solidFill>
                      </a:endParaRPr>
                    </a:p>
                    <a:p>
                      <a:pPr algn="ctr" rtl="1"/>
                      <a:endParaRPr lang="ar-SA" sz="2800" b="1">
                        <a:solidFill>
                          <a:srgbClr val="0070C0"/>
                        </a:solidFill>
                      </a:endParaRPr>
                    </a:p>
                    <a:p>
                      <a:pPr algn="ctr" rtl="1"/>
                      <a:endParaRPr lang="ar-SA" sz="2800" b="1">
                        <a:solidFill>
                          <a:srgbClr val="0070C0"/>
                        </a:solidFill>
                      </a:endParaRPr>
                    </a:p>
                    <a:p>
                      <a:pPr algn="ctr" rtl="1"/>
                      <a:endParaRPr lang="ar-SA" sz="2800" b="1">
                        <a:solidFill>
                          <a:srgbClr val="0070C0"/>
                        </a:solidFill>
                      </a:endParaRPr>
                    </a:p>
                    <a:p>
                      <a:pPr algn="ctr" rtl="1"/>
                      <a:endParaRPr lang="ar-SA" sz="2800" b="1">
                        <a:solidFill>
                          <a:srgbClr val="0070C0"/>
                        </a:solidFill>
                      </a:endParaRPr>
                    </a:p>
                    <a:p>
                      <a:pPr algn="ctr" rtl="1"/>
                      <a:endParaRPr lang="ar-SA" sz="2800" b="1">
                        <a:solidFill>
                          <a:srgbClr val="0070C0"/>
                        </a:solidFill>
                      </a:endParaRPr>
                    </a:p>
                    <a:p>
                      <a:pPr algn="ctr" rtl="1"/>
                      <a:endParaRPr lang="ar-SA" sz="2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rgbClr val="FF0000"/>
                        </a:solidFill>
                      </a:endParaRPr>
                    </a:p>
                    <a:p>
                      <a:pPr algn="ctr" rtl="1"/>
                      <a:r>
                        <a:rPr lang="ar-SA" sz="2800" b="1">
                          <a:solidFill>
                            <a:srgbClr val="00B050"/>
                          </a:solidFill>
                        </a:rPr>
                        <a:t>فسري كيف يمكن أحلل ثنائية حد على صورة فرق بين مربعين ؟ </a:t>
                      </a:r>
                    </a:p>
                    <a:p>
                      <a:pPr algn="ctr" rtl="1"/>
                      <a:endParaRPr lang="ar-SA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080354"/>
                  </a:ext>
                </a:extLst>
              </a:tr>
            </a:tbl>
          </a:graphicData>
        </a:graphic>
      </p:graphicFrame>
      <p:pic>
        <p:nvPicPr>
          <p:cNvPr id="9" name="صورة 8">
            <a:extLst>
              <a:ext uri="{FF2B5EF4-FFF2-40B4-BE49-F238E27FC236}">
                <a16:creationId xmlns:a16="http://schemas.microsoft.com/office/drawing/2014/main" id="{AC507799-FCC7-B8B0-6ACA-9603D12549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0" y="501250"/>
            <a:ext cx="952919" cy="9575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B273F54-3D91-B59C-3607-B5943E1EA77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569967" y="645461"/>
            <a:ext cx="7460627" cy="594412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A4454BBC-E9B3-094F-9958-65F3E13E8F05}"/>
              </a:ext>
            </a:extLst>
          </p:cNvPr>
          <p:cNvGrpSpPr/>
          <p:nvPr/>
        </p:nvGrpSpPr>
        <p:grpSpPr>
          <a:xfrm>
            <a:off x="4864864" y="3164937"/>
            <a:ext cx="1973451" cy="1645917"/>
            <a:chOff x="9407681" y="694111"/>
            <a:chExt cx="1973451" cy="1645917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4EF80BA0-044D-8399-D7E5-550B3BEB1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07681" y="694111"/>
              <a:ext cx="1973451" cy="980955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315BBAA3-41DF-3B75-8DBC-D1741B598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52415" y="1613348"/>
              <a:ext cx="1396264" cy="726680"/>
            </a:xfrm>
            <a:prstGeom prst="rect">
              <a:avLst/>
            </a:prstGeom>
          </p:spPr>
        </p:pic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2BA90EC3-11BD-E050-B5EA-D61C95C5170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2321" y="1904226"/>
            <a:ext cx="1676545" cy="563929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A0D0B0A8-7E58-0E9D-6526-7C39D9C34F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7140" y="2364555"/>
            <a:ext cx="3087641" cy="34860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3A77C6C-FC32-0B57-8B4A-FB9221A034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97962" y="2751368"/>
            <a:ext cx="3087640" cy="710104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D4248641-1F82-3396-86E1-D2FD0DAFAE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56579" y="3838082"/>
            <a:ext cx="6088908" cy="140982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CD369EA-1B7F-1B9E-A25C-EF91D43FDA9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2897" y="1843898"/>
            <a:ext cx="10341236" cy="3010161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E3EC560F-BBE7-A0AE-7668-8C00FDC71E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56517" y="1453043"/>
            <a:ext cx="9007621" cy="44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BA98CAB-852C-5A2E-89C9-BE725C1FA4B2}"/>
              </a:ext>
            </a:extLst>
          </p:cNvPr>
          <p:cNvSpPr/>
          <p:nvPr/>
        </p:nvSpPr>
        <p:spPr>
          <a:xfrm>
            <a:off x="0" y="0"/>
            <a:ext cx="12192000" cy="6974732"/>
          </a:xfrm>
          <a:prstGeom prst="rect">
            <a:avLst/>
          </a:prstGeom>
          <a:gradFill flip="none" rotWithShape="1">
            <a:gsLst>
              <a:gs pos="0">
                <a:srgbClr val="5CA8A6">
                  <a:tint val="66000"/>
                  <a:satMod val="160000"/>
                </a:srgbClr>
              </a:gs>
              <a:gs pos="50000">
                <a:srgbClr val="5CA8A6">
                  <a:tint val="44500"/>
                  <a:satMod val="160000"/>
                </a:srgbClr>
              </a:gs>
              <a:gs pos="100000">
                <a:srgbClr val="5CA8A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231736-FA43-1CF3-664C-63D87B313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8635" y="-2714018"/>
            <a:ext cx="6974733" cy="124416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B21916B-2FC7-C3DF-4EEA-3ADDC2040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65215" y="-2076539"/>
            <a:ext cx="5865779" cy="11167355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4D5F3171-E3DF-C0BD-1240-79351C05D27A}"/>
              </a:ext>
            </a:extLst>
          </p:cNvPr>
          <p:cNvGrpSpPr/>
          <p:nvPr/>
        </p:nvGrpSpPr>
        <p:grpSpPr>
          <a:xfrm>
            <a:off x="-130108" y="6409008"/>
            <a:ext cx="1735273" cy="448992"/>
            <a:chOff x="-130108" y="6409008"/>
            <a:chExt cx="1735273" cy="448992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38BAE73-1CFB-028A-3425-B9A54FC66B1D}"/>
                </a:ext>
              </a:extLst>
            </p:cNvPr>
            <p:cNvSpPr/>
            <p:nvPr/>
          </p:nvSpPr>
          <p:spPr>
            <a:xfrm>
              <a:off x="314427" y="6459483"/>
              <a:ext cx="129073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badi" panose="020B0604020104020204" pitchFamily="34" charset="0"/>
                </a:rPr>
                <a:t>@mimaalth</a:t>
              </a:r>
              <a:endParaRPr lang="ar-SA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" panose="020B0604020104020204" pitchFamily="34" charset="0"/>
              </a:endParaRP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4185F813-1868-90DD-927A-8936E4F20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30108" y="6409008"/>
              <a:ext cx="720417" cy="448992"/>
            </a:xfrm>
            <a:prstGeom prst="rect">
              <a:avLst/>
            </a:prstGeom>
          </p:spPr>
        </p:pic>
      </p:grp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5E2D515-2EBE-5A4A-388C-3C7D0922E0A0}"/>
              </a:ext>
            </a:extLst>
          </p:cNvPr>
          <p:cNvSpPr/>
          <p:nvPr/>
        </p:nvSpPr>
        <p:spPr>
          <a:xfrm>
            <a:off x="433050" y="5709180"/>
            <a:ext cx="145745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127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AAF1B73-63AC-7E9A-26FE-93859F9D6B9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0" y="501250"/>
            <a:ext cx="952919" cy="9575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D07BC4-AB8A-F71E-344F-5C5BCC55AF4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730383" y="980746"/>
            <a:ext cx="6428118" cy="512149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82FB864-A5F7-9581-B687-7CAC3173EF4F}"/>
              </a:ext>
            </a:extLst>
          </p:cNvPr>
          <p:cNvGrpSpPr/>
          <p:nvPr/>
        </p:nvGrpSpPr>
        <p:grpSpPr>
          <a:xfrm>
            <a:off x="9407681" y="694111"/>
            <a:ext cx="1973451" cy="1645917"/>
            <a:chOff x="9407681" y="694111"/>
            <a:chExt cx="1973451" cy="1645917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654FB5C5-E832-314D-A4D2-8CDB34726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07681" y="694111"/>
              <a:ext cx="1973451" cy="980955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BCCAE2B3-BDDE-C274-A6B3-DD8CA013A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52415" y="1613348"/>
              <a:ext cx="1396264" cy="726680"/>
            </a:xfrm>
            <a:prstGeom prst="rect">
              <a:avLst/>
            </a:prstGeom>
          </p:spPr>
        </p:pic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1883680A-D8F8-2E0C-0F85-63F5FA67BF4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218" y="1704135"/>
            <a:ext cx="9129653" cy="37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4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BA98CAB-852C-5A2E-89C9-BE725C1FA4B2}"/>
              </a:ext>
            </a:extLst>
          </p:cNvPr>
          <p:cNvSpPr/>
          <p:nvPr/>
        </p:nvSpPr>
        <p:spPr>
          <a:xfrm>
            <a:off x="0" y="0"/>
            <a:ext cx="12192000" cy="6974732"/>
          </a:xfrm>
          <a:prstGeom prst="rect">
            <a:avLst/>
          </a:prstGeom>
          <a:gradFill flip="none" rotWithShape="1">
            <a:gsLst>
              <a:gs pos="0">
                <a:srgbClr val="5CA8A6">
                  <a:tint val="66000"/>
                  <a:satMod val="160000"/>
                </a:srgbClr>
              </a:gs>
              <a:gs pos="50000">
                <a:srgbClr val="5CA8A6">
                  <a:tint val="44500"/>
                  <a:satMod val="160000"/>
                </a:srgbClr>
              </a:gs>
              <a:gs pos="100000">
                <a:srgbClr val="5CA8A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231736-FA43-1CF3-664C-63D87B313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8635" y="-2714018"/>
            <a:ext cx="6974733" cy="124416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B21916B-2FC7-C3DF-4EEA-3ADDC2040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04676" y="-1999595"/>
            <a:ext cx="5865779" cy="11167355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4D5F3171-E3DF-C0BD-1240-79351C05D27A}"/>
              </a:ext>
            </a:extLst>
          </p:cNvPr>
          <p:cNvGrpSpPr/>
          <p:nvPr/>
        </p:nvGrpSpPr>
        <p:grpSpPr>
          <a:xfrm>
            <a:off x="-130108" y="6409008"/>
            <a:ext cx="1735273" cy="448992"/>
            <a:chOff x="-130108" y="6409008"/>
            <a:chExt cx="1735273" cy="448992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38BAE73-1CFB-028A-3425-B9A54FC66B1D}"/>
                </a:ext>
              </a:extLst>
            </p:cNvPr>
            <p:cNvSpPr/>
            <p:nvPr/>
          </p:nvSpPr>
          <p:spPr>
            <a:xfrm>
              <a:off x="314427" y="6459483"/>
              <a:ext cx="129073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badi" panose="020B0604020104020204" pitchFamily="34" charset="0"/>
                </a:rPr>
                <a:t>@mimaalth</a:t>
              </a:r>
              <a:endParaRPr lang="ar-SA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" panose="020B0604020104020204" pitchFamily="34" charset="0"/>
              </a:endParaRP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4185F813-1868-90DD-927A-8936E4F20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30108" y="6409008"/>
              <a:ext cx="720417" cy="448992"/>
            </a:xfrm>
            <a:prstGeom prst="rect">
              <a:avLst/>
            </a:prstGeom>
          </p:spPr>
        </p:pic>
      </p:grp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5E2D515-2EBE-5A4A-388C-3C7D0922E0A0}"/>
              </a:ext>
            </a:extLst>
          </p:cNvPr>
          <p:cNvSpPr/>
          <p:nvPr/>
        </p:nvSpPr>
        <p:spPr>
          <a:xfrm>
            <a:off x="328053" y="5709180"/>
            <a:ext cx="166744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5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127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20337C3-577E-0EAB-E74C-8389564B08F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0" y="501250"/>
            <a:ext cx="952919" cy="9575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C71653A-DBC3-1FFC-EA0D-A957075517D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730383" y="980746"/>
            <a:ext cx="6428118" cy="512149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EAEEC2E-DD5C-EC61-F1BC-FD55FE8BA9CB}"/>
              </a:ext>
            </a:extLst>
          </p:cNvPr>
          <p:cNvGrpSpPr/>
          <p:nvPr/>
        </p:nvGrpSpPr>
        <p:grpSpPr>
          <a:xfrm>
            <a:off x="9407681" y="694111"/>
            <a:ext cx="1973451" cy="1645917"/>
            <a:chOff x="9407681" y="694111"/>
            <a:chExt cx="1973451" cy="1645917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B3964CEB-503D-AE47-36E0-51A79E079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07681" y="694111"/>
              <a:ext cx="1973451" cy="980955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0AEFBC8C-FA2B-EFC4-D87B-FCE0848D9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52415" y="1613348"/>
              <a:ext cx="1396264" cy="726680"/>
            </a:xfrm>
            <a:prstGeom prst="rect">
              <a:avLst/>
            </a:prstGeom>
          </p:spPr>
        </p:pic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B5E6C1EC-36F4-1861-B179-A1CDDFDFD42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0598" y="1725541"/>
            <a:ext cx="8959435" cy="397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1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BA98CAB-852C-5A2E-89C9-BE725C1FA4B2}"/>
              </a:ext>
            </a:extLst>
          </p:cNvPr>
          <p:cNvSpPr/>
          <p:nvPr/>
        </p:nvSpPr>
        <p:spPr>
          <a:xfrm>
            <a:off x="0" y="0"/>
            <a:ext cx="12192000" cy="6974732"/>
          </a:xfrm>
          <a:prstGeom prst="rect">
            <a:avLst/>
          </a:prstGeom>
          <a:gradFill flip="none" rotWithShape="1">
            <a:gsLst>
              <a:gs pos="0">
                <a:srgbClr val="5CA8A6">
                  <a:tint val="66000"/>
                  <a:satMod val="160000"/>
                </a:srgbClr>
              </a:gs>
              <a:gs pos="50000">
                <a:srgbClr val="5CA8A6">
                  <a:tint val="44500"/>
                  <a:satMod val="160000"/>
                </a:srgbClr>
              </a:gs>
              <a:gs pos="100000">
                <a:srgbClr val="5CA8A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231736-FA43-1CF3-664C-63D87B313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8634" y="-2714018"/>
            <a:ext cx="6974733" cy="124416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B21916B-2FC7-C3DF-4EEA-3ADDC2040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39887" y="-1989305"/>
            <a:ext cx="5865779" cy="11167355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4D5F3171-E3DF-C0BD-1240-79351C05D27A}"/>
              </a:ext>
            </a:extLst>
          </p:cNvPr>
          <p:cNvGrpSpPr/>
          <p:nvPr/>
        </p:nvGrpSpPr>
        <p:grpSpPr>
          <a:xfrm>
            <a:off x="-130108" y="6409008"/>
            <a:ext cx="1735273" cy="448992"/>
            <a:chOff x="-130108" y="6409008"/>
            <a:chExt cx="1735273" cy="448992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38BAE73-1CFB-028A-3425-B9A54FC66B1D}"/>
                </a:ext>
              </a:extLst>
            </p:cNvPr>
            <p:cNvSpPr/>
            <p:nvPr/>
          </p:nvSpPr>
          <p:spPr>
            <a:xfrm>
              <a:off x="314427" y="6459483"/>
              <a:ext cx="129073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badi" panose="020B0604020104020204" pitchFamily="34" charset="0"/>
                </a:rPr>
                <a:t>@mimaalth</a:t>
              </a:r>
              <a:endParaRPr lang="ar-SA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" panose="020B0604020104020204" pitchFamily="34" charset="0"/>
              </a:endParaRP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4185F813-1868-90DD-927A-8936E4F20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30108" y="6409008"/>
              <a:ext cx="720417" cy="448992"/>
            </a:xfrm>
            <a:prstGeom prst="rect">
              <a:avLst/>
            </a:prstGeom>
          </p:spPr>
        </p:pic>
      </p:grp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5E2D515-2EBE-5A4A-388C-3C7D0922E0A0}"/>
              </a:ext>
            </a:extLst>
          </p:cNvPr>
          <p:cNvSpPr/>
          <p:nvPr/>
        </p:nvSpPr>
        <p:spPr>
          <a:xfrm>
            <a:off x="328053" y="5709180"/>
            <a:ext cx="1667444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5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127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20337C3-577E-0EAB-E74C-8389564B08F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0" y="501250"/>
            <a:ext cx="952919" cy="9575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9D8B02E-C0B6-B107-57A4-9476E2C727A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730382" y="1162917"/>
            <a:ext cx="6428118" cy="512149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56E90EC1-9852-9D8B-BDDA-43ACB6716AC1}"/>
              </a:ext>
            </a:extLst>
          </p:cNvPr>
          <p:cNvGrpSpPr/>
          <p:nvPr/>
        </p:nvGrpSpPr>
        <p:grpSpPr>
          <a:xfrm>
            <a:off x="9507516" y="769494"/>
            <a:ext cx="1973451" cy="1645917"/>
            <a:chOff x="9407681" y="694111"/>
            <a:chExt cx="1973451" cy="1645917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3CACB9C0-B1F1-4147-5183-DE51D7091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07681" y="694111"/>
              <a:ext cx="1973451" cy="980955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09641683-0C1A-2CD4-B8AB-A03798990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52415" y="1613348"/>
              <a:ext cx="1396264" cy="726680"/>
            </a:xfrm>
            <a:prstGeom prst="rect">
              <a:avLst/>
            </a:prstGeom>
          </p:spPr>
        </p:pic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E54F0F92-024E-B74F-5C53-681A571B735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5781" y="1933016"/>
            <a:ext cx="8764050" cy="1211528"/>
          </a:xfrm>
          <a:prstGeom prst="rect">
            <a:avLst/>
          </a:prstGeom>
        </p:spPr>
      </p:pic>
      <p:pic>
        <p:nvPicPr>
          <p:cNvPr id="23" name="رسم 22" descr="مراجعة العميل مع تعبئة خالصة">
            <a:extLst>
              <a:ext uri="{FF2B5EF4-FFF2-40B4-BE49-F238E27FC236}">
                <a16:creationId xmlns:a16="http://schemas.microsoft.com/office/drawing/2014/main" id="{D53F3A92-4B1F-8B9B-7C7C-FE346C4EF1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49571" y="2517619"/>
            <a:ext cx="617859" cy="617859"/>
          </a:xfrm>
          <a:prstGeom prst="rect">
            <a:avLst/>
          </a:prstGeom>
        </p:spPr>
      </p:pic>
      <p:pic>
        <p:nvPicPr>
          <p:cNvPr id="24" name="رسم 23" descr="ملاحظات ملصقة مع تعبئة خالصة">
            <a:extLst>
              <a:ext uri="{FF2B5EF4-FFF2-40B4-BE49-F238E27FC236}">
                <a16:creationId xmlns:a16="http://schemas.microsoft.com/office/drawing/2014/main" id="{4F0DAD56-85A0-6340-2AE2-BE150C7FAF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7909" y="2077344"/>
            <a:ext cx="703866" cy="703866"/>
          </a:xfrm>
          <a:prstGeom prst="rect">
            <a:avLst/>
          </a:prstGeom>
        </p:spPr>
      </p:pic>
      <p:pic>
        <p:nvPicPr>
          <p:cNvPr id="25" name="2 Minute Countdown Rainbow Timer 🌈">
            <a:hlinkClick r:id="" action="ppaction://media"/>
            <a:extLst>
              <a:ext uri="{FF2B5EF4-FFF2-40B4-BE49-F238E27FC236}">
                <a16:creationId xmlns:a16="http://schemas.microsoft.com/office/drawing/2014/main" id="{E4968622-626B-0DAD-C7A8-4D892886B7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378088" y="1177678"/>
            <a:ext cx="1095189" cy="860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4B7DA898-1CE6-80AD-A397-0B892723CCAF}"/>
              </a:ext>
            </a:extLst>
          </p:cNvPr>
          <p:cNvCxnSpPr/>
          <p:nvPr/>
        </p:nvCxnSpPr>
        <p:spPr>
          <a:xfrm>
            <a:off x="5710136" y="2538780"/>
            <a:ext cx="0" cy="3813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49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8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E45E14E-61E2-2121-0E90-AA12D6EAF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94047" y="-2594044"/>
            <a:ext cx="7003915" cy="1219200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B66265B-2C2C-8BD7-220E-80CC45480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78802" y="-1434827"/>
            <a:ext cx="5797686" cy="10009762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0EC123C1-052E-F37F-B0BA-34E9A6DA4E20}"/>
              </a:ext>
            </a:extLst>
          </p:cNvPr>
          <p:cNvGrpSpPr/>
          <p:nvPr/>
        </p:nvGrpSpPr>
        <p:grpSpPr>
          <a:xfrm>
            <a:off x="-130108" y="6564656"/>
            <a:ext cx="1735273" cy="448992"/>
            <a:chOff x="-130108" y="6409008"/>
            <a:chExt cx="1735273" cy="448992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A7ACA2AC-4BAE-56E3-5A8C-6168CE8B7A7A}"/>
                </a:ext>
              </a:extLst>
            </p:cNvPr>
            <p:cNvSpPr/>
            <p:nvPr/>
          </p:nvSpPr>
          <p:spPr>
            <a:xfrm>
              <a:off x="314427" y="6459483"/>
              <a:ext cx="129073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badi" panose="020B0604020104020204" pitchFamily="34" charset="0"/>
                </a:rPr>
                <a:t>@mimaalth</a:t>
              </a:r>
              <a:endParaRPr lang="ar-SA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" panose="020B0604020104020204" pitchFamily="34" charset="0"/>
              </a:endParaRPr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64CB7221-5A97-A028-07B4-C041FC0C1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30108" y="6409008"/>
              <a:ext cx="720417" cy="448992"/>
            </a:xfrm>
            <a:prstGeom prst="rect">
              <a:avLst/>
            </a:prstGeom>
          </p:spPr>
        </p:pic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1CF3ABC4-4DA6-9233-2C8B-C0B9C0F92E8C}"/>
              </a:ext>
            </a:extLst>
          </p:cNvPr>
          <p:cNvSpPr/>
          <p:nvPr/>
        </p:nvSpPr>
        <p:spPr>
          <a:xfrm>
            <a:off x="909707" y="5709180"/>
            <a:ext cx="145745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127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5EAB731-4435-DB6C-A083-6045846C8DF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3" y="524977"/>
            <a:ext cx="952919" cy="9575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CF9F41F-E252-8758-A361-5EF84819BD2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730382" y="1162917"/>
            <a:ext cx="6428118" cy="512149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BF896891-DA5F-E17D-1B67-7829D4E0E669}"/>
              </a:ext>
            </a:extLst>
          </p:cNvPr>
          <p:cNvGrpSpPr/>
          <p:nvPr/>
        </p:nvGrpSpPr>
        <p:grpSpPr>
          <a:xfrm>
            <a:off x="9022451" y="925137"/>
            <a:ext cx="1973451" cy="1645917"/>
            <a:chOff x="9407681" y="694111"/>
            <a:chExt cx="1973451" cy="1645917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F7E6A55F-1619-9DCB-7CDC-8642AE541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07681" y="694111"/>
              <a:ext cx="1973451" cy="980955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EEFA8CC8-9DC8-1814-3DC8-A0D20A8F1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52415" y="1613348"/>
              <a:ext cx="1396264" cy="726680"/>
            </a:xfrm>
            <a:prstGeom prst="rect">
              <a:avLst/>
            </a:prstGeom>
          </p:spPr>
        </p:pic>
      </p:grpSp>
      <p:pic>
        <p:nvPicPr>
          <p:cNvPr id="16" name="2 Minute Countdown Rainbow Timer 🌈">
            <a:hlinkClick r:id="" action="ppaction://media"/>
            <a:extLst>
              <a:ext uri="{FF2B5EF4-FFF2-40B4-BE49-F238E27FC236}">
                <a16:creationId xmlns:a16="http://schemas.microsoft.com/office/drawing/2014/main" id="{D3D0237B-5F4D-D2DF-6E93-0E0E8A867C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78088" y="1177678"/>
            <a:ext cx="1095189" cy="860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صورة 1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238AA29-DA64-316E-C6DD-F29595D5EA6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52" y="1891994"/>
            <a:ext cx="3026656" cy="72667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73DED93-D71B-ACDF-7B8C-D74F369AD44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432" t="-14935"/>
          <a:stretch/>
        </p:blipFill>
        <p:spPr>
          <a:xfrm>
            <a:off x="4606044" y="2585881"/>
            <a:ext cx="3810277" cy="858361"/>
          </a:xfrm>
          <a:prstGeom prst="rect">
            <a:avLst/>
          </a:prstGeom>
        </p:spPr>
      </p:pic>
      <p:pic>
        <p:nvPicPr>
          <p:cNvPr id="30" name="رسم 29" descr="ملاحظات ملصقة مع تعبئة خالصة">
            <a:extLst>
              <a:ext uri="{FF2B5EF4-FFF2-40B4-BE49-F238E27FC236}">
                <a16:creationId xmlns:a16="http://schemas.microsoft.com/office/drawing/2014/main" id="{34201D4A-F074-FA82-F4E0-C31C2A6534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02547" y="2764907"/>
            <a:ext cx="703866" cy="70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0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E082F1B-8FDF-AC23-1B07-B5D094126DD0}"/>
              </a:ext>
            </a:extLst>
          </p:cNvPr>
          <p:cNvSpPr/>
          <p:nvPr/>
        </p:nvSpPr>
        <p:spPr>
          <a:xfrm>
            <a:off x="0" y="0"/>
            <a:ext cx="12192000" cy="6935821"/>
          </a:xfrm>
          <a:prstGeom prst="rect">
            <a:avLst/>
          </a:prstGeom>
          <a:solidFill>
            <a:srgbClr val="F1D7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93F3547-5B20-2B78-6576-85B3E603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5133" y="-2733473"/>
            <a:ext cx="7081738" cy="125486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BB06D1B-23E9-301C-D245-FD69A47A6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030159" y="-2028217"/>
            <a:ext cx="5865779" cy="11167355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B285E57-636A-34E4-AE03-96E366B565E1}"/>
              </a:ext>
            </a:extLst>
          </p:cNvPr>
          <p:cNvGrpSpPr/>
          <p:nvPr/>
        </p:nvGrpSpPr>
        <p:grpSpPr>
          <a:xfrm>
            <a:off x="-130108" y="6409008"/>
            <a:ext cx="1735273" cy="448992"/>
            <a:chOff x="-130108" y="6409008"/>
            <a:chExt cx="1735273" cy="448992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3047968E-FDED-0335-AB94-175AA0C12251}"/>
                </a:ext>
              </a:extLst>
            </p:cNvPr>
            <p:cNvSpPr/>
            <p:nvPr/>
          </p:nvSpPr>
          <p:spPr>
            <a:xfrm>
              <a:off x="314427" y="6459483"/>
              <a:ext cx="129073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badi" panose="020B0604020104020204" pitchFamily="34" charset="0"/>
                </a:rPr>
                <a:t>@mimaalth</a:t>
              </a:r>
              <a:endParaRPr lang="ar-SA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" panose="020B0604020104020204" pitchFamily="34" charset="0"/>
              </a:endParaRP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28DBD80E-6288-4DE5-9BB4-9BEAA2973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30108" y="6409008"/>
              <a:ext cx="720417" cy="448992"/>
            </a:xfrm>
            <a:prstGeom prst="rect">
              <a:avLst/>
            </a:prstGeom>
          </p:spPr>
        </p:pic>
      </p:grp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399372E-4C4A-2A14-5A4F-FC30E7DB860D}"/>
              </a:ext>
            </a:extLst>
          </p:cNvPr>
          <p:cNvSpPr/>
          <p:nvPr/>
        </p:nvSpPr>
        <p:spPr>
          <a:xfrm>
            <a:off x="541252" y="5709180"/>
            <a:ext cx="17146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3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128 </a:t>
            </a:r>
            <a:endParaRPr lang="ar-SA" sz="3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5C654A9-D49A-0EAC-91EC-7B50E1DB45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0" y="501250"/>
            <a:ext cx="952919" cy="9575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A6EB2D3-D48C-BC4A-D65D-39A48163EA7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730382" y="1162917"/>
            <a:ext cx="6428118" cy="512149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373E788F-4709-3055-B779-4C58AA14EF4F}"/>
              </a:ext>
            </a:extLst>
          </p:cNvPr>
          <p:cNvGrpSpPr/>
          <p:nvPr/>
        </p:nvGrpSpPr>
        <p:grpSpPr>
          <a:xfrm>
            <a:off x="9638219" y="852107"/>
            <a:ext cx="1973451" cy="1645917"/>
            <a:chOff x="9407681" y="694111"/>
            <a:chExt cx="1973451" cy="1645917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6EF46269-FDB8-DB33-FCCC-5F08796C9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07681" y="694111"/>
              <a:ext cx="1973451" cy="980955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AE80631B-A989-C275-DE51-5CB1BFEE7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52415" y="1613348"/>
              <a:ext cx="1396264" cy="726680"/>
            </a:xfrm>
            <a:prstGeom prst="rect">
              <a:avLst/>
            </a:prstGeom>
          </p:spPr>
        </p:pic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AC8D4ED1-56E3-E589-9E33-5AB51BC0697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802" y="1833062"/>
            <a:ext cx="9708721" cy="291871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7F3EADC7-71E2-58CD-0772-0A28AA901E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684" y="3005977"/>
            <a:ext cx="2611585" cy="20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0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E082F1B-8FDF-AC23-1B07-B5D094126DD0}"/>
              </a:ext>
            </a:extLst>
          </p:cNvPr>
          <p:cNvSpPr/>
          <p:nvPr/>
        </p:nvSpPr>
        <p:spPr>
          <a:xfrm>
            <a:off x="0" y="0"/>
            <a:ext cx="12192000" cy="6935821"/>
          </a:xfrm>
          <a:prstGeom prst="rect">
            <a:avLst/>
          </a:prstGeom>
          <a:solidFill>
            <a:srgbClr val="F1D7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93F3547-5B20-2B78-6576-85B3E6039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5133" y="-2733473"/>
            <a:ext cx="7081738" cy="1254868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BB06D1B-23E9-301C-D245-FD69A47A6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30159" y="-2028217"/>
            <a:ext cx="5865779" cy="11167355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B285E57-636A-34E4-AE03-96E366B565E1}"/>
              </a:ext>
            </a:extLst>
          </p:cNvPr>
          <p:cNvGrpSpPr/>
          <p:nvPr/>
        </p:nvGrpSpPr>
        <p:grpSpPr>
          <a:xfrm>
            <a:off x="-130108" y="6409008"/>
            <a:ext cx="1735273" cy="448992"/>
            <a:chOff x="-130108" y="6409008"/>
            <a:chExt cx="1735273" cy="448992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3047968E-FDED-0335-AB94-175AA0C12251}"/>
                </a:ext>
              </a:extLst>
            </p:cNvPr>
            <p:cNvSpPr/>
            <p:nvPr/>
          </p:nvSpPr>
          <p:spPr>
            <a:xfrm>
              <a:off x="314427" y="6459483"/>
              <a:ext cx="129073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badi" panose="020B0604020104020204" pitchFamily="34" charset="0"/>
                </a:rPr>
                <a:t>@mimaalth</a:t>
              </a:r>
              <a:endParaRPr lang="ar-SA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" panose="020B0604020104020204" pitchFamily="34" charset="0"/>
              </a:endParaRP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28DBD80E-6288-4DE5-9BB4-9BEAA2973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30108" y="6409008"/>
              <a:ext cx="720417" cy="448992"/>
            </a:xfrm>
            <a:prstGeom prst="rect">
              <a:avLst/>
            </a:prstGeom>
          </p:spPr>
        </p:pic>
      </p:grp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399372E-4C4A-2A14-5A4F-FC30E7DB860D}"/>
              </a:ext>
            </a:extLst>
          </p:cNvPr>
          <p:cNvSpPr/>
          <p:nvPr/>
        </p:nvSpPr>
        <p:spPr>
          <a:xfrm>
            <a:off x="541252" y="5709180"/>
            <a:ext cx="17146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128</a:t>
            </a:r>
            <a:r>
              <a:rPr lang="ar-SA" sz="3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3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5C654A9-D49A-0EAC-91EC-7B50E1DB457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0" y="501250"/>
            <a:ext cx="952919" cy="957500"/>
          </a:xfrm>
          <a:prstGeom prst="rect">
            <a:avLst/>
          </a:prstGeom>
        </p:spPr>
      </p:pic>
      <p:pic>
        <p:nvPicPr>
          <p:cNvPr id="24" name="2 Minute Countdown Rainbow Timer 🌈">
            <a:hlinkClick r:id="" action="ppaction://media"/>
            <a:extLst>
              <a:ext uri="{FF2B5EF4-FFF2-40B4-BE49-F238E27FC236}">
                <a16:creationId xmlns:a16="http://schemas.microsoft.com/office/drawing/2014/main" id="{FE7934D6-CD40-776F-AC27-A2ED3D27618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78088" y="1177678"/>
            <a:ext cx="1095189" cy="860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71C7BE4-13C6-E73E-7331-6702E6DB48C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730382" y="1162917"/>
            <a:ext cx="6428118" cy="512149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08B368D-13BC-F210-C7A8-71630DE1C000}"/>
              </a:ext>
            </a:extLst>
          </p:cNvPr>
          <p:cNvGrpSpPr/>
          <p:nvPr/>
        </p:nvGrpSpPr>
        <p:grpSpPr>
          <a:xfrm>
            <a:off x="9638219" y="852107"/>
            <a:ext cx="1973451" cy="1645917"/>
            <a:chOff x="9407681" y="694111"/>
            <a:chExt cx="1973451" cy="1645917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96F48E5B-CE89-3D93-F831-DDA8E0DEA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07681" y="694111"/>
              <a:ext cx="1973451" cy="980955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8A91BC0-586B-3F2C-F29F-C0EEAD9F4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52415" y="1613348"/>
              <a:ext cx="1396264" cy="726680"/>
            </a:xfrm>
            <a:prstGeom prst="rect">
              <a:avLst/>
            </a:prstGeom>
          </p:spPr>
        </p:pic>
      </p:grpSp>
      <p:pic>
        <p:nvPicPr>
          <p:cNvPr id="25" name="صورة 24">
            <a:extLst>
              <a:ext uri="{FF2B5EF4-FFF2-40B4-BE49-F238E27FC236}">
                <a16:creationId xmlns:a16="http://schemas.microsoft.com/office/drawing/2014/main" id="{20459E32-8E0C-8D16-3B4F-ADE6943BBA1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3013" y="2134684"/>
            <a:ext cx="4119344" cy="139458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27F9E6E-F05E-7061-E4DA-D2C99E046D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48600" y="2829545"/>
            <a:ext cx="2356472" cy="685183"/>
          </a:xfrm>
          <a:prstGeom prst="rect">
            <a:avLst/>
          </a:prstGeom>
        </p:spPr>
      </p:pic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35B3D234-E73F-63CF-DE72-9FDFBE89C262}"/>
              </a:ext>
            </a:extLst>
          </p:cNvPr>
          <p:cNvCxnSpPr/>
          <p:nvPr/>
        </p:nvCxnSpPr>
        <p:spPr>
          <a:xfrm>
            <a:off x="5068110" y="2675110"/>
            <a:ext cx="0" cy="3813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1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8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BA98CAB-852C-5A2E-89C9-BE725C1FA4B2}"/>
              </a:ext>
            </a:extLst>
          </p:cNvPr>
          <p:cNvSpPr/>
          <p:nvPr/>
        </p:nvSpPr>
        <p:spPr>
          <a:xfrm>
            <a:off x="0" y="0"/>
            <a:ext cx="12192000" cy="6974732"/>
          </a:xfrm>
          <a:prstGeom prst="rect">
            <a:avLst/>
          </a:prstGeom>
          <a:gradFill flip="none" rotWithShape="1">
            <a:gsLst>
              <a:gs pos="0">
                <a:srgbClr val="5CA8A6">
                  <a:tint val="66000"/>
                  <a:satMod val="160000"/>
                </a:srgbClr>
              </a:gs>
              <a:gs pos="50000">
                <a:srgbClr val="5CA8A6">
                  <a:tint val="44500"/>
                  <a:satMod val="160000"/>
                </a:srgbClr>
              </a:gs>
              <a:gs pos="100000">
                <a:srgbClr val="5CA8A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231736-FA43-1CF3-664C-63D87B313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8634" y="-2714018"/>
            <a:ext cx="6974733" cy="124416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B21916B-2FC7-C3DF-4EEA-3ADDC2040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04676" y="-1999595"/>
            <a:ext cx="5865779" cy="11167355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4D5F3171-E3DF-C0BD-1240-79351C05D27A}"/>
              </a:ext>
            </a:extLst>
          </p:cNvPr>
          <p:cNvGrpSpPr/>
          <p:nvPr/>
        </p:nvGrpSpPr>
        <p:grpSpPr>
          <a:xfrm>
            <a:off x="-130108" y="6409008"/>
            <a:ext cx="1735273" cy="448992"/>
            <a:chOff x="-130108" y="6409008"/>
            <a:chExt cx="1735273" cy="448992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C38BAE73-1CFB-028A-3425-B9A54FC66B1D}"/>
                </a:ext>
              </a:extLst>
            </p:cNvPr>
            <p:cNvSpPr/>
            <p:nvPr/>
          </p:nvSpPr>
          <p:spPr>
            <a:xfrm>
              <a:off x="314427" y="6459483"/>
              <a:ext cx="1290738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b="1" cap="none" spc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Abadi" panose="020B0604020104020204" pitchFamily="34" charset="0"/>
                </a:rPr>
                <a:t>@mimaalth</a:t>
              </a:r>
              <a:endParaRPr lang="ar-SA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badi" panose="020B0604020104020204" pitchFamily="34" charset="0"/>
              </a:endParaRPr>
            </a:p>
          </p:txBody>
        </p: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4185F813-1868-90DD-927A-8936E4F20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30108" y="6409008"/>
              <a:ext cx="720417" cy="448992"/>
            </a:xfrm>
            <a:prstGeom prst="rect">
              <a:avLst/>
            </a:prstGeom>
          </p:spPr>
        </p:pic>
      </p:grp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5E2D515-2EBE-5A4A-388C-3C7D0922E0A0}"/>
              </a:ext>
            </a:extLst>
          </p:cNvPr>
          <p:cNvSpPr/>
          <p:nvPr/>
        </p:nvSpPr>
        <p:spPr>
          <a:xfrm>
            <a:off x="265535" y="5709180"/>
            <a:ext cx="1792478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5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</a:t>
            </a:r>
            <a:r>
              <a:rPr lang="ar-SA" sz="35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131 </a:t>
            </a:r>
            <a:endParaRPr lang="ar-SA" sz="35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20337C3-577E-0EAB-E74C-8389564B08F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60" y="501250"/>
            <a:ext cx="952919" cy="957500"/>
          </a:xfrm>
          <a:prstGeom prst="rect">
            <a:avLst/>
          </a:prstGeom>
        </p:spPr>
      </p:pic>
      <p:pic>
        <p:nvPicPr>
          <p:cNvPr id="10" name="صورة 9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29FA947B-0A38-5127-DD4F-308382C62F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96" y="2116483"/>
            <a:ext cx="4609205" cy="664789"/>
          </a:xfrm>
          <a:prstGeom prst="rect">
            <a:avLst/>
          </a:prstGeom>
        </p:spPr>
      </p:pic>
      <p:pic>
        <p:nvPicPr>
          <p:cNvPr id="12" name="رسم 11" descr="رجوع مع تعبئة خالصة">
            <a:hlinkClick r:id="rId8" action="ppaction://hlinksldjump"/>
            <a:extLst>
              <a:ext uri="{FF2B5EF4-FFF2-40B4-BE49-F238E27FC236}">
                <a16:creationId xmlns:a16="http://schemas.microsoft.com/office/drawing/2014/main" id="{50BA9E72-9336-B99A-8B2C-5547C6E6AA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81049" y="1184589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408B6C-E677-437B-2B11-93E3A74D57C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2730383" y="980746"/>
            <a:ext cx="6428118" cy="512149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896904C0-5DCE-5B6C-E9F1-84DA1406166F}"/>
              </a:ext>
            </a:extLst>
          </p:cNvPr>
          <p:cNvGrpSpPr/>
          <p:nvPr/>
        </p:nvGrpSpPr>
        <p:grpSpPr>
          <a:xfrm>
            <a:off x="9407681" y="694111"/>
            <a:ext cx="1973451" cy="1645917"/>
            <a:chOff x="9407681" y="694111"/>
            <a:chExt cx="1973451" cy="1645917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103CAEE4-FEF3-E9EC-9DF9-B99F022C4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07681" y="694111"/>
              <a:ext cx="1973451" cy="980955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D32D1292-74C1-F519-60E7-569773E18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52415" y="1613348"/>
              <a:ext cx="1396264" cy="726680"/>
            </a:xfrm>
            <a:prstGeom prst="rect">
              <a:avLst/>
            </a:prstGeom>
          </p:spPr>
        </p:pic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23DE6C7D-C0CD-1234-13F2-C04C7219B8A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5399" y="2994650"/>
            <a:ext cx="10181202" cy="25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890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5033</TotalTime>
  <Words>131</Words>
  <Application>Microsoft Office PowerPoint</Application>
  <PresentationFormat>شاشة عريضة</PresentationFormat>
  <Paragraphs>45</Paragraphs>
  <Slides>11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Abadi</vt:lpstr>
      <vt:lpstr>AbdoLine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منى الثبيتي</dc:creator>
  <cp:lastModifiedBy>منى الثبيتي</cp:lastModifiedBy>
  <cp:revision>62</cp:revision>
  <dcterms:created xsi:type="dcterms:W3CDTF">2022-12-07T16:51:19Z</dcterms:created>
  <dcterms:modified xsi:type="dcterms:W3CDTF">2023-02-13T18:18:05Z</dcterms:modified>
</cp:coreProperties>
</file>