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Shape 2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9" name="Shape 2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رابع…"/>
          <p:cNvSpPr txBox="1"/>
          <p:nvPr/>
        </p:nvSpPr>
        <p:spPr>
          <a:xfrm rot="19390966">
            <a:off x="187929" y="366420"/>
            <a:ext cx="835246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النسبة المئوية 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228931" y="25460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رابع…"/>
          <p:cNvSpPr txBox="1"/>
          <p:nvPr/>
        </p:nvSpPr>
        <p:spPr>
          <a:xfrm rot="19390966">
            <a:off x="350208" y="485311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يجاد النسب المئوية ذهنيًا"/>
          <p:cNvSpPr txBox="1"/>
          <p:nvPr/>
        </p:nvSpPr>
        <p:spPr>
          <a:xfrm>
            <a:off x="5327632" y="739745"/>
            <a:ext cx="1966070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ايجاد النسب المئوية ذهنيًا </a:t>
            </a:r>
          </a:p>
        </p:txBody>
      </p:sp>
      <p:sp>
        <p:nvSpPr>
          <p:cNvPr id="361" name="حساب النسب المئوية ذهنيًا"/>
          <p:cNvSpPr txBox="1"/>
          <p:nvPr/>
        </p:nvSpPr>
        <p:spPr>
          <a:xfrm>
            <a:off x="6632258" y="1471762"/>
            <a:ext cx="128113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حساب النسب المئوية ذهنيًا </a:t>
            </a:r>
          </a:p>
        </p:txBody>
      </p:sp>
      <p:pic>
        <p:nvPicPr>
          <p:cNvPr id="362" name="IMG_2708.png" descr="IMG_2708.png"/>
          <p:cNvPicPr>
            <a:picLocks noChangeAspect="1"/>
          </p:cNvPicPr>
          <p:nvPr/>
        </p:nvPicPr>
        <p:blipFill>
          <a:blip r:embed="rId10">
            <a:extLst/>
          </a:blip>
          <a:srcRect l="32719" t="11685" r="61933" b="78793"/>
          <a:stretch>
            <a:fillRect/>
          </a:stretch>
        </p:blipFill>
        <p:spPr>
          <a:xfrm>
            <a:off x="1463557" y="17172"/>
            <a:ext cx="609106" cy="813385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Google Shape;951;p13"/>
          <p:cNvSpPr/>
          <p:nvPr/>
        </p:nvSpPr>
        <p:spPr>
          <a:xfrm>
            <a:off x="228931" y="219915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الفصل الرابع…"/>
          <p:cNvSpPr txBox="1"/>
          <p:nvPr/>
        </p:nvSpPr>
        <p:spPr>
          <a:xfrm rot="19390966">
            <a:off x="370929" y="450618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9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2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1.png"/><Relationship Id="rId4" Type="http://schemas.openxmlformats.org/officeDocument/2006/relationships/image" Target="../media/image1.gif"/><Relationship Id="rId5" Type="http://schemas.openxmlformats.org/officeDocument/2006/relationships/image" Target="../media/image32.png"/><Relationship Id="rId6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.gif"/><Relationship Id="rId6" Type="http://schemas.openxmlformats.org/officeDocument/2006/relationships/image" Target="../media/image3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7.png"/><Relationship Id="rId4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2.jpe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jpeg"/><Relationship Id="rId14" Type="http://schemas.openxmlformats.org/officeDocument/2006/relationships/image" Target="../media/image19.png"/><Relationship Id="rId15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.gif"/><Relationship Id="rId4" Type="http://schemas.openxmlformats.org/officeDocument/2006/relationships/image" Target="../media/image38.png"/><Relationship Id="rId5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9.png"/><Relationship Id="rId6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11.jpeg"/><Relationship Id="rId4" Type="http://schemas.openxmlformats.org/officeDocument/2006/relationships/image" Target="../media/image40.png"/><Relationship Id="rId5" Type="http://schemas.openxmlformats.org/officeDocument/2006/relationships/image" Target="../media/image12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7.jpeg"/><Relationship Id="rId4" Type="http://schemas.openxmlformats.org/officeDocument/2006/relationships/image" Target="../media/image13.jpeg"/><Relationship Id="rId5" Type="http://schemas.openxmlformats.org/officeDocument/2006/relationships/image" Target="../media/image45.png"/><Relationship Id="rId6" Type="http://schemas.openxmlformats.org/officeDocument/2006/relationships/image" Target="../media/image14.jpeg"/><Relationship Id="rId7" Type="http://schemas.openxmlformats.org/officeDocument/2006/relationships/image" Target="../media/image10.png"/><Relationship Id="rId8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7.jpeg"/><Relationship Id="rId4" Type="http://schemas.openxmlformats.org/officeDocument/2006/relationships/image" Target="../media/image46.png"/><Relationship Id="rId5" Type="http://schemas.openxmlformats.org/officeDocument/2006/relationships/image" Target="../media/image15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1.xml"/><Relationship Id="rId3" Type="http://schemas.openxmlformats.org/officeDocument/2006/relationships/image" Target="../media/image1.jpeg"/><Relationship Id="rId4" Type="http://schemas.openxmlformats.org/officeDocument/2006/relationships/image" Target="../media/image6.jpeg"/><Relationship Id="rId5" Type="http://schemas.openxmlformats.org/officeDocument/2006/relationships/hyperlink" Target="https://linktr.ee/Refa2" TargetMode="External"/><Relationship Id="rId6" Type="http://schemas.openxmlformats.org/officeDocument/2006/relationships/hyperlink" Target="https://t.me/hasna_math" TargetMode="External"/><Relationship Id="rId7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9.xml"/><Relationship Id="rId3" Type="http://schemas.openxmlformats.org/officeDocument/2006/relationships/image" Target="../media/image7.jpeg"/><Relationship Id="rId4" Type="http://schemas.openxmlformats.org/officeDocument/2006/relationships/image" Target="../media/image2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22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123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124" name="٤-١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٤-١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إيجاد النسب المئوية ذهنيا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4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4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5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5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5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5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5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57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2558" name="مستطيل مستدير الزوايا"/>
          <p:cNvSpPr/>
          <p:nvPr/>
        </p:nvSpPr>
        <p:spPr>
          <a:xfrm>
            <a:off x="981075" y="1249752"/>
            <a:ext cx="5472199" cy="2727815"/>
          </a:xfrm>
          <a:prstGeom prst="roundRect">
            <a:avLst>
              <a:gd name="adj" fmla="val 6984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559" name="Google Shape;4924;p54"/>
          <p:cNvSpPr txBox="1"/>
          <p:nvPr/>
        </p:nvSpPr>
        <p:spPr>
          <a:xfrm>
            <a:off x="1256153" y="1354137"/>
            <a:ext cx="5094622" cy="2621265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rtl="0">
              <a:defRPr sz="25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لاغنى  عن استخدام النسب في حياتنا اليومية فهي تستخدم في أمور عده منها </a:t>
            </a:r>
          </a:p>
          <a:p>
            <a:pPr algn="ctr" rtl="0">
              <a:defRPr sz="2500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دينية مثل الزكاة ودنيوية مثل الاقتصاد في التخفيضات والارباح  وكذلك في التعليم والطب والفلك وكافة المجالات  </a:t>
            </a:r>
          </a:p>
        </p:txBody>
      </p:sp>
      <p:pic>
        <p:nvPicPr>
          <p:cNvPr id="2560" name="IMG_2716.jpeg" descr="IMG_2716.jpeg"/>
          <p:cNvPicPr>
            <a:picLocks noChangeAspect="1"/>
          </p:cNvPicPr>
          <p:nvPr/>
        </p:nvPicPr>
        <p:blipFill>
          <a:blip r:embed="rId3">
            <a:extLst/>
          </a:blip>
          <a:srcRect l="10712" t="5215" r="8359" b="1665"/>
          <a:stretch>
            <a:fillRect/>
          </a:stretch>
        </p:blipFill>
        <p:spPr>
          <a:xfrm>
            <a:off x="1247416" y="3570507"/>
            <a:ext cx="2368563" cy="1297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57" fill="norm" stroke="1" extrusionOk="0">
                <a:moveTo>
                  <a:pt x="5921" y="0"/>
                </a:moveTo>
                <a:cubicBezTo>
                  <a:pt x="5014" y="3"/>
                  <a:pt x="4363" y="282"/>
                  <a:pt x="3511" y="1035"/>
                </a:cubicBezTo>
                <a:cubicBezTo>
                  <a:pt x="2209" y="2186"/>
                  <a:pt x="1283" y="4018"/>
                  <a:pt x="856" y="6282"/>
                </a:cubicBezTo>
                <a:cubicBezTo>
                  <a:pt x="599" y="7646"/>
                  <a:pt x="559" y="8118"/>
                  <a:pt x="582" y="9631"/>
                </a:cubicBezTo>
                <a:cubicBezTo>
                  <a:pt x="603" y="11052"/>
                  <a:pt x="662" y="11627"/>
                  <a:pt x="889" y="12749"/>
                </a:cubicBezTo>
                <a:cubicBezTo>
                  <a:pt x="1141" y="14001"/>
                  <a:pt x="1722" y="15651"/>
                  <a:pt x="2214" y="16501"/>
                </a:cubicBezTo>
                <a:lnTo>
                  <a:pt x="2348" y="16725"/>
                </a:lnTo>
                <a:lnTo>
                  <a:pt x="2254" y="16903"/>
                </a:lnTo>
                <a:cubicBezTo>
                  <a:pt x="2204" y="17001"/>
                  <a:pt x="2141" y="17081"/>
                  <a:pt x="2113" y="17081"/>
                </a:cubicBezTo>
                <a:cubicBezTo>
                  <a:pt x="2086" y="17081"/>
                  <a:pt x="2013" y="17147"/>
                  <a:pt x="1954" y="17232"/>
                </a:cubicBezTo>
                <a:cubicBezTo>
                  <a:pt x="1884" y="17333"/>
                  <a:pt x="1783" y="17391"/>
                  <a:pt x="1662" y="17391"/>
                </a:cubicBezTo>
                <a:cubicBezTo>
                  <a:pt x="1560" y="17391"/>
                  <a:pt x="1460" y="17423"/>
                  <a:pt x="1438" y="17463"/>
                </a:cubicBezTo>
                <a:cubicBezTo>
                  <a:pt x="1416" y="17503"/>
                  <a:pt x="1291" y="17597"/>
                  <a:pt x="1163" y="17674"/>
                </a:cubicBezTo>
                <a:cubicBezTo>
                  <a:pt x="986" y="17780"/>
                  <a:pt x="928" y="17856"/>
                  <a:pt x="918" y="17984"/>
                </a:cubicBezTo>
                <a:cubicBezTo>
                  <a:pt x="910" y="18076"/>
                  <a:pt x="859" y="18206"/>
                  <a:pt x="802" y="18274"/>
                </a:cubicBezTo>
                <a:cubicBezTo>
                  <a:pt x="673" y="18428"/>
                  <a:pt x="672" y="18569"/>
                  <a:pt x="795" y="18722"/>
                </a:cubicBezTo>
                <a:lnTo>
                  <a:pt x="889" y="18841"/>
                </a:lnTo>
                <a:lnTo>
                  <a:pt x="741" y="18973"/>
                </a:lnTo>
                <a:cubicBezTo>
                  <a:pt x="444" y="19231"/>
                  <a:pt x="406" y="19275"/>
                  <a:pt x="387" y="19408"/>
                </a:cubicBezTo>
                <a:cubicBezTo>
                  <a:pt x="376" y="19482"/>
                  <a:pt x="292" y="19603"/>
                  <a:pt x="199" y="19672"/>
                </a:cubicBezTo>
                <a:cubicBezTo>
                  <a:pt x="41" y="19787"/>
                  <a:pt x="28" y="19815"/>
                  <a:pt x="14" y="20133"/>
                </a:cubicBezTo>
                <a:lnTo>
                  <a:pt x="0" y="20476"/>
                </a:lnTo>
                <a:lnTo>
                  <a:pt x="231" y="20601"/>
                </a:lnTo>
                <a:cubicBezTo>
                  <a:pt x="510" y="20752"/>
                  <a:pt x="1718" y="20846"/>
                  <a:pt x="1857" y="20726"/>
                </a:cubicBezTo>
                <a:cubicBezTo>
                  <a:pt x="1993" y="20610"/>
                  <a:pt x="2412" y="20454"/>
                  <a:pt x="2478" y="20496"/>
                </a:cubicBezTo>
                <a:cubicBezTo>
                  <a:pt x="2510" y="20516"/>
                  <a:pt x="2596" y="20495"/>
                  <a:pt x="2666" y="20456"/>
                </a:cubicBezTo>
                <a:cubicBezTo>
                  <a:pt x="2872" y="20340"/>
                  <a:pt x="3199" y="20338"/>
                  <a:pt x="3439" y="20449"/>
                </a:cubicBezTo>
                <a:cubicBezTo>
                  <a:pt x="3563" y="20506"/>
                  <a:pt x="3711" y="20535"/>
                  <a:pt x="3768" y="20509"/>
                </a:cubicBezTo>
                <a:cubicBezTo>
                  <a:pt x="3826" y="20482"/>
                  <a:pt x="3899" y="20502"/>
                  <a:pt x="3934" y="20555"/>
                </a:cubicBezTo>
                <a:cubicBezTo>
                  <a:pt x="3984" y="20631"/>
                  <a:pt x="4027" y="20622"/>
                  <a:pt x="4151" y="20515"/>
                </a:cubicBezTo>
                <a:cubicBezTo>
                  <a:pt x="4278" y="20405"/>
                  <a:pt x="4331" y="20398"/>
                  <a:pt x="4461" y="20469"/>
                </a:cubicBezTo>
                <a:cubicBezTo>
                  <a:pt x="4548" y="20517"/>
                  <a:pt x="4686" y="20555"/>
                  <a:pt x="4768" y="20555"/>
                </a:cubicBezTo>
                <a:cubicBezTo>
                  <a:pt x="4882" y="20555"/>
                  <a:pt x="4943" y="20608"/>
                  <a:pt x="5011" y="20766"/>
                </a:cubicBezTo>
                <a:cubicBezTo>
                  <a:pt x="5093" y="20958"/>
                  <a:pt x="5125" y="20969"/>
                  <a:pt x="5404" y="20970"/>
                </a:cubicBezTo>
                <a:cubicBezTo>
                  <a:pt x="5572" y="20971"/>
                  <a:pt x="5765" y="20950"/>
                  <a:pt x="5831" y="20917"/>
                </a:cubicBezTo>
                <a:cubicBezTo>
                  <a:pt x="5930" y="20868"/>
                  <a:pt x="5953" y="20885"/>
                  <a:pt x="5971" y="21016"/>
                </a:cubicBezTo>
                <a:cubicBezTo>
                  <a:pt x="5988" y="21133"/>
                  <a:pt x="6027" y="21168"/>
                  <a:pt x="6127" y="21168"/>
                </a:cubicBezTo>
                <a:cubicBezTo>
                  <a:pt x="6201" y="21168"/>
                  <a:pt x="6285" y="21207"/>
                  <a:pt x="6311" y="21254"/>
                </a:cubicBezTo>
                <a:cubicBezTo>
                  <a:pt x="6345" y="21316"/>
                  <a:pt x="6377" y="21289"/>
                  <a:pt x="6430" y="21142"/>
                </a:cubicBezTo>
                <a:cubicBezTo>
                  <a:pt x="6510" y="20918"/>
                  <a:pt x="6610" y="20879"/>
                  <a:pt x="6647" y="21056"/>
                </a:cubicBezTo>
                <a:cubicBezTo>
                  <a:pt x="6666" y="21144"/>
                  <a:pt x="6743" y="21168"/>
                  <a:pt x="6979" y="21168"/>
                </a:cubicBezTo>
                <a:cubicBezTo>
                  <a:pt x="7152" y="21168"/>
                  <a:pt x="7303" y="21208"/>
                  <a:pt x="7319" y="21254"/>
                </a:cubicBezTo>
                <a:cubicBezTo>
                  <a:pt x="7336" y="21303"/>
                  <a:pt x="7482" y="21330"/>
                  <a:pt x="7687" y="21320"/>
                </a:cubicBezTo>
                <a:cubicBezTo>
                  <a:pt x="7967" y="21306"/>
                  <a:pt x="8038" y="21328"/>
                  <a:pt x="8074" y="21432"/>
                </a:cubicBezTo>
                <a:cubicBezTo>
                  <a:pt x="8129" y="21591"/>
                  <a:pt x="8141" y="21590"/>
                  <a:pt x="8208" y="21425"/>
                </a:cubicBezTo>
                <a:cubicBezTo>
                  <a:pt x="8245" y="21331"/>
                  <a:pt x="8305" y="21296"/>
                  <a:pt x="8413" y="21313"/>
                </a:cubicBezTo>
                <a:cubicBezTo>
                  <a:pt x="8498" y="21326"/>
                  <a:pt x="8596" y="21293"/>
                  <a:pt x="8630" y="21240"/>
                </a:cubicBezTo>
                <a:cubicBezTo>
                  <a:pt x="8682" y="21162"/>
                  <a:pt x="8716" y="21187"/>
                  <a:pt x="8814" y="21359"/>
                </a:cubicBezTo>
                <a:cubicBezTo>
                  <a:pt x="8914" y="21533"/>
                  <a:pt x="8938" y="21545"/>
                  <a:pt x="8959" y="21445"/>
                </a:cubicBezTo>
                <a:cubicBezTo>
                  <a:pt x="8975" y="21369"/>
                  <a:pt x="9036" y="21326"/>
                  <a:pt x="9125" y="21326"/>
                </a:cubicBezTo>
                <a:cubicBezTo>
                  <a:pt x="9203" y="21326"/>
                  <a:pt x="9288" y="21287"/>
                  <a:pt x="9313" y="21240"/>
                </a:cubicBezTo>
                <a:cubicBezTo>
                  <a:pt x="9346" y="21180"/>
                  <a:pt x="9376" y="21205"/>
                  <a:pt x="9425" y="21333"/>
                </a:cubicBezTo>
                <a:lnTo>
                  <a:pt x="9494" y="21511"/>
                </a:lnTo>
                <a:lnTo>
                  <a:pt x="9559" y="21339"/>
                </a:lnTo>
                <a:cubicBezTo>
                  <a:pt x="9599" y="21235"/>
                  <a:pt x="9648" y="21192"/>
                  <a:pt x="9678" y="21227"/>
                </a:cubicBezTo>
                <a:cubicBezTo>
                  <a:pt x="9705" y="21260"/>
                  <a:pt x="9931" y="21289"/>
                  <a:pt x="10180" y="21293"/>
                </a:cubicBezTo>
                <a:cubicBezTo>
                  <a:pt x="10522" y="21299"/>
                  <a:pt x="10637" y="21273"/>
                  <a:pt x="10653" y="21194"/>
                </a:cubicBezTo>
                <a:cubicBezTo>
                  <a:pt x="10677" y="21080"/>
                  <a:pt x="10996" y="21053"/>
                  <a:pt x="11033" y="21161"/>
                </a:cubicBezTo>
                <a:cubicBezTo>
                  <a:pt x="11075" y="21288"/>
                  <a:pt x="12183" y="21389"/>
                  <a:pt x="13475" y="21392"/>
                </a:cubicBezTo>
                <a:cubicBezTo>
                  <a:pt x="13827" y="21393"/>
                  <a:pt x="14065" y="21429"/>
                  <a:pt x="14081" y="21478"/>
                </a:cubicBezTo>
                <a:cubicBezTo>
                  <a:pt x="14099" y="21528"/>
                  <a:pt x="14158" y="21556"/>
                  <a:pt x="14222" y="21557"/>
                </a:cubicBezTo>
                <a:cubicBezTo>
                  <a:pt x="14286" y="21558"/>
                  <a:pt x="14354" y="21534"/>
                  <a:pt x="14381" y="21484"/>
                </a:cubicBezTo>
                <a:cubicBezTo>
                  <a:pt x="14435" y="21386"/>
                  <a:pt x="14846" y="21360"/>
                  <a:pt x="14916" y="21451"/>
                </a:cubicBezTo>
                <a:cubicBezTo>
                  <a:pt x="14999" y="21559"/>
                  <a:pt x="16669" y="21476"/>
                  <a:pt x="16773" y="21359"/>
                </a:cubicBezTo>
                <a:cubicBezTo>
                  <a:pt x="16798" y="21331"/>
                  <a:pt x="17060" y="21293"/>
                  <a:pt x="17354" y="21280"/>
                </a:cubicBezTo>
                <a:cubicBezTo>
                  <a:pt x="18120" y="21246"/>
                  <a:pt x="18586" y="21180"/>
                  <a:pt x="18749" y="21082"/>
                </a:cubicBezTo>
                <a:cubicBezTo>
                  <a:pt x="18827" y="21036"/>
                  <a:pt x="18947" y="21024"/>
                  <a:pt x="19016" y="21049"/>
                </a:cubicBezTo>
                <a:cubicBezTo>
                  <a:pt x="19086" y="21075"/>
                  <a:pt x="19177" y="21057"/>
                  <a:pt x="19218" y="21016"/>
                </a:cubicBezTo>
                <a:cubicBezTo>
                  <a:pt x="19260" y="20976"/>
                  <a:pt x="19392" y="20931"/>
                  <a:pt x="19511" y="20911"/>
                </a:cubicBezTo>
                <a:cubicBezTo>
                  <a:pt x="19630" y="20891"/>
                  <a:pt x="19742" y="20850"/>
                  <a:pt x="19764" y="20825"/>
                </a:cubicBezTo>
                <a:cubicBezTo>
                  <a:pt x="19786" y="20800"/>
                  <a:pt x="19816" y="20814"/>
                  <a:pt x="19829" y="20852"/>
                </a:cubicBezTo>
                <a:cubicBezTo>
                  <a:pt x="19842" y="20889"/>
                  <a:pt x="19961" y="20852"/>
                  <a:pt x="20093" y="20772"/>
                </a:cubicBezTo>
                <a:cubicBezTo>
                  <a:pt x="20225" y="20693"/>
                  <a:pt x="20364" y="20627"/>
                  <a:pt x="20403" y="20627"/>
                </a:cubicBezTo>
                <a:cubicBezTo>
                  <a:pt x="20443" y="20627"/>
                  <a:pt x="20548" y="20543"/>
                  <a:pt x="20635" y="20436"/>
                </a:cubicBezTo>
                <a:cubicBezTo>
                  <a:pt x="20721" y="20329"/>
                  <a:pt x="20808" y="20260"/>
                  <a:pt x="20830" y="20285"/>
                </a:cubicBezTo>
                <a:cubicBezTo>
                  <a:pt x="20900" y="20363"/>
                  <a:pt x="21030" y="20247"/>
                  <a:pt x="21054" y="20080"/>
                </a:cubicBezTo>
                <a:cubicBezTo>
                  <a:pt x="21069" y="19976"/>
                  <a:pt x="21096" y="19933"/>
                  <a:pt x="21137" y="19962"/>
                </a:cubicBezTo>
                <a:cubicBezTo>
                  <a:pt x="21171" y="19986"/>
                  <a:pt x="21250" y="19936"/>
                  <a:pt x="21310" y="19849"/>
                </a:cubicBezTo>
                <a:cubicBezTo>
                  <a:pt x="21370" y="19763"/>
                  <a:pt x="21454" y="19683"/>
                  <a:pt x="21494" y="19672"/>
                </a:cubicBezTo>
                <a:cubicBezTo>
                  <a:pt x="21600" y="19641"/>
                  <a:pt x="21571" y="19241"/>
                  <a:pt x="21451" y="19065"/>
                </a:cubicBezTo>
                <a:cubicBezTo>
                  <a:pt x="21365" y="18938"/>
                  <a:pt x="21183" y="18768"/>
                  <a:pt x="20869" y="18524"/>
                </a:cubicBezTo>
                <a:cubicBezTo>
                  <a:pt x="20811" y="18479"/>
                  <a:pt x="20732" y="18451"/>
                  <a:pt x="20696" y="18459"/>
                </a:cubicBezTo>
                <a:cubicBezTo>
                  <a:pt x="20660" y="18466"/>
                  <a:pt x="20595" y="18402"/>
                  <a:pt x="20551" y="18313"/>
                </a:cubicBezTo>
                <a:cubicBezTo>
                  <a:pt x="20473" y="18155"/>
                  <a:pt x="20473" y="18151"/>
                  <a:pt x="20584" y="17984"/>
                </a:cubicBezTo>
                <a:cubicBezTo>
                  <a:pt x="20757" y="17724"/>
                  <a:pt x="20878" y="17132"/>
                  <a:pt x="20884" y="16527"/>
                </a:cubicBezTo>
                <a:cubicBezTo>
                  <a:pt x="20890" y="15851"/>
                  <a:pt x="20845" y="15767"/>
                  <a:pt x="20277" y="15499"/>
                </a:cubicBezTo>
                <a:cubicBezTo>
                  <a:pt x="20033" y="15383"/>
                  <a:pt x="19612" y="15184"/>
                  <a:pt x="19345" y="15057"/>
                </a:cubicBezTo>
                <a:cubicBezTo>
                  <a:pt x="19077" y="14930"/>
                  <a:pt x="18826" y="14817"/>
                  <a:pt x="18785" y="14800"/>
                </a:cubicBezTo>
                <a:cubicBezTo>
                  <a:pt x="18744" y="14782"/>
                  <a:pt x="18678" y="14748"/>
                  <a:pt x="18637" y="14727"/>
                </a:cubicBezTo>
                <a:cubicBezTo>
                  <a:pt x="18359" y="14587"/>
                  <a:pt x="18029" y="14435"/>
                  <a:pt x="17867" y="14371"/>
                </a:cubicBezTo>
                <a:cubicBezTo>
                  <a:pt x="17763" y="14330"/>
                  <a:pt x="17647" y="14268"/>
                  <a:pt x="17611" y="14233"/>
                </a:cubicBezTo>
                <a:cubicBezTo>
                  <a:pt x="17575" y="14197"/>
                  <a:pt x="17461" y="14139"/>
                  <a:pt x="17358" y="14108"/>
                </a:cubicBezTo>
                <a:cubicBezTo>
                  <a:pt x="17255" y="14076"/>
                  <a:pt x="17141" y="14024"/>
                  <a:pt x="17105" y="13989"/>
                </a:cubicBezTo>
                <a:cubicBezTo>
                  <a:pt x="17069" y="13953"/>
                  <a:pt x="16957" y="13891"/>
                  <a:pt x="16852" y="13850"/>
                </a:cubicBezTo>
                <a:cubicBezTo>
                  <a:pt x="16652" y="13772"/>
                  <a:pt x="16074" y="13495"/>
                  <a:pt x="15859" y="13376"/>
                </a:cubicBezTo>
                <a:cubicBezTo>
                  <a:pt x="15789" y="13337"/>
                  <a:pt x="15589" y="13240"/>
                  <a:pt x="15415" y="13158"/>
                </a:cubicBezTo>
                <a:cubicBezTo>
                  <a:pt x="15127" y="13023"/>
                  <a:pt x="14870" y="12898"/>
                  <a:pt x="13959" y="12453"/>
                </a:cubicBezTo>
                <a:cubicBezTo>
                  <a:pt x="13795" y="12373"/>
                  <a:pt x="13612" y="12290"/>
                  <a:pt x="13554" y="12268"/>
                </a:cubicBezTo>
                <a:cubicBezTo>
                  <a:pt x="13496" y="12246"/>
                  <a:pt x="13300" y="12151"/>
                  <a:pt x="13121" y="12057"/>
                </a:cubicBezTo>
                <a:lnTo>
                  <a:pt x="12792" y="11886"/>
                </a:lnTo>
                <a:lnTo>
                  <a:pt x="12702" y="12097"/>
                </a:lnTo>
                <a:cubicBezTo>
                  <a:pt x="12594" y="12346"/>
                  <a:pt x="12560" y="12340"/>
                  <a:pt x="11820" y="11958"/>
                </a:cubicBezTo>
                <a:lnTo>
                  <a:pt x="11332" y="11708"/>
                </a:lnTo>
                <a:lnTo>
                  <a:pt x="11354" y="11326"/>
                </a:lnTo>
                <a:cubicBezTo>
                  <a:pt x="11366" y="11116"/>
                  <a:pt x="11372" y="10426"/>
                  <a:pt x="11369" y="9789"/>
                </a:cubicBezTo>
                <a:cubicBezTo>
                  <a:pt x="11363" y="8555"/>
                  <a:pt x="11297" y="7858"/>
                  <a:pt x="11072" y="6665"/>
                </a:cubicBezTo>
                <a:cubicBezTo>
                  <a:pt x="10314" y="2635"/>
                  <a:pt x="8272" y="-9"/>
                  <a:pt x="5921" y="0"/>
                </a:cubicBezTo>
                <a:close/>
                <a:moveTo>
                  <a:pt x="5361" y="21346"/>
                </a:moveTo>
                <a:cubicBezTo>
                  <a:pt x="5320" y="21365"/>
                  <a:pt x="5352" y="21386"/>
                  <a:pt x="5433" y="21386"/>
                </a:cubicBezTo>
                <a:cubicBezTo>
                  <a:pt x="5515" y="21386"/>
                  <a:pt x="5550" y="21365"/>
                  <a:pt x="5509" y="21346"/>
                </a:cubicBezTo>
                <a:cubicBezTo>
                  <a:pt x="5468" y="21327"/>
                  <a:pt x="5402" y="21327"/>
                  <a:pt x="5361" y="213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6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6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6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7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7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١٤٨</a:t>
            </a:r>
          </a:p>
        </p:txBody>
      </p:sp>
      <p:sp>
        <p:nvSpPr>
          <p:cNvPr id="2572" name="مستطيل مستدير الزوايا"/>
          <p:cNvSpPr/>
          <p:nvPr/>
        </p:nvSpPr>
        <p:spPr>
          <a:xfrm>
            <a:off x="981075" y="1249752"/>
            <a:ext cx="5472199" cy="2727815"/>
          </a:xfrm>
          <a:prstGeom prst="roundRect">
            <a:avLst>
              <a:gd name="adj" fmla="val 6984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57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8987" r="0" b="0"/>
          <a:stretch>
            <a:fillRect/>
          </a:stretch>
        </p:blipFill>
        <p:spPr>
          <a:xfrm>
            <a:off x="1997358" y="1270793"/>
            <a:ext cx="4188932" cy="2601869"/>
          </a:xfrm>
          <a:prstGeom prst="rect">
            <a:avLst/>
          </a:prstGeom>
          <a:ln w="12700">
            <a:miter lim="400000"/>
          </a:ln>
        </p:spPr>
      </p:pic>
      <p:sp>
        <p:nvSpPr>
          <p:cNvPr id="2574" name="مستطيل"/>
          <p:cNvSpPr/>
          <p:nvPr/>
        </p:nvSpPr>
        <p:spPr>
          <a:xfrm>
            <a:off x="1956601" y="1336564"/>
            <a:ext cx="2325892" cy="1484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57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8987" r="48744" b="37110"/>
          <a:stretch>
            <a:fillRect/>
          </a:stretch>
        </p:blipFill>
        <p:spPr>
          <a:xfrm>
            <a:off x="1057982" y="1293498"/>
            <a:ext cx="2042243" cy="1465720"/>
          </a:xfrm>
          <a:prstGeom prst="rect">
            <a:avLst/>
          </a:prstGeom>
          <a:ln w="12700">
            <a:miter lim="400000"/>
          </a:ln>
        </p:spPr>
      </p:pic>
      <p:sp>
        <p:nvSpPr>
          <p:cNvPr id="2576" name="٣…"/>
          <p:cNvSpPr txBox="1"/>
          <p:nvPr/>
        </p:nvSpPr>
        <p:spPr>
          <a:xfrm>
            <a:off x="4089861" y="2539058"/>
            <a:ext cx="212757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u="sng">
                <a:solidFill>
                  <a:srgbClr val="2C0977"/>
                </a:solidFill>
              </a:defRPr>
            </a:pPr>
            <a:r>
              <a:t>٣</a:t>
            </a:r>
          </a:p>
          <a:p>
            <a:pPr rtl="0">
              <a:defRPr b="1">
                <a:solidFill>
                  <a:srgbClr val="2C0977"/>
                </a:solidFill>
              </a:defRPr>
            </a:pPr>
            <a:r>
              <a:t>٤</a:t>
            </a:r>
          </a:p>
        </p:txBody>
      </p:sp>
      <p:sp>
        <p:nvSpPr>
          <p:cNvPr id="2577" name="✖️ ١٢٠"/>
          <p:cNvSpPr txBox="1"/>
          <p:nvPr/>
        </p:nvSpPr>
        <p:spPr>
          <a:xfrm>
            <a:off x="3532621" y="2542349"/>
            <a:ext cx="624310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1A0A52"/>
                </a:solidFill>
              </a:defRPr>
            </a:pPr>
            <a:r>
              <a:t>✖️ </a:t>
            </a:r>
            <a:r>
              <a:rPr b="1" sz="1500"/>
              <a:t>١٢٠</a:t>
            </a:r>
          </a:p>
        </p:txBody>
      </p:sp>
      <p:sp>
        <p:nvSpPr>
          <p:cNvPr id="2578" name="٩٠ كتابًا"/>
          <p:cNvSpPr txBox="1"/>
          <p:nvPr/>
        </p:nvSpPr>
        <p:spPr>
          <a:xfrm>
            <a:off x="3185060" y="3047481"/>
            <a:ext cx="787600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٩٠ كتابًا </a:t>
            </a:r>
          </a:p>
        </p:txBody>
      </p:sp>
      <p:sp>
        <p:nvSpPr>
          <p:cNvPr id="2579" name="٢ مخطوطة"/>
          <p:cNvSpPr txBox="1"/>
          <p:nvPr/>
        </p:nvSpPr>
        <p:spPr>
          <a:xfrm>
            <a:off x="2613342" y="3470053"/>
            <a:ext cx="80957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7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٢ مخطوطة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6" grpId="1"/>
      <p:bldP build="whole" bldLvl="1" animBg="1" rev="0" advAuto="0" spid="2579" grpId="4"/>
      <p:bldP build="whole" bldLvl="1" animBg="1" rev="0" advAuto="0" spid="2577" grpId="2"/>
      <p:bldP build="whole" bldLvl="1" animBg="1" rev="0" advAuto="0" spid="2578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8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8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8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9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2591" name="مستطيل مستدير الزوايا"/>
          <p:cNvSpPr/>
          <p:nvPr/>
        </p:nvSpPr>
        <p:spPr>
          <a:xfrm>
            <a:off x="981075" y="1249752"/>
            <a:ext cx="5472199" cy="2371513"/>
          </a:xfrm>
          <a:prstGeom prst="roundRect">
            <a:avLst>
              <a:gd name="adj" fmla="val 8033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597" name="Google Shape;5877;p62"/>
          <p:cNvGrpSpPr/>
          <p:nvPr/>
        </p:nvGrpSpPr>
        <p:grpSpPr>
          <a:xfrm>
            <a:off x="1246827" y="1332598"/>
            <a:ext cx="4935172" cy="1946420"/>
            <a:chOff x="0" y="0"/>
            <a:chExt cx="4935171" cy="1946418"/>
          </a:xfrm>
        </p:grpSpPr>
        <p:sp>
          <p:nvSpPr>
            <p:cNvPr id="2592" name="Google Shape;5878;p62"/>
            <p:cNvSpPr/>
            <p:nvPr/>
          </p:nvSpPr>
          <p:spPr>
            <a:xfrm>
              <a:off x="721355" y="0"/>
              <a:ext cx="3483346" cy="684291"/>
            </a:xfrm>
            <a:prstGeom prst="roundRect">
              <a:avLst>
                <a:gd name="adj" fmla="val 34560"/>
              </a:avLst>
            </a:prstGeom>
            <a:solidFill>
              <a:schemeClr val="accent3">
                <a:lumOff val="7549"/>
              </a:schemeClr>
            </a:solidFill>
            <a:ln w="12700" cap="flat">
              <a:solidFill>
                <a:schemeClr val="accent5">
                  <a:satOff val="-42531"/>
                  <a:lumOff val="-13843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93" name="Google Shape;5879;p62"/>
            <p:cNvSpPr/>
            <p:nvPr/>
          </p:nvSpPr>
          <p:spPr>
            <a:xfrm>
              <a:off x="2683713" y="1172102"/>
              <a:ext cx="2251459" cy="774317"/>
            </a:xfrm>
            <a:prstGeom prst="roundRect">
              <a:avLst>
                <a:gd name="adj" fmla="val 33244"/>
              </a:avLst>
            </a:prstGeom>
            <a:solidFill>
              <a:srgbClr val="E6E6E6"/>
            </a:solidFill>
            <a:ln w="12700" cap="flat">
              <a:solidFill>
                <a:schemeClr val="accent4">
                  <a:satOff val="-24437"/>
                  <a:lumOff val="-14549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94" name="Google Shape;5880;p62"/>
            <p:cNvSpPr/>
            <p:nvPr/>
          </p:nvSpPr>
          <p:spPr>
            <a:xfrm>
              <a:off x="0" y="1172102"/>
              <a:ext cx="2075321" cy="742543"/>
            </a:xfrm>
            <a:prstGeom prst="roundRect">
              <a:avLst>
                <a:gd name="adj" fmla="val 31101"/>
              </a:avLst>
            </a:prstGeom>
            <a:solidFill>
              <a:srgbClr val="E6E6E6"/>
            </a:solidFill>
            <a:ln w="12700" cap="flat">
              <a:solidFill>
                <a:schemeClr val="accent1">
                  <a:satOff val="-8129"/>
                  <a:lumOff val="-11215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95" name="Google Shape;5885;p62"/>
            <p:cNvSpPr/>
            <p:nvPr/>
          </p:nvSpPr>
          <p:spPr>
            <a:xfrm flipH="1" rot="16200000">
              <a:off x="2890510" y="251512"/>
              <a:ext cx="477217" cy="136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3" y="0"/>
                  </a:lnTo>
                  <a:lnTo>
                    <a:pt x="10793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596" name="Google Shape;5886;p62"/>
            <p:cNvSpPr/>
            <p:nvPr/>
          </p:nvSpPr>
          <p:spPr>
            <a:xfrm rot="16200000">
              <a:off x="1526556" y="251516"/>
              <a:ext cx="477217" cy="1363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3" y="0"/>
                  </a:lnTo>
                  <a:lnTo>
                    <a:pt x="10793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2C2C2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2598" name="لحساب النسب المئوية ذهنيًا…"/>
          <p:cNvSpPr txBox="1"/>
          <p:nvPr/>
        </p:nvSpPr>
        <p:spPr>
          <a:xfrm>
            <a:off x="2466626" y="1324130"/>
            <a:ext cx="2662499" cy="65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011D57"/>
                </a:solidFill>
              </a:defRPr>
            </a:pPr>
            <a:r>
              <a:t>لحساب النسب المئوية ذهنيًا </a:t>
            </a:r>
          </a:p>
          <a:p>
            <a:pPr algn="ctr" rtl="0">
              <a:defRPr b="1" sz="2200">
                <a:solidFill>
                  <a:srgbClr val="011D57"/>
                </a:solidFill>
              </a:defRPr>
            </a:pPr>
            <a:r>
              <a:t>يوجد طريقتين  </a:t>
            </a:r>
          </a:p>
        </p:txBody>
      </p:sp>
      <p:sp>
        <p:nvSpPr>
          <p:cNvPr id="2599" name="اما بتحويل النسبة…"/>
          <p:cNvSpPr txBox="1"/>
          <p:nvPr/>
        </p:nvSpPr>
        <p:spPr>
          <a:xfrm>
            <a:off x="4254219" y="2601333"/>
            <a:ext cx="1596480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اما بتحويل النسبة </a:t>
            </a:r>
          </a:p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الى كسر اعتيادي </a:t>
            </a:r>
          </a:p>
        </p:txBody>
      </p:sp>
      <p:sp>
        <p:nvSpPr>
          <p:cNvPr id="2600" name="أو  بتحويل النسبة…"/>
          <p:cNvSpPr txBox="1"/>
          <p:nvPr/>
        </p:nvSpPr>
        <p:spPr>
          <a:xfrm>
            <a:off x="1352033" y="2601333"/>
            <a:ext cx="1616696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أو  بتحويل النسبة </a:t>
            </a:r>
          </a:p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الى كسر عشري </a:t>
            </a:r>
          </a:p>
        </p:txBody>
      </p:sp>
      <p:pic>
        <p:nvPicPr>
          <p:cNvPr id="2601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1977535" y="1307061"/>
            <a:ext cx="697544" cy="685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0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0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0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0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0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0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1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١٤٨</a:t>
            </a:r>
          </a:p>
        </p:txBody>
      </p:sp>
      <p:sp>
        <p:nvSpPr>
          <p:cNvPr id="2613" name="مستطيل مستدير الزوايا"/>
          <p:cNvSpPr/>
          <p:nvPr/>
        </p:nvSpPr>
        <p:spPr>
          <a:xfrm>
            <a:off x="981075" y="1249752"/>
            <a:ext cx="5472199" cy="1553152"/>
          </a:xfrm>
          <a:prstGeom prst="roundRect">
            <a:avLst>
              <a:gd name="adj" fmla="val 12265"/>
            </a:avLst>
          </a:prstGeom>
          <a:solidFill>
            <a:schemeClr val="accent3">
              <a:lumOff val="7549"/>
            </a:schemeClr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614" name="IMG_2708.png" descr="IMG_2708.png"/>
          <p:cNvPicPr>
            <a:picLocks noChangeAspect="1"/>
          </p:cNvPicPr>
          <p:nvPr/>
        </p:nvPicPr>
        <p:blipFill>
          <a:blip r:embed="rId3">
            <a:extLst/>
          </a:blip>
          <a:srcRect l="34142" t="44531" r="42168" b="49867"/>
          <a:stretch>
            <a:fillRect/>
          </a:stretch>
        </p:blipFill>
        <p:spPr>
          <a:xfrm>
            <a:off x="1693407" y="1352137"/>
            <a:ext cx="4047480" cy="717833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615" name="IMG_2708.png" descr="IMG_2708.png"/>
          <p:cNvPicPr>
            <a:picLocks noChangeAspect="1"/>
          </p:cNvPicPr>
          <p:nvPr/>
        </p:nvPicPr>
        <p:blipFill>
          <a:blip r:embed="rId3">
            <a:extLst/>
          </a:blip>
          <a:srcRect l="32786" t="58094" r="41135" b="28525"/>
          <a:stretch>
            <a:fillRect/>
          </a:stretch>
        </p:blipFill>
        <p:spPr>
          <a:xfrm>
            <a:off x="1298665" y="2910603"/>
            <a:ext cx="5158542" cy="1985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6" name="IMG_2708.png" descr="IMG_2708.png"/>
          <p:cNvPicPr>
            <a:picLocks noChangeAspect="1"/>
          </p:cNvPicPr>
          <p:nvPr/>
        </p:nvPicPr>
        <p:blipFill>
          <a:blip r:embed="rId3">
            <a:extLst/>
          </a:blip>
          <a:srcRect l="34142" t="49833" r="42168" b="45672"/>
          <a:stretch>
            <a:fillRect/>
          </a:stretch>
        </p:blipFill>
        <p:spPr>
          <a:xfrm>
            <a:off x="1693508" y="2147575"/>
            <a:ext cx="4047480" cy="575845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617" name="تحويل النسبة الى كسر اعتيادي تحويل النسبة الى كسر اعتيادي " descr="تحويل النسبة الى كسر اعتيادي تحويل النسبة الى كسر اعتيادي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3358" y="959105"/>
            <a:ext cx="2828472" cy="3345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6" grpId="3"/>
      <p:bldP build="whole" bldLvl="1" animBg="1" rev="0" advAuto="0" spid="2615" grpId="4"/>
      <p:bldP build="whole" bldLvl="1" animBg="1" rev="0" advAuto="0" spid="2614" grpId="2"/>
      <p:bldP build="whole" bldLvl="1" animBg="1" rev="0" advAuto="0" spid="26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1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2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2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2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2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١٤٩</a:t>
            </a:r>
          </a:p>
        </p:txBody>
      </p:sp>
      <p:grpSp>
        <p:nvGrpSpPr>
          <p:cNvPr id="2633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631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629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30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2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634" name="IMG_2709.png" descr="IMG_2709.png"/>
          <p:cNvPicPr>
            <a:picLocks noChangeAspect="1"/>
          </p:cNvPicPr>
          <p:nvPr/>
        </p:nvPicPr>
        <p:blipFill>
          <a:blip r:embed="rId3">
            <a:extLst/>
          </a:blip>
          <a:srcRect l="70058" t="21908" r="24016" b="76514"/>
          <a:stretch>
            <a:fillRect/>
          </a:stretch>
        </p:blipFill>
        <p:spPr>
          <a:xfrm>
            <a:off x="2529617" y="1216440"/>
            <a:ext cx="2198655" cy="438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5" name="IMG_2709.png" descr="IMG_2709.png"/>
          <p:cNvPicPr>
            <a:picLocks noChangeAspect="1"/>
          </p:cNvPicPr>
          <p:nvPr/>
        </p:nvPicPr>
        <p:blipFill>
          <a:blip r:embed="rId3">
            <a:extLst/>
          </a:blip>
          <a:srcRect l="70058" t="23623" r="24748" b="74192"/>
          <a:stretch>
            <a:fillRect/>
          </a:stretch>
        </p:blipFill>
        <p:spPr>
          <a:xfrm>
            <a:off x="4436061" y="1952333"/>
            <a:ext cx="2011662" cy="63469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636" name="IMG_2709.png" descr="IMG_2709.png"/>
          <p:cNvPicPr>
            <a:picLocks noChangeAspect="1"/>
          </p:cNvPicPr>
          <p:nvPr/>
        </p:nvPicPr>
        <p:blipFill>
          <a:blip r:embed="rId3">
            <a:extLst/>
          </a:blip>
          <a:srcRect l="62213" t="23384" r="31242" b="74279"/>
          <a:stretch>
            <a:fillRect/>
          </a:stretch>
        </p:blipFill>
        <p:spPr>
          <a:xfrm>
            <a:off x="4393888" y="2672633"/>
            <a:ext cx="2065893" cy="553215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637" name="IMG_2709.png" descr="IMG_2709.png"/>
          <p:cNvPicPr>
            <a:picLocks noChangeAspect="1"/>
          </p:cNvPicPr>
          <p:nvPr/>
        </p:nvPicPr>
        <p:blipFill>
          <a:blip r:embed="rId3">
            <a:extLst/>
          </a:blip>
          <a:srcRect l="55084" t="23623" r="39347" b="74192"/>
          <a:stretch>
            <a:fillRect/>
          </a:stretch>
        </p:blipFill>
        <p:spPr>
          <a:xfrm>
            <a:off x="4409071" y="3320858"/>
            <a:ext cx="2065795" cy="607945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638" name="الرسم" descr="الرس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sp>
        <p:nvSpPr>
          <p:cNvPr id="2640" name="مستطيل"/>
          <p:cNvSpPr/>
          <p:nvPr/>
        </p:nvSpPr>
        <p:spPr>
          <a:xfrm>
            <a:off x="868330" y="1882587"/>
            <a:ext cx="5662185" cy="243725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641" name="خط"/>
          <p:cNvSpPr/>
          <p:nvPr/>
        </p:nvSpPr>
        <p:spPr>
          <a:xfrm>
            <a:off x="1246141" y="2613659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42" name="خط"/>
          <p:cNvSpPr/>
          <p:nvPr/>
        </p:nvSpPr>
        <p:spPr>
          <a:xfrm>
            <a:off x="1246141" y="3297010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643" name="IMG_2708.png" descr="IMG_2708.png"/>
          <p:cNvPicPr>
            <a:picLocks noChangeAspect="1"/>
          </p:cNvPicPr>
          <p:nvPr/>
        </p:nvPicPr>
        <p:blipFill>
          <a:blip r:embed="rId5">
            <a:extLst/>
          </a:blip>
          <a:srcRect l="32786" t="58094" r="41135" b="28525"/>
          <a:stretch>
            <a:fillRect/>
          </a:stretch>
        </p:blipFill>
        <p:spPr>
          <a:xfrm>
            <a:off x="4015394" y="4038338"/>
            <a:ext cx="1793519" cy="690178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</p:spPr>
      </p:pic>
      <p:sp>
        <p:nvSpPr>
          <p:cNvPr id="2644" name="تحويل النسبة…"/>
          <p:cNvSpPr txBox="1"/>
          <p:nvPr/>
        </p:nvSpPr>
        <p:spPr>
          <a:xfrm>
            <a:off x="6524796" y="3080647"/>
            <a:ext cx="1529213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تحويل النسبة</a:t>
            </a:r>
          </a:p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الى كسر اعتيادي </a:t>
            </a:r>
          </a:p>
        </p:txBody>
      </p:sp>
      <p:sp>
        <p:nvSpPr>
          <p:cNvPr id="2645" name="الحل"/>
          <p:cNvSpPr txBox="1"/>
          <p:nvPr/>
        </p:nvSpPr>
        <p:spPr>
          <a:xfrm>
            <a:off x="3936020" y="2170943"/>
            <a:ext cx="315603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46" name="الحل"/>
          <p:cNvSpPr txBox="1"/>
          <p:nvPr/>
        </p:nvSpPr>
        <p:spPr>
          <a:xfrm>
            <a:off x="3936020" y="2833107"/>
            <a:ext cx="315603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47" name="الحل"/>
          <p:cNvSpPr txBox="1"/>
          <p:nvPr/>
        </p:nvSpPr>
        <p:spPr>
          <a:xfrm>
            <a:off x="3936020" y="3571536"/>
            <a:ext cx="315603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48" name="مستطيل مستدير الزوايا"/>
          <p:cNvSpPr/>
          <p:nvPr/>
        </p:nvSpPr>
        <p:spPr>
          <a:xfrm>
            <a:off x="6649010" y="2125944"/>
            <a:ext cx="1219884" cy="776904"/>
          </a:xfrm>
          <a:prstGeom prst="roundRect">
            <a:avLst>
              <a:gd name="adj" fmla="val 2452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653" name="تجميع"/>
          <p:cNvGrpSpPr/>
          <p:nvPr/>
        </p:nvGrpSpPr>
        <p:grpSpPr>
          <a:xfrm>
            <a:off x="6652728" y="2066291"/>
            <a:ext cx="1135182" cy="1047464"/>
            <a:chOff x="0" y="-1"/>
            <a:chExt cx="1135181" cy="1047462"/>
          </a:xfrm>
        </p:grpSpPr>
        <p:sp>
          <p:nvSpPr>
            <p:cNvPr id="2649" name="فكر…"/>
            <p:cNvSpPr txBox="1"/>
            <p:nvPr/>
          </p:nvSpPr>
          <p:spPr>
            <a:xfrm>
              <a:off x="446308" y="159164"/>
              <a:ext cx="360401" cy="603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/>
              </a:pPr>
              <a:r>
                <a:t>فكر </a:t>
              </a:r>
            </a:p>
            <a:p>
              <a:pPr algn="ctr" rtl="0">
                <a:defRPr b="1"/>
              </a:pPr>
              <a:r>
                <a:t>زاوج </a:t>
              </a:r>
            </a:p>
            <a:p>
              <a:pPr algn="ctr" rtl="0">
                <a:defRPr b="1"/>
              </a:pPr>
              <a:r>
                <a:t>شارك</a:t>
              </a:r>
            </a:p>
          </p:txBody>
        </p:sp>
        <p:pic>
          <p:nvPicPr>
            <p:cNvPr id="2650" name="IMG_0747.jpeg" descr="IMG_074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9085" t="19343" r="38245" b="0"/>
            <a:stretch>
              <a:fillRect/>
            </a:stretch>
          </p:blipFill>
          <p:spPr>
            <a:xfrm>
              <a:off x="819266" y="141237"/>
              <a:ext cx="315916" cy="63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599" fill="norm" stroke="1" extrusionOk="0">
                  <a:moveTo>
                    <a:pt x="11485" y="0"/>
                  </a:moveTo>
                  <a:cubicBezTo>
                    <a:pt x="8006" y="-1"/>
                    <a:pt x="6569" y="196"/>
                    <a:pt x="4374" y="978"/>
                  </a:cubicBezTo>
                  <a:cubicBezTo>
                    <a:pt x="2713" y="1570"/>
                    <a:pt x="1856" y="2078"/>
                    <a:pt x="993" y="2975"/>
                  </a:cubicBezTo>
                  <a:cubicBezTo>
                    <a:pt x="207" y="3791"/>
                    <a:pt x="-240" y="5137"/>
                    <a:pt x="134" y="5547"/>
                  </a:cubicBezTo>
                  <a:cubicBezTo>
                    <a:pt x="361" y="5796"/>
                    <a:pt x="475" y="5815"/>
                    <a:pt x="2523" y="5815"/>
                  </a:cubicBezTo>
                  <a:cubicBezTo>
                    <a:pt x="3910" y="5815"/>
                    <a:pt x="4771" y="5769"/>
                    <a:pt x="4991" y="5681"/>
                  </a:cubicBezTo>
                  <a:cubicBezTo>
                    <a:pt x="5178" y="5606"/>
                    <a:pt x="5451" y="5259"/>
                    <a:pt x="5581" y="4917"/>
                  </a:cubicBezTo>
                  <a:cubicBezTo>
                    <a:pt x="6137" y="3466"/>
                    <a:pt x="8440" y="2548"/>
                    <a:pt x="11565" y="2546"/>
                  </a:cubicBezTo>
                  <a:cubicBezTo>
                    <a:pt x="13255" y="2545"/>
                    <a:pt x="14271" y="2747"/>
                    <a:pt x="15107" y="3256"/>
                  </a:cubicBezTo>
                  <a:cubicBezTo>
                    <a:pt x="16708" y="4232"/>
                    <a:pt x="16264" y="5195"/>
                    <a:pt x="13470" y="6726"/>
                  </a:cubicBezTo>
                  <a:cubicBezTo>
                    <a:pt x="11764" y="7661"/>
                    <a:pt x="10889" y="8416"/>
                    <a:pt x="10197" y="9620"/>
                  </a:cubicBezTo>
                  <a:cubicBezTo>
                    <a:pt x="9597" y="10662"/>
                    <a:pt x="9347" y="12583"/>
                    <a:pt x="9767" y="12836"/>
                  </a:cubicBezTo>
                  <a:cubicBezTo>
                    <a:pt x="10019" y="12988"/>
                    <a:pt x="10360" y="13007"/>
                    <a:pt x="12236" y="12943"/>
                  </a:cubicBezTo>
                  <a:cubicBezTo>
                    <a:pt x="14820" y="12856"/>
                    <a:pt x="14973" y="12799"/>
                    <a:pt x="14973" y="11885"/>
                  </a:cubicBezTo>
                  <a:cubicBezTo>
                    <a:pt x="14973" y="11185"/>
                    <a:pt x="15540" y="9715"/>
                    <a:pt x="15939" y="9339"/>
                  </a:cubicBezTo>
                  <a:cubicBezTo>
                    <a:pt x="16078" y="9208"/>
                    <a:pt x="16918" y="8693"/>
                    <a:pt x="17817" y="8200"/>
                  </a:cubicBezTo>
                  <a:cubicBezTo>
                    <a:pt x="20715" y="6612"/>
                    <a:pt x="21358" y="5923"/>
                    <a:pt x="21359" y="4448"/>
                  </a:cubicBezTo>
                  <a:cubicBezTo>
                    <a:pt x="21360" y="2441"/>
                    <a:pt x="19663" y="1123"/>
                    <a:pt x="16073" y="348"/>
                  </a:cubicBezTo>
                  <a:cubicBezTo>
                    <a:pt x="14499" y="9"/>
                    <a:pt x="14318" y="1"/>
                    <a:pt x="11485" y="0"/>
                  </a:cubicBezTo>
                  <a:close/>
                  <a:moveTo>
                    <a:pt x="15429" y="14377"/>
                  </a:moveTo>
                  <a:cubicBezTo>
                    <a:pt x="15429" y="14439"/>
                    <a:pt x="15483" y="14511"/>
                    <a:pt x="15563" y="14551"/>
                  </a:cubicBezTo>
                  <a:cubicBezTo>
                    <a:pt x="15643" y="14591"/>
                    <a:pt x="15769" y="14609"/>
                    <a:pt x="15831" y="14578"/>
                  </a:cubicBezTo>
                  <a:cubicBezTo>
                    <a:pt x="15893" y="14547"/>
                    <a:pt x="15812" y="14461"/>
                    <a:pt x="15670" y="14390"/>
                  </a:cubicBezTo>
                  <a:cubicBezTo>
                    <a:pt x="15514" y="14312"/>
                    <a:pt x="15429" y="14309"/>
                    <a:pt x="15429" y="14377"/>
                  </a:cubicBezTo>
                  <a:close/>
                  <a:moveTo>
                    <a:pt x="11619" y="14417"/>
                  </a:moveTo>
                  <a:cubicBezTo>
                    <a:pt x="9618" y="14417"/>
                    <a:pt x="8401" y="15008"/>
                    <a:pt x="8372" y="15998"/>
                  </a:cubicBezTo>
                  <a:cubicBezTo>
                    <a:pt x="8360" y="16427"/>
                    <a:pt x="8473" y="16661"/>
                    <a:pt x="8801" y="16883"/>
                  </a:cubicBezTo>
                  <a:cubicBezTo>
                    <a:pt x="9334" y="17243"/>
                    <a:pt x="10508" y="17559"/>
                    <a:pt x="11350" y="17566"/>
                  </a:cubicBezTo>
                  <a:cubicBezTo>
                    <a:pt x="11950" y="17571"/>
                    <a:pt x="12474" y="17932"/>
                    <a:pt x="12209" y="18155"/>
                  </a:cubicBezTo>
                  <a:cubicBezTo>
                    <a:pt x="12019" y="18316"/>
                    <a:pt x="9768" y="18138"/>
                    <a:pt x="8962" y="17901"/>
                  </a:cubicBezTo>
                  <a:cubicBezTo>
                    <a:pt x="8420" y="17741"/>
                    <a:pt x="8183" y="17724"/>
                    <a:pt x="8131" y="17821"/>
                  </a:cubicBezTo>
                  <a:cubicBezTo>
                    <a:pt x="8090" y="17895"/>
                    <a:pt x="7916" y="18215"/>
                    <a:pt x="7728" y="18544"/>
                  </a:cubicBezTo>
                  <a:cubicBezTo>
                    <a:pt x="7247" y="19387"/>
                    <a:pt x="6895" y="20805"/>
                    <a:pt x="7057" y="21237"/>
                  </a:cubicBezTo>
                  <a:lnTo>
                    <a:pt x="7191" y="21599"/>
                  </a:lnTo>
                  <a:lnTo>
                    <a:pt x="11136" y="21572"/>
                  </a:lnTo>
                  <a:lnTo>
                    <a:pt x="15080" y="21545"/>
                  </a:lnTo>
                  <a:lnTo>
                    <a:pt x="15778" y="20674"/>
                  </a:lnTo>
                  <a:cubicBezTo>
                    <a:pt x="16479" y="19825"/>
                    <a:pt x="16502" y="19765"/>
                    <a:pt x="16502" y="18182"/>
                  </a:cubicBezTo>
                  <a:lnTo>
                    <a:pt x="16502" y="16561"/>
                  </a:lnTo>
                  <a:lnTo>
                    <a:pt x="15778" y="17097"/>
                  </a:lnTo>
                  <a:cubicBezTo>
                    <a:pt x="14941" y="17703"/>
                    <a:pt x="14249" y="17794"/>
                    <a:pt x="14141" y="17325"/>
                  </a:cubicBezTo>
                  <a:cubicBezTo>
                    <a:pt x="14104" y="17164"/>
                    <a:pt x="14228" y="16927"/>
                    <a:pt x="14409" y="16789"/>
                  </a:cubicBezTo>
                  <a:cubicBezTo>
                    <a:pt x="15006" y="16334"/>
                    <a:pt x="15067" y="15694"/>
                    <a:pt x="14570" y="15208"/>
                  </a:cubicBezTo>
                  <a:cubicBezTo>
                    <a:pt x="14033" y="14681"/>
                    <a:pt x="13045" y="14417"/>
                    <a:pt x="11619" y="1441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651" name="IMG_0754.jpeg" descr="IMG_0754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01" t="168" r="1117" b="0"/>
            <a:stretch>
              <a:fillRect/>
            </a:stretch>
          </p:blipFill>
          <p:spPr>
            <a:xfrm>
              <a:off x="0" y="-2"/>
              <a:ext cx="326631" cy="43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5" fill="norm" stroke="1" extrusionOk="0">
                  <a:moveTo>
                    <a:pt x="12597" y="0"/>
                  </a:moveTo>
                  <a:cubicBezTo>
                    <a:pt x="12469" y="-5"/>
                    <a:pt x="12221" y="193"/>
                    <a:pt x="12177" y="357"/>
                  </a:cubicBezTo>
                  <a:cubicBezTo>
                    <a:pt x="12133" y="518"/>
                    <a:pt x="12140" y="515"/>
                    <a:pt x="12387" y="515"/>
                  </a:cubicBezTo>
                  <a:cubicBezTo>
                    <a:pt x="12644" y="515"/>
                    <a:pt x="13123" y="685"/>
                    <a:pt x="13647" y="971"/>
                  </a:cubicBezTo>
                  <a:cubicBezTo>
                    <a:pt x="14163" y="1253"/>
                    <a:pt x="14155" y="1116"/>
                    <a:pt x="13647" y="634"/>
                  </a:cubicBezTo>
                  <a:cubicBezTo>
                    <a:pt x="13235" y="245"/>
                    <a:pt x="12964" y="62"/>
                    <a:pt x="12807" y="60"/>
                  </a:cubicBezTo>
                  <a:cubicBezTo>
                    <a:pt x="12750" y="59"/>
                    <a:pt x="12685" y="47"/>
                    <a:pt x="12649" y="20"/>
                  </a:cubicBezTo>
                  <a:cubicBezTo>
                    <a:pt x="12637" y="10"/>
                    <a:pt x="12615" y="1"/>
                    <a:pt x="12597" y="0"/>
                  </a:cubicBezTo>
                  <a:close/>
                  <a:moveTo>
                    <a:pt x="8214" y="436"/>
                  </a:moveTo>
                  <a:cubicBezTo>
                    <a:pt x="7951" y="470"/>
                    <a:pt x="7711" y="723"/>
                    <a:pt x="7506" y="1189"/>
                  </a:cubicBezTo>
                  <a:cubicBezTo>
                    <a:pt x="7366" y="1505"/>
                    <a:pt x="7139" y="2325"/>
                    <a:pt x="7138" y="2496"/>
                  </a:cubicBezTo>
                  <a:cubicBezTo>
                    <a:pt x="7138" y="2597"/>
                    <a:pt x="7251" y="2523"/>
                    <a:pt x="7322" y="2378"/>
                  </a:cubicBezTo>
                  <a:cubicBezTo>
                    <a:pt x="7811" y="1379"/>
                    <a:pt x="8132" y="985"/>
                    <a:pt x="8608" y="852"/>
                  </a:cubicBezTo>
                  <a:cubicBezTo>
                    <a:pt x="8820" y="792"/>
                    <a:pt x="8746" y="583"/>
                    <a:pt x="8477" y="476"/>
                  </a:cubicBezTo>
                  <a:cubicBezTo>
                    <a:pt x="8383" y="438"/>
                    <a:pt x="8302" y="425"/>
                    <a:pt x="8214" y="436"/>
                  </a:cubicBezTo>
                  <a:close/>
                  <a:moveTo>
                    <a:pt x="15169" y="1149"/>
                  </a:moveTo>
                  <a:lnTo>
                    <a:pt x="14932" y="1506"/>
                  </a:lnTo>
                  <a:cubicBezTo>
                    <a:pt x="14704" y="1865"/>
                    <a:pt x="14044" y="2448"/>
                    <a:pt x="13935" y="2397"/>
                  </a:cubicBezTo>
                  <a:cubicBezTo>
                    <a:pt x="13902" y="2382"/>
                    <a:pt x="13886" y="2264"/>
                    <a:pt x="13883" y="2120"/>
                  </a:cubicBezTo>
                  <a:cubicBezTo>
                    <a:pt x="13876" y="1816"/>
                    <a:pt x="13744" y="1410"/>
                    <a:pt x="13647" y="1387"/>
                  </a:cubicBezTo>
                  <a:cubicBezTo>
                    <a:pt x="13607" y="1377"/>
                    <a:pt x="13575" y="1519"/>
                    <a:pt x="13568" y="1724"/>
                  </a:cubicBezTo>
                  <a:cubicBezTo>
                    <a:pt x="13555" y="2072"/>
                    <a:pt x="13390" y="2603"/>
                    <a:pt x="13279" y="2655"/>
                  </a:cubicBezTo>
                  <a:cubicBezTo>
                    <a:pt x="13247" y="2670"/>
                    <a:pt x="12931" y="2649"/>
                    <a:pt x="12571" y="2595"/>
                  </a:cubicBezTo>
                  <a:cubicBezTo>
                    <a:pt x="11954" y="2504"/>
                    <a:pt x="10922" y="2424"/>
                    <a:pt x="10550" y="2437"/>
                  </a:cubicBezTo>
                  <a:cubicBezTo>
                    <a:pt x="10458" y="2440"/>
                    <a:pt x="10185" y="2451"/>
                    <a:pt x="9946" y="2457"/>
                  </a:cubicBezTo>
                  <a:lnTo>
                    <a:pt x="9500" y="2457"/>
                  </a:lnTo>
                  <a:lnTo>
                    <a:pt x="9526" y="2278"/>
                  </a:lnTo>
                  <a:cubicBezTo>
                    <a:pt x="9549" y="2056"/>
                    <a:pt x="9430" y="2008"/>
                    <a:pt x="9369" y="2219"/>
                  </a:cubicBezTo>
                  <a:cubicBezTo>
                    <a:pt x="9311" y="2418"/>
                    <a:pt x="9149" y="2515"/>
                    <a:pt x="8792" y="2556"/>
                  </a:cubicBezTo>
                  <a:cubicBezTo>
                    <a:pt x="8626" y="2575"/>
                    <a:pt x="8427" y="2600"/>
                    <a:pt x="8345" y="2615"/>
                  </a:cubicBezTo>
                  <a:cubicBezTo>
                    <a:pt x="8225" y="2638"/>
                    <a:pt x="8176" y="2604"/>
                    <a:pt x="8083" y="2457"/>
                  </a:cubicBezTo>
                  <a:cubicBezTo>
                    <a:pt x="7943" y="2235"/>
                    <a:pt x="7838" y="2227"/>
                    <a:pt x="7899" y="2437"/>
                  </a:cubicBezTo>
                  <a:cubicBezTo>
                    <a:pt x="7959" y="2642"/>
                    <a:pt x="7858" y="2711"/>
                    <a:pt x="7479" y="2754"/>
                  </a:cubicBezTo>
                  <a:cubicBezTo>
                    <a:pt x="7307" y="2773"/>
                    <a:pt x="7107" y="2834"/>
                    <a:pt x="7033" y="2873"/>
                  </a:cubicBezTo>
                  <a:cubicBezTo>
                    <a:pt x="6959" y="2912"/>
                    <a:pt x="6869" y="2932"/>
                    <a:pt x="6823" y="2932"/>
                  </a:cubicBezTo>
                  <a:cubicBezTo>
                    <a:pt x="6722" y="2932"/>
                    <a:pt x="5448" y="3375"/>
                    <a:pt x="5170" y="3507"/>
                  </a:cubicBezTo>
                  <a:cubicBezTo>
                    <a:pt x="3971" y="4076"/>
                    <a:pt x="3205" y="4569"/>
                    <a:pt x="2493" y="5211"/>
                  </a:cubicBezTo>
                  <a:cubicBezTo>
                    <a:pt x="2085" y="5579"/>
                    <a:pt x="1312" y="6376"/>
                    <a:pt x="1312" y="6439"/>
                  </a:cubicBezTo>
                  <a:cubicBezTo>
                    <a:pt x="1312" y="6451"/>
                    <a:pt x="1235" y="6581"/>
                    <a:pt x="1128" y="6716"/>
                  </a:cubicBezTo>
                  <a:cubicBezTo>
                    <a:pt x="839" y="7086"/>
                    <a:pt x="409" y="7900"/>
                    <a:pt x="236" y="8440"/>
                  </a:cubicBezTo>
                  <a:cubicBezTo>
                    <a:pt x="152" y="8703"/>
                    <a:pt x="58" y="8929"/>
                    <a:pt x="26" y="8955"/>
                  </a:cubicBezTo>
                  <a:cubicBezTo>
                    <a:pt x="13" y="8966"/>
                    <a:pt x="10" y="9564"/>
                    <a:pt x="0" y="10421"/>
                  </a:cubicBezTo>
                  <a:cubicBezTo>
                    <a:pt x="10" y="11206"/>
                    <a:pt x="36" y="11726"/>
                    <a:pt x="52" y="11749"/>
                  </a:cubicBezTo>
                  <a:cubicBezTo>
                    <a:pt x="87" y="11797"/>
                    <a:pt x="156" y="12066"/>
                    <a:pt x="236" y="12343"/>
                  </a:cubicBezTo>
                  <a:cubicBezTo>
                    <a:pt x="1114" y="15363"/>
                    <a:pt x="4481" y="17763"/>
                    <a:pt x="8634" y="18326"/>
                  </a:cubicBezTo>
                  <a:cubicBezTo>
                    <a:pt x="9323" y="18420"/>
                    <a:pt x="9614" y="18426"/>
                    <a:pt x="10681" y="18405"/>
                  </a:cubicBezTo>
                  <a:cubicBezTo>
                    <a:pt x="12032" y="18379"/>
                    <a:pt x="12831" y="18276"/>
                    <a:pt x="13961" y="18009"/>
                  </a:cubicBezTo>
                  <a:cubicBezTo>
                    <a:pt x="14309" y="17927"/>
                    <a:pt x="14616" y="17889"/>
                    <a:pt x="14644" y="17910"/>
                  </a:cubicBezTo>
                  <a:cubicBezTo>
                    <a:pt x="14671" y="17931"/>
                    <a:pt x="14711" y="18057"/>
                    <a:pt x="14749" y="18207"/>
                  </a:cubicBezTo>
                  <a:cubicBezTo>
                    <a:pt x="14851" y="18614"/>
                    <a:pt x="15207" y="19023"/>
                    <a:pt x="15562" y="19158"/>
                  </a:cubicBezTo>
                  <a:cubicBezTo>
                    <a:pt x="15722" y="19219"/>
                    <a:pt x="15863" y="19286"/>
                    <a:pt x="15877" y="19297"/>
                  </a:cubicBezTo>
                  <a:cubicBezTo>
                    <a:pt x="15892" y="19308"/>
                    <a:pt x="15807" y="19451"/>
                    <a:pt x="15694" y="19634"/>
                  </a:cubicBezTo>
                  <a:cubicBezTo>
                    <a:pt x="15353" y="20183"/>
                    <a:pt x="15337" y="21072"/>
                    <a:pt x="15667" y="21476"/>
                  </a:cubicBezTo>
                  <a:lnTo>
                    <a:pt x="15772" y="21595"/>
                  </a:lnTo>
                  <a:lnTo>
                    <a:pt x="18974" y="21595"/>
                  </a:lnTo>
                  <a:lnTo>
                    <a:pt x="19105" y="21476"/>
                  </a:lnTo>
                  <a:cubicBezTo>
                    <a:pt x="20011" y="20789"/>
                    <a:pt x="20947" y="19619"/>
                    <a:pt x="21441" y="18564"/>
                  </a:cubicBezTo>
                  <a:cubicBezTo>
                    <a:pt x="21572" y="18283"/>
                    <a:pt x="21597" y="18138"/>
                    <a:pt x="21598" y="17534"/>
                  </a:cubicBezTo>
                  <a:cubicBezTo>
                    <a:pt x="21600" y="16885"/>
                    <a:pt x="21589" y="16801"/>
                    <a:pt x="21441" y="16583"/>
                  </a:cubicBezTo>
                  <a:cubicBezTo>
                    <a:pt x="21138" y="16135"/>
                    <a:pt x="20687" y="15923"/>
                    <a:pt x="19814" y="15810"/>
                  </a:cubicBezTo>
                  <a:cubicBezTo>
                    <a:pt x="19258" y="15738"/>
                    <a:pt x="18948" y="15663"/>
                    <a:pt x="18790" y="15572"/>
                  </a:cubicBezTo>
                  <a:cubicBezTo>
                    <a:pt x="18726" y="15535"/>
                    <a:pt x="18750" y="15474"/>
                    <a:pt x="18921" y="15315"/>
                  </a:cubicBezTo>
                  <a:cubicBezTo>
                    <a:pt x="19558" y="14723"/>
                    <a:pt x="20213" y="13818"/>
                    <a:pt x="20601" y="12977"/>
                  </a:cubicBezTo>
                  <a:cubicBezTo>
                    <a:pt x="20884" y="12364"/>
                    <a:pt x="21100" y="11288"/>
                    <a:pt x="21100" y="10540"/>
                  </a:cubicBezTo>
                  <a:cubicBezTo>
                    <a:pt x="21098" y="8561"/>
                    <a:pt x="20274" y="6764"/>
                    <a:pt x="18712" y="5369"/>
                  </a:cubicBezTo>
                  <a:cubicBezTo>
                    <a:pt x="18168" y="4884"/>
                    <a:pt x="17404" y="4342"/>
                    <a:pt x="16717" y="3962"/>
                  </a:cubicBezTo>
                  <a:cubicBezTo>
                    <a:pt x="16255" y="3707"/>
                    <a:pt x="15977" y="3503"/>
                    <a:pt x="15772" y="3289"/>
                  </a:cubicBezTo>
                  <a:cubicBezTo>
                    <a:pt x="15609" y="3118"/>
                    <a:pt x="15361" y="2918"/>
                    <a:pt x="15221" y="2833"/>
                  </a:cubicBezTo>
                  <a:lnTo>
                    <a:pt x="14959" y="2675"/>
                  </a:lnTo>
                  <a:lnTo>
                    <a:pt x="15221" y="2496"/>
                  </a:lnTo>
                  <a:cubicBezTo>
                    <a:pt x="15462" y="2341"/>
                    <a:pt x="15690" y="2061"/>
                    <a:pt x="15798" y="1783"/>
                  </a:cubicBezTo>
                  <a:cubicBezTo>
                    <a:pt x="15868" y="1603"/>
                    <a:pt x="15675" y="1648"/>
                    <a:pt x="15536" y="1843"/>
                  </a:cubicBezTo>
                  <a:cubicBezTo>
                    <a:pt x="15397" y="2038"/>
                    <a:pt x="14840" y="2400"/>
                    <a:pt x="14749" y="2358"/>
                  </a:cubicBezTo>
                  <a:cubicBezTo>
                    <a:pt x="14715" y="2342"/>
                    <a:pt x="14793" y="2187"/>
                    <a:pt x="14906" y="2021"/>
                  </a:cubicBezTo>
                  <a:cubicBezTo>
                    <a:pt x="15048" y="1813"/>
                    <a:pt x="15127" y="1646"/>
                    <a:pt x="15142" y="1446"/>
                  </a:cubicBezTo>
                  <a:lnTo>
                    <a:pt x="15169" y="1149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652" name="صورة 7" descr="صورة 7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539754">
              <a:off x="85677" y="444289"/>
              <a:ext cx="524195" cy="515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40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0" grpId="3"/>
      <p:bldP build="whole" bldLvl="1" animBg="1" rev="0" advAuto="0" spid="2634" grpId="2"/>
      <p:bldP build="whole" bldLvl="1" animBg="1" rev="0" advAuto="0" spid="2633" grpId="1"/>
      <p:bldP build="whole" bldLvl="1" animBg="1" rev="0" advAuto="0" spid="2637" grpId="9"/>
      <p:bldP build="whole" bldLvl="1" animBg="1" rev="0" advAuto="0" spid="2647" grpId="10"/>
      <p:bldP build="whole" bldLvl="1" animBg="1" rev="0" advAuto="0" spid="2638" grpId="11"/>
      <p:bldP build="whole" bldLvl="1" animBg="1" rev="0" advAuto="0" spid="2643" grpId="4"/>
      <p:bldP build="whole" bldLvl="1" animBg="1" rev="0" advAuto="0" spid="2646" grpId="8"/>
      <p:bldP build="whole" bldLvl="1" animBg="1" rev="0" advAuto="0" spid="2645" grpId="6"/>
      <p:bldP build="whole" bldLvl="1" animBg="1" rev="0" advAuto="0" spid="2636" grpId="7"/>
      <p:bldP build="whole" bldLvl="1" animBg="1" rev="0" advAuto="0" spid="2635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5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5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6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6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١٥٠</a:t>
            </a:r>
          </a:p>
        </p:txBody>
      </p:sp>
      <p:pic>
        <p:nvPicPr>
          <p:cNvPr id="2665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5" r="52872" b="75255"/>
          <a:stretch>
            <a:fillRect/>
          </a:stretch>
        </p:blipFill>
        <p:spPr>
          <a:xfrm>
            <a:off x="3982721" y="1122126"/>
            <a:ext cx="2580565" cy="31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3" fill="norm" stroke="1" extrusionOk="0">
                <a:moveTo>
                  <a:pt x="21128" y="56"/>
                </a:moveTo>
                <a:cubicBezTo>
                  <a:pt x="21086" y="212"/>
                  <a:pt x="21029" y="694"/>
                  <a:pt x="20943" y="1566"/>
                </a:cubicBezTo>
                <a:lnTo>
                  <a:pt x="20736" y="3659"/>
                </a:lnTo>
                <a:lnTo>
                  <a:pt x="10671" y="3792"/>
                </a:lnTo>
                <a:cubicBezTo>
                  <a:pt x="1124" y="3921"/>
                  <a:pt x="591" y="3987"/>
                  <a:pt x="391" y="5143"/>
                </a:cubicBezTo>
                <a:cubicBezTo>
                  <a:pt x="-143" y="8244"/>
                  <a:pt x="-128" y="16137"/>
                  <a:pt x="418" y="18815"/>
                </a:cubicBezTo>
                <a:cubicBezTo>
                  <a:pt x="678" y="20094"/>
                  <a:pt x="909" y="20127"/>
                  <a:pt x="7996" y="20219"/>
                </a:cubicBezTo>
                <a:cubicBezTo>
                  <a:pt x="12017" y="20272"/>
                  <a:pt x="16386" y="20495"/>
                  <a:pt x="17703" y="20723"/>
                </a:cubicBezTo>
                <a:cubicBezTo>
                  <a:pt x="19021" y="20951"/>
                  <a:pt x="20193" y="21205"/>
                  <a:pt x="20309" y="21279"/>
                </a:cubicBezTo>
                <a:cubicBezTo>
                  <a:pt x="20649" y="21499"/>
                  <a:pt x="21041" y="20183"/>
                  <a:pt x="21193" y="18312"/>
                </a:cubicBezTo>
                <a:cubicBezTo>
                  <a:pt x="21399" y="15784"/>
                  <a:pt x="21457" y="9077"/>
                  <a:pt x="21292" y="7051"/>
                </a:cubicBezTo>
                <a:cubicBezTo>
                  <a:pt x="21208" y="6012"/>
                  <a:pt x="21191" y="5130"/>
                  <a:pt x="21240" y="4507"/>
                </a:cubicBezTo>
                <a:cubicBezTo>
                  <a:pt x="21338" y="3257"/>
                  <a:pt x="21335" y="1772"/>
                  <a:pt x="21233" y="506"/>
                </a:cubicBezTo>
                <a:cubicBezTo>
                  <a:pt x="21199" y="83"/>
                  <a:pt x="21170" y="-101"/>
                  <a:pt x="21128" y="5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6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667" name="IMG_2710.png" descr="IMG_2710.png"/>
          <p:cNvPicPr>
            <a:picLocks noChangeAspect="1"/>
          </p:cNvPicPr>
          <p:nvPr/>
        </p:nvPicPr>
        <p:blipFill>
          <a:blip r:embed="rId5">
            <a:extLst/>
          </a:blip>
          <a:srcRect l="15308" t="18436" r="59757" b="76670"/>
          <a:stretch>
            <a:fillRect/>
          </a:stretch>
        </p:blipFill>
        <p:spPr>
          <a:xfrm>
            <a:off x="1431197" y="1481111"/>
            <a:ext cx="4788387" cy="704834"/>
          </a:xfrm>
          <a:prstGeom prst="rect">
            <a:avLst/>
          </a:prstGeom>
          <a:ln w="12700">
            <a:miter lim="400000"/>
          </a:ln>
        </p:spPr>
      </p:pic>
      <p:sp>
        <p:nvSpPr>
          <p:cNvPr id="2668" name="خط"/>
          <p:cNvSpPr/>
          <p:nvPr/>
        </p:nvSpPr>
        <p:spPr>
          <a:xfrm flipV="1">
            <a:off x="4890313" y="1828254"/>
            <a:ext cx="1" cy="2458867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69" name="خط"/>
          <p:cNvSpPr/>
          <p:nvPr/>
        </p:nvSpPr>
        <p:spPr>
          <a:xfrm flipV="1">
            <a:off x="3254589" y="1828254"/>
            <a:ext cx="1" cy="2458867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670" name="مستطيل"/>
          <p:cNvSpPr/>
          <p:nvPr/>
        </p:nvSpPr>
        <p:spPr>
          <a:xfrm>
            <a:off x="1455972" y="1795538"/>
            <a:ext cx="4843968" cy="199251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71" name="IMG_2708.png" descr="IMG_2708.png"/>
          <p:cNvPicPr>
            <a:picLocks noChangeAspect="1"/>
          </p:cNvPicPr>
          <p:nvPr/>
        </p:nvPicPr>
        <p:blipFill>
          <a:blip r:embed="rId6">
            <a:extLst/>
          </a:blip>
          <a:srcRect l="32786" t="58094" r="41135" b="28525"/>
          <a:stretch>
            <a:fillRect/>
          </a:stretch>
        </p:blipFill>
        <p:spPr>
          <a:xfrm>
            <a:off x="1974146" y="3273099"/>
            <a:ext cx="3807627" cy="1465241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</p:spPr>
      </p:pic>
      <p:sp>
        <p:nvSpPr>
          <p:cNvPr id="2672" name="الحل"/>
          <p:cNvSpPr txBox="1"/>
          <p:nvPr/>
        </p:nvSpPr>
        <p:spPr>
          <a:xfrm>
            <a:off x="5911522" y="2164451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73" name="الحل"/>
          <p:cNvSpPr txBox="1"/>
          <p:nvPr/>
        </p:nvSpPr>
        <p:spPr>
          <a:xfrm>
            <a:off x="4497540" y="2164451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74" name="الحل"/>
          <p:cNvSpPr txBox="1"/>
          <p:nvPr/>
        </p:nvSpPr>
        <p:spPr>
          <a:xfrm>
            <a:off x="2912858" y="2164451"/>
            <a:ext cx="315603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675" name="الرسم"/>
          <p:cNvSpPr/>
          <p:nvPr/>
        </p:nvSpPr>
        <p:spPr>
          <a:xfrm>
            <a:off x="2972197" y="4106051"/>
            <a:ext cx="346869" cy="15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9" fill="norm" stroke="1" extrusionOk="0">
                <a:moveTo>
                  <a:pt x="8600" y="24"/>
                </a:moveTo>
                <a:cubicBezTo>
                  <a:pt x="6689" y="3897"/>
                  <a:pt x="4814" y="8429"/>
                  <a:pt x="2990" y="13239"/>
                </a:cubicBezTo>
                <a:cubicBezTo>
                  <a:pt x="2661" y="14108"/>
                  <a:pt x="2309" y="15014"/>
                  <a:pt x="1952" y="15993"/>
                </a:cubicBezTo>
                <a:cubicBezTo>
                  <a:pt x="1575" y="17028"/>
                  <a:pt x="828" y="19160"/>
                  <a:pt x="0" y="21499"/>
                </a:cubicBezTo>
                <a:cubicBezTo>
                  <a:pt x="1513" y="21170"/>
                  <a:pt x="3104" y="20948"/>
                  <a:pt x="4720" y="20948"/>
                </a:cubicBezTo>
                <a:cubicBezTo>
                  <a:pt x="6566" y="20948"/>
                  <a:pt x="8405" y="20887"/>
                  <a:pt x="10207" y="20398"/>
                </a:cubicBezTo>
                <a:cubicBezTo>
                  <a:pt x="12008" y="19908"/>
                  <a:pt x="13766" y="19052"/>
                  <a:pt x="15347" y="17094"/>
                </a:cubicBezTo>
                <a:cubicBezTo>
                  <a:pt x="16929" y="15136"/>
                  <a:pt x="18346" y="12260"/>
                  <a:pt x="19598" y="8834"/>
                </a:cubicBezTo>
                <a:cubicBezTo>
                  <a:pt x="20298" y="6920"/>
                  <a:pt x="20947" y="5206"/>
                  <a:pt x="21600" y="3328"/>
                </a:cubicBezTo>
                <a:cubicBezTo>
                  <a:pt x="21347" y="3228"/>
                  <a:pt x="21089" y="2856"/>
                  <a:pt x="20834" y="2777"/>
                </a:cubicBezTo>
                <a:cubicBezTo>
                  <a:pt x="20009" y="2522"/>
                  <a:pt x="19290" y="2451"/>
                  <a:pt x="17769" y="2226"/>
                </a:cubicBezTo>
                <a:cubicBezTo>
                  <a:pt x="16116" y="1983"/>
                  <a:pt x="15427" y="1938"/>
                  <a:pt x="14507" y="1676"/>
                </a:cubicBezTo>
                <a:cubicBezTo>
                  <a:pt x="14046" y="1544"/>
                  <a:pt x="13702" y="1426"/>
                  <a:pt x="12851" y="1125"/>
                </a:cubicBezTo>
                <a:cubicBezTo>
                  <a:pt x="12047" y="841"/>
                  <a:pt x="11674" y="702"/>
                  <a:pt x="11220" y="574"/>
                </a:cubicBezTo>
                <a:cubicBezTo>
                  <a:pt x="10192" y="284"/>
                  <a:pt x="9387" y="-101"/>
                  <a:pt x="8600" y="24"/>
                </a:cubicBezTo>
                <a:close/>
              </a:path>
            </a:pathLst>
          </a:custGeom>
          <a:solidFill>
            <a:srgbClr val="FCD02F">
              <a:alpha val="3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70" grpId="1"/>
      <p:bldP build="whole" bldLvl="1" animBg="1" rev="0" advAuto="0" spid="267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7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7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8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68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68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8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١٥١</a:t>
            </a:r>
          </a:p>
        </p:txBody>
      </p:sp>
      <p:sp>
        <p:nvSpPr>
          <p:cNvPr id="2687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88" name="IMG_1852.png" descr="IMG_1852.png"/>
          <p:cNvPicPr>
            <a:picLocks noChangeAspect="1"/>
          </p:cNvPicPr>
          <p:nvPr/>
        </p:nvPicPr>
        <p:blipFill>
          <a:blip r:embed="rId3">
            <a:extLst/>
          </a:blip>
          <a:srcRect l="68919" t="24175" r="4554" b="68112"/>
          <a:stretch>
            <a:fillRect/>
          </a:stretch>
        </p:blipFill>
        <p:spPr>
          <a:xfrm>
            <a:off x="3987746" y="1640156"/>
            <a:ext cx="2478228" cy="540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396" fill="norm" stroke="1" extrusionOk="0">
                <a:moveTo>
                  <a:pt x="20517" y="56"/>
                </a:moveTo>
                <a:cubicBezTo>
                  <a:pt x="20373" y="-204"/>
                  <a:pt x="20128" y="448"/>
                  <a:pt x="19815" y="1942"/>
                </a:cubicBezTo>
                <a:cubicBezTo>
                  <a:pt x="19590" y="3019"/>
                  <a:pt x="19317" y="4019"/>
                  <a:pt x="19207" y="4174"/>
                </a:cubicBezTo>
                <a:cubicBezTo>
                  <a:pt x="19087" y="4342"/>
                  <a:pt x="19017" y="4718"/>
                  <a:pt x="19031" y="5116"/>
                </a:cubicBezTo>
                <a:cubicBezTo>
                  <a:pt x="19050" y="5621"/>
                  <a:pt x="18960" y="5847"/>
                  <a:pt x="18660" y="6059"/>
                </a:cubicBezTo>
                <a:cubicBezTo>
                  <a:pt x="18443" y="6213"/>
                  <a:pt x="14701" y="6357"/>
                  <a:pt x="10346" y="6373"/>
                </a:cubicBezTo>
                <a:cubicBezTo>
                  <a:pt x="5170" y="6393"/>
                  <a:pt x="2412" y="6535"/>
                  <a:pt x="2377" y="6798"/>
                </a:cubicBezTo>
                <a:cubicBezTo>
                  <a:pt x="2319" y="7224"/>
                  <a:pt x="1954" y="7363"/>
                  <a:pt x="1871" y="6986"/>
                </a:cubicBezTo>
                <a:cubicBezTo>
                  <a:pt x="1785" y="6592"/>
                  <a:pt x="502" y="6393"/>
                  <a:pt x="451" y="6766"/>
                </a:cubicBezTo>
                <a:cubicBezTo>
                  <a:pt x="425" y="6964"/>
                  <a:pt x="467" y="7239"/>
                  <a:pt x="548" y="7379"/>
                </a:cubicBezTo>
                <a:cubicBezTo>
                  <a:pt x="672" y="7598"/>
                  <a:pt x="654" y="7815"/>
                  <a:pt x="427" y="8919"/>
                </a:cubicBezTo>
                <a:cubicBezTo>
                  <a:pt x="281" y="9630"/>
                  <a:pt x="135" y="10583"/>
                  <a:pt x="101" y="11025"/>
                </a:cubicBezTo>
                <a:cubicBezTo>
                  <a:pt x="-131" y="13983"/>
                  <a:pt x="45" y="17500"/>
                  <a:pt x="537" y="19683"/>
                </a:cubicBezTo>
                <a:lnTo>
                  <a:pt x="850" y="21066"/>
                </a:lnTo>
                <a:lnTo>
                  <a:pt x="9600" y="21255"/>
                </a:lnTo>
                <a:lnTo>
                  <a:pt x="15662" y="21396"/>
                </a:lnTo>
                <a:lnTo>
                  <a:pt x="20572" y="21396"/>
                </a:lnTo>
                <a:cubicBezTo>
                  <a:pt x="20769" y="20807"/>
                  <a:pt x="20972" y="18832"/>
                  <a:pt x="21036" y="16525"/>
                </a:cubicBezTo>
                <a:cubicBezTo>
                  <a:pt x="21077" y="15044"/>
                  <a:pt x="21191" y="12685"/>
                  <a:pt x="21290" y="11276"/>
                </a:cubicBezTo>
                <a:cubicBezTo>
                  <a:pt x="21389" y="9867"/>
                  <a:pt x="21469" y="8168"/>
                  <a:pt x="21469" y="7505"/>
                </a:cubicBezTo>
                <a:cubicBezTo>
                  <a:pt x="21469" y="5501"/>
                  <a:pt x="21278" y="3247"/>
                  <a:pt x="21053" y="2571"/>
                </a:cubicBezTo>
                <a:cubicBezTo>
                  <a:pt x="20935" y="2216"/>
                  <a:pt x="20862" y="1684"/>
                  <a:pt x="20888" y="1376"/>
                </a:cubicBezTo>
                <a:cubicBezTo>
                  <a:pt x="20918" y="1019"/>
                  <a:pt x="20887" y="903"/>
                  <a:pt x="20805" y="1046"/>
                </a:cubicBezTo>
                <a:cubicBezTo>
                  <a:pt x="20736" y="1169"/>
                  <a:pt x="20656" y="978"/>
                  <a:pt x="20627" y="622"/>
                </a:cubicBezTo>
                <a:cubicBezTo>
                  <a:pt x="20602" y="332"/>
                  <a:pt x="20565" y="143"/>
                  <a:pt x="20517" y="5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91" name="تجميع"/>
          <p:cNvGrpSpPr/>
          <p:nvPr/>
        </p:nvGrpSpPr>
        <p:grpSpPr>
          <a:xfrm>
            <a:off x="3912779" y="1156691"/>
            <a:ext cx="2279359" cy="596901"/>
            <a:chOff x="0" y="0"/>
            <a:chExt cx="2279358" cy="596900"/>
          </a:xfrm>
        </p:grpSpPr>
        <p:pic>
          <p:nvPicPr>
            <p:cNvPr id="2689" name="صورة 31" descr="صورة 3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90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pic>
        <p:nvPicPr>
          <p:cNvPr id="269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693" name="IMG_2711.png" descr="IMG_2711.png"/>
          <p:cNvPicPr>
            <a:picLocks noChangeAspect="1"/>
          </p:cNvPicPr>
          <p:nvPr/>
        </p:nvPicPr>
        <p:blipFill>
          <a:blip r:embed="rId6">
            <a:extLst/>
          </a:blip>
          <a:srcRect l="31576" t="40126" r="51495" b="42221"/>
          <a:stretch>
            <a:fillRect/>
          </a:stretch>
        </p:blipFill>
        <p:spPr>
          <a:xfrm>
            <a:off x="3104105" y="2186674"/>
            <a:ext cx="3087844" cy="241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694" name="مستطيل"/>
          <p:cNvSpPr/>
          <p:nvPr/>
        </p:nvSpPr>
        <p:spPr>
          <a:xfrm>
            <a:off x="3376710" y="4108662"/>
            <a:ext cx="1072139" cy="27954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69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69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0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0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0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0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١٤٩</a:t>
            </a:r>
          </a:p>
        </p:txBody>
      </p:sp>
      <p:sp>
        <p:nvSpPr>
          <p:cNvPr id="2706" name="مستطيل مستدير الزوايا"/>
          <p:cNvSpPr/>
          <p:nvPr/>
        </p:nvSpPr>
        <p:spPr>
          <a:xfrm>
            <a:off x="981075" y="1214649"/>
            <a:ext cx="5472199" cy="1014130"/>
          </a:xfrm>
          <a:prstGeom prst="roundRect">
            <a:avLst>
              <a:gd name="adj" fmla="val 18785"/>
            </a:avLst>
          </a:prstGeom>
          <a:solidFill>
            <a:schemeClr val="accent3">
              <a:lumOff val="7549"/>
            </a:schemeClr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707" name="IMG_2712.png" descr="IMG_2712.png"/>
          <p:cNvPicPr>
            <a:picLocks noChangeAspect="1"/>
          </p:cNvPicPr>
          <p:nvPr/>
        </p:nvPicPr>
        <p:blipFill>
          <a:blip r:embed="rId3">
            <a:extLst/>
          </a:blip>
          <a:srcRect l="54421" t="25239" r="23194" b="69505"/>
          <a:stretch>
            <a:fillRect/>
          </a:stretch>
        </p:blipFill>
        <p:spPr>
          <a:xfrm>
            <a:off x="1177861" y="1290112"/>
            <a:ext cx="4902161" cy="863141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708" name="IMG_2712.png" descr="IMG_2712.png"/>
          <p:cNvPicPr>
            <a:picLocks noChangeAspect="1"/>
          </p:cNvPicPr>
          <p:nvPr/>
        </p:nvPicPr>
        <p:blipFill>
          <a:blip r:embed="rId3">
            <a:extLst/>
          </a:blip>
          <a:srcRect l="53402" t="30333" r="23006" b="61262"/>
          <a:stretch>
            <a:fillRect/>
          </a:stretch>
        </p:blipFill>
        <p:spPr>
          <a:xfrm>
            <a:off x="1005656" y="2419951"/>
            <a:ext cx="4773951" cy="1275522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pic>
        <p:nvPicPr>
          <p:cNvPr id="2709" name="IMG_2712.png" descr="IMG_2712.png"/>
          <p:cNvPicPr>
            <a:picLocks noChangeAspect="1"/>
          </p:cNvPicPr>
          <p:nvPr/>
        </p:nvPicPr>
        <p:blipFill>
          <a:blip r:embed="rId3">
            <a:extLst/>
          </a:blip>
          <a:srcRect l="77160" t="32618" r="13350" b="53883"/>
          <a:stretch>
            <a:fillRect/>
          </a:stretch>
        </p:blipFill>
        <p:spPr>
          <a:xfrm>
            <a:off x="5733767" y="3009281"/>
            <a:ext cx="863956" cy="921704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sp>
        <p:nvSpPr>
          <p:cNvPr id="2710" name="تحويل النسبة…"/>
          <p:cNvSpPr txBox="1"/>
          <p:nvPr/>
        </p:nvSpPr>
        <p:spPr>
          <a:xfrm>
            <a:off x="6584598" y="2739350"/>
            <a:ext cx="1376458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تحويل النسبة  </a:t>
            </a:r>
          </a:p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الى كسر عشري </a:t>
            </a:r>
          </a:p>
        </p:txBody>
      </p:sp>
      <p:pic>
        <p:nvPicPr>
          <p:cNvPr id="2711" name="تحويل النسبة الى كسر عشري تحويل النسبة الى كسر عشري " descr="تحويل النسبة الى كسر عشري تحويل النسبة الى كسر عشري 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2222" y="959105"/>
            <a:ext cx="2828472" cy="3345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6" grpId="1"/>
      <p:bldP build="whole" bldLvl="1" animBg="1" rev="0" advAuto="0" spid="2707" grpId="2"/>
      <p:bldP build="whole" bldLvl="1" animBg="1" rev="0" advAuto="0" spid="2708" grpId="3"/>
      <p:bldP build="whole" bldLvl="1" animBg="1" rev="0" advAuto="0" spid="2709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1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1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1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2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2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١٤٩</a:t>
            </a:r>
          </a:p>
        </p:txBody>
      </p:sp>
      <p:grpSp>
        <p:nvGrpSpPr>
          <p:cNvPr id="2727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2725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723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4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26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2728" name="IMG_2709.png" descr="IMG_2709.png"/>
          <p:cNvPicPr>
            <a:picLocks noChangeAspect="1"/>
          </p:cNvPicPr>
          <p:nvPr/>
        </p:nvPicPr>
        <p:blipFill>
          <a:blip r:embed="rId3">
            <a:extLst/>
          </a:blip>
          <a:srcRect l="70058" t="21908" r="24016" b="76514"/>
          <a:stretch>
            <a:fillRect/>
          </a:stretch>
        </p:blipFill>
        <p:spPr>
          <a:xfrm>
            <a:off x="2529617" y="1216440"/>
            <a:ext cx="2198655" cy="438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9" name="الرسم" descr="الرس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sp>
        <p:nvSpPr>
          <p:cNvPr id="2731" name="مستطيل"/>
          <p:cNvSpPr/>
          <p:nvPr/>
        </p:nvSpPr>
        <p:spPr>
          <a:xfrm>
            <a:off x="868330" y="1882587"/>
            <a:ext cx="5578876" cy="160575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32" name="خط"/>
          <p:cNvSpPr/>
          <p:nvPr/>
        </p:nvSpPr>
        <p:spPr>
          <a:xfrm>
            <a:off x="1246141" y="2613659"/>
            <a:ext cx="3119349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733" name="IMG_2712.png" descr="IMG_2712.png"/>
          <p:cNvPicPr>
            <a:picLocks noChangeAspect="1"/>
          </p:cNvPicPr>
          <p:nvPr/>
        </p:nvPicPr>
        <p:blipFill>
          <a:blip r:embed="rId5">
            <a:extLst/>
          </a:blip>
          <a:srcRect l="69731" t="42406" r="24230" b="55469"/>
          <a:stretch>
            <a:fillRect/>
          </a:stretch>
        </p:blipFill>
        <p:spPr>
          <a:xfrm>
            <a:off x="4832306" y="2049027"/>
            <a:ext cx="1478498" cy="390108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34" name="IMG_2712.png" descr="IMG_2712.png"/>
          <p:cNvPicPr>
            <a:picLocks noChangeAspect="1"/>
          </p:cNvPicPr>
          <p:nvPr/>
        </p:nvPicPr>
        <p:blipFill>
          <a:blip r:embed="rId5">
            <a:extLst/>
          </a:blip>
          <a:srcRect l="63787" t="42406" r="30989" b="55469"/>
          <a:stretch>
            <a:fillRect/>
          </a:stretch>
        </p:blipFill>
        <p:spPr>
          <a:xfrm>
            <a:off x="4845509" y="2688342"/>
            <a:ext cx="1452036" cy="442949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35" name="IMG_2712.png" descr="IMG_2712.png"/>
          <p:cNvPicPr>
            <a:picLocks noChangeAspect="1"/>
          </p:cNvPicPr>
          <p:nvPr/>
        </p:nvPicPr>
        <p:blipFill>
          <a:blip r:embed="rId5">
            <a:extLst/>
          </a:blip>
          <a:srcRect l="67017" t="27276" r="23194" b="70617"/>
          <a:stretch>
            <a:fillRect/>
          </a:stretch>
        </p:blipFill>
        <p:spPr>
          <a:xfrm>
            <a:off x="4154152" y="3332551"/>
            <a:ext cx="2143546" cy="345900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</p:spPr>
      </p:pic>
      <p:sp>
        <p:nvSpPr>
          <p:cNvPr id="2736" name="تحويل النسبة…"/>
          <p:cNvSpPr txBox="1"/>
          <p:nvPr/>
        </p:nvSpPr>
        <p:spPr>
          <a:xfrm>
            <a:off x="6513603" y="2819869"/>
            <a:ext cx="1518447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تحويل النسبة  </a:t>
            </a:r>
          </a:p>
          <a:p>
            <a:pPr algn="ctr" rtl="0">
              <a:defRPr b="1" sz="2000">
                <a:solidFill>
                  <a:srgbClr val="00374A"/>
                </a:solidFill>
              </a:defRPr>
            </a:pPr>
            <a:r>
              <a:t>الى كسر عشري </a:t>
            </a:r>
          </a:p>
        </p:txBody>
      </p:sp>
      <p:sp>
        <p:nvSpPr>
          <p:cNvPr id="2737" name="الحل"/>
          <p:cNvSpPr txBox="1"/>
          <p:nvPr/>
        </p:nvSpPr>
        <p:spPr>
          <a:xfrm>
            <a:off x="4314963" y="2189566"/>
            <a:ext cx="315603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738" name="الحل"/>
          <p:cNvSpPr txBox="1"/>
          <p:nvPr/>
        </p:nvSpPr>
        <p:spPr>
          <a:xfrm>
            <a:off x="4275202" y="2871873"/>
            <a:ext cx="315604" cy="1973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grpSp>
        <p:nvGrpSpPr>
          <p:cNvPr id="2745" name="تجميع"/>
          <p:cNvGrpSpPr/>
          <p:nvPr/>
        </p:nvGrpSpPr>
        <p:grpSpPr>
          <a:xfrm>
            <a:off x="6649694" y="1937941"/>
            <a:ext cx="1230040" cy="1047464"/>
            <a:chOff x="0" y="-1"/>
            <a:chExt cx="1230038" cy="1047462"/>
          </a:xfrm>
        </p:grpSpPr>
        <p:sp>
          <p:nvSpPr>
            <p:cNvPr id="2739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2744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2740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2741" name="IMG_0747.jpeg" descr="IMG_0747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2" name="IMG_0754.jpeg" descr="IMG_0754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43" name="صورة 7" descr="صورة 7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2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7" grpId="6"/>
      <p:bldP build="whole" bldLvl="1" animBg="1" rev="0" advAuto="0" spid="2734" grpId="7"/>
      <p:bldP build="whole" bldLvl="1" animBg="1" rev="0" advAuto="0" spid="2727" grpId="1"/>
      <p:bldP build="whole" bldLvl="1" animBg="1" rev="0" advAuto="0" spid="2735" grpId="4"/>
      <p:bldP build="whole" bldLvl="1" animBg="1" rev="0" advAuto="0" spid="2733" grpId="5"/>
      <p:bldP build="whole" bldLvl="1" animBg="1" rev="0" advAuto="0" spid="2731" grpId="3"/>
      <p:bldP build="whole" bldLvl="1" animBg="1" rev="0" advAuto="0" spid="2728" grpId="2"/>
      <p:bldP build="whole" bldLvl="1" animBg="1" rev="0" advAuto="0" spid="2738" grpId="8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4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4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5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5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5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5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١٥١</a:t>
            </a:r>
          </a:p>
        </p:txBody>
      </p:sp>
      <p:sp>
        <p:nvSpPr>
          <p:cNvPr id="2757" name="Google Shape;4622;p49"/>
          <p:cNvSpPr/>
          <p:nvPr/>
        </p:nvSpPr>
        <p:spPr>
          <a:xfrm rot="21451959">
            <a:off x="2665507" y="1203967"/>
            <a:ext cx="3812986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60" name="تجميع"/>
          <p:cNvGrpSpPr/>
          <p:nvPr/>
        </p:nvGrpSpPr>
        <p:grpSpPr>
          <a:xfrm>
            <a:off x="2784646" y="1122126"/>
            <a:ext cx="3741392" cy="955006"/>
            <a:chOff x="0" y="0"/>
            <a:chExt cx="3741391" cy="955005"/>
          </a:xfrm>
        </p:grpSpPr>
        <p:sp>
          <p:nvSpPr>
            <p:cNvPr id="2758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75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61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2" name="IMG_2711.png" descr="IMG_2711.png"/>
          <p:cNvPicPr>
            <a:picLocks noChangeAspect="1"/>
          </p:cNvPicPr>
          <p:nvPr/>
        </p:nvPicPr>
        <p:blipFill>
          <a:blip r:embed="rId4">
            <a:extLst/>
          </a:blip>
          <a:srcRect l="32682" t="20999" r="39781" b="67139"/>
          <a:stretch>
            <a:fillRect/>
          </a:stretch>
        </p:blipFill>
        <p:spPr>
          <a:xfrm>
            <a:off x="1372082" y="1916628"/>
            <a:ext cx="5093919" cy="1645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5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133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129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126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7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28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132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130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131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134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13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7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140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139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138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141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143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155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145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56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158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160" name="IMG_0969.jpeg" descr="IMG_0969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41331" y="3270900"/>
            <a:ext cx="845620" cy="4228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2182" name="تجميع"/>
          <p:cNvGrpSpPr/>
          <p:nvPr/>
        </p:nvGrpSpPr>
        <p:grpSpPr>
          <a:xfrm>
            <a:off x="908619" y="3876191"/>
            <a:ext cx="4109494" cy="769011"/>
            <a:chOff x="-25400" y="-19050"/>
            <a:chExt cx="4109492" cy="769010"/>
          </a:xfrm>
        </p:grpSpPr>
        <p:grpSp>
          <p:nvGrpSpPr>
            <p:cNvPr id="2174" name="تجميع"/>
            <p:cNvGrpSpPr/>
            <p:nvPr/>
          </p:nvGrpSpPr>
          <p:grpSpPr>
            <a:xfrm>
              <a:off x="864016" y="-19050"/>
              <a:ext cx="3220077" cy="769011"/>
              <a:chOff x="-16709" y="-19050"/>
              <a:chExt cx="3220076" cy="769010"/>
            </a:xfrm>
          </p:grpSpPr>
          <p:grpSp>
            <p:nvGrpSpPr>
              <p:cNvPr id="2163" name="Google Shape;8696;p62"/>
              <p:cNvGrpSpPr/>
              <p:nvPr/>
            </p:nvGrpSpPr>
            <p:grpSpPr>
              <a:xfrm>
                <a:off x="1573732" y="-19050"/>
                <a:ext cx="833105" cy="769011"/>
                <a:chOff x="0" y="0"/>
                <a:chExt cx="833103" cy="769010"/>
              </a:xfrm>
            </p:grpSpPr>
            <p:sp>
              <p:nvSpPr>
                <p:cNvPr id="2162" name="Google Shape;8696;p62"/>
                <p:cNvSpPr/>
                <p:nvPr/>
              </p:nvSpPr>
              <p:spPr>
                <a:xfrm>
                  <a:off x="16709" y="19050"/>
                  <a:ext cx="799686" cy="730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2161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1" y="0"/>
                  <a:ext cx="833105" cy="76901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2173" name="تجميع"/>
              <p:cNvGrpSpPr/>
              <p:nvPr/>
            </p:nvGrpSpPr>
            <p:grpSpPr>
              <a:xfrm>
                <a:off x="-16710" y="-19050"/>
                <a:ext cx="3220077" cy="769011"/>
                <a:chOff x="-16709" y="-19050"/>
                <a:chExt cx="3220076" cy="769010"/>
              </a:xfrm>
            </p:grpSpPr>
            <p:grpSp>
              <p:nvGrpSpPr>
                <p:cNvPr id="2166" name="Google Shape;8687;p62"/>
                <p:cNvGrpSpPr/>
                <p:nvPr/>
              </p:nvGrpSpPr>
              <p:grpSpPr>
                <a:xfrm>
                  <a:off x="779200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65" name="Google Shape;8687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4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69" name="Google Shape;8693;p62"/>
                <p:cNvGrpSpPr/>
                <p:nvPr/>
              </p:nvGrpSpPr>
              <p:grpSpPr>
                <a:xfrm>
                  <a:off x="-16710" y="-19050"/>
                  <a:ext cx="833776" cy="769011"/>
                  <a:chOff x="0" y="0"/>
                  <a:chExt cx="833775" cy="769010"/>
                </a:xfrm>
              </p:grpSpPr>
              <p:sp>
                <p:nvSpPr>
                  <p:cNvPr id="2168" name="Google Shape;8693;p62"/>
                  <p:cNvSpPr/>
                  <p:nvPr/>
                </p:nvSpPr>
                <p:spPr>
                  <a:xfrm>
                    <a:off x="16709" y="19050"/>
                    <a:ext cx="800357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67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777" cy="76901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2172" name="Google Shape;8696;p62"/>
                <p:cNvGrpSpPr/>
                <p:nvPr/>
              </p:nvGrpSpPr>
              <p:grpSpPr>
                <a:xfrm>
                  <a:off x="2370262" y="-19050"/>
                  <a:ext cx="833105" cy="769011"/>
                  <a:chOff x="0" y="0"/>
                  <a:chExt cx="833103" cy="769010"/>
                </a:xfrm>
              </p:grpSpPr>
              <p:sp>
                <p:nvSpPr>
                  <p:cNvPr id="2171" name="Google Shape;8696;p62"/>
                  <p:cNvSpPr/>
                  <p:nvPr/>
                </p:nvSpPr>
                <p:spPr>
                  <a:xfrm>
                    <a:off x="16709" y="19050"/>
                    <a:ext cx="799686" cy="7309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2170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833105" cy="76901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2175" name="صورة 7" descr="صورة 7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471443" y="160592"/>
              <a:ext cx="450399" cy="429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6" name="صورة 8" descr="صورة 8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2730564" y="133372"/>
              <a:ext cx="328022" cy="424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7" name="صورة 6" descr="صورة 6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7412" t="72564" r="58839" b="8034"/>
            <a:stretch>
              <a:fillRect/>
            </a:stretch>
          </p:blipFill>
          <p:spPr>
            <a:xfrm>
              <a:off x="1825775" y="157691"/>
              <a:ext cx="492070" cy="415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8" name="صورة 9" descr="صورة 9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075967" y="89914"/>
              <a:ext cx="394097" cy="5163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81" name="Google Shape;5412;p60"/>
            <p:cNvGrpSpPr/>
            <p:nvPr/>
          </p:nvGrpSpPr>
          <p:grpSpPr>
            <a:xfrm>
              <a:off x="-25401" y="2488"/>
              <a:ext cx="934845" cy="686028"/>
              <a:chOff x="0" y="0"/>
              <a:chExt cx="934843" cy="686027"/>
            </a:xfrm>
          </p:grpSpPr>
          <p:sp>
            <p:nvSpPr>
              <p:cNvPr id="2180" name="Google Shape;5412;p60"/>
              <p:cNvSpPr/>
              <p:nvPr/>
            </p:nvSpPr>
            <p:spPr>
              <a:xfrm>
                <a:off x="25400" y="25400"/>
                <a:ext cx="884044" cy="635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2179" name="Google Shape;5412;p60" descr="Google Shape;5412;p60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934844" cy="68602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2183" name="IMG_0588.jpeg" descr="IMG_0588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12978" y="3840270"/>
            <a:ext cx="1116177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136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1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6"/>
                  </p:tgtEl>
                </p:cond>
              </p:nextCondLst>
            </p:seq>
          </p:childTnLst>
        </p:cTn>
      </p:par>
    </p:tnLst>
    <p:bldLst>
      <p:bldP build="whole" bldLvl="1" animBg="1" rev="0" advAuto="0" spid="2183" grpId="5"/>
      <p:bldP build="whole" bldLvl="1" animBg="1" rev="0" advAuto="0" spid="2182" grpId="3"/>
      <p:bldP build="whole" bldLvl="1" animBg="1" rev="0" advAuto="0" spid="2137" grpId="2"/>
      <p:bldP build="whole" bldLvl="1" animBg="1" rev="0" advAuto="0" spid="2160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6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6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7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7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7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١٤٩</a:t>
            </a:r>
          </a:p>
        </p:txBody>
      </p:sp>
      <p:pic>
        <p:nvPicPr>
          <p:cNvPr id="277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2775" name="IMG_2713.png" descr="IMG_2713.png"/>
          <p:cNvPicPr>
            <a:picLocks noChangeAspect="1"/>
          </p:cNvPicPr>
          <p:nvPr/>
        </p:nvPicPr>
        <p:blipFill>
          <a:blip r:embed="rId4">
            <a:extLst/>
          </a:blip>
          <a:srcRect l="65339" t="45450" r="22865" b="52159"/>
          <a:stretch>
            <a:fillRect/>
          </a:stretch>
        </p:blipFill>
        <p:spPr>
          <a:xfrm>
            <a:off x="3306054" y="1165376"/>
            <a:ext cx="3160018" cy="48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6" name="IMG_2713.png" descr="IMG_2713.png"/>
          <p:cNvPicPr>
            <a:picLocks noChangeAspect="1"/>
          </p:cNvPicPr>
          <p:nvPr/>
        </p:nvPicPr>
        <p:blipFill>
          <a:blip r:embed="rId4">
            <a:extLst/>
          </a:blip>
          <a:srcRect l="53281" t="73371" r="25986" b="22425"/>
          <a:stretch>
            <a:fillRect/>
          </a:stretch>
        </p:blipFill>
        <p:spPr>
          <a:xfrm>
            <a:off x="1349393" y="1652074"/>
            <a:ext cx="4955790" cy="753448"/>
          </a:xfrm>
          <a:prstGeom prst="rect">
            <a:avLst/>
          </a:prstGeom>
          <a:ln w="12700">
            <a:miter lim="400000"/>
          </a:ln>
        </p:spPr>
      </p:pic>
      <p:sp>
        <p:nvSpPr>
          <p:cNvPr id="2777" name="الحل"/>
          <p:cNvSpPr txBox="1"/>
          <p:nvPr/>
        </p:nvSpPr>
        <p:spPr>
          <a:xfrm>
            <a:off x="5972181" y="2586772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778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5882" y="2112448"/>
            <a:ext cx="76201" cy="38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78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78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78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7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9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١٥٠</a:t>
            </a:r>
          </a:p>
        </p:txBody>
      </p:sp>
      <p:pic>
        <p:nvPicPr>
          <p:cNvPr id="279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92" name="IMG_2710.png" descr="IMG_2710.png"/>
          <p:cNvPicPr>
            <a:picLocks noChangeAspect="1"/>
          </p:cNvPicPr>
          <p:nvPr/>
        </p:nvPicPr>
        <p:blipFill>
          <a:blip r:embed="rId4">
            <a:extLst/>
          </a:blip>
          <a:srcRect l="15675" t="32633" r="59671" b="62604"/>
          <a:stretch>
            <a:fillRect/>
          </a:stretch>
        </p:blipFill>
        <p:spPr>
          <a:xfrm>
            <a:off x="1314770" y="1490131"/>
            <a:ext cx="5006896" cy="725354"/>
          </a:xfrm>
          <a:prstGeom prst="rect">
            <a:avLst/>
          </a:prstGeom>
          <a:ln w="12700">
            <a:miter lim="400000"/>
          </a:ln>
        </p:spPr>
      </p:pic>
      <p:sp>
        <p:nvSpPr>
          <p:cNvPr id="2793" name="خط"/>
          <p:cNvSpPr/>
          <p:nvPr/>
        </p:nvSpPr>
        <p:spPr>
          <a:xfrm flipV="1">
            <a:off x="4890313" y="1828254"/>
            <a:ext cx="1" cy="1214509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794" name="خط"/>
          <p:cNvSpPr/>
          <p:nvPr/>
        </p:nvSpPr>
        <p:spPr>
          <a:xfrm flipV="1">
            <a:off x="3211969" y="1839770"/>
            <a:ext cx="1" cy="1191478"/>
          </a:xfrm>
          <a:prstGeom prst="line">
            <a:avLst/>
          </a:prstGeom>
          <a:ln w="12700">
            <a:solidFill>
              <a:schemeClr val="accent1"/>
            </a:solidFill>
            <a:custDash>
              <a:ds d="2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2795" name="IMG_2708.png" descr="IMG_2708.png"/>
          <p:cNvPicPr>
            <a:picLocks noChangeAspect="1"/>
          </p:cNvPicPr>
          <p:nvPr/>
        </p:nvPicPr>
        <p:blipFill>
          <a:blip r:embed="rId5">
            <a:extLst/>
          </a:blip>
          <a:srcRect l="32786" t="58094" r="41135" b="28525"/>
          <a:stretch>
            <a:fillRect/>
          </a:stretch>
        </p:blipFill>
        <p:spPr>
          <a:xfrm>
            <a:off x="1676206" y="3013577"/>
            <a:ext cx="4411872" cy="1697765"/>
          </a:xfrm>
          <a:prstGeom prst="rect">
            <a:avLst/>
          </a:prstGeom>
          <a:ln w="12700">
            <a:solidFill>
              <a:schemeClr val="accent1">
                <a:satOff val="-8129"/>
                <a:lumOff val="-11215"/>
              </a:schemeClr>
            </a:solidFill>
            <a:miter lim="400000"/>
          </a:ln>
        </p:spPr>
      </p:pic>
      <p:pic>
        <p:nvPicPr>
          <p:cNvPr id="2796" name="IMG_2712.png" descr="IMG_2712.png"/>
          <p:cNvPicPr>
            <a:picLocks noChangeAspect="1"/>
          </p:cNvPicPr>
          <p:nvPr/>
        </p:nvPicPr>
        <p:blipFill>
          <a:blip r:embed="rId6">
            <a:extLst/>
          </a:blip>
          <a:srcRect l="67087" t="27338" r="23764" b="70624"/>
          <a:stretch>
            <a:fillRect/>
          </a:stretch>
        </p:blipFill>
        <p:spPr>
          <a:xfrm>
            <a:off x="6568657" y="2717617"/>
            <a:ext cx="1383139" cy="230950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  <p:sp>
        <p:nvSpPr>
          <p:cNvPr id="2797" name="الحل"/>
          <p:cNvSpPr txBox="1"/>
          <p:nvPr/>
        </p:nvSpPr>
        <p:spPr>
          <a:xfrm>
            <a:off x="5911522" y="2164451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798" name="الحل"/>
          <p:cNvSpPr txBox="1"/>
          <p:nvPr/>
        </p:nvSpPr>
        <p:spPr>
          <a:xfrm>
            <a:off x="4314963" y="2164451"/>
            <a:ext cx="315603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2799" name="الحل"/>
          <p:cNvSpPr txBox="1"/>
          <p:nvPr/>
        </p:nvSpPr>
        <p:spPr>
          <a:xfrm>
            <a:off x="2718403" y="2164451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5" grpId="1"/>
      <p:bldP build="whole" bldLvl="1" animBg="1" rev="0" advAuto="0" spid="279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0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0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0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0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1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١٥١</a:t>
            </a:r>
          </a:p>
        </p:txBody>
      </p:sp>
      <p:pic>
        <p:nvPicPr>
          <p:cNvPr id="281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12" name="IMG_2713.png" descr="IMG_2713.png"/>
          <p:cNvPicPr>
            <a:picLocks noChangeAspect="1"/>
          </p:cNvPicPr>
          <p:nvPr/>
        </p:nvPicPr>
        <p:blipFill>
          <a:blip r:embed="rId4">
            <a:extLst/>
          </a:blip>
          <a:srcRect l="13379" t="41407" r="59827" b="54078"/>
          <a:stretch>
            <a:fillRect/>
          </a:stretch>
        </p:blipFill>
        <p:spPr>
          <a:xfrm>
            <a:off x="1506802" y="1475152"/>
            <a:ext cx="4921909" cy="621826"/>
          </a:xfrm>
          <a:prstGeom prst="rect">
            <a:avLst/>
          </a:prstGeom>
          <a:ln w="12700">
            <a:miter lim="400000"/>
          </a:ln>
        </p:spPr>
      </p:pic>
      <p:sp>
        <p:nvSpPr>
          <p:cNvPr id="2813" name="الحل"/>
          <p:cNvSpPr txBox="1"/>
          <p:nvPr/>
        </p:nvSpPr>
        <p:spPr>
          <a:xfrm>
            <a:off x="5911522" y="2164451"/>
            <a:ext cx="315604" cy="1973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2814" name="IMG_2712.png" descr="IMG_2712.png"/>
          <p:cNvPicPr>
            <a:picLocks noChangeAspect="1"/>
          </p:cNvPicPr>
          <p:nvPr/>
        </p:nvPicPr>
        <p:blipFill>
          <a:blip r:embed="rId5">
            <a:extLst/>
          </a:blip>
          <a:srcRect l="67087" t="27338" r="23764" b="70624"/>
          <a:stretch>
            <a:fillRect/>
          </a:stretch>
        </p:blipFill>
        <p:spPr>
          <a:xfrm>
            <a:off x="6568657" y="2717617"/>
            <a:ext cx="1383139" cy="230950"/>
          </a:xfrm>
          <a:prstGeom prst="rect">
            <a:avLst/>
          </a:prstGeom>
          <a:ln w="12700">
            <a:solidFill>
              <a:schemeClr val="accent6">
                <a:satOff val="-19776"/>
                <a:lumOff val="-12627"/>
              </a:schemeClr>
            </a:solidFill>
            <a:custDash>
              <a:ds d="100000" sp="200000"/>
            </a:custDash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1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1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2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2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2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25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2828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2826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827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2829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830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2831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rcRect l="0" t="0" r="660" b="0"/>
          <a:stretch>
            <a:fillRect/>
          </a:stretch>
        </p:blipFill>
        <p:spPr>
          <a:xfrm>
            <a:off x="855502" y="2564100"/>
            <a:ext cx="5468218" cy="1250659"/>
          </a:xfrm>
          <a:prstGeom prst="rect">
            <a:avLst/>
          </a:prstGeom>
          <a:ln w="12700">
            <a:miter lim="400000"/>
          </a:ln>
        </p:spPr>
      </p:pic>
      <p:sp>
        <p:nvSpPr>
          <p:cNvPr id="2832" name="مستطيل"/>
          <p:cNvSpPr/>
          <p:nvPr/>
        </p:nvSpPr>
        <p:spPr>
          <a:xfrm>
            <a:off x="2491319" y="3440973"/>
            <a:ext cx="3962891" cy="368143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33" name="الرسم"/>
          <p:cNvSpPr/>
          <p:nvPr/>
        </p:nvSpPr>
        <p:spPr>
          <a:xfrm>
            <a:off x="4814887" y="2888059"/>
            <a:ext cx="19051" cy="5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88" y="1926"/>
                  <a:pt x="7225" y="4292"/>
                  <a:pt x="0" y="6171"/>
                </a:cubicBezTo>
                <a:cubicBezTo>
                  <a:pt x="1211" y="10972"/>
                  <a:pt x="1909" y="16870"/>
                  <a:pt x="3150" y="21600"/>
                </a:cubicBezTo>
                <a:cubicBezTo>
                  <a:pt x="8978" y="17967"/>
                  <a:pt x="15522" y="5906"/>
                  <a:pt x="21600" y="0"/>
                </a:cubicBezTo>
                <a:close/>
              </a:path>
            </a:pathLst>
          </a:custGeom>
          <a:solidFill>
            <a:srgbClr val="FCD02F">
              <a:alpha val="3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7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2836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835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2838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39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4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4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4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4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8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284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5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4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2853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852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2855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56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86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5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5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6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6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6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6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2867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68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869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70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1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7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7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87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2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2883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884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889" name="تجميع"/>
          <p:cNvGrpSpPr/>
          <p:nvPr/>
        </p:nvGrpSpPr>
        <p:grpSpPr>
          <a:xfrm>
            <a:off x="950635" y="2802585"/>
            <a:ext cx="4987588" cy="563434"/>
            <a:chOff x="0" y="0"/>
            <a:chExt cx="4987586" cy="563433"/>
          </a:xfrm>
        </p:grpSpPr>
        <p:grpSp>
          <p:nvGrpSpPr>
            <p:cNvPr id="2887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885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86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88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894" name="تجميع"/>
          <p:cNvGrpSpPr/>
          <p:nvPr/>
        </p:nvGrpSpPr>
        <p:grpSpPr>
          <a:xfrm>
            <a:off x="1026720" y="1962427"/>
            <a:ext cx="4992617" cy="564003"/>
            <a:chOff x="0" y="0"/>
            <a:chExt cx="4992615" cy="564001"/>
          </a:xfrm>
        </p:grpSpPr>
        <p:grpSp>
          <p:nvGrpSpPr>
            <p:cNvPr id="2892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2890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1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93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895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00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898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896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97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99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901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02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03" name="حساب النسب المئوية ذهنيًا"/>
          <p:cNvSpPr txBox="1"/>
          <p:nvPr/>
        </p:nvSpPr>
        <p:spPr>
          <a:xfrm>
            <a:off x="1865981" y="2936264"/>
            <a:ext cx="2405448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/>
            </a:lvl1pPr>
          </a:lstStyle>
          <a:p>
            <a:pPr rtl="0">
              <a:defRPr/>
            </a:pPr>
            <a:r>
              <a:t>حساب النسب المئوية ذهنيًا </a:t>
            </a:r>
          </a:p>
        </p:txBody>
      </p:sp>
      <p:sp>
        <p:nvSpPr>
          <p:cNvPr id="2904" name="حساب النسب المئوية ذهنيًا…"/>
          <p:cNvSpPr txBox="1"/>
          <p:nvPr/>
        </p:nvSpPr>
        <p:spPr>
          <a:xfrm>
            <a:off x="1041295" y="3762772"/>
            <a:ext cx="3804186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  <a:r>
              <a:t>حساب النسب المئوية ذهنيًا</a:t>
            </a:r>
          </a:p>
          <a:p>
            <a:pPr algn="ctr" rtl="0">
              <a:defRPr b="1"/>
            </a:pPr>
            <a:r>
              <a:t>  اما بتحويل النسب الى كسور الاعتيادية او الى كسور العشرية </a:t>
            </a:r>
          </a:p>
        </p:txBody>
      </p:sp>
      <p:sp>
        <p:nvSpPr>
          <p:cNvPr id="2905" name="ايجاد النسبة من عدد…"/>
          <p:cNvSpPr txBox="1"/>
          <p:nvPr/>
        </p:nvSpPr>
        <p:spPr>
          <a:xfrm>
            <a:off x="2122504" y="1977940"/>
            <a:ext cx="1892401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2000"/>
            </a:pPr>
            <a:r>
              <a:t>ايجاد النسبة من عدد </a:t>
            </a:r>
          </a:p>
          <a:p>
            <a:pPr algn="r" rtl="0">
              <a:defRPr b="1" sz="2000"/>
            </a:pPr>
            <a:r>
              <a:t> ضرب الاعداد النسبية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0" grpId="2"/>
      <p:bldP build="whole" bldLvl="1" animBg="1" rev="0" advAuto="0" spid="2895" grpId="1"/>
      <p:bldP build="whole" bldLvl="1" animBg="1" rev="0" advAuto="0" spid="2904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9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2908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2907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2910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11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1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1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1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1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20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292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١٥٠</a:t>
            </a:r>
          </a:p>
        </p:txBody>
      </p:sp>
      <p:sp>
        <p:nvSpPr>
          <p:cNvPr id="2923" name="Google Shape;4924;p54"/>
          <p:cNvSpPr txBox="1"/>
          <p:nvPr/>
        </p:nvSpPr>
        <p:spPr>
          <a:xfrm>
            <a:off x="1382553" y="3970912"/>
            <a:ext cx="5803810" cy="508060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49223" rtl="0">
              <a:defRPr sz="177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2924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5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248" r="1697" b="1621"/>
          <a:stretch>
            <a:fillRect/>
          </a:stretch>
        </p:blipFill>
        <p:spPr>
          <a:xfrm>
            <a:off x="3193872" y="2540255"/>
            <a:ext cx="503831" cy="503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40" fill="norm" stroke="1" extrusionOk="0">
                <a:moveTo>
                  <a:pt x="11512" y="27"/>
                </a:moveTo>
                <a:cubicBezTo>
                  <a:pt x="9917" y="-104"/>
                  <a:pt x="7865" y="242"/>
                  <a:pt x="6477" y="873"/>
                </a:cubicBezTo>
                <a:cubicBezTo>
                  <a:pt x="6356" y="928"/>
                  <a:pt x="6230" y="972"/>
                  <a:pt x="6206" y="974"/>
                </a:cubicBezTo>
                <a:cubicBezTo>
                  <a:pt x="6182" y="977"/>
                  <a:pt x="6114" y="1002"/>
                  <a:pt x="6053" y="1042"/>
                </a:cubicBezTo>
                <a:cubicBezTo>
                  <a:pt x="5993" y="1082"/>
                  <a:pt x="5884" y="1157"/>
                  <a:pt x="5799" y="1194"/>
                </a:cubicBezTo>
                <a:cubicBezTo>
                  <a:pt x="5714" y="1232"/>
                  <a:pt x="5557" y="1303"/>
                  <a:pt x="5460" y="1363"/>
                </a:cubicBezTo>
                <a:cubicBezTo>
                  <a:pt x="5363" y="1424"/>
                  <a:pt x="5259" y="1482"/>
                  <a:pt x="5223" y="1499"/>
                </a:cubicBezTo>
                <a:cubicBezTo>
                  <a:pt x="5072" y="1567"/>
                  <a:pt x="4468" y="1988"/>
                  <a:pt x="4053" y="2311"/>
                </a:cubicBezTo>
                <a:cubicBezTo>
                  <a:pt x="3535" y="2713"/>
                  <a:pt x="2676" y="3584"/>
                  <a:pt x="2290" y="4087"/>
                </a:cubicBezTo>
                <a:cubicBezTo>
                  <a:pt x="2142" y="4280"/>
                  <a:pt x="1988" y="4467"/>
                  <a:pt x="1951" y="4509"/>
                </a:cubicBezTo>
                <a:cubicBezTo>
                  <a:pt x="1914" y="4552"/>
                  <a:pt x="1882" y="4598"/>
                  <a:pt x="1883" y="4611"/>
                </a:cubicBezTo>
                <a:cubicBezTo>
                  <a:pt x="1885" y="4624"/>
                  <a:pt x="1817" y="4745"/>
                  <a:pt x="1731" y="4865"/>
                </a:cubicBezTo>
                <a:cubicBezTo>
                  <a:pt x="1644" y="4984"/>
                  <a:pt x="1578" y="5089"/>
                  <a:pt x="1578" y="5101"/>
                </a:cubicBezTo>
                <a:cubicBezTo>
                  <a:pt x="1578" y="5114"/>
                  <a:pt x="1525" y="5202"/>
                  <a:pt x="1459" y="5304"/>
                </a:cubicBezTo>
                <a:cubicBezTo>
                  <a:pt x="1345" y="5483"/>
                  <a:pt x="951" y="6240"/>
                  <a:pt x="951" y="6285"/>
                </a:cubicBezTo>
                <a:cubicBezTo>
                  <a:pt x="951" y="6297"/>
                  <a:pt x="889" y="6422"/>
                  <a:pt x="815" y="6573"/>
                </a:cubicBezTo>
                <a:cubicBezTo>
                  <a:pt x="530" y="7157"/>
                  <a:pt x="252" y="8183"/>
                  <a:pt x="86" y="9245"/>
                </a:cubicBezTo>
                <a:cubicBezTo>
                  <a:pt x="-62" y="10197"/>
                  <a:pt x="-15" y="11792"/>
                  <a:pt x="188" y="12780"/>
                </a:cubicBezTo>
                <a:cubicBezTo>
                  <a:pt x="241" y="13040"/>
                  <a:pt x="251" y="13128"/>
                  <a:pt x="205" y="13203"/>
                </a:cubicBezTo>
                <a:cubicBezTo>
                  <a:pt x="156" y="13283"/>
                  <a:pt x="152" y="13289"/>
                  <a:pt x="239" y="13355"/>
                </a:cubicBezTo>
                <a:cubicBezTo>
                  <a:pt x="344" y="13435"/>
                  <a:pt x="457" y="13734"/>
                  <a:pt x="408" y="13812"/>
                </a:cubicBezTo>
                <a:cubicBezTo>
                  <a:pt x="393" y="13837"/>
                  <a:pt x="408" y="13890"/>
                  <a:pt x="442" y="13930"/>
                </a:cubicBezTo>
                <a:cubicBezTo>
                  <a:pt x="552" y="14060"/>
                  <a:pt x="664" y="14420"/>
                  <a:pt x="612" y="14472"/>
                </a:cubicBezTo>
                <a:cubicBezTo>
                  <a:pt x="579" y="14505"/>
                  <a:pt x="594" y="14553"/>
                  <a:pt x="663" y="14607"/>
                </a:cubicBezTo>
                <a:cubicBezTo>
                  <a:pt x="746" y="14673"/>
                  <a:pt x="954" y="15148"/>
                  <a:pt x="900" y="15148"/>
                </a:cubicBezTo>
                <a:cubicBezTo>
                  <a:pt x="889" y="15148"/>
                  <a:pt x="928" y="15221"/>
                  <a:pt x="985" y="15300"/>
                </a:cubicBezTo>
                <a:cubicBezTo>
                  <a:pt x="1084" y="15440"/>
                  <a:pt x="1093" y="15438"/>
                  <a:pt x="1019" y="15520"/>
                </a:cubicBezTo>
                <a:cubicBezTo>
                  <a:pt x="976" y="15568"/>
                  <a:pt x="952" y="15623"/>
                  <a:pt x="968" y="15639"/>
                </a:cubicBezTo>
                <a:cubicBezTo>
                  <a:pt x="984" y="15655"/>
                  <a:pt x="1035" y="15635"/>
                  <a:pt x="1070" y="15588"/>
                </a:cubicBezTo>
                <a:cubicBezTo>
                  <a:pt x="1129" y="15508"/>
                  <a:pt x="1132" y="15506"/>
                  <a:pt x="1205" y="15673"/>
                </a:cubicBezTo>
                <a:cubicBezTo>
                  <a:pt x="1248" y="15769"/>
                  <a:pt x="1287" y="15863"/>
                  <a:pt x="1290" y="15876"/>
                </a:cubicBezTo>
                <a:cubicBezTo>
                  <a:pt x="1293" y="15888"/>
                  <a:pt x="1375" y="16026"/>
                  <a:pt x="1476" y="16180"/>
                </a:cubicBezTo>
                <a:cubicBezTo>
                  <a:pt x="1578" y="16334"/>
                  <a:pt x="1640" y="16466"/>
                  <a:pt x="1629" y="16484"/>
                </a:cubicBezTo>
                <a:cubicBezTo>
                  <a:pt x="1617" y="16503"/>
                  <a:pt x="1640" y="16537"/>
                  <a:pt x="1680" y="16552"/>
                </a:cubicBezTo>
                <a:cubicBezTo>
                  <a:pt x="1719" y="16567"/>
                  <a:pt x="1746" y="16588"/>
                  <a:pt x="1731" y="16603"/>
                </a:cubicBezTo>
                <a:cubicBezTo>
                  <a:pt x="1715" y="16618"/>
                  <a:pt x="1730" y="16661"/>
                  <a:pt x="1765" y="16687"/>
                </a:cubicBezTo>
                <a:cubicBezTo>
                  <a:pt x="1799" y="16714"/>
                  <a:pt x="1842" y="16753"/>
                  <a:pt x="1849" y="16789"/>
                </a:cubicBezTo>
                <a:cubicBezTo>
                  <a:pt x="1857" y="16825"/>
                  <a:pt x="1892" y="16893"/>
                  <a:pt x="1934" y="16924"/>
                </a:cubicBezTo>
                <a:cubicBezTo>
                  <a:pt x="2049" y="17010"/>
                  <a:pt x="2275" y="17345"/>
                  <a:pt x="2239" y="17381"/>
                </a:cubicBezTo>
                <a:cubicBezTo>
                  <a:pt x="2222" y="17398"/>
                  <a:pt x="2231" y="17406"/>
                  <a:pt x="2256" y="17398"/>
                </a:cubicBezTo>
                <a:cubicBezTo>
                  <a:pt x="2320" y="17378"/>
                  <a:pt x="2568" y="17685"/>
                  <a:pt x="2544" y="17753"/>
                </a:cubicBezTo>
                <a:cubicBezTo>
                  <a:pt x="2534" y="17783"/>
                  <a:pt x="2564" y="17804"/>
                  <a:pt x="2595" y="17804"/>
                </a:cubicBezTo>
                <a:cubicBezTo>
                  <a:pt x="2695" y="17804"/>
                  <a:pt x="3200" y="18338"/>
                  <a:pt x="3172" y="18413"/>
                </a:cubicBezTo>
                <a:cubicBezTo>
                  <a:pt x="3153" y="18460"/>
                  <a:pt x="3157" y="18465"/>
                  <a:pt x="3206" y="18446"/>
                </a:cubicBezTo>
                <a:cubicBezTo>
                  <a:pt x="3291" y="18414"/>
                  <a:pt x="3593" y="18731"/>
                  <a:pt x="3562" y="18819"/>
                </a:cubicBezTo>
                <a:cubicBezTo>
                  <a:pt x="3545" y="18863"/>
                  <a:pt x="3564" y="18869"/>
                  <a:pt x="3629" y="18852"/>
                </a:cubicBezTo>
                <a:cubicBezTo>
                  <a:pt x="3738" y="18824"/>
                  <a:pt x="3950" y="19004"/>
                  <a:pt x="3867" y="19055"/>
                </a:cubicBezTo>
                <a:cubicBezTo>
                  <a:pt x="3780" y="19109"/>
                  <a:pt x="3954" y="19270"/>
                  <a:pt x="4070" y="19241"/>
                </a:cubicBezTo>
                <a:cubicBezTo>
                  <a:pt x="4144" y="19223"/>
                  <a:pt x="4256" y="19278"/>
                  <a:pt x="4511" y="19461"/>
                </a:cubicBezTo>
                <a:cubicBezTo>
                  <a:pt x="4699" y="19597"/>
                  <a:pt x="4839" y="19728"/>
                  <a:pt x="4833" y="19749"/>
                </a:cubicBezTo>
                <a:cubicBezTo>
                  <a:pt x="4827" y="19770"/>
                  <a:pt x="4854" y="19776"/>
                  <a:pt x="4884" y="19766"/>
                </a:cubicBezTo>
                <a:cubicBezTo>
                  <a:pt x="4914" y="19756"/>
                  <a:pt x="5070" y="19828"/>
                  <a:pt x="5240" y="19935"/>
                </a:cubicBezTo>
                <a:cubicBezTo>
                  <a:pt x="5572" y="20144"/>
                  <a:pt x="5809" y="20272"/>
                  <a:pt x="6426" y="20544"/>
                </a:cubicBezTo>
                <a:cubicBezTo>
                  <a:pt x="6806" y="20711"/>
                  <a:pt x="7870" y="21086"/>
                  <a:pt x="8054" y="21119"/>
                </a:cubicBezTo>
                <a:cubicBezTo>
                  <a:pt x="8102" y="21128"/>
                  <a:pt x="8427" y="21191"/>
                  <a:pt x="8766" y="21254"/>
                </a:cubicBezTo>
                <a:cubicBezTo>
                  <a:pt x="9105" y="21318"/>
                  <a:pt x="9570" y="21384"/>
                  <a:pt x="9800" y="21406"/>
                </a:cubicBezTo>
                <a:cubicBezTo>
                  <a:pt x="10734" y="21496"/>
                  <a:pt x="12100" y="21400"/>
                  <a:pt x="13139" y="21170"/>
                </a:cubicBezTo>
                <a:cubicBezTo>
                  <a:pt x="13570" y="21074"/>
                  <a:pt x="14453" y="20811"/>
                  <a:pt x="14665" y="20713"/>
                </a:cubicBezTo>
                <a:cubicBezTo>
                  <a:pt x="15183" y="20474"/>
                  <a:pt x="15486" y="20351"/>
                  <a:pt x="15547" y="20375"/>
                </a:cubicBezTo>
                <a:cubicBezTo>
                  <a:pt x="15592" y="20392"/>
                  <a:pt x="15606" y="20392"/>
                  <a:pt x="15598" y="20358"/>
                </a:cubicBezTo>
                <a:cubicBezTo>
                  <a:pt x="15590" y="20328"/>
                  <a:pt x="15675" y="20248"/>
                  <a:pt x="15784" y="20189"/>
                </a:cubicBezTo>
                <a:cubicBezTo>
                  <a:pt x="15893" y="20129"/>
                  <a:pt x="16103" y="20019"/>
                  <a:pt x="16242" y="19935"/>
                </a:cubicBezTo>
                <a:cubicBezTo>
                  <a:pt x="16381" y="19851"/>
                  <a:pt x="16502" y="19782"/>
                  <a:pt x="16530" y="19800"/>
                </a:cubicBezTo>
                <a:cubicBezTo>
                  <a:pt x="16560" y="19818"/>
                  <a:pt x="16580" y="19826"/>
                  <a:pt x="16564" y="19800"/>
                </a:cubicBezTo>
                <a:cubicBezTo>
                  <a:pt x="16534" y="19752"/>
                  <a:pt x="16744" y="19590"/>
                  <a:pt x="16784" y="19630"/>
                </a:cubicBezTo>
                <a:cubicBezTo>
                  <a:pt x="16797" y="19643"/>
                  <a:pt x="16861" y="19582"/>
                  <a:pt x="16920" y="19512"/>
                </a:cubicBezTo>
                <a:cubicBezTo>
                  <a:pt x="16990" y="19429"/>
                  <a:pt x="17043" y="19393"/>
                  <a:pt x="17089" y="19411"/>
                </a:cubicBezTo>
                <a:cubicBezTo>
                  <a:pt x="17134" y="19428"/>
                  <a:pt x="17158" y="19423"/>
                  <a:pt x="17140" y="19394"/>
                </a:cubicBezTo>
                <a:cubicBezTo>
                  <a:pt x="17114" y="19351"/>
                  <a:pt x="17502" y="19038"/>
                  <a:pt x="17581" y="19038"/>
                </a:cubicBezTo>
                <a:cubicBezTo>
                  <a:pt x="17599" y="19038"/>
                  <a:pt x="17665" y="18971"/>
                  <a:pt x="17734" y="18886"/>
                </a:cubicBezTo>
                <a:cubicBezTo>
                  <a:pt x="17802" y="18801"/>
                  <a:pt x="17866" y="18739"/>
                  <a:pt x="17886" y="18751"/>
                </a:cubicBezTo>
                <a:cubicBezTo>
                  <a:pt x="17906" y="18763"/>
                  <a:pt x="18000" y="18690"/>
                  <a:pt x="18089" y="18582"/>
                </a:cubicBezTo>
                <a:cubicBezTo>
                  <a:pt x="18179" y="18473"/>
                  <a:pt x="18271" y="18382"/>
                  <a:pt x="18293" y="18396"/>
                </a:cubicBezTo>
                <a:cubicBezTo>
                  <a:pt x="18315" y="18410"/>
                  <a:pt x="18354" y="18374"/>
                  <a:pt x="18378" y="18311"/>
                </a:cubicBezTo>
                <a:cubicBezTo>
                  <a:pt x="18404" y="18241"/>
                  <a:pt x="18448" y="18207"/>
                  <a:pt x="18479" y="18227"/>
                </a:cubicBezTo>
                <a:cubicBezTo>
                  <a:pt x="18508" y="18245"/>
                  <a:pt x="18512" y="18235"/>
                  <a:pt x="18496" y="18210"/>
                </a:cubicBezTo>
                <a:cubicBezTo>
                  <a:pt x="18481" y="18185"/>
                  <a:pt x="18606" y="18038"/>
                  <a:pt x="18768" y="17871"/>
                </a:cubicBezTo>
                <a:cubicBezTo>
                  <a:pt x="18929" y="17705"/>
                  <a:pt x="19086" y="17514"/>
                  <a:pt x="19124" y="17449"/>
                </a:cubicBezTo>
                <a:cubicBezTo>
                  <a:pt x="19161" y="17383"/>
                  <a:pt x="19349" y="17122"/>
                  <a:pt x="19530" y="16873"/>
                </a:cubicBezTo>
                <a:cubicBezTo>
                  <a:pt x="19712" y="16625"/>
                  <a:pt x="19871" y="16376"/>
                  <a:pt x="19903" y="16315"/>
                </a:cubicBezTo>
                <a:cubicBezTo>
                  <a:pt x="19935" y="16255"/>
                  <a:pt x="19991" y="16182"/>
                  <a:pt x="20022" y="16146"/>
                </a:cubicBezTo>
                <a:cubicBezTo>
                  <a:pt x="20138" y="16013"/>
                  <a:pt x="20719" y="14718"/>
                  <a:pt x="20887" y="14218"/>
                </a:cubicBezTo>
                <a:cubicBezTo>
                  <a:pt x="21079" y="13644"/>
                  <a:pt x="21291" y="12896"/>
                  <a:pt x="21310" y="12696"/>
                </a:cubicBezTo>
                <a:cubicBezTo>
                  <a:pt x="21350" y="12283"/>
                  <a:pt x="21383" y="12092"/>
                  <a:pt x="21463" y="12036"/>
                </a:cubicBezTo>
                <a:cubicBezTo>
                  <a:pt x="21524" y="11994"/>
                  <a:pt x="21538" y="11965"/>
                  <a:pt x="21497" y="11952"/>
                </a:cubicBezTo>
                <a:cubicBezTo>
                  <a:pt x="21451" y="11936"/>
                  <a:pt x="21435" y="11734"/>
                  <a:pt x="21446" y="10954"/>
                </a:cubicBezTo>
                <a:cubicBezTo>
                  <a:pt x="21462" y="9755"/>
                  <a:pt x="21401" y="9061"/>
                  <a:pt x="21158" y="8112"/>
                </a:cubicBezTo>
                <a:cubicBezTo>
                  <a:pt x="21108" y="7916"/>
                  <a:pt x="21077" y="7727"/>
                  <a:pt x="21090" y="7706"/>
                </a:cubicBezTo>
                <a:cubicBezTo>
                  <a:pt x="21103" y="7686"/>
                  <a:pt x="21072" y="7649"/>
                  <a:pt x="21039" y="7622"/>
                </a:cubicBezTo>
                <a:cubicBezTo>
                  <a:pt x="21006" y="7594"/>
                  <a:pt x="20970" y="7513"/>
                  <a:pt x="20954" y="7436"/>
                </a:cubicBezTo>
                <a:cubicBezTo>
                  <a:pt x="20939" y="7358"/>
                  <a:pt x="20881" y="7160"/>
                  <a:pt x="20819" y="6996"/>
                </a:cubicBezTo>
                <a:cubicBezTo>
                  <a:pt x="20756" y="6832"/>
                  <a:pt x="20705" y="6654"/>
                  <a:pt x="20717" y="6607"/>
                </a:cubicBezTo>
                <a:cubicBezTo>
                  <a:pt x="20731" y="6553"/>
                  <a:pt x="20721" y="6522"/>
                  <a:pt x="20683" y="6522"/>
                </a:cubicBezTo>
                <a:cubicBezTo>
                  <a:pt x="20631" y="6522"/>
                  <a:pt x="20453" y="6188"/>
                  <a:pt x="20429" y="6049"/>
                </a:cubicBezTo>
                <a:cubicBezTo>
                  <a:pt x="20424" y="6021"/>
                  <a:pt x="20403" y="5980"/>
                  <a:pt x="20378" y="5947"/>
                </a:cubicBezTo>
                <a:cubicBezTo>
                  <a:pt x="20353" y="5914"/>
                  <a:pt x="20272" y="5766"/>
                  <a:pt x="20192" y="5609"/>
                </a:cubicBezTo>
                <a:cubicBezTo>
                  <a:pt x="19905" y="5048"/>
                  <a:pt x="19329" y="4225"/>
                  <a:pt x="18920" y="3765"/>
                </a:cubicBezTo>
                <a:cubicBezTo>
                  <a:pt x="18475" y="3266"/>
                  <a:pt x="17387" y="2222"/>
                  <a:pt x="17276" y="2192"/>
                </a:cubicBezTo>
                <a:cubicBezTo>
                  <a:pt x="17202" y="2172"/>
                  <a:pt x="16971" y="1994"/>
                  <a:pt x="16971" y="1955"/>
                </a:cubicBezTo>
                <a:cubicBezTo>
                  <a:pt x="16971" y="1936"/>
                  <a:pt x="16940" y="1905"/>
                  <a:pt x="16903" y="1905"/>
                </a:cubicBezTo>
                <a:cubicBezTo>
                  <a:pt x="16866" y="1905"/>
                  <a:pt x="16832" y="1890"/>
                  <a:pt x="16818" y="1854"/>
                </a:cubicBezTo>
                <a:cubicBezTo>
                  <a:pt x="16804" y="1818"/>
                  <a:pt x="16770" y="1791"/>
                  <a:pt x="16750" y="1803"/>
                </a:cubicBezTo>
                <a:cubicBezTo>
                  <a:pt x="16730" y="1816"/>
                  <a:pt x="16696" y="1808"/>
                  <a:pt x="16682" y="1786"/>
                </a:cubicBezTo>
                <a:cubicBezTo>
                  <a:pt x="16669" y="1765"/>
                  <a:pt x="16494" y="1642"/>
                  <a:pt x="16276" y="1516"/>
                </a:cubicBezTo>
                <a:cubicBezTo>
                  <a:pt x="16058" y="1389"/>
                  <a:pt x="15876" y="1278"/>
                  <a:pt x="15886" y="1262"/>
                </a:cubicBezTo>
                <a:cubicBezTo>
                  <a:pt x="15896" y="1246"/>
                  <a:pt x="15877" y="1231"/>
                  <a:pt x="15835" y="1228"/>
                </a:cubicBezTo>
                <a:cubicBezTo>
                  <a:pt x="15793" y="1225"/>
                  <a:pt x="15613" y="1153"/>
                  <a:pt x="15445" y="1076"/>
                </a:cubicBezTo>
                <a:cubicBezTo>
                  <a:pt x="15277" y="999"/>
                  <a:pt x="15035" y="883"/>
                  <a:pt x="14902" y="822"/>
                </a:cubicBezTo>
                <a:cubicBezTo>
                  <a:pt x="14602" y="684"/>
                  <a:pt x="13497" y="328"/>
                  <a:pt x="13394" y="332"/>
                </a:cubicBezTo>
                <a:cubicBezTo>
                  <a:pt x="13352" y="333"/>
                  <a:pt x="13306" y="304"/>
                  <a:pt x="13292" y="281"/>
                </a:cubicBezTo>
                <a:cubicBezTo>
                  <a:pt x="13278" y="258"/>
                  <a:pt x="13248" y="249"/>
                  <a:pt x="13224" y="264"/>
                </a:cubicBezTo>
                <a:cubicBezTo>
                  <a:pt x="13201" y="279"/>
                  <a:pt x="13133" y="270"/>
                  <a:pt x="13072" y="230"/>
                </a:cubicBezTo>
                <a:cubicBezTo>
                  <a:pt x="13010" y="190"/>
                  <a:pt x="12936" y="166"/>
                  <a:pt x="12902" y="179"/>
                </a:cubicBezTo>
                <a:cubicBezTo>
                  <a:pt x="12868" y="193"/>
                  <a:pt x="12724" y="185"/>
                  <a:pt x="12597" y="163"/>
                </a:cubicBezTo>
                <a:cubicBezTo>
                  <a:pt x="12470" y="140"/>
                  <a:pt x="12314" y="107"/>
                  <a:pt x="12241" y="95"/>
                </a:cubicBezTo>
                <a:cubicBezTo>
                  <a:pt x="12168" y="82"/>
                  <a:pt x="11839" y="54"/>
                  <a:pt x="11512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26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264886" y="2390666"/>
            <a:ext cx="2039185" cy="1597595"/>
          </a:xfrm>
          <a:prstGeom prst="rect">
            <a:avLst/>
          </a:prstGeom>
          <a:ln w="12700">
            <a:miter lim="400000"/>
          </a:ln>
        </p:spPr>
      </p:pic>
      <p:sp>
        <p:nvSpPr>
          <p:cNvPr id="2927" name="عزيزتي الطالبة…"/>
          <p:cNvSpPr txBox="1"/>
          <p:nvPr/>
        </p:nvSpPr>
        <p:spPr>
          <a:xfrm>
            <a:off x="3727346" y="2866961"/>
            <a:ext cx="1114224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2928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5277;p56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30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1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2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3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4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2936" name="IMG_1532.jpeg" descr="IMG_1532.jpeg"/>
          <p:cNvPicPr>
            <a:picLocks noChangeAspect="1"/>
          </p:cNvPicPr>
          <p:nvPr/>
        </p:nvPicPr>
        <p:blipFill>
          <a:blip r:embed="rId3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37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2945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2938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2939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2940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941" name="https://linktr.ee/Refa2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2942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2943" name="https://t.me/hasna_math">
              <a:hlinkClick r:id="rId6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2944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294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186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7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188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216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189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8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1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3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22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2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9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22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3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1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4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25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6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64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5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6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67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شجرة الذاكرة </a:t>
            </a:r>
          </a:p>
        </p:txBody>
      </p:sp>
      <p:pic>
        <p:nvPicPr>
          <p:cNvPr id="2268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69" t="306" r="11300" b="54"/>
          <a:stretch>
            <a:fillRect/>
          </a:stretch>
        </p:blipFill>
        <p:spPr>
          <a:xfrm>
            <a:off x="4551680" y="1843970"/>
            <a:ext cx="2184189" cy="282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1686" y="0"/>
                </a:moveTo>
                <a:cubicBezTo>
                  <a:pt x="11629" y="12"/>
                  <a:pt x="11591" y="23"/>
                  <a:pt x="11572" y="39"/>
                </a:cubicBezTo>
                <a:cubicBezTo>
                  <a:pt x="11505" y="98"/>
                  <a:pt x="11438" y="213"/>
                  <a:pt x="11424" y="297"/>
                </a:cubicBezTo>
                <a:cubicBezTo>
                  <a:pt x="11404" y="410"/>
                  <a:pt x="11352" y="449"/>
                  <a:pt x="11220" y="445"/>
                </a:cubicBezTo>
                <a:cubicBezTo>
                  <a:pt x="11076" y="441"/>
                  <a:pt x="11043" y="469"/>
                  <a:pt x="11060" y="597"/>
                </a:cubicBezTo>
                <a:cubicBezTo>
                  <a:pt x="11074" y="702"/>
                  <a:pt x="11048" y="748"/>
                  <a:pt x="10978" y="736"/>
                </a:cubicBezTo>
                <a:cubicBezTo>
                  <a:pt x="10912" y="726"/>
                  <a:pt x="10940" y="793"/>
                  <a:pt x="11052" y="915"/>
                </a:cubicBezTo>
                <a:cubicBezTo>
                  <a:pt x="11375" y="1267"/>
                  <a:pt x="11324" y="2017"/>
                  <a:pt x="10939" y="2576"/>
                </a:cubicBezTo>
                <a:cubicBezTo>
                  <a:pt x="10893" y="2643"/>
                  <a:pt x="10850" y="2729"/>
                  <a:pt x="10841" y="2767"/>
                </a:cubicBezTo>
                <a:cubicBezTo>
                  <a:pt x="10745" y="3204"/>
                  <a:pt x="10308" y="4031"/>
                  <a:pt x="10200" y="3979"/>
                </a:cubicBezTo>
                <a:cubicBezTo>
                  <a:pt x="10169" y="3964"/>
                  <a:pt x="10153" y="4250"/>
                  <a:pt x="10169" y="4615"/>
                </a:cubicBezTo>
                <a:cubicBezTo>
                  <a:pt x="10206" y="5466"/>
                  <a:pt x="10151" y="5536"/>
                  <a:pt x="9653" y="5261"/>
                </a:cubicBezTo>
                <a:cubicBezTo>
                  <a:pt x="9458" y="5153"/>
                  <a:pt x="9039" y="4877"/>
                  <a:pt x="8722" y="4648"/>
                </a:cubicBezTo>
                <a:cubicBezTo>
                  <a:pt x="8103" y="4201"/>
                  <a:pt x="8085" y="4158"/>
                  <a:pt x="8351" y="3748"/>
                </a:cubicBezTo>
                <a:cubicBezTo>
                  <a:pt x="8448" y="3599"/>
                  <a:pt x="8473" y="3591"/>
                  <a:pt x="8691" y="3655"/>
                </a:cubicBezTo>
                <a:cubicBezTo>
                  <a:pt x="8887" y="3712"/>
                  <a:pt x="8950" y="3708"/>
                  <a:pt x="9059" y="3624"/>
                </a:cubicBezTo>
                <a:cubicBezTo>
                  <a:pt x="9180" y="3530"/>
                  <a:pt x="9176" y="3519"/>
                  <a:pt x="9000" y="3464"/>
                </a:cubicBezTo>
                <a:cubicBezTo>
                  <a:pt x="8896" y="3431"/>
                  <a:pt x="8744" y="3389"/>
                  <a:pt x="8664" y="3370"/>
                </a:cubicBezTo>
                <a:cubicBezTo>
                  <a:pt x="8526" y="3336"/>
                  <a:pt x="8525" y="3324"/>
                  <a:pt x="8648" y="3179"/>
                </a:cubicBezTo>
                <a:cubicBezTo>
                  <a:pt x="8798" y="3002"/>
                  <a:pt x="8744" y="2759"/>
                  <a:pt x="8566" y="2812"/>
                </a:cubicBezTo>
                <a:cubicBezTo>
                  <a:pt x="8428" y="2853"/>
                  <a:pt x="8305" y="2628"/>
                  <a:pt x="8292" y="2312"/>
                </a:cubicBezTo>
                <a:cubicBezTo>
                  <a:pt x="8287" y="2183"/>
                  <a:pt x="8267" y="2142"/>
                  <a:pt x="8246" y="2212"/>
                </a:cubicBezTo>
                <a:cubicBezTo>
                  <a:pt x="8225" y="2279"/>
                  <a:pt x="8117" y="2389"/>
                  <a:pt x="8003" y="2461"/>
                </a:cubicBezTo>
                <a:lnTo>
                  <a:pt x="7796" y="2591"/>
                </a:lnTo>
                <a:lnTo>
                  <a:pt x="7616" y="2445"/>
                </a:lnTo>
                <a:cubicBezTo>
                  <a:pt x="7518" y="2364"/>
                  <a:pt x="7405" y="2310"/>
                  <a:pt x="7362" y="2330"/>
                </a:cubicBezTo>
                <a:cubicBezTo>
                  <a:pt x="7225" y="2396"/>
                  <a:pt x="7278" y="2586"/>
                  <a:pt x="7460" y="2682"/>
                </a:cubicBezTo>
                <a:lnTo>
                  <a:pt x="7636" y="2776"/>
                </a:lnTo>
                <a:lnTo>
                  <a:pt x="7409" y="2845"/>
                </a:lnTo>
                <a:cubicBezTo>
                  <a:pt x="7268" y="2888"/>
                  <a:pt x="7153" y="2892"/>
                  <a:pt x="7108" y="2858"/>
                </a:cubicBezTo>
                <a:cubicBezTo>
                  <a:pt x="7068" y="2827"/>
                  <a:pt x="6934" y="2573"/>
                  <a:pt x="6811" y="2294"/>
                </a:cubicBezTo>
                <a:cubicBezTo>
                  <a:pt x="6529" y="1656"/>
                  <a:pt x="6509" y="1759"/>
                  <a:pt x="6784" y="2433"/>
                </a:cubicBezTo>
                <a:cubicBezTo>
                  <a:pt x="7072" y="3140"/>
                  <a:pt x="7293" y="3505"/>
                  <a:pt x="7788" y="4094"/>
                </a:cubicBezTo>
                <a:cubicBezTo>
                  <a:pt x="8025" y="4375"/>
                  <a:pt x="8184" y="4620"/>
                  <a:pt x="8144" y="4639"/>
                </a:cubicBezTo>
                <a:cubicBezTo>
                  <a:pt x="8059" y="4680"/>
                  <a:pt x="7013" y="4147"/>
                  <a:pt x="6569" y="3836"/>
                </a:cubicBezTo>
                <a:cubicBezTo>
                  <a:pt x="6357" y="3688"/>
                  <a:pt x="6268" y="3573"/>
                  <a:pt x="6268" y="3458"/>
                </a:cubicBezTo>
                <a:cubicBezTo>
                  <a:pt x="6268" y="3366"/>
                  <a:pt x="6193" y="3242"/>
                  <a:pt x="6107" y="3182"/>
                </a:cubicBezTo>
                <a:cubicBezTo>
                  <a:pt x="5955" y="3075"/>
                  <a:pt x="5955" y="3077"/>
                  <a:pt x="5955" y="3224"/>
                </a:cubicBezTo>
                <a:cubicBezTo>
                  <a:pt x="5955" y="3307"/>
                  <a:pt x="5931" y="3391"/>
                  <a:pt x="5904" y="3412"/>
                </a:cubicBezTo>
                <a:cubicBezTo>
                  <a:pt x="5846" y="3457"/>
                  <a:pt x="3969" y="2161"/>
                  <a:pt x="3797" y="1958"/>
                </a:cubicBezTo>
                <a:cubicBezTo>
                  <a:pt x="3725" y="1872"/>
                  <a:pt x="3600" y="1815"/>
                  <a:pt x="3480" y="1815"/>
                </a:cubicBezTo>
                <a:cubicBezTo>
                  <a:pt x="3308" y="1815"/>
                  <a:pt x="3293" y="1830"/>
                  <a:pt x="3367" y="1936"/>
                </a:cubicBezTo>
                <a:cubicBezTo>
                  <a:pt x="3413" y="2003"/>
                  <a:pt x="3531" y="2061"/>
                  <a:pt x="3629" y="2061"/>
                </a:cubicBezTo>
                <a:cubicBezTo>
                  <a:pt x="3732" y="2061"/>
                  <a:pt x="3929" y="2159"/>
                  <a:pt x="4102" y="2297"/>
                </a:cubicBezTo>
                <a:cubicBezTo>
                  <a:pt x="4383" y="2520"/>
                  <a:pt x="4394" y="2538"/>
                  <a:pt x="4250" y="2597"/>
                </a:cubicBezTo>
                <a:cubicBezTo>
                  <a:pt x="4136" y="2645"/>
                  <a:pt x="4107" y="2705"/>
                  <a:pt x="4133" y="2845"/>
                </a:cubicBezTo>
                <a:cubicBezTo>
                  <a:pt x="4153" y="2948"/>
                  <a:pt x="4196" y="3044"/>
                  <a:pt x="4231" y="3061"/>
                </a:cubicBezTo>
                <a:cubicBezTo>
                  <a:pt x="4313" y="3100"/>
                  <a:pt x="4413" y="2869"/>
                  <a:pt x="4348" y="2788"/>
                </a:cubicBezTo>
                <a:cubicBezTo>
                  <a:pt x="4321" y="2754"/>
                  <a:pt x="4353" y="2708"/>
                  <a:pt x="4422" y="2688"/>
                </a:cubicBezTo>
                <a:cubicBezTo>
                  <a:pt x="4507" y="2663"/>
                  <a:pt x="4708" y="2767"/>
                  <a:pt x="5036" y="3009"/>
                </a:cubicBezTo>
                <a:cubicBezTo>
                  <a:pt x="5304" y="3206"/>
                  <a:pt x="5829" y="3556"/>
                  <a:pt x="6205" y="3785"/>
                </a:cubicBezTo>
                <a:cubicBezTo>
                  <a:pt x="6581" y="4014"/>
                  <a:pt x="6869" y="4223"/>
                  <a:pt x="6846" y="4252"/>
                </a:cubicBezTo>
                <a:cubicBezTo>
                  <a:pt x="6788" y="4324"/>
                  <a:pt x="5032" y="4318"/>
                  <a:pt x="4974" y="4245"/>
                </a:cubicBezTo>
                <a:cubicBezTo>
                  <a:pt x="4948" y="4213"/>
                  <a:pt x="4976" y="4125"/>
                  <a:pt x="5036" y="4048"/>
                </a:cubicBezTo>
                <a:cubicBezTo>
                  <a:pt x="5185" y="3861"/>
                  <a:pt x="5164" y="3555"/>
                  <a:pt x="5001" y="3530"/>
                </a:cubicBezTo>
                <a:cubicBezTo>
                  <a:pt x="4916" y="3518"/>
                  <a:pt x="4805" y="3614"/>
                  <a:pt x="4661" y="3830"/>
                </a:cubicBezTo>
                <a:cubicBezTo>
                  <a:pt x="4543" y="4007"/>
                  <a:pt x="4417" y="4178"/>
                  <a:pt x="4383" y="4206"/>
                </a:cubicBezTo>
                <a:cubicBezTo>
                  <a:pt x="4322" y="4257"/>
                  <a:pt x="3459" y="4141"/>
                  <a:pt x="3347" y="4067"/>
                </a:cubicBezTo>
                <a:cubicBezTo>
                  <a:pt x="3316" y="4046"/>
                  <a:pt x="3321" y="3943"/>
                  <a:pt x="3359" y="3839"/>
                </a:cubicBezTo>
                <a:cubicBezTo>
                  <a:pt x="3421" y="3672"/>
                  <a:pt x="3413" y="3655"/>
                  <a:pt x="3281" y="3682"/>
                </a:cubicBezTo>
                <a:cubicBezTo>
                  <a:pt x="3199" y="3698"/>
                  <a:pt x="3132" y="3731"/>
                  <a:pt x="3132" y="3755"/>
                </a:cubicBezTo>
                <a:cubicBezTo>
                  <a:pt x="3132" y="3778"/>
                  <a:pt x="3085" y="3845"/>
                  <a:pt x="3031" y="3903"/>
                </a:cubicBezTo>
                <a:cubicBezTo>
                  <a:pt x="2939" y="4000"/>
                  <a:pt x="2908" y="3999"/>
                  <a:pt x="2589" y="3912"/>
                </a:cubicBezTo>
                <a:cubicBezTo>
                  <a:pt x="2148" y="3792"/>
                  <a:pt x="2094" y="3827"/>
                  <a:pt x="2503" y="3970"/>
                </a:cubicBezTo>
                <a:cubicBezTo>
                  <a:pt x="2948" y="4125"/>
                  <a:pt x="3014" y="4205"/>
                  <a:pt x="2855" y="4394"/>
                </a:cubicBezTo>
                <a:cubicBezTo>
                  <a:pt x="2741" y="4529"/>
                  <a:pt x="2685" y="4544"/>
                  <a:pt x="2429" y="4512"/>
                </a:cubicBezTo>
                <a:cubicBezTo>
                  <a:pt x="2076" y="4468"/>
                  <a:pt x="1958" y="4564"/>
                  <a:pt x="2241" y="4664"/>
                </a:cubicBezTo>
                <a:cubicBezTo>
                  <a:pt x="2395" y="4718"/>
                  <a:pt x="2423" y="4754"/>
                  <a:pt x="2358" y="4815"/>
                </a:cubicBezTo>
                <a:cubicBezTo>
                  <a:pt x="2206" y="4958"/>
                  <a:pt x="1677" y="5049"/>
                  <a:pt x="1186" y="5021"/>
                </a:cubicBezTo>
                <a:cubicBezTo>
                  <a:pt x="825" y="5001"/>
                  <a:pt x="728" y="5015"/>
                  <a:pt x="787" y="5070"/>
                </a:cubicBezTo>
                <a:cubicBezTo>
                  <a:pt x="829" y="5109"/>
                  <a:pt x="877" y="5272"/>
                  <a:pt x="892" y="5430"/>
                </a:cubicBezTo>
                <a:cubicBezTo>
                  <a:pt x="914" y="5651"/>
                  <a:pt x="884" y="5743"/>
                  <a:pt x="771" y="5830"/>
                </a:cubicBezTo>
                <a:cubicBezTo>
                  <a:pt x="691" y="5893"/>
                  <a:pt x="627" y="5975"/>
                  <a:pt x="627" y="6009"/>
                </a:cubicBezTo>
                <a:cubicBezTo>
                  <a:pt x="627" y="6044"/>
                  <a:pt x="566" y="6088"/>
                  <a:pt x="494" y="6109"/>
                </a:cubicBezTo>
                <a:cubicBezTo>
                  <a:pt x="138" y="6215"/>
                  <a:pt x="115" y="6293"/>
                  <a:pt x="138" y="7267"/>
                </a:cubicBezTo>
                <a:lnTo>
                  <a:pt x="158" y="8191"/>
                </a:lnTo>
                <a:lnTo>
                  <a:pt x="939" y="8191"/>
                </a:lnTo>
                <a:cubicBezTo>
                  <a:pt x="1716" y="8191"/>
                  <a:pt x="1721" y="8193"/>
                  <a:pt x="1721" y="8045"/>
                </a:cubicBezTo>
                <a:cubicBezTo>
                  <a:pt x="1721" y="7855"/>
                  <a:pt x="1816" y="7808"/>
                  <a:pt x="2003" y="7915"/>
                </a:cubicBezTo>
                <a:cubicBezTo>
                  <a:pt x="2122" y="7983"/>
                  <a:pt x="2132" y="8017"/>
                  <a:pt x="2053" y="8079"/>
                </a:cubicBezTo>
                <a:cubicBezTo>
                  <a:pt x="2000" y="8121"/>
                  <a:pt x="1956" y="8236"/>
                  <a:pt x="1956" y="8333"/>
                </a:cubicBezTo>
                <a:cubicBezTo>
                  <a:pt x="1956" y="8503"/>
                  <a:pt x="1964" y="8507"/>
                  <a:pt x="2132" y="8421"/>
                </a:cubicBezTo>
                <a:cubicBezTo>
                  <a:pt x="2228" y="8372"/>
                  <a:pt x="2328" y="8265"/>
                  <a:pt x="2354" y="8185"/>
                </a:cubicBezTo>
                <a:cubicBezTo>
                  <a:pt x="2403" y="8038"/>
                  <a:pt x="2438" y="8028"/>
                  <a:pt x="2675" y="8100"/>
                </a:cubicBezTo>
                <a:cubicBezTo>
                  <a:pt x="2771" y="8129"/>
                  <a:pt x="2812" y="8104"/>
                  <a:pt x="2831" y="8000"/>
                </a:cubicBezTo>
                <a:cubicBezTo>
                  <a:pt x="2853" y="7884"/>
                  <a:pt x="2896" y="7863"/>
                  <a:pt x="3082" y="7879"/>
                </a:cubicBezTo>
                <a:cubicBezTo>
                  <a:pt x="3267" y="7894"/>
                  <a:pt x="3302" y="7875"/>
                  <a:pt x="3269" y="7785"/>
                </a:cubicBezTo>
                <a:cubicBezTo>
                  <a:pt x="3167" y="7504"/>
                  <a:pt x="3171" y="7494"/>
                  <a:pt x="3367" y="7494"/>
                </a:cubicBezTo>
                <a:cubicBezTo>
                  <a:pt x="3516" y="7494"/>
                  <a:pt x="3569" y="7530"/>
                  <a:pt x="3590" y="7645"/>
                </a:cubicBezTo>
                <a:cubicBezTo>
                  <a:pt x="3632" y="7882"/>
                  <a:pt x="3716" y="7923"/>
                  <a:pt x="4325" y="8009"/>
                </a:cubicBezTo>
                <a:cubicBezTo>
                  <a:pt x="4638" y="8053"/>
                  <a:pt x="4917" y="8104"/>
                  <a:pt x="4946" y="8124"/>
                </a:cubicBezTo>
                <a:cubicBezTo>
                  <a:pt x="4975" y="8144"/>
                  <a:pt x="4949" y="8251"/>
                  <a:pt x="4888" y="8364"/>
                </a:cubicBezTo>
                <a:cubicBezTo>
                  <a:pt x="4808" y="8508"/>
                  <a:pt x="4741" y="8559"/>
                  <a:pt x="4653" y="8533"/>
                </a:cubicBezTo>
                <a:cubicBezTo>
                  <a:pt x="4498" y="8487"/>
                  <a:pt x="4208" y="8603"/>
                  <a:pt x="4274" y="8685"/>
                </a:cubicBezTo>
                <a:cubicBezTo>
                  <a:pt x="4301" y="8719"/>
                  <a:pt x="4413" y="8738"/>
                  <a:pt x="4524" y="8727"/>
                </a:cubicBezTo>
                <a:cubicBezTo>
                  <a:pt x="4689" y="8712"/>
                  <a:pt x="4737" y="8740"/>
                  <a:pt x="4786" y="8882"/>
                </a:cubicBezTo>
                <a:cubicBezTo>
                  <a:pt x="4819" y="8977"/>
                  <a:pt x="4902" y="9102"/>
                  <a:pt x="4970" y="9161"/>
                </a:cubicBezTo>
                <a:cubicBezTo>
                  <a:pt x="5120" y="9289"/>
                  <a:pt x="5037" y="9362"/>
                  <a:pt x="4622" y="9461"/>
                </a:cubicBezTo>
                <a:cubicBezTo>
                  <a:pt x="4351" y="9525"/>
                  <a:pt x="4348" y="9526"/>
                  <a:pt x="4696" y="9494"/>
                </a:cubicBezTo>
                <a:cubicBezTo>
                  <a:pt x="5378" y="9431"/>
                  <a:pt x="5367" y="9429"/>
                  <a:pt x="5341" y="9548"/>
                </a:cubicBezTo>
                <a:cubicBezTo>
                  <a:pt x="5327" y="9610"/>
                  <a:pt x="5335" y="9706"/>
                  <a:pt x="5361" y="9758"/>
                </a:cubicBezTo>
                <a:cubicBezTo>
                  <a:pt x="5433" y="9903"/>
                  <a:pt x="5640" y="9653"/>
                  <a:pt x="5587" y="9485"/>
                </a:cubicBezTo>
                <a:cubicBezTo>
                  <a:pt x="5552" y="9372"/>
                  <a:pt x="5618" y="9325"/>
                  <a:pt x="6029" y="9164"/>
                </a:cubicBezTo>
                <a:cubicBezTo>
                  <a:pt x="6324" y="9048"/>
                  <a:pt x="6570" y="8989"/>
                  <a:pt x="6662" y="9012"/>
                </a:cubicBezTo>
                <a:cubicBezTo>
                  <a:pt x="6769" y="9038"/>
                  <a:pt x="6800" y="9027"/>
                  <a:pt x="6772" y="8970"/>
                </a:cubicBezTo>
                <a:cubicBezTo>
                  <a:pt x="6748" y="8922"/>
                  <a:pt x="6890" y="8797"/>
                  <a:pt x="7120" y="8664"/>
                </a:cubicBezTo>
                <a:lnTo>
                  <a:pt x="7507" y="8439"/>
                </a:lnTo>
                <a:lnTo>
                  <a:pt x="7690" y="8691"/>
                </a:lnTo>
                <a:cubicBezTo>
                  <a:pt x="7790" y="8830"/>
                  <a:pt x="7993" y="9002"/>
                  <a:pt x="8144" y="9070"/>
                </a:cubicBezTo>
                <a:lnTo>
                  <a:pt x="8418" y="9191"/>
                </a:lnTo>
                <a:lnTo>
                  <a:pt x="8132" y="8958"/>
                </a:lnTo>
                <a:cubicBezTo>
                  <a:pt x="7973" y="8830"/>
                  <a:pt x="7818" y="8643"/>
                  <a:pt x="7788" y="8539"/>
                </a:cubicBezTo>
                <a:cubicBezTo>
                  <a:pt x="7717" y="8289"/>
                  <a:pt x="7897" y="8181"/>
                  <a:pt x="8722" y="7973"/>
                </a:cubicBezTo>
                <a:cubicBezTo>
                  <a:pt x="9236" y="7843"/>
                  <a:pt x="9523" y="7808"/>
                  <a:pt x="10185" y="7803"/>
                </a:cubicBezTo>
                <a:lnTo>
                  <a:pt x="11005" y="7797"/>
                </a:lnTo>
                <a:lnTo>
                  <a:pt x="11029" y="8000"/>
                </a:lnTo>
                <a:cubicBezTo>
                  <a:pt x="11043" y="8112"/>
                  <a:pt x="11035" y="8246"/>
                  <a:pt x="11009" y="8297"/>
                </a:cubicBezTo>
                <a:cubicBezTo>
                  <a:pt x="10968" y="8381"/>
                  <a:pt x="10949" y="8381"/>
                  <a:pt x="10826" y="8294"/>
                </a:cubicBezTo>
                <a:cubicBezTo>
                  <a:pt x="10698" y="8205"/>
                  <a:pt x="10676" y="8207"/>
                  <a:pt x="10579" y="8327"/>
                </a:cubicBezTo>
                <a:cubicBezTo>
                  <a:pt x="10488" y="8440"/>
                  <a:pt x="10464" y="8445"/>
                  <a:pt x="10388" y="8367"/>
                </a:cubicBezTo>
                <a:cubicBezTo>
                  <a:pt x="10257" y="8232"/>
                  <a:pt x="10021" y="8174"/>
                  <a:pt x="10079" y="8291"/>
                </a:cubicBezTo>
                <a:cubicBezTo>
                  <a:pt x="10104" y="8342"/>
                  <a:pt x="10217" y="8409"/>
                  <a:pt x="10329" y="8442"/>
                </a:cubicBezTo>
                <a:lnTo>
                  <a:pt x="10532" y="8503"/>
                </a:lnTo>
                <a:lnTo>
                  <a:pt x="10337" y="8618"/>
                </a:lnTo>
                <a:cubicBezTo>
                  <a:pt x="10163" y="8720"/>
                  <a:pt x="10159" y="8736"/>
                  <a:pt x="10282" y="8773"/>
                </a:cubicBezTo>
                <a:cubicBezTo>
                  <a:pt x="10358" y="8795"/>
                  <a:pt x="10464" y="8785"/>
                  <a:pt x="10521" y="8748"/>
                </a:cubicBezTo>
                <a:cubicBezTo>
                  <a:pt x="10595" y="8701"/>
                  <a:pt x="10649" y="8699"/>
                  <a:pt x="10712" y="8748"/>
                </a:cubicBezTo>
                <a:cubicBezTo>
                  <a:pt x="10777" y="8799"/>
                  <a:pt x="10762" y="8875"/>
                  <a:pt x="10654" y="9039"/>
                </a:cubicBezTo>
                <a:cubicBezTo>
                  <a:pt x="10071" y="9924"/>
                  <a:pt x="9994" y="11373"/>
                  <a:pt x="10341" y="14824"/>
                </a:cubicBezTo>
                <a:cubicBezTo>
                  <a:pt x="10607" y="17470"/>
                  <a:pt x="10508" y="19699"/>
                  <a:pt x="10067" y="21097"/>
                </a:cubicBezTo>
                <a:cubicBezTo>
                  <a:pt x="10004" y="21297"/>
                  <a:pt x="9951" y="21495"/>
                  <a:pt x="9950" y="21536"/>
                </a:cubicBezTo>
                <a:cubicBezTo>
                  <a:pt x="9949" y="21572"/>
                  <a:pt x="10839" y="21589"/>
                  <a:pt x="12444" y="21600"/>
                </a:cubicBezTo>
                <a:lnTo>
                  <a:pt x="12467" y="21476"/>
                </a:lnTo>
                <a:cubicBezTo>
                  <a:pt x="12540" y="21082"/>
                  <a:pt x="12354" y="19987"/>
                  <a:pt x="11787" y="17482"/>
                </a:cubicBezTo>
                <a:cubicBezTo>
                  <a:pt x="11103" y="14456"/>
                  <a:pt x="10922" y="13524"/>
                  <a:pt x="10814" y="12461"/>
                </a:cubicBezTo>
                <a:cubicBezTo>
                  <a:pt x="10732" y="11656"/>
                  <a:pt x="10807" y="10790"/>
                  <a:pt x="11013" y="10170"/>
                </a:cubicBezTo>
                <a:cubicBezTo>
                  <a:pt x="11361" y="9122"/>
                  <a:pt x="11727" y="8984"/>
                  <a:pt x="14035" y="9030"/>
                </a:cubicBezTo>
                <a:lnTo>
                  <a:pt x="14719" y="9042"/>
                </a:lnTo>
                <a:lnTo>
                  <a:pt x="14922" y="9270"/>
                </a:lnTo>
                <a:lnTo>
                  <a:pt x="15122" y="9497"/>
                </a:lnTo>
                <a:lnTo>
                  <a:pt x="14934" y="9618"/>
                </a:lnTo>
                <a:cubicBezTo>
                  <a:pt x="14832" y="9685"/>
                  <a:pt x="14730" y="9788"/>
                  <a:pt x="14703" y="9845"/>
                </a:cubicBezTo>
                <a:cubicBezTo>
                  <a:pt x="14662" y="9935"/>
                  <a:pt x="14682" y="9941"/>
                  <a:pt x="14864" y="9888"/>
                </a:cubicBezTo>
                <a:cubicBezTo>
                  <a:pt x="14979" y="9854"/>
                  <a:pt x="15118" y="9796"/>
                  <a:pt x="15173" y="9761"/>
                </a:cubicBezTo>
                <a:cubicBezTo>
                  <a:pt x="15245" y="9714"/>
                  <a:pt x="15286" y="9723"/>
                  <a:pt x="15321" y="9794"/>
                </a:cubicBezTo>
                <a:cubicBezTo>
                  <a:pt x="15352" y="9857"/>
                  <a:pt x="15283" y="9956"/>
                  <a:pt x="15126" y="10070"/>
                </a:cubicBezTo>
                <a:cubicBezTo>
                  <a:pt x="14794" y="10310"/>
                  <a:pt x="14808" y="10404"/>
                  <a:pt x="15157" y="10291"/>
                </a:cubicBezTo>
                <a:cubicBezTo>
                  <a:pt x="15308" y="10242"/>
                  <a:pt x="15434" y="10222"/>
                  <a:pt x="15438" y="10245"/>
                </a:cubicBezTo>
                <a:cubicBezTo>
                  <a:pt x="15443" y="10269"/>
                  <a:pt x="15474" y="10217"/>
                  <a:pt x="15505" y="10133"/>
                </a:cubicBezTo>
                <a:cubicBezTo>
                  <a:pt x="15543" y="10031"/>
                  <a:pt x="15606" y="9988"/>
                  <a:pt x="15708" y="9997"/>
                </a:cubicBezTo>
                <a:cubicBezTo>
                  <a:pt x="15791" y="10004"/>
                  <a:pt x="15910" y="9995"/>
                  <a:pt x="15970" y="9979"/>
                </a:cubicBezTo>
                <a:cubicBezTo>
                  <a:pt x="16158" y="9927"/>
                  <a:pt x="15824" y="9700"/>
                  <a:pt x="15591" y="9721"/>
                </a:cubicBezTo>
                <a:cubicBezTo>
                  <a:pt x="15423" y="9736"/>
                  <a:pt x="15359" y="9692"/>
                  <a:pt x="15180" y="9436"/>
                </a:cubicBezTo>
                <a:cubicBezTo>
                  <a:pt x="15064" y="9269"/>
                  <a:pt x="14996" y="9109"/>
                  <a:pt x="15032" y="9082"/>
                </a:cubicBezTo>
                <a:cubicBezTo>
                  <a:pt x="15136" y="9001"/>
                  <a:pt x="16035" y="9388"/>
                  <a:pt x="16377" y="9661"/>
                </a:cubicBezTo>
                <a:cubicBezTo>
                  <a:pt x="16718" y="9934"/>
                  <a:pt x="16744" y="10082"/>
                  <a:pt x="16463" y="10133"/>
                </a:cubicBezTo>
                <a:cubicBezTo>
                  <a:pt x="16363" y="10151"/>
                  <a:pt x="16293" y="10194"/>
                  <a:pt x="16306" y="10227"/>
                </a:cubicBezTo>
                <a:cubicBezTo>
                  <a:pt x="16336" y="10302"/>
                  <a:pt x="16832" y="10320"/>
                  <a:pt x="16889" y="10248"/>
                </a:cubicBezTo>
                <a:cubicBezTo>
                  <a:pt x="16911" y="10220"/>
                  <a:pt x="17019" y="10197"/>
                  <a:pt x="17131" y="10197"/>
                </a:cubicBezTo>
                <a:cubicBezTo>
                  <a:pt x="17329" y="10197"/>
                  <a:pt x="17332" y="10194"/>
                  <a:pt x="17194" y="10076"/>
                </a:cubicBezTo>
                <a:cubicBezTo>
                  <a:pt x="17116" y="10009"/>
                  <a:pt x="16987" y="9952"/>
                  <a:pt x="16908" y="9952"/>
                </a:cubicBezTo>
                <a:cubicBezTo>
                  <a:pt x="16702" y="9952"/>
                  <a:pt x="16501" y="9687"/>
                  <a:pt x="16576" y="9515"/>
                </a:cubicBezTo>
                <a:cubicBezTo>
                  <a:pt x="16609" y="9438"/>
                  <a:pt x="16641" y="9294"/>
                  <a:pt x="16646" y="9194"/>
                </a:cubicBezTo>
                <a:cubicBezTo>
                  <a:pt x="16652" y="9094"/>
                  <a:pt x="16701" y="8948"/>
                  <a:pt x="16756" y="8870"/>
                </a:cubicBezTo>
                <a:cubicBezTo>
                  <a:pt x="16840" y="8750"/>
                  <a:pt x="16832" y="8711"/>
                  <a:pt x="16717" y="8612"/>
                </a:cubicBezTo>
                <a:cubicBezTo>
                  <a:pt x="16642" y="8548"/>
                  <a:pt x="16611" y="8494"/>
                  <a:pt x="16646" y="8494"/>
                </a:cubicBezTo>
                <a:cubicBezTo>
                  <a:pt x="16682" y="8494"/>
                  <a:pt x="16630" y="8432"/>
                  <a:pt x="16533" y="8352"/>
                </a:cubicBezTo>
                <a:cubicBezTo>
                  <a:pt x="16373" y="8219"/>
                  <a:pt x="16368" y="8197"/>
                  <a:pt x="16486" y="8145"/>
                </a:cubicBezTo>
                <a:cubicBezTo>
                  <a:pt x="16573" y="8108"/>
                  <a:pt x="16609" y="8033"/>
                  <a:pt x="16592" y="7915"/>
                </a:cubicBezTo>
                <a:lnTo>
                  <a:pt x="16564" y="7736"/>
                </a:lnTo>
                <a:lnTo>
                  <a:pt x="16365" y="7903"/>
                </a:lnTo>
                <a:cubicBezTo>
                  <a:pt x="16212" y="8027"/>
                  <a:pt x="16140" y="8050"/>
                  <a:pt x="16072" y="7997"/>
                </a:cubicBezTo>
                <a:cubicBezTo>
                  <a:pt x="15967" y="7915"/>
                  <a:pt x="15899" y="7952"/>
                  <a:pt x="15868" y="8109"/>
                </a:cubicBezTo>
                <a:cubicBezTo>
                  <a:pt x="15855" y="8180"/>
                  <a:pt x="15777" y="8224"/>
                  <a:pt x="15657" y="8227"/>
                </a:cubicBezTo>
                <a:cubicBezTo>
                  <a:pt x="15318" y="8236"/>
                  <a:pt x="15261" y="8252"/>
                  <a:pt x="15294" y="8327"/>
                </a:cubicBezTo>
                <a:cubicBezTo>
                  <a:pt x="15311" y="8368"/>
                  <a:pt x="15405" y="8416"/>
                  <a:pt x="15501" y="8433"/>
                </a:cubicBezTo>
                <a:cubicBezTo>
                  <a:pt x="15778" y="8484"/>
                  <a:pt x="15708" y="8564"/>
                  <a:pt x="15266" y="8709"/>
                </a:cubicBezTo>
                <a:cubicBezTo>
                  <a:pt x="14884" y="8835"/>
                  <a:pt x="14769" y="8841"/>
                  <a:pt x="13519" y="8815"/>
                </a:cubicBezTo>
                <a:cubicBezTo>
                  <a:pt x="12479" y="8793"/>
                  <a:pt x="12096" y="8809"/>
                  <a:pt x="11811" y="8879"/>
                </a:cubicBezTo>
                <a:cubicBezTo>
                  <a:pt x="11608" y="8928"/>
                  <a:pt x="11424" y="8952"/>
                  <a:pt x="11400" y="8933"/>
                </a:cubicBezTo>
                <a:cubicBezTo>
                  <a:pt x="11287" y="8845"/>
                  <a:pt x="11380" y="8492"/>
                  <a:pt x="11580" y="8248"/>
                </a:cubicBezTo>
                <a:cubicBezTo>
                  <a:pt x="11842" y="7930"/>
                  <a:pt x="12567" y="7397"/>
                  <a:pt x="13273" y="7006"/>
                </a:cubicBezTo>
                <a:cubicBezTo>
                  <a:pt x="13707" y="6766"/>
                  <a:pt x="13803" y="6738"/>
                  <a:pt x="13945" y="6797"/>
                </a:cubicBezTo>
                <a:cubicBezTo>
                  <a:pt x="14074" y="6851"/>
                  <a:pt x="14090" y="6883"/>
                  <a:pt x="14019" y="6948"/>
                </a:cubicBezTo>
                <a:cubicBezTo>
                  <a:pt x="13970" y="6995"/>
                  <a:pt x="13939" y="7078"/>
                  <a:pt x="13953" y="7133"/>
                </a:cubicBezTo>
                <a:cubicBezTo>
                  <a:pt x="13976" y="7221"/>
                  <a:pt x="14006" y="7217"/>
                  <a:pt x="14187" y="7106"/>
                </a:cubicBezTo>
                <a:cubicBezTo>
                  <a:pt x="14389" y="6983"/>
                  <a:pt x="14396" y="6984"/>
                  <a:pt x="14528" y="7097"/>
                </a:cubicBezTo>
                <a:cubicBezTo>
                  <a:pt x="14655" y="7206"/>
                  <a:pt x="14651" y="7215"/>
                  <a:pt x="14496" y="7279"/>
                </a:cubicBezTo>
                <a:cubicBezTo>
                  <a:pt x="14407" y="7316"/>
                  <a:pt x="14332" y="7403"/>
                  <a:pt x="14332" y="7473"/>
                </a:cubicBezTo>
                <a:cubicBezTo>
                  <a:pt x="14332" y="7594"/>
                  <a:pt x="14342" y="7593"/>
                  <a:pt x="14531" y="7497"/>
                </a:cubicBezTo>
                <a:cubicBezTo>
                  <a:pt x="14749" y="7387"/>
                  <a:pt x="14779" y="7413"/>
                  <a:pt x="14821" y="7730"/>
                </a:cubicBezTo>
                <a:cubicBezTo>
                  <a:pt x="14836" y="7845"/>
                  <a:pt x="14901" y="7923"/>
                  <a:pt x="15012" y="7955"/>
                </a:cubicBezTo>
                <a:cubicBezTo>
                  <a:pt x="15166" y="7998"/>
                  <a:pt x="15180" y="7983"/>
                  <a:pt x="15153" y="7815"/>
                </a:cubicBezTo>
                <a:cubicBezTo>
                  <a:pt x="15136" y="7713"/>
                  <a:pt x="15065" y="7599"/>
                  <a:pt x="14993" y="7558"/>
                </a:cubicBezTo>
                <a:cubicBezTo>
                  <a:pt x="14872" y="7489"/>
                  <a:pt x="14875" y="7475"/>
                  <a:pt x="15036" y="7388"/>
                </a:cubicBezTo>
                <a:lnTo>
                  <a:pt x="15212" y="7291"/>
                </a:lnTo>
                <a:lnTo>
                  <a:pt x="15001" y="7185"/>
                </a:lnTo>
                <a:cubicBezTo>
                  <a:pt x="14802" y="7084"/>
                  <a:pt x="14796" y="7071"/>
                  <a:pt x="14926" y="6997"/>
                </a:cubicBezTo>
                <a:cubicBezTo>
                  <a:pt x="15089" y="6905"/>
                  <a:pt x="15106" y="6923"/>
                  <a:pt x="14621" y="6706"/>
                </a:cubicBezTo>
                <a:cubicBezTo>
                  <a:pt x="14282" y="6554"/>
                  <a:pt x="14255" y="6526"/>
                  <a:pt x="14363" y="6442"/>
                </a:cubicBezTo>
                <a:cubicBezTo>
                  <a:pt x="14429" y="6391"/>
                  <a:pt x="14688" y="6316"/>
                  <a:pt x="14938" y="6276"/>
                </a:cubicBezTo>
                <a:cubicBezTo>
                  <a:pt x="15364" y="6207"/>
                  <a:pt x="15398" y="6212"/>
                  <a:pt x="15520" y="6330"/>
                </a:cubicBezTo>
                <a:cubicBezTo>
                  <a:pt x="15634" y="6441"/>
                  <a:pt x="15636" y="6472"/>
                  <a:pt x="15540" y="6579"/>
                </a:cubicBezTo>
                <a:cubicBezTo>
                  <a:pt x="15479" y="6646"/>
                  <a:pt x="15431" y="6767"/>
                  <a:pt x="15431" y="6848"/>
                </a:cubicBezTo>
                <a:cubicBezTo>
                  <a:pt x="15431" y="6992"/>
                  <a:pt x="15437" y="6993"/>
                  <a:pt x="15587" y="6888"/>
                </a:cubicBezTo>
                <a:cubicBezTo>
                  <a:pt x="15737" y="6783"/>
                  <a:pt x="15744" y="6785"/>
                  <a:pt x="15814" y="6927"/>
                </a:cubicBezTo>
                <a:cubicBezTo>
                  <a:pt x="15853" y="7008"/>
                  <a:pt x="15940" y="7110"/>
                  <a:pt x="16009" y="7155"/>
                </a:cubicBezTo>
                <a:cubicBezTo>
                  <a:pt x="16120" y="7226"/>
                  <a:pt x="16134" y="7211"/>
                  <a:pt x="16134" y="7027"/>
                </a:cubicBezTo>
                <a:cubicBezTo>
                  <a:pt x="16134" y="6913"/>
                  <a:pt x="16096" y="6788"/>
                  <a:pt x="16048" y="6752"/>
                </a:cubicBezTo>
                <a:cubicBezTo>
                  <a:pt x="15985" y="6702"/>
                  <a:pt x="16011" y="6663"/>
                  <a:pt x="16142" y="6609"/>
                </a:cubicBezTo>
                <a:lnTo>
                  <a:pt x="16318" y="6536"/>
                </a:lnTo>
                <a:lnTo>
                  <a:pt x="16107" y="6452"/>
                </a:lnTo>
                <a:cubicBezTo>
                  <a:pt x="15990" y="6404"/>
                  <a:pt x="15912" y="6341"/>
                  <a:pt x="15935" y="6312"/>
                </a:cubicBezTo>
                <a:cubicBezTo>
                  <a:pt x="15958" y="6284"/>
                  <a:pt x="16395" y="6263"/>
                  <a:pt x="16904" y="6264"/>
                </a:cubicBezTo>
                <a:cubicBezTo>
                  <a:pt x="17596" y="6265"/>
                  <a:pt x="17887" y="6241"/>
                  <a:pt x="18065" y="6170"/>
                </a:cubicBezTo>
                <a:cubicBezTo>
                  <a:pt x="18223" y="6107"/>
                  <a:pt x="18331" y="6094"/>
                  <a:pt x="18382" y="6133"/>
                </a:cubicBezTo>
                <a:cubicBezTo>
                  <a:pt x="18433" y="6173"/>
                  <a:pt x="18494" y="6163"/>
                  <a:pt x="18558" y="6103"/>
                </a:cubicBezTo>
                <a:cubicBezTo>
                  <a:pt x="18633" y="6033"/>
                  <a:pt x="18689" y="6027"/>
                  <a:pt x="18796" y="6079"/>
                </a:cubicBezTo>
                <a:cubicBezTo>
                  <a:pt x="18954" y="6155"/>
                  <a:pt x="19227" y="6100"/>
                  <a:pt x="19152" y="6006"/>
                </a:cubicBezTo>
                <a:cubicBezTo>
                  <a:pt x="19125" y="5972"/>
                  <a:pt x="19197" y="5916"/>
                  <a:pt x="19312" y="5882"/>
                </a:cubicBezTo>
                <a:cubicBezTo>
                  <a:pt x="19485" y="5831"/>
                  <a:pt x="19505" y="5807"/>
                  <a:pt x="19426" y="5733"/>
                </a:cubicBezTo>
                <a:cubicBezTo>
                  <a:pt x="19348" y="5661"/>
                  <a:pt x="19358" y="5636"/>
                  <a:pt x="19477" y="5603"/>
                </a:cubicBezTo>
                <a:cubicBezTo>
                  <a:pt x="19557" y="5581"/>
                  <a:pt x="19685" y="5521"/>
                  <a:pt x="19762" y="5470"/>
                </a:cubicBezTo>
                <a:cubicBezTo>
                  <a:pt x="19893" y="5383"/>
                  <a:pt x="19887" y="5373"/>
                  <a:pt x="19652" y="5297"/>
                </a:cubicBezTo>
                <a:lnTo>
                  <a:pt x="19402" y="5215"/>
                </a:lnTo>
                <a:lnTo>
                  <a:pt x="19570" y="5076"/>
                </a:lnTo>
                <a:cubicBezTo>
                  <a:pt x="19663" y="4999"/>
                  <a:pt x="19738" y="4863"/>
                  <a:pt x="19738" y="4773"/>
                </a:cubicBezTo>
                <a:cubicBezTo>
                  <a:pt x="19738" y="4626"/>
                  <a:pt x="19721" y="4616"/>
                  <a:pt x="19586" y="4682"/>
                </a:cubicBezTo>
                <a:cubicBezTo>
                  <a:pt x="19503" y="4722"/>
                  <a:pt x="19401" y="4819"/>
                  <a:pt x="19355" y="4897"/>
                </a:cubicBezTo>
                <a:cubicBezTo>
                  <a:pt x="19285" y="5016"/>
                  <a:pt x="19245" y="5027"/>
                  <a:pt x="19113" y="4973"/>
                </a:cubicBezTo>
                <a:cubicBezTo>
                  <a:pt x="18978" y="4917"/>
                  <a:pt x="18957" y="4927"/>
                  <a:pt x="18957" y="5042"/>
                </a:cubicBezTo>
                <a:cubicBezTo>
                  <a:pt x="18957" y="5116"/>
                  <a:pt x="19009" y="5223"/>
                  <a:pt x="19074" y="5279"/>
                </a:cubicBezTo>
                <a:cubicBezTo>
                  <a:pt x="19180" y="5369"/>
                  <a:pt x="19178" y="5390"/>
                  <a:pt x="19043" y="5485"/>
                </a:cubicBezTo>
                <a:cubicBezTo>
                  <a:pt x="18898" y="5586"/>
                  <a:pt x="18888" y="5584"/>
                  <a:pt x="18804" y="5464"/>
                </a:cubicBezTo>
                <a:cubicBezTo>
                  <a:pt x="18756" y="5394"/>
                  <a:pt x="18664" y="5339"/>
                  <a:pt x="18601" y="5339"/>
                </a:cubicBezTo>
                <a:cubicBezTo>
                  <a:pt x="18448" y="5339"/>
                  <a:pt x="18453" y="5545"/>
                  <a:pt x="18609" y="5645"/>
                </a:cubicBezTo>
                <a:cubicBezTo>
                  <a:pt x="18719" y="5717"/>
                  <a:pt x="18714" y="5736"/>
                  <a:pt x="18550" y="5833"/>
                </a:cubicBezTo>
                <a:cubicBezTo>
                  <a:pt x="18305" y="5979"/>
                  <a:pt x="18263" y="5974"/>
                  <a:pt x="18167" y="5779"/>
                </a:cubicBezTo>
                <a:cubicBezTo>
                  <a:pt x="18097" y="5635"/>
                  <a:pt x="18073" y="5625"/>
                  <a:pt x="18011" y="5712"/>
                </a:cubicBezTo>
                <a:cubicBezTo>
                  <a:pt x="17970" y="5768"/>
                  <a:pt x="17945" y="5874"/>
                  <a:pt x="17956" y="5948"/>
                </a:cubicBezTo>
                <a:cubicBezTo>
                  <a:pt x="17985" y="6144"/>
                  <a:pt x="17597" y="6245"/>
                  <a:pt x="17385" y="6097"/>
                </a:cubicBezTo>
                <a:cubicBezTo>
                  <a:pt x="17201" y="5968"/>
                  <a:pt x="17255" y="5885"/>
                  <a:pt x="17522" y="5885"/>
                </a:cubicBezTo>
                <a:cubicBezTo>
                  <a:pt x="17692" y="5885"/>
                  <a:pt x="17706" y="5871"/>
                  <a:pt x="17624" y="5794"/>
                </a:cubicBezTo>
                <a:cubicBezTo>
                  <a:pt x="17570" y="5744"/>
                  <a:pt x="17467" y="5703"/>
                  <a:pt x="17393" y="5703"/>
                </a:cubicBezTo>
                <a:cubicBezTo>
                  <a:pt x="17206" y="5703"/>
                  <a:pt x="17139" y="5636"/>
                  <a:pt x="17237" y="5545"/>
                </a:cubicBezTo>
                <a:cubicBezTo>
                  <a:pt x="17298" y="5488"/>
                  <a:pt x="17380" y="5483"/>
                  <a:pt x="17553" y="5530"/>
                </a:cubicBezTo>
                <a:cubicBezTo>
                  <a:pt x="17726" y="5577"/>
                  <a:pt x="17816" y="5573"/>
                  <a:pt x="17905" y="5515"/>
                </a:cubicBezTo>
                <a:cubicBezTo>
                  <a:pt x="18009" y="5448"/>
                  <a:pt x="17990" y="5428"/>
                  <a:pt x="17772" y="5358"/>
                </a:cubicBezTo>
                <a:cubicBezTo>
                  <a:pt x="17536" y="5281"/>
                  <a:pt x="17530" y="5267"/>
                  <a:pt x="17651" y="5164"/>
                </a:cubicBezTo>
                <a:cubicBezTo>
                  <a:pt x="17722" y="5103"/>
                  <a:pt x="17780" y="4995"/>
                  <a:pt x="17780" y="4921"/>
                </a:cubicBezTo>
                <a:cubicBezTo>
                  <a:pt x="17780" y="4838"/>
                  <a:pt x="17848" y="4769"/>
                  <a:pt x="17960" y="4736"/>
                </a:cubicBezTo>
                <a:cubicBezTo>
                  <a:pt x="18244" y="4652"/>
                  <a:pt x="18365" y="4506"/>
                  <a:pt x="18276" y="4352"/>
                </a:cubicBezTo>
                <a:cubicBezTo>
                  <a:pt x="18226" y="4265"/>
                  <a:pt x="18225" y="4166"/>
                  <a:pt x="18276" y="4061"/>
                </a:cubicBezTo>
                <a:cubicBezTo>
                  <a:pt x="18319" y="3972"/>
                  <a:pt x="18327" y="3845"/>
                  <a:pt x="18296" y="3782"/>
                </a:cubicBezTo>
                <a:cubicBezTo>
                  <a:pt x="18241" y="3671"/>
                  <a:pt x="18236" y="3672"/>
                  <a:pt x="18159" y="3779"/>
                </a:cubicBezTo>
                <a:cubicBezTo>
                  <a:pt x="18115" y="3840"/>
                  <a:pt x="18102" y="3956"/>
                  <a:pt x="18128" y="4036"/>
                </a:cubicBezTo>
                <a:cubicBezTo>
                  <a:pt x="18166" y="4155"/>
                  <a:pt x="18131" y="4199"/>
                  <a:pt x="17932" y="4279"/>
                </a:cubicBezTo>
                <a:cubicBezTo>
                  <a:pt x="17600" y="4412"/>
                  <a:pt x="17445" y="4356"/>
                  <a:pt x="17502" y="4124"/>
                </a:cubicBezTo>
                <a:cubicBezTo>
                  <a:pt x="17644" y="3556"/>
                  <a:pt x="17624" y="3553"/>
                  <a:pt x="17256" y="4091"/>
                </a:cubicBezTo>
                <a:cubicBezTo>
                  <a:pt x="16788" y="4775"/>
                  <a:pt x="15878" y="5513"/>
                  <a:pt x="15118" y="5821"/>
                </a:cubicBezTo>
                <a:cubicBezTo>
                  <a:pt x="14838" y="5935"/>
                  <a:pt x="14382" y="6145"/>
                  <a:pt x="14105" y="6288"/>
                </a:cubicBezTo>
                <a:cubicBezTo>
                  <a:pt x="13829" y="6431"/>
                  <a:pt x="13574" y="6532"/>
                  <a:pt x="13539" y="6515"/>
                </a:cubicBezTo>
                <a:cubicBezTo>
                  <a:pt x="13503" y="6498"/>
                  <a:pt x="13472" y="6227"/>
                  <a:pt x="13472" y="5912"/>
                </a:cubicBezTo>
                <a:cubicBezTo>
                  <a:pt x="13472" y="5494"/>
                  <a:pt x="13446" y="5340"/>
                  <a:pt x="13374" y="5339"/>
                </a:cubicBezTo>
                <a:cubicBezTo>
                  <a:pt x="13321" y="5339"/>
                  <a:pt x="13114" y="5207"/>
                  <a:pt x="12917" y="5048"/>
                </a:cubicBezTo>
                <a:cubicBezTo>
                  <a:pt x="12720" y="4890"/>
                  <a:pt x="12529" y="4757"/>
                  <a:pt x="12491" y="4752"/>
                </a:cubicBezTo>
                <a:cubicBezTo>
                  <a:pt x="12372" y="4733"/>
                  <a:pt x="12330" y="4550"/>
                  <a:pt x="12374" y="4255"/>
                </a:cubicBezTo>
                <a:cubicBezTo>
                  <a:pt x="12414" y="3984"/>
                  <a:pt x="12429" y="3970"/>
                  <a:pt x="12679" y="3952"/>
                </a:cubicBezTo>
                <a:cubicBezTo>
                  <a:pt x="13069" y="3923"/>
                  <a:pt x="13185" y="3974"/>
                  <a:pt x="13081" y="4124"/>
                </a:cubicBezTo>
                <a:cubicBezTo>
                  <a:pt x="12974" y="4280"/>
                  <a:pt x="13085" y="4479"/>
                  <a:pt x="13210" y="4355"/>
                </a:cubicBezTo>
                <a:cubicBezTo>
                  <a:pt x="13381" y="4184"/>
                  <a:pt x="13391" y="4065"/>
                  <a:pt x="13234" y="4000"/>
                </a:cubicBezTo>
                <a:cubicBezTo>
                  <a:pt x="13079" y="3936"/>
                  <a:pt x="13076" y="3933"/>
                  <a:pt x="13245" y="3748"/>
                </a:cubicBezTo>
                <a:lnTo>
                  <a:pt x="13417" y="3564"/>
                </a:lnTo>
                <a:lnTo>
                  <a:pt x="13230" y="3609"/>
                </a:lnTo>
                <a:cubicBezTo>
                  <a:pt x="13126" y="3634"/>
                  <a:pt x="12999" y="3701"/>
                  <a:pt x="12948" y="3755"/>
                </a:cubicBezTo>
                <a:cubicBezTo>
                  <a:pt x="12867" y="3840"/>
                  <a:pt x="12848" y="3831"/>
                  <a:pt x="12776" y="3685"/>
                </a:cubicBezTo>
                <a:cubicBezTo>
                  <a:pt x="12731" y="3593"/>
                  <a:pt x="12659" y="3515"/>
                  <a:pt x="12620" y="3515"/>
                </a:cubicBezTo>
                <a:cubicBezTo>
                  <a:pt x="12527" y="3515"/>
                  <a:pt x="12441" y="3695"/>
                  <a:pt x="12499" y="3767"/>
                </a:cubicBezTo>
                <a:cubicBezTo>
                  <a:pt x="12555" y="3837"/>
                  <a:pt x="12147" y="3958"/>
                  <a:pt x="12002" y="3915"/>
                </a:cubicBezTo>
                <a:cubicBezTo>
                  <a:pt x="11828" y="3863"/>
                  <a:pt x="12100" y="3566"/>
                  <a:pt x="12776" y="3064"/>
                </a:cubicBezTo>
                <a:cubicBezTo>
                  <a:pt x="13215" y="2738"/>
                  <a:pt x="13564" y="2546"/>
                  <a:pt x="14098" y="2339"/>
                </a:cubicBezTo>
                <a:cubicBezTo>
                  <a:pt x="14843" y="2050"/>
                  <a:pt x="15066" y="2007"/>
                  <a:pt x="15165" y="2130"/>
                </a:cubicBezTo>
                <a:cubicBezTo>
                  <a:pt x="15203" y="2178"/>
                  <a:pt x="15241" y="2158"/>
                  <a:pt x="15282" y="2073"/>
                </a:cubicBezTo>
                <a:cubicBezTo>
                  <a:pt x="15323" y="1986"/>
                  <a:pt x="15452" y="1928"/>
                  <a:pt x="15681" y="1888"/>
                </a:cubicBezTo>
                <a:lnTo>
                  <a:pt x="16017" y="1830"/>
                </a:lnTo>
                <a:lnTo>
                  <a:pt x="15728" y="1821"/>
                </a:lnTo>
                <a:cubicBezTo>
                  <a:pt x="15396" y="1814"/>
                  <a:pt x="15300" y="1742"/>
                  <a:pt x="15474" y="1630"/>
                </a:cubicBezTo>
                <a:cubicBezTo>
                  <a:pt x="15540" y="1588"/>
                  <a:pt x="15576" y="1520"/>
                  <a:pt x="15556" y="1479"/>
                </a:cubicBezTo>
                <a:cubicBezTo>
                  <a:pt x="15535" y="1438"/>
                  <a:pt x="15577" y="1340"/>
                  <a:pt x="15646" y="1261"/>
                </a:cubicBezTo>
                <a:cubicBezTo>
                  <a:pt x="15714" y="1182"/>
                  <a:pt x="15743" y="1137"/>
                  <a:pt x="15708" y="1161"/>
                </a:cubicBezTo>
                <a:cubicBezTo>
                  <a:pt x="15674" y="1184"/>
                  <a:pt x="15577" y="1174"/>
                  <a:pt x="15493" y="1139"/>
                </a:cubicBezTo>
                <a:cubicBezTo>
                  <a:pt x="15359" y="1084"/>
                  <a:pt x="15352" y="1065"/>
                  <a:pt x="15450" y="976"/>
                </a:cubicBezTo>
                <a:cubicBezTo>
                  <a:pt x="15619" y="823"/>
                  <a:pt x="15675" y="664"/>
                  <a:pt x="15560" y="664"/>
                </a:cubicBezTo>
                <a:cubicBezTo>
                  <a:pt x="15505" y="664"/>
                  <a:pt x="15423" y="694"/>
                  <a:pt x="15376" y="730"/>
                </a:cubicBezTo>
                <a:cubicBezTo>
                  <a:pt x="15313" y="779"/>
                  <a:pt x="15262" y="750"/>
                  <a:pt x="15184" y="624"/>
                </a:cubicBezTo>
                <a:cubicBezTo>
                  <a:pt x="15048" y="404"/>
                  <a:pt x="14933" y="421"/>
                  <a:pt x="14883" y="673"/>
                </a:cubicBezTo>
                <a:cubicBezTo>
                  <a:pt x="14858" y="799"/>
                  <a:pt x="14778" y="896"/>
                  <a:pt x="14664" y="939"/>
                </a:cubicBezTo>
                <a:cubicBezTo>
                  <a:pt x="14508" y="1000"/>
                  <a:pt x="14501" y="1018"/>
                  <a:pt x="14606" y="1085"/>
                </a:cubicBezTo>
                <a:cubicBezTo>
                  <a:pt x="14671" y="1127"/>
                  <a:pt x="14793" y="1148"/>
                  <a:pt x="14879" y="1130"/>
                </a:cubicBezTo>
                <a:cubicBezTo>
                  <a:pt x="14966" y="1113"/>
                  <a:pt x="15061" y="1126"/>
                  <a:pt x="15087" y="1158"/>
                </a:cubicBezTo>
                <a:cubicBezTo>
                  <a:pt x="15154" y="1242"/>
                  <a:pt x="14969" y="1389"/>
                  <a:pt x="14844" y="1352"/>
                </a:cubicBezTo>
                <a:cubicBezTo>
                  <a:pt x="14785" y="1334"/>
                  <a:pt x="14676" y="1347"/>
                  <a:pt x="14602" y="1379"/>
                </a:cubicBezTo>
                <a:cubicBezTo>
                  <a:pt x="14482" y="1431"/>
                  <a:pt x="14491" y="1449"/>
                  <a:pt x="14680" y="1545"/>
                </a:cubicBezTo>
                <a:lnTo>
                  <a:pt x="14891" y="1652"/>
                </a:lnTo>
                <a:lnTo>
                  <a:pt x="14672" y="1830"/>
                </a:lnTo>
                <a:cubicBezTo>
                  <a:pt x="14495" y="1975"/>
                  <a:pt x="13293" y="2508"/>
                  <a:pt x="13218" y="2476"/>
                </a:cubicBezTo>
                <a:cubicBezTo>
                  <a:pt x="13156" y="2449"/>
                  <a:pt x="12155" y="3234"/>
                  <a:pt x="11854" y="3545"/>
                </a:cubicBezTo>
                <a:cubicBezTo>
                  <a:pt x="11474" y="3936"/>
                  <a:pt x="10972" y="4664"/>
                  <a:pt x="10810" y="5064"/>
                </a:cubicBezTo>
                <a:cubicBezTo>
                  <a:pt x="10546" y="5712"/>
                  <a:pt x="10435" y="5391"/>
                  <a:pt x="10603" y="4464"/>
                </a:cubicBezTo>
                <a:cubicBezTo>
                  <a:pt x="10780" y="3486"/>
                  <a:pt x="11013" y="2793"/>
                  <a:pt x="11228" y="2606"/>
                </a:cubicBezTo>
                <a:cubicBezTo>
                  <a:pt x="11324" y="2523"/>
                  <a:pt x="11455" y="2397"/>
                  <a:pt x="11518" y="2330"/>
                </a:cubicBezTo>
                <a:cubicBezTo>
                  <a:pt x="11621" y="2220"/>
                  <a:pt x="11620" y="2219"/>
                  <a:pt x="11502" y="2291"/>
                </a:cubicBezTo>
                <a:cubicBezTo>
                  <a:pt x="11315" y="2404"/>
                  <a:pt x="11262" y="2293"/>
                  <a:pt x="11353" y="1985"/>
                </a:cubicBezTo>
                <a:cubicBezTo>
                  <a:pt x="11396" y="1841"/>
                  <a:pt x="11434" y="1596"/>
                  <a:pt x="11435" y="1439"/>
                </a:cubicBezTo>
                <a:cubicBezTo>
                  <a:pt x="11438" y="1015"/>
                  <a:pt x="11548" y="835"/>
                  <a:pt x="11776" y="879"/>
                </a:cubicBezTo>
                <a:cubicBezTo>
                  <a:pt x="11917" y="906"/>
                  <a:pt x="11991" y="877"/>
                  <a:pt x="12092" y="758"/>
                </a:cubicBezTo>
                <a:cubicBezTo>
                  <a:pt x="12223" y="603"/>
                  <a:pt x="12221" y="603"/>
                  <a:pt x="11998" y="603"/>
                </a:cubicBezTo>
                <a:cubicBezTo>
                  <a:pt x="11715" y="603"/>
                  <a:pt x="11658" y="557"/>
                  <a:pt x="11768" y="421"/>
                </a:cubicBezTo>
                <a:cubicBezTo>
                  <a:pt x="11833" y="341"/>
                  <a:pt x="11827" y="265"/>
                  <a:pt x="11752" y="124"/>
                </a:cubicBezTo>
                <a:lnTo>
                  <a:pt x="11686" y="0"/>
                </a:lnTo>
                <a:close/>
                <a:moveTo>
                  <a:pt x="10161" y="79"/>
                </a:moveTo>
                <a:cubicBezTo>
                  <a:pt x="10136" y="78"/>
                  <a:pt x="10123" y="108"/>
                  <a:pt x="10095" y="167"/>
                </a:cubicBezTo>
                <a:cubicBezTo>
                  <a:pt x="10046" y="268"/>
                  <a:pt x="9994" y="280"/>
                  <a:pt x="9762" y="239"/>
                </a:cubicBezTo>
                <a:cubicBezTo>
                  <a:pt x="9496" y="193"/>
                  <a:pt x="9492" y="196"/>
                  <a:pt x="9575" y="336"/>
                </a:cubicBezTo>
                <a:cubicBezTo>
                  <a:pt x="9639" y="446"/>
                  <a:pt x="9720" y="479"/>
                  <a:pt x="9915" y="479"/>
                </a:cubicBezTo>
                <a:cubicBezTo>
                  <a:pt x="10201" y="479"/>
                  <a:pt x="10285" y="537"/>
                  <a:pt x="10185" y="664"/>
                </a:cubicBezTo>
                <a:cubicBezTo>
                  <a:pt x="10145" y="713"/>
                  <a:pt x="10150" y="796"/>
                  <a:pt x="10196" y="864"/>
                </a:cubicBezTo>
                <a:cubicBezTo>
                  <a:pt x="10240" y="927"/>
                  <a:pt x="10303" y="956"/>
                  <a:pt x="10337" y="927"/>
                </a:cubicBezTo>
                <a:cubicBezTo>
                  <a:pt x="10442" y="838"/>
                  <a:pt x="10498" y="550"/>
                  <a:pt x="10419" y="512"/>
                </a:cubicBezTo>
                <a:cubicBezTo>
                  <a:pt x="10378" y="492"/>
                  <a:pt x="10367" y="435"/>
                  <a:pt x="10392" y="385"/>
                </a:cubicBezTo>
                <a:cubicBezTo>
                  <a:pt x="10417" y="335"/>
                  <a:pt x="10373" y="237"/>
                  <a:pt x="10294" y="170"/>
                </a:cubicBezTo>
                <a:cubicBezTo>
                  <a:pt x="10223" y="109"/>
                  <a:pt x="10186" y="79"/>
                  <a:pt x="10161" y="79"/>
                </a:cubicBezTo>
                <a:close/>
                <a:moveTo>
                  <a:pt x="6162" y="461"/>
                </a:moveTo>
                <a:lnTo>
                  <a:pt x="6096" y="600"/>
                </a:lnTo>
                <a:cubicBezTo>
                  <a:pt x="6054" y="687"/>
                  <a:pt x="6062" y="768"/>
                  <a:pt x="6115" y="818"/>
                </a:cubicBezTo>
                <a:cubicBezTo>
                  <a:pt x="6180" y="878"/>
                  <a:pt x="6160" y="918"/>
                  <a:pt x="6041" y="976"/>
                </a:cubicBezTo>
                <a:cubicBezTo>
                  <a:pt x="5845" y="1071"/>
                  <a:pt x="5959" y="1209"/>
                  <a:pt x="6232" y="1209"/>
                </a:cubicBezTo>
                <a:cubicBezTo>
                  <a:pt x="6332" y="1209"/>
                  <a:pt x="6431" y="1233"/>
                  <a:pt x="6455" y="1264"/>
                </a:cubicBezTo>
                <a:cubicBezTo>
                  <a:pt x="6527" y="1353"/>
                  <a:pt x="6805" y="1265"/>
                  <a:pt x="6858" y="1136"/>
                </a:cubicBezTo>
                <a:cubicBezTo>
                  <a:pt x="6924" y="974"/>
                  <a:pt x="6838" y="925"/>
                  <a:pt x="6651" y="1015"/>
                </a:cubicBezTo>
                <a:cubicBezTo>
                  <a:pt x="6523" y="1077"/>
                  <a:pt x="6489" y="1073"/>
                  <a:pt x="6451" y="997"/>
                </a:cubicBezTo>
                <a:cubicBezTo>
                  <a:pt x="6426" y="946"/>
                  <a:pt x="6426" y="863"/>
                  <a:pt x="6451" y="812"/>
                </a:cubicBezTo>
                <a:cubicBezTo>
                  <a:pt x="6477" y="760"/>
                  <a:pt x="6424" y="664"/>
                  <a:pt x="6330" y="591"/>
                </a:cubicBezTo>
                <a:lnTo>
                  <a:pt x="6162" y="461"/>
                </a:lnTo>
                <a:close/>
                <a:moveTo>
                  <a:pt x="7655" y="955"/>
                </a:moveTo>
                <a:cubicBezTo>
                  <a:pt x="7630" y="962"/>
                  <a:pt x="7623" y="996"/>
                  <a:pt x="7616" y="1064"/>
                </a:cubicBezTo>
                <a:cubicBezTo>
                  <a:pt x="7606" y="1158"/>
                  <a:pt x="7664" y="1241"/>
                  <a:pt x="7792" y="1306"/>
                </a:cubicBezTo>
                <a:cubicBezTo>
                  <a:pt x="8021" y="1422"/>
                  <a:pt x="7984" y="1512"/>
                  <a:pt x="7702" y="1512"/>
                </a:cubicBezTo>
                <a:cubicBezTo>
                  <a:pt x="7536" y="1512"/>
                  <a:pt x="7515" y="1528"/>
                  <a:pt x="7593" y="1600"/>
                </a:cubicBezTo>
                <a:cubicBezTo>
                  <a:pt x="7644" y="1648"/>
                  <a:pt x="7782" y="1698"/>
                  <a:pt x="7898" y="1712"/>
                </a:cubicBezTo>
                <a:cubicBezTo>
                  <a:pt x="8013" y="1726"/>
                  <a:pt x="8119" y="1740"/>
                  <a:pt x="8132" y="1745"/>
                </a:cubicBezTo>
                <a:cubicBezTo>
                  <a:pt x="8146" y="1750"/>
                  <a:pt x="8129" y="1727"/>
                  <a:pt x="8101" y="1691"/>
                </a:cubicBezTo>
                <a:cubicBezTo>
                  <a:pt x="8073" y="1655"/>
                  <a:pt x="8120" y="1611"/>
                  <a:pt x="8206" y="1594"/>
                </a:cubicBezTo>
                <a:cubicBezTo>
                  <a:pt x="8384" y="1558"/>
                  <a:pt x="8499" y="1270"/>
                  <a:pt x="8335" y="1270"/>
                </a:cubicBezTo>
                <a:cubicBezTo>
                  <a:pt x="8279" y="1270"/>
                  <a:pt x="8210" y="1299"/>
                  <a:pt x="8183" y="1333"/>
                </a:cubicBezTo>
                <a:cubicBezTo>
                  <a:pt x="8113" y="1421"/>
                  <a:pt x="7988" y="1343"/>
                  <a:pt x="7988" y="1212"/>
                </a:cubicBezTo>
                <a:cubicBezTo>
                  <a:pt x="7988" y="1151"/>
                  <a:pt x="7906" y="1062"/>
                  <a:pt x="7808" y="1012"/>
                </a:cubicBezTo>
                <a:cubicBezTo>
                  <a:pt x="7723" y="969"/>
                  <a:pt x="7681" y="948"/>
                  <a:pt x="7655" y="955"/>
                </a:cubicBezTo>
                <a:close/>
                <a:moveTo>
                  <a:pt x="12944" y="1461"/>
                </a:moveTo>
                <a:cubicBezTo>
                  <a:pt x="12923" y="1467"/>
                  <a:pt x="12908" y="1508"/>
                  <a:pt x="12882" y="1588"/>
                </a:cubicBezTo>
                <a:cubicBezTo>
                  <a:pt x="12852" y="1680"/>
                  <a:pt x="12853" y="1802"/>
                  <a:pt x="12882" y="1861"/>
                </a:cubicBezTo>
                <a:cubicBezTo>
                  <a:pt x="12931" y="1960"/>
                  <a:pt x="12942" y="1958"/>
                  <a:pt x="13046" y="1848"/>
                </a:cubicBezTo>
                <a:cubicBezTo>
                  <a:pt x="13185" y="1703"/>
                  <a:pt x="13184" y="1685"/>
                  <a:pt x="13046" y="1539"/>
                </a:cubicBezTo>
                <a:cubicBezTo>
                  <a:pt x="12993" y="1483"/>
                  <a:pt x="12966" y="1454"/>
                  <a:pt x="12944" y="1461"/>
                </a:cubicBezTo>
                <a:close/>
                <a:moveTo>
                  <a:pt x="16392" y="1527"/>
                </a:moveTo>
                <a:cubicBezTo>
                  <a:pt x="16324" y="1535"/>
                  <a:pt x="16248" y="1587"/>
                  <a:pt x="16205" y="1679"/>
                </a:cubicBezTo>
                <a:cubicBezTo>
                  <a:pt x="16150" y="1794"/>
                  <a:pt x="16167" y="1817"/>
                  <a:pt x="16314" y="1818"/>
                </a:cubicBezTo>
                <a:cubicBezTo>
                  <a:pt x="16410" y="1819"/>
                  <a:pt x="16559" y="1860"/>
                  <a:pt x="16642" y="1909"/>
                </a:cubicBezTo>
                <a:cubicBezTo>
                  <a:pt x="16815" y="2010"/>
                  <a:pt x="17044" y="2027"/>
                  <a:pt x="17112" y="1942"/>
                </a:cubicBezTo>
                <a:cubicBezTo>
                  <a:pt x="17174" y="1863"/>
                  <a:pt x="16847" y="1695"/>
                  <a:pt x="16709" y="1736"/>
                </a:cubicBezTo>
                <a:cubicBezTo>
                  <a:pt x="16637" y="1758"/>
                  <a:pt x="16581" y="1723"/>
                  <a:pt x="16553" y="1639"/>
                </a:cubicBezTo>
                <a:cubicBezTo>
                  <a:pt x="16524" y="1556"/>
                  <a:pt x="16461" y="1519"/>
                  <a:pt x="16392" y="1527"/>
                </a:cubicBezTo>
                <a:close/>
                <a:moveTo>
                  <a:pt x="7171" y="1600"/>
                </a:moveTo>
                <a:cubicBezTo>
                  <a:pt x="7161" y="1598"/>
                  <a:pt x="7147" y="1599"/>
                  <a:pt x="7131" y="1603"/>
                </a:cubicBezTo>
                <a:cubicBezTo>
                  <a:pt x="7110" y="1608"/>
                  <a:pt x="7084" y="1619"/>
                  <a:pt x="7049" y="1633"/>
                </a:cubicBezTo>
                <a:cubicBezTo>
                  <a:pt x="6957" y="1672"/>
                  <a:pt x="6893" y="1762"/>
                  <a:pt x="6893" y="1852"/>
                </a:cubicBezTo>
                <a:cubicBezTo>
                  <a:pt x="6893" y="1985"/>
                  <a:pt x="6912" y="1993"/>
                  <a:pt x="7049" y="1936"/>
                </a:cubicBezTo>
                <a:cubicBezTo>
                  <a:pt x="7142" y="1898"/>
                  <a:pt x="7206" y="1811"/>
                  <a:pt x="7206" y="1721"/>
                </a:cubicBezTo>
                <a:cubicBezTo>
                  <a:pt x="7206" y="1646"/>
                  <a:pt x="7201" y="1607"/>
                  <a:pt x="7171" y="1600"/>
                </a:cubicBezTo>
                <a:close/>
                <a:moveTo>
                  <a:pt x="11955" y="1667"/>
                </a:moveTo>
                <a:cubicBezTo>
                  <a:pt x="11933" y="1661"/>
                  <a:pt x="11894" y="1676"/>
                  <a:pt x="11826" y="1709"/>
                </a:cubicBezTo>
                <a:cubicBezTo>
                  <a:pt x="11725" y="1758"/>
                  <a:pt x="11672" y="1848"/>
                  <a:pt x="11674" y="1967"/>
                </a:cubicBezTo>
                <a:lnTo>
                  <a:pt x="11674" y="2152"/>
                </a:lnTo>
                <a:lnTo>
                  <a:pt x="11830" y="2006"/>
                </a:lnTo>
                <a:cubicBezTo>
                  <a:pt x="11915" y="1927"/>
                  <a:pt x="11983" y="1812"/>
                  <a:pt x="11983" y="1748"/>
                </a:cubicBezTo>
                <a:cubicBezTo>
                  <a:pt x="11983" y="1698"/>
                  <a:pt x="11978" y="1672"/>
                  <a:pt x="11955" y="1667"/>
                </a:cubicBezTo>
                <a:close/>
                <a:moveTo>
                  <a:pt x="10036" y="1818"/>
                </a:moveTo>
                <a:cubicBezTo>
                  <a:pt x="9943" y="1810"/>
                  <a:pt x="9868" y="1836"/>
                  <a:pt x="9868" y="1897"/>
                </a:cubicBezTo>
                <a:cubicBezTo>
                  <a:pt x="9868" y="2007"/>
                  <a:pt x="10032" y="2118"/>
                  <a:pt x="10188" y="2118"/>
                </a:cubicBezTo>
                <a:cubicBezTo>
                  <a:pt x="10261" y="2118"/>
                  <a:pt x="10361" y="2162"/>
                  <a:pt x="10415" y="2212"/>
                </a:cubicBezTo>
                <a:cubicBezTo>
                  <a:pt x="10498" y="2289"/>
                  <a:pt x="10475" y="2313"/>
                  <a:pt x="10267" y="2370"/>
                </a:cubicBezTo>
                <a:cubicBezTo>
                  <a:pt x="10062" y="2425"/>
                  <a:pt x="10039" y="2451"/>
                  <a:pt x="10118" y="2524"/>
                </a:cubicBezTo>
                <a:cubicBezTo>
                  <a:pt x="10176" y="2579"/>
                  <a:pt x="10273" y="2600"/>
                  <a:pt x="10372" y="2576"/>
                </a:cubicBezTo>
                <a:cubicBezTo>
                  <a:pt x="10461" y="2554"/>
                  <a:pt x="10579" y="2533"/>
                  <a:pt x="10634" y="2530"/>
                </a:cubicBezTo>
                <a:cubicBezTo>
                  <a:pt x="10702" y="2526"/>
                  <a:pt x="10712" y="2506"/>
                  <a:pt x="10658" y="2464"/>
                </a:cubicBezTo>
                <a:cubicBezTo>
                  <a:pt x="10603" y="2422"/>
                  <a:pt x="10615" y="2367"/>
                  <a:pt x="10701" y="2294"/>
                </a:cubicBezTo>
                <a:cubicBezTo>
                  <a:pt x="10785" y="2221"/>
                  <a:pt x="10810" y="2133"/>
                  <a:pt x="10775" y="2024"/>
                </a:cubicBezTo>
                <a:cubicBezTo>
                  <a:pt x="10726" y="1875"/>
                  <a:pt x="10714" y="1871"/>
                  <a:pt x="10587" y="1961"/>
                </a:cubicBezTo>
                <a:cubicBezTo>
                  <a:pt x="10461" y="2049"/>
                  <a:pt x="10439" y="2046"/>
                  <a:pt x="10317" y="1936"/>
                </a:cubicBezTo>
                <a:cubicBezTo>
                  <a:pt x="10243" y="1869"/>
                  <a:pt x="10129" y="1827"/>
                  <a:pt x="10036" y="1818"/>
                </a:cubicBezTo>
                <a:close/>
                <a:moveTo>
                  <a:pt x="8167" y="1900"/>
                </a:moveTo>
                <a:cubicBezTo>
                  <a:pt x="8159" y="1906"/>
                  <a:pt x="8154" y="1928"/>
                  <a:pt x="8152" y="1964"/>
                </a:cubicBezTo>
                <a:cubicBezTo>
                  <a:pt x="8148" y="2028"/>
                  <a:pt x="8165" y="2063"/>
                  <a:pt x="8191" y="2042"/>
                </a:cubicBezTo>
                <a:cubicBezTo>
                  <a:pt x="8217" y="2022"/>
                  <a:pt x="8221" y="1971"/>
                  <a:pt x="8199" y="1927"/>
                </a:cubicBezTo>
                <a:cubicBezTo>
                  <a:pt x="8186" y="1903"/>
                  <a:pt x="8176" y="1894"/>
                  <a:pt x="8167" y="1900"/>
                </a:cubicBezTo>
                <a:close/>
                <a:moveTo>
                  <a:pt x="12929" y="2015"/>
                </a:moveTo>
                <a:cubicBezTo>
                  <a:pt x="12491" y="2010"/>
                  <a:pt x="12470" y="2019"/>
                  <a:pt x="12557" y="2127"/>
                </a:cubicBezTo>
                <a:cubicBezTo>
                  <a:pt x="12608" y="2191"/>
                  <a:pt x="12711" y="2242"/>
                  <a:pt x="12788" y="2242"/>
                </a:cubicBezTo>
                <a:cubicBezTo>
                  <a:pt x="12865" y="2242"/>
                  <a:pt x="12948" y="2282"/>
                  <a:pt x="12972" y="2330"/>
                </a:cubicBezTo>
                <a:cubicBezTo>
                  <a:pt x="13006" y="2399"/>
                  <a:pt x="13059" y="2384"/>
                  <a:pt x="13206" y="2261"/>
                </a:cubicBezTo>
                <a:cubicBezTo>
                  <a:pt x="13310" y="2174"/>
                  <a:pt x="13394" y="2086"/>
                  <a:pt x="13394" y="2064"/>
                </a:cubicBezTo>
                <a:cubicBezTo>
                  <a:pt x="13394" y="2041"/>
                  <a:pt x="13185" y="2018"/>
                  <a:pt x="12929" y="2015"/>
                </a:cubicBezTo>
                <a:close/>
                <a:moveTo>
                  <a:pt x="15196" y="2270"/>
                </a:moveTo>
                <a:cubicBezTo>
                  <a:pt x="15153" y="2290"/>
                  <a:pt x="15118" y="2349"/>
                  <a:pt x="15118" y="2397"/>
                </a:cubicBezTo>
                <a:cubicBezTo>
                  <a:pt x="15118" y="2445"/>
                  <a:pt x="15153" y="2485"/>
                  <a:pt x="15196" y="2485"/>
                </a:cubicBezTo>
                <a:cubicBezTo>
                  <a:pt x="15239" y="2485"/>
                  <a:pt x="15274" y="2426"/>
                  <a:pt x="15274" y="2358"/>
                </a:cubicBezTo>
                <a:cubicBezTo>
                  <a:pt x="15274" y="2289"/>
                  <a:pt x="15239" y="2249"/>
                  <a:pt x="15196" y="2270"/>
                </a:cubicBezTo>
                <a:close/>
                <a:moveTo>
                  <a:pt x="3672" y="2424"/>
                </a:moveTo>
                <a:cubicBezTo>
                  <a:pt x="3585" y="2424"/>
                  <a:pt x="3536" y="2451"/>
                  <a:pt x="3562" y="2485"/>
                </a:cubicBezTo>
                <a:cubicBezTo>
                  <a:pt x="3647" y="2591"/>
                  <a:pt x="3524" y="2678"/>
                  <a:pt x="3402" y="2600"/>
                </a:cubicBezTo>
                <a:cubicBezTo>
                  <a:pt x="3339" y="2559"/>
                  <a:pt x="3202" y="2549"/>
                  <a:pt x="3082" y="2573"/>
                </a:cubicBezTo>
                <a:cubicBezTo>
                  <a:pt x="2845" y="2619"/>
                  <a:pt x="2916" y="2706"/>
                  <a:pt x="3211" y="2736"/>
                </a:cubicBezTo>
                <a:cubicBezTo>
                  <a:pt x="3395" y="2756"/>
                  <a:pt x="3438" y="2814"/>
                  <a:pt x="3574" y="3203"/>
                </a:cubicBezTo>
                <a:cubicBezTo>
                  <a:pt x="3617" y="3326"/>
                  <a:pt x="3758" y="3223"/>
                  <a:pt x="3758" y="3070"/>
                </a:cubicBezTo>
                <a:cubicBezTo>
                  <a:pt x="3758" y="2995"/>
                  <a:pt x="3718" y="2902"/>
                  <a:pt x="3668" y="2864"/>
                </a:cubicBezTo>
                <a:cubicBezTo>
                  <a:pt x="3600" y="2811"/>
                  <a:pt x="3627" y="2776"/>
                  <a:pt x="3781" y="2721"/>
                </a:cubicBezTo>
                <a:cubicBezTo>
                  <a:pt x="3949" y="2662"/>
                  <a:pt x="3974" y="2629"/>
                  <a:pt x="3910" y="2536"/>
                </a:cubicBezTo>
                <a:cubicBezTo>
                  <a:pt x="3867" y="2474"/>
                  <a:pt x="3759" y="2424"/>
                  <a:pt x="3672" y="2424"/>
                </a:cubicBezTo>
                <a:close/>
                <a:moveTo>
                  <a:pt x="18089" y="2515"/>
                </a:moveTo>
                <a:lnTo>
                  <a:pt x="17901" y="2691"/>
                </a:lnTo>
                <a:cubicBezTo>
                  <a:pt x="17742" y="2842"/>
                  <a:pt x="17693" y="2858"/>
                  <a:pt x="17588" y="2791"/>
                </a:cubicBezTo>
                <a:cubicBezTo>
                  <a:pt x="17482" y="2722"/>
                  <a:pt x="17467" y="2736"/>
                  <a:pt x="17467" y="2888"/>
                </a:cubicBezTo>
                <a:cubicBezTo>
                  <a:pt x="17467" y="2998"/>
                  <a:pt x="17524" y="3091"/>
                  <a:pt x="17624" y="3139"/>
                </a:cubicBezTo>
                <a:cubicBezTo>
                  <a:pt x="17749" y="3200"/>
                  <a:pt x="17765" y="3238"/>
                  <a:pt x="17702" y="3330"/>
                </a:cubicBezTo>
                <a:cubicBezTo>
                  <a:pt x="17658" y="3394"/>
                  <a:pt x="17624" y="3469"/>
                  <a:pt x="17624" y="3494"/>
                </a:cubicBezTo>
                <a:cubicBezTo>
                  <a:pt x="17624" y="3519"/>
                  <a:pt x="17667" y="3498"/>
                  <a:pt x="17721" y="3445"/>
                </a:cubicBezTo>
                <a:cubicBezTo>
                  <a:pt x="17775" y="3393"/>
                  <a:pt x="17924" y="3329"/>
                  <a:pt x="18054" y="3303"/>
                </a:cubicBezTo>
                <a:cubicBezTo>
                  <a:pt x="18243" y="3265"/>
                  <a:pt x="18258" y="3250"/>
                  <a:pt x="18132" y="3230"/>
                </a:cubicBezTo>
                <a:cubicBezTo>
                  <a:pt x="17767" y="3174"/>
                  <a:pt x="17748" y="3155"/>
                  <a:pt x="17925" y="3027"/>
                </a:cubicBezTo>
                <a:cubicBezTo>
                  <a:pt x="18032" y="2950"/>
                  <a:pt x="18094" y="2833"/>
                  <a:pt x="18093" y="2709"/>
                </a:cubicBezTo>
                <a:lnTo>
                  <a:pt x="18089" y="2515"/>
                </a:lnTo>
                <a:close/>
                <a:moveTo>
                  <a:pt x="15227" y="2612"/>
                </a:moveTo>
                <a:lnTo>
                  <a:pt x="14852" y="2912"/>
                </a:lnTo>
                <a:cubicBezTo>
                  <a:pt x="14647" y="3077"/>
                  <a:pt x="14455" y="3212"/>
                  <a:pt x="14426" y="3212"/>
                </a:cubicBezTo>
                <a:cubicBezTo>
                  <a:pt x="14397" y="3212"/>
                  <a:pt x="14386" y="3650"/>
                  <a:pt x="14399" y="4185"/>
                </a:cubicBezTo>
                <a:lnTo>
                  <a:pt x="14418" y="5155"/>
                </a:lnTo>
                <a:lnTo>
                  <a:pt x="15196" y="5155"/>
                </a:lnTo>
                <a:lnTo>
                  <a:pt x="15974" y="5155"/>
                </a:lnTo>
                <a:lnTo>
                  <a:pt x="15997" y="4200"/>
                </a:lnTo>
                <a:lnTo>
                  <a:pt x="16017" y="3242"/>
                </a:lnTo>
                <a:lnTo>
                  <a:pt x="15798" y="3112"/>
                </a:lnTo>
                <a:cubicBezTo>
                  <a:pt x="15676" y="3040"/>
                  <a:pt x="15495" y="2898"/>
                  <a:pt x="15399" y="2797"/>
                </a:cubicBezTo>
                <a:lnTo>
                  <a:pt x="15227" y="2612"/>
                </a:lnTo>
                <a:close/>
                <a:moveTo>
                  <a:pt x="9860" y="2882"/>
                </a:moveTo>
                <a:cubicBezTo>
                  <a:pt x="9780" y="2920"/>
                  <a:pt x="9765" y="3232"/>
                  <a:pt x="9841" y="3291"/>
                </a:cubicBezTo>
                <a:cubicBezTo>
                  <a:pt x="9921" y="3353"/>
                  <a:pt x="10024" y="3274"/>
                  <a:pt x="10024" y="3152"/>
                </a:cubicBezTo>
                <a:cubicBezTo>
                  <a:pt x="10024" y="2983"/>
                  <a:pt x="9940" y="2844"/>
                  <a:pt x="9860" y="2882"/>
                </a:cubicBezTo>
                <a:close/>
                <a:moveTo>
                  <a:pt x="3109" y="2921"/>
                </a:moveTo>
                <a:cubicBezTo>
                  <a:pt x="3014" y="2932"/>
                  <a:pt x="2907" y="3019"/>
                  <a:pt x="2847" y="3133"/>
                </a:cubicBezTo>
                <a:lnTo>
                  <a:pt x="2745" y="3327"/>
                </a:lnTo>
                <a:lnTo>
                  <a:pt x="2968" y="3267"/>
                </a:lnTo>
                <a:cubicBezTo>
                  <a:pt x="3250" y="3191"/>
                  <a:pt x="3372" y="2891"/>
                  <a:pt x="3109" y="2921"/>
                </a:cubicBezTo>
                <a:close/>
                <a:moveTo>
                  <a:pt x="21271" y="2939"/>
                </a:moveTo>
                <a:cubicBezTo>
                  <a:pt x="21225" y="2925"/>
                  <a:pt x="21109" y="2945"/>
                  <a:pt x="20923" y="3003"/>
                </a:cubicBezTo>
                <a:cubicBezTo>
                  <a:pt x="20709" y="3069"/>
                  <a:pt x="20598" y="3141"/>
                  <a:pt x="20598" y="3215"/>
                </a:cubicBezTo>
                <a:cubicBezTo>
                  <a:pt x="20598" y="3276"/>
                  <a:pt x="20522" y="3369"/>
                  <a:pt x="20426" y="3421"/>
                </a:cubicBezTo>
                <a:lnTo>
                  <a:pt x="20251" y="3515"/>
                </a:lnTo>
                <a:lnTo>
                  <a:pt x="20430" y="3515"/>
                </a:lnTo>
                <a:cubicBezTo>
                  <a:pt x="20544" y="3515"/>
                  <a:pt x="20631" y="3570"/>
                  <a:pt x="20677" y="3664"/>
                </a:cubicBezTo>
                <a:cubicBezTo>
                  <a:pt x="20716" y="3744"/>
                  <a:pt x="20792" y="3822"/>
                  <a:pt x="20849" y="3839"/>
                </a:cubicBezTo>
                <a:cubicBezTo>
                  <a:pt x="21022" y="3893"/>
                  <a:pt x="21372" y="3884"/>
                  <a:pt x="21419" y="3824"/>
                </a:cubicBezTo>
                <a:cubicBezTo>
                  <a:pt x="21444" y="3793"/>
                  <a:pt x="21384" y="3759"/>
                  <a:pt x="21286" y="3748"/>
                </a:cubicBezTo>
                <a:cubicBezTo>
                  <a:pt x="21038" y="3721"/>
                  <a:pt x="21030" y="3424"/>
                  <a:pt x="21279" y="3424"/>
                </a:cubicBezTo>
                <a:cubicBezTo>
                  <a:pt x="21372" y="3424"/>
                  <a:pt x="21473" y="3404"/>
                  <a:pt x="21505" y="3379"/>
                </a:cubicBezTo>
                <a:cubicBezTo>
                  <a:pt x="21538" y="3354"/>
                  <a:pt x="21473" y="3333"/>
                  <a:pt x="21361" y="3333"/>
                </a:cubicBezTo>
                <a:cubicBezTo>
                  <a:pt x="21091" y="3333"/>
                  <a:pt x="21023" y="3234"/>
                  <a:pt x="21193" y="3088"/>
                </a:cubicBezTo>
                <a:cubicBezTo>
                  <a:pt x="21291" y="3003"/>
                  <a:pt x="21316" y="2953"/>
                  <a:pt x="21271" y="2939"/>
                </a:cubicBezTo>
                <a:close/>
                <a:moveTo>
                  <a:pt x="1901" y="3230"/>
                </a:moveTo>
                <a:cubicBezTo>
                  <a:pt x="1881" y="3236"/>
                  <a:pt x="1878" y="3275"/>
                  <a:pt x="1878" y="3352"/>
                </a:cubicBezTo>
                <a:cubicBezTo>
                  <a:pt x="1878" y="3438"/>
                  <a:pt x="1917" y="3526"/>
                  <a:pt x="1964" y="3548"/>
                </a:cubicBezTo>
                <a:cubicBezTo>
                  <a:pt x="2024" y="3578"/>
                  <a:pt x="2024" y="3611"/>
                  <a:pt x="1960" y="3661"/>
                </a:cubicBezTo>
                <a:cubicBezTo>
                  <a:pt x="1892" y="3712"/>
                  <a:pt x="1816" y="3679"/>
                  <a:pt x="1659" y="3530"/>
                </a:cubicBezTo>
                <a:cubicBezTo>
                  <a:pt x="1461" y="3344"/>
                  <a:pt x="1174" y="3265"/>
                  <a:pt x="1174" y="3394"/>
                </a:cubicBezTo>
                <a:cubicBezTo>
                  <a:pt x="1174" y="3426"/>
                  <a:pt x="1265" y="3516"/>
                  <a:pt x="1377" y="3597"/>
                </a:cubicBezTo>
                <a:cubicBezTo>
                  <a:pt x="1522" y="3701"/>
                  <a:pt x="1554" y="3759"/>
                  <a:pt x="1487" y="3791"/>
                </a:cubicBezTo>
                <a:cubicBezTo>
                  <a:pt x="1414" y="3826"/>
                  <a:pt x="1417" y="3848"/>
                  <a:pt x="1498" y="3888"/>
                </a:cubicBezTo>
                <a:cubicBezTo>
                  <a:pt x="1654" y="3964"/>
                  <a:pt x="1768" y="3953"/>
                  <a:pt x="1878" y="3852"/>
                </a:cubicBezTo>
                <a:cubicBezTo>
                  <a:pt x="1931" y="3802"/>
                  <a:pt x="2013" y="3779"/>
                  <a:pt x="2057" y="3800"/>
                </a:cubicBezTo>
                <a:cubicBezTo>
                  <a:pt x="2103" y="3822"/>
                  <a:pt x="2114" y="3810"/>
                  <a:pt x="2085" y="3773"/>
                </a:cubicBezTo>
                <a:cubicBezTo>
                  <a:pt x="2056" y="3736"/>
                  <a:pt x="2068" y="3691"/>
                  <a:pt x="2112" y="3670"/>
                </a:cubicBezTo>
                <a:cubicBezTo>
                  <a:pt x="2242" y="3607"/>
                  <a:pt x="2206" y="3421"/>
                  <a:pt x="2038" y="3303"/>
                </a:cubicBezTo>
                <a:cubicBezTo>
                  <a:pt x="1961" y="3249"/>
                  <a:pt x="1921" y="3224"/>
                  <a:pt x="1901" y="3230"/>
                </a:cubicBezTo>
                <a:close/>
                <a:moveTo>
                  <a:pt x="3277" y="4282"/>
                </a:moveTo>
                <a:cubicBezTo>
                  <a:pt x="3301" y="4282"/>
                  <a:pt x="3326" y="4290"/>
                  <a:pt x="3351" y="4300"/>
                </a:cubicBezTo>
                <a:cubicBezTo>
                  <a:pt x="3424" y="4330"/>
                  <a:pt x="3692" y="4390"/>
                  <a:pt x="3946" y="4433"/>
                </a:cubicBezTo>
                <a:cubicBezTo>
                  <a:pt x="4270" y="4489"/>
                  <a:pt x="4420" y="4544"/>
                  <a:pt x="4446" y="4621"/>
                </a:cubicBezTo>
                <a:cubicBezTo>
                  <a:pt x="4492" y="4757"/>
                  <a:pt x="4589" y="4763"/>
                  <a:pt x="4653" y="4633"/>
                </a:cubicBezTo>
                <a:cubicBezTo>
                  <a:pt x="4695" y="4549"/>
                  <a:pt x="4798" y="4542"/>
                  <a:pt x="5423" y="4579"/>
                </a:cubicBezTo>
                <a:cubicBezTo>
                  <a:pt x="5907" y="4607"/>
                  <a:pt x="6177" y="4648"/>
                  <a:pt x="6236" y="4706"/>
                </a:cubicBezTo>
                <a:cubicBezTo>
                  <a:pt x="6313" y="4781"/>
                  <a:pt x="6331" y="4780"/>
                  <a:pt x="6373" y="4694"/>
                </a:cubicBezTo>
                <a:cubicBezTo>
                  <a:pt x="6414" y="4612"/>
                  <a:pt x="6512" y="4600"/>
                  <a:pt x="6913" y="4621"/>
                </a:cubicBezTo>
                <a:cubicBezTo>
                  <a:pt x="7468" y="4650"/>
                  <a:pt x="8450" y="4987"/>
                  <a:pt x="9121" y="5382"/>
                </a:cubicBezTo>
                <a:cubicBezTo>
                  <a:pt x="9462" y="5583"/>
                  <a:pt x="9585" y="5756"/>
                  <a:pt x="9360" y="5718"/>
                </a:cubicBezTo>
                <a:cubicBezTo>
                  <a:pt x="9317" y="5711"/>
                  <a:pt x="9176" y="5686"/>
                  <a:pt x="9047" y="5664"/>
                </a:cubicBezTo>
                <a:cubicBezTo>
                  <a:pt x="8812" y="5623"/>
                  <a:pt x="8813" y="5623"/>
                  <a:pt x="8961" y="5752"/>
                </a:cubicBezTo>
                <a:cubicBezTo>
                  <a:pt x="9094" y="5868"/>
                  <a:pt x="9092" y="5887"/>
                  <a:pt x="8977" y="5915"/>
                </a:cubicBezTo>
                <a:cubicBezTo>
                  <a:pt x="8541" y="6023"/>
                  <a:pt x="8564" y="6008"/>
                  <a:pt x="8719" y="6076"/>
                </a:cubicBezTo>
                <a:cubicBezTo>
                  <a:pt x="8850" y="6133"/>
                  <a:pt x="8844" y="6150"/>
                  <a:pt x="8640" y="6297"/>
                </a:cubicBezTo>
                <a:lnTo>
                  <a:pt x="8418" y="6455"/>
                </a:lnTo>
                <a:lnTo>
                  <a:pt x="8613" y="6491"/>
                </a:lnTo>
                <a:cubicBezTo>
                  <a:pt x="8779" y="6522"/>
                  <a:pt x="8807" y="6556"/>
                  <a:pt x="8785" y="6721"/>
                </a:cubicBezTo>
                <a:cubicBezTo>
                  <a:pt x="8771" y="6828"/>
                  <a:pt x="8799" y="6918"/>
                  <a:pt x="8844" y="6918"/>
                </a:cubicBezTo>
                <a:cubicBezTo>
                  <a:pt x="8946" y="6918"/>
                  <a:pt x="9094" y="6705"/>
                  <a:pt x="9066" y="6600"/>
                </a:cubicBezTo>
                <a:cubicBezTo>
                  <a:pt x="9054" y="6554"/>
                  <a:pt x="9137" y="6514"/>
                  <a:pt x="9262" y="6503"/>
                </a:cubicBezTo>
                <a:cubicBezTo>
                  <a:pt x="9449" y="6486"/>
                  <a:pt x="9466" y="6469"/>
                  <a:pt x="9395" y="6367"/>
                </a:cubicBezTo>
                <a:cubicBezTo>
                  <a:pt x="9332" y="6275"/>
                  <a:pt x="9340" y="6240"/>
                  <a:pt x="9434" y="6212"/>
                </a:cubicBezTo>
                <a:cubicBezTo>
                  <a:pt x="9572" y="6171"/>
                  <a:pt x="9594" y="6000"/>
                  <a:pt x="9473" y="5906"/>
                </a:cubicBezTo>
                <a:cubicBezTo>
                  <a:pt x="9416" y="5862"/>
                  <a:pt x="9433" y="5816"/>
                  <a:pt x="9524" y="5758"/>
                </a:cubicBezTo>
                <a:cubicBezTo>
                  <a:pt x="9640" y="5683"/>
                  <a:pt x="9687" y="5702"/>
                  <a:pt x="9938" y="5921"/>
                </a:cubicBezTo>
                <a:cubicBezTo>
                  <a:pt x="10192" y="6143"/>
                  <a:pt x="10223" y="6205"/>
                  <a:pt x="10220" y="6497"/>
                </a:cubicBezTo>
                <a:cubicBezTo>
                  <a:pt x="10218" y="6677"/>
                  <a:pt x="10186" y="6863"/>
                  <a:pt x="10149" y="6909"/>
                </a:cubicBezTo>
                <a:cubicBezTo>
                  <a:pt x="10105" y="6964"/>
                  <a:pt x="10127" y="7012"/>
                  <a:pt x="10212" y="7048"/>
                </a:cubicBezTo>
                <a:cubicBezTo>
                  <a:pt x="10389" y="7125"/>
                  <a:pt x="10374" y="7384"/>
                  <a:pt x="10188" y="7461"/>
                </a:cubicBezTo>
                <a:cubicBezTo>
                  <a:pt x="10105" y="7495"/>
                  <a:pt x="9881" y="7524"/>
                  <a:pt x="9692" y="7524"/>
                </a:cubicBezTo>
                <a:cubicBezTo>
                  <a:pt x="9503" y="7524"/>
                  <a:pt x="9015" y="7567"/>
                  <a:pt x="8609" y="7621"/>
                </a:cubicBezTo>
                <a:cubicBezTo>
                  <a:pt x="7755" y="7736"/>
                  <a:pt x="6118" y="7710"/>
                  <a:pt x="4845" y="7558"/>
                </a:cubicBezTo>
                <a:cubicBezTo>
                  <a:pt x="3875" y="7441"/>
                  <a:pt x="2244" y="7446"/>
                  <a:pt x="2304" y="7567"/>
                </a:cubicBezTo>
                <a:cubicBezTo>
                  <a:pt x="2326" y="7612"/>
                  <a:pt x="2285" y="7667"/>
                  <a:pt x="2210" y="7688"/>
                </a:cubicBezTo>
                <a:cubicBezTo>
                  <a:pt x="2135" y="7708"/>
                  <a:pt x="2020" y="7761"/>
                  <a:pt x="1952" y="7806"/>
                </a:cubicBezTo>
                <a:cubicBezTo>
                  <a:pt x="1884" y="7851"/>
                  <a:pt x="1801" y="7871"/>
                  <a:pt x="1772" y="7848"/>
                </a:cubicBezTo>
                <a:cubicBezTo>
                  <a:pt x="1743" y="7826"/>
                  <a:pt x="1721" y="7485"/>
                  <a:pt x="1721" y="7091"/>
                </a:cubicBezTo>
                <a:lnTo>
                  <a:pt x="1721" y="6376"/>
                </a:lnTo>
                <a:lnTo>
                  <a:pt x="1428" y="6145"/>
                </a:lnTo>
                <a:cubicBezTo>
                  <a:pt x="1266" y="6019"/>
                  <a:pt x="1100" y="5916"/>
                  <a:pt x="1057" y="5915"/>
                </a:cubicBezTo>
                <a:cubicBezTo>
                  <a:pt x="1013" y="5915"/>
                  <a:pt x="978" y="5743"/>
                  <a:pt x="978" y="5521"/>
                </a:cubicBezTo>
                <a:lnTo>
                  <a:pt x="978" y="5124"/>
                </a:lnTo>
                <a:lnTo>
                  <a:pt x="1545" y="5085"/>
                </a:lnTo>
                <a:cubicBezTo>
                  <a:pt x="1858" y="5063"/>
                  <a:pt x="2167" y="5031"/>
                  <a:pt x="2229" y="5012"/>
                </a:cubicBezTo>
                <a:cubicBezTo>
                  <a:pt x="2292" y="4993"/>
                  <a:pt x="2378" y="5025"/>
                  <a:pt x="2421" y="5082"/>
                </a:cubicBezTo>
                <a:cubicBezTo>
                  <a:pt x="2494" y="5179"/>
                  <a:pt x="2501" y="5181"/>
                  <a:pt x="2503" y="5085"/>
                </a:cubicBezTo>
                <a:cubicBezTo>
                  <a:pt x="2507" y="4927"/>
                  <a:pt x="2637" y="4898"/>
                  <a:pt x="2855" y="5009"/>
                </a:cubicBezTo>
                <a:cubicBezTo>
                  <a:pt x="3047" y="5106"/>
                  <a:pt x="3054" y="5105"/>
                  <a:pt x="3054" y="4973"/>
                </a:cubicBezTo>
                <a:cubicBezTo>
                  <a:pt x="3054" y="4897"/>
                  <a:pt x="2995" y="4802"/>
                  <a:pt x="2921" y="4761"/>
                </a:cubicBezTo>
                <a:cubicBezTo>
                  <a:pt x="2798" y="4691"/>
                  <a:pt x="2804" y="4666"/>
                  <a:pt x="3003" y="4464"/>
                </a:cubicBezTo>
                <a:cubicBezTo>
                  <a:pt x="3129" y="4336"/>
                  <a:pt x="3204" y="4283"/>
                  <a:pt x="3277" y="4282"/>
                </a:cubicBezTo>
                <a:close/>
                <a:moveTo>
                  <a:pt x="185" y="4670"/>
                </a:moveTo>
                <a:cubicBezTo>
                  <a:pt x="-14" y="4670"/>
                  <a:pt x="-62" y="4781"/>
                  <a:pt x="87" y="4897"/>
                </a:cubicBezTo>
                <a:cubicBezTo>
                  <a:pt x="137" y="4935"/>
                  <a:pt x="275" y="4961"/>
                  <a:pt x="392" y="4955"/>
                </a:cubicBezTo>
                <a:cubicBezTo>
                  <a:pt x="593" y="4943"/>
                  <a:pt x="595" y="4936"/>
                  <a:pt x="486" y="4806"/>
                </a:cubicBezTo>
                <a:cubicBezTo>
                  <a:pt x="420" y="4728"/>
                  <a:pt x="292" y="4670"/>
                  <a:pt x="185" y="4670"/>
                </a:cubicBezTo>
                <a:close/>
                <a:moveTo>
                  <a:pt x="6303" y="4942"/>
                </a:moveTo>
                <a:cubicBezTo>
                  <a:pt x="6289" y="4938"/>
                  <a:pt x="6279" y="4971"/>
                  <a:pt x="6279" y="5033"/>
                </a:cubicBezTo>
                <a:cubicBezTo>
                  <a:pt x="6279" y="5117"/>
                  <a:pt x="6297" y="5154"/>
                  <a:pt x="6318" y="5112"/>
                </a:cubicBezTo>
                <a:cubicBezTo>
                  <a:pt x="6340" y="5070"/>
                  <a:pt x="6340" y="4999"/>
                  <a:pt x="6318" y="4958"/>
                </a:cubicBezTo>
                <a:cubicBezTo>
                  <a:pt x="6313" y="4947"/>
                  <a:pt x="6307" y="4944"/>
                  <a:pt x="6303" y="4942"/>
                </a:cubicBezTo>
                <a:close/>
                <a:moveTo>
                  <a:pt x="6287" y="5227"/>
                </a:moveTo>
                <a:cubicBezTo>
                  <a:pt x="6278" y="5225"/>
                  <a:pt x="6274" y="5245"/>
                  <a:pt x="6271" y="5282"/>
                </a:cubicBezTo>
                <a:cubicBezTo>
                  <a:pt x="6268" y="5334"/>
                  <a:pt x="6119" y="5470"/>
                  <a:pt x="5939" y="5585"/>
                </a:cubicBezTo>
                <a:cubicBezTo>
                  <a:pt x="5760" y="5699"/>
                  <a:pt x="5557" y="5842"/>
                  <a:pt x="5490" y="5900"/>
                </a:cubicBezTo>
                <a:cubicBezTo>
                  <a:pt x="5423" y="5958"/>
                  <a:pt x="5326" y="6006"/>
                  <a:pt x="5271" y="6006"/>
                </a:cubicBezTo>
                <a:cubicBezTo>
                  <a:pt x="5196" y="6006"/>
                  <a:pt x="5169" y="6160"/>
                  <a:pt x="5169" y="6612"/>
                </a:cubicBezTo>
                <a:lnTo>
                  <a:pt x="5169" y="7221"/>
                </a:lnTo>
                <a:lnTo>
                  <a:pt x="6303" y="7221"/>
                </a:lnTo>
                <a:lnTo>
                  <a:pt x="7440" y="7221"/>
                </a:lnTo>
                <a:lnTo>
                  <a:pt x="7440" y="6612"/>
                </a:lnTo>
                <a:cubicBezTo>
                  <a:pt x="7440" y="6167"/>
                  <a:pt x="7414" y="6006"/>
                  <a:pt x="7343" y="6006"/>
                </a:cubicBezTo>
                <a:cubicBezTo>
                  <a:pt x="7289" y="6006"/>
                  <a:pt x="7082" y="5877"/>
                  <a:pt x="6885" y="5718"/>
                </a:cubicBezTo>
                <a:cubicBezTo>
                  <a:pt x="6688" y="5560"/>
                  <a:pt x="6497" y="5424"/>
                  <a:pt x="6459" y="5418"/>
                </a:cubicBezTo>
                <a:cubicBezTo>
                  <a:pt x="6421" y="5412"/>
                  <a:pt x="6365" y="5358"/>
                  <a:pt x="6334" y="5297"/>
                </a:cubicBezTo>
                <a:cubicBezTo>
                  <a:pt x="6312" y="5254"/>
                  <a:pt x="6297" y="5230"/>
                  <a:pt x="6287" y="5227"/>
                </a:cubicBezTo>
                <a:close/>
                <a:moveTo>
                  <a:pt x="2448" y="5712"/>
                </a:moveTo>
                <a:cubicBezTo>
                  <a:pt x="2420" y="5710"/>
                  <a:pt x="2404" y="5738"/>
                  <a:pt x="2378" y="5791"/>
                </a:cubicBezTo>
                <a:cubicBezTo>
                  <a:pt x="2339" y="5869"/>
                  <a:pt x="2378" y="5938"/>
                  <a:pt x="2511" y="6021"/>
                </a:cubicBezTo>
                <a:cubicBezTo>
                  <a:pt x="2686" y="6132"/>
                  <a:pt x="2705" y="6134"/>
                  <a:pt x="2730" y="6036"/>
                </a:cubicBezTo>
                <a:cubicBezTo>
                  <a:pt x="2745" y="5978"/>
                  <a:pt x="2682" y="5875"/>
                  <a:pt x="2593" y="5806"/>
                </a:cubicBezTo>
                <a:cubicBezTo>
                  <a:pt x="2516" y="5746"/>
                  <a:pt x="2477" y="5714"/>
                  <a:pt x="2448" y="5712"/>
                </a:cubicBezTo>
                <a:close/>
                <a:moveTo>
                  <a:pt x="18484" y="6309"/>
                </a:moveTo>
                <a:cubicBezTo>
                  <a:pt x="18441" y="6309"/>
                  <a:pt x="18409" y="6365"/>
                  <a:pt x="18409" y="6433"/>
                </a:cubicBezTo>
                <a:cubicBezTo>
                  <a:pt x="18409" y="6502"/>
                  <a:pt x="18441" y="6542"/>
                  <a:pt x="18484" y="6521"/>
                </a:cubicBezTo>
                <a:cubicBezTo>
                  <a:pt x="18527" y="6501"/>
                  <a:pt x="18562" y="6445"/>
                  <a:pt x="18562" y="6397"/>
                </a:cubicBezTo>
                <a:cubicBezTo>
                  <a:pt x="18562" y="6349"/>
                  <a:pt x="18527" y="6309"/>
                  <a:pt x="18484" y="6309"/>
                </a:cubicBezTo>
                <a:close/>
                <a:moveTo>
                  <a:pt x="18468" y="6609"/>
                </a:moveTo>
                <a:lnTo>
                  <a:pt x="18288" y="6800"/>
                </a:lnTo>
                <a:cubicBezTo>
                  <a:pt x="18189" y="6904"/>
                  <a:pt x="17990" y="7054"/>
                  <a:pt x="17846" y="7136"/>
                </a:cubicBezTo>
                <a:cubicBezTo>
                  <a:pt x="17703" y="7218"/>
                  <a:pt x="17595" y="7304"/>
                  <a:pt x="17608" y="7327"/>
                </a:cubicBezTo>
                <a:cubicBezTo>
                  <a:pt x="17620" y="7351"/>
                  <a:pt x="17559" y="7380"/>
                  <a:pt x="17471" y="7391"/>
                </a:cubicBezTo>
                <a:cubicBezTo>
                  <a:pt x="17323" y="7409"/>
                  <a:pt x="17311" y="7455"/>
                  <a:pt x="17311" y="8015"/>
                </a:cubicBezTo>
                <a:lnTo>
                  <a:pt x="17311" y="8618"/>
                </a:lnTo>
                <a:lnTo>
                  <a:pt x="18445" y="8618"/>
                </a:lnTo>
                <a:lnTo>
                  <a:pt x="19582" y="8618"/>
                </a:lnTo>
                <a:lnTo>
                  <a:pt x="19582" y="8018"/>
                </a:lnTo>
                <a:cubicBezTo>
                  <a:pt x="19582" y="7450"/>
                  <a:pt x="19574" y="7415"/>
                  <a:pt x="19410" y="7382"/>
                </a:cubicBezTo>
                <a:cubicBezTo>
                  <a:pt x="19315" y="7363"/>
                  <a:pt x="19259" y="7326"/>
                  <a:pt x="19289" y="7303"/>
                </a:cubicBezTo>
                <a:cubicBezTo>
                  <a:pt x="19319" y="7280"/>
                  <a:pt x="19247" y="7206"/>
                  <a:pt x="19125" y="7136"/>
                </a:cubicBezTo>
                <a:cubicBezTo>
                  <a:pt x="19002" y="7066"/>
                  <a:pt x="18802" y="6919"/>
                  <a:pt x="18683" y="6809"/>
                </a:cubicBezTo>
                <a:lnTo>
                  <a:pt x="18468" y="6609"/>
                </a:lnTo>
                <a:close/>
                <a:moveTo>
                  <a:pt x="5924" y="7767"/>
                </a:moveTo>
                <a:cubicBezTo>
                  <a:pt x="6296" y="7767"/>
                  <a:pt x="6427" y="7849"/>
                  <a:pt x="6201" y="7942"/>
                </a:cubicBezTo>
                <a:cubicBezTo>
                  <a:pt x="6014" y="8020"/>
                  <a:pt x="5907" y="8280"/>
                  <a:pt x="6084" y="8227"/>
                </a:cubicBezTo>
                <a:cubicBezTo>
                  <a:pt x="6149" y="8208"/>
                  <a:pt x="6231" y="8191"/>
                  <a:pt x="6268" y="8191"/>
                </a:cubicBezTo>
                <a:cubicBezTo>
                  <a:pt x="6304" y="8191"/>
                  <a:pt x="6344" y="8116"/>
                  <a:pt x="6357" y="8024"/>
                </a:cubicBezTo>
                <a:cubicBezTo>
                  <a:pt x="6382" y="7858"/>
                  <a:pt x="6385" y="7858"/>
                  <a:pt x="6932" y="7879"/>
                </a:cubicBezTo>
                <a:cubicBezTo>
                  <a:pt x="7234" y="7890"/>
                  <a:pt x="7504" y="7918"/>
                  <a:pt x="7538" y="7942"/>
                </a:cubicBezTo>
                <a:cubicBezTo>
                  <a:pt x="7613" y="7998"/>
                  <a:pt x="6613" y="8682"/>
                  <a:pt x="6041" y="8967"/>
                </a:cubicBezTo>
                <a:cubicBezTo>
                  <a:pt x="5811" y="9081"/>
                  <a:pt x="5505" y="9213"/>
                  <a:pt x="5357" y="9261"/>
                </a:cubicBezTo>
                <a:cubicBezTo>
                  <a:pt x="5119" y="9337"/>
                  <a:pt x="5081" y="9337"/>
                  <a:pt x="5040" y="9255"/>
                </a:cubicBezTo>
                <a:cubicBezTo>
                  <a:pt x="5015" y="9203"/>
                  <a:pt x="5048" y="9097"/>
                  <a:pt x="5114" y="9018"/>
                </a:cubicBezTo>
                <a:cubicBezTo>
                  <a:pt x="5225" y="8888"/>
                  <a:pt x="5222" y="8862"/>
                  <a:pt x="5083" y="8685"/>
                </a:cubicBezTo>
                <a:cubicBezTo>
                  <a:pt x="4941" y="8503"/>
                  <a:pt x="4940" y="8480"/>
                  <a:pt x="5060" y="8297"/>
                </a:cubicBezTo>
                <a:cubicBezTo>
                  <a:pt x="5302" y="7924"/>
                  <a:pt x="5558" y="7767"/>
                  <a:pt x="5924" y="7767"/>
                </a:cubicBezTo>
                <a:close/>
                <a:moveTo>
                  <a:pt x="17456" y="8924"/>
                </a:moveTo>
                <a:cubicBezTo>
                  <a:pt x="17371" y="8933"/>
                  <a:pt x="17285" y="8964"/>
                  <a:pt x="17233" y="9012"/>
                </a:cubicBezTo>
                <a:cubicBezTo>
                  <a:pt x="17179" y="9062"/>
                  <a:pt x="17073" y="9103"/>
                  <a:pt x="16998" y="9103"/>
                </a:cubicBezTo>
                <a:cubicBezTo>
                  <a:pt x="16804" y="9103"/>
                  <a:pt x="16885" y="9373"/>
                  <a:pt x="17104" y="9455"/>
                </a:cubicBezTo>
                <a:cubicBezTo>
                  <a:pt x="17197" y="9489"/>
                  <a:pt x="17270" y="9522"/>
                  <a:pt x="17272" y="9524"/>
                </a:cubicBezTo>
                <a:cubicBezTo>
                  <a:pt x="17273" y="9527"/>
                  <a:pt x="17273" y="9455"/>
                  <a:pt x="17272" y="9364"/>
                </a:cubicBezTo>
                <a:cubicBezTo>
                  <a:pt x="17270" y="9246"/>
                  <a:pt x="17316" y="9190"/>
                  <a:pt x="17428" y="9173"/>
                </a:cubicBezTo>
                <a:cubicBezTo>
                  <a:pt x="17601" y="9146"/>
                  <a:pt x="17711" y="9045"/>
                  <a:pt x="17651" y="8970"/>
                </a:cubicBezTo>
                <a:cubicBezTo>
                  <a:pt x="17619" y="8930"/>
                  <a:pt x="17540" y="8916"/>
                  <a:pt x="17456" y="8924"/>
                </a:cubicBezTo>
                <a:close/>
                <a:moveTo>
                  <a:pt x="3914" y="9082"/>
                </a:moveTo>
                <a:lnTo>
                  <a:pt x="3723" y="9224"/>
                </a:lnTo>
                <a:cubicBezTo>
                  <a:pt x="3538" y="9359"/>
                  <a:pt x="3519" y="9359"/>
                  <a:pt x="3379" y="9261"/>
                </a:cubicBezTo>
                <a:cubicBezTo>
                  <a:pt x="3249" y="9169"/>
                  <a:pt x="3224" y="9170"/>
                  <a:pt x="3183" y="9252"/>
                </a:cubicBezTo>
                <a:cubicBezTo>
                  <a:pt x="3144" y="9332"/>
                  <a:pt x="3099" y="9327"/>
                  <a:pt x="2855" y="9215"/>
                </a:cubicBezTo>
                <a:lnTo>
                  <a:pt x="2569" y="9085"/>
                </a:lnTo>
                <a:lnTo>
                  <a:pt x="2597" y="9291"/>
                </a:lnTo>
                <a:cubicBezTo>
                  <a:pt x="2620" y="9475"/>
                  <a:pt x="2602" y="9502"/>
                  <a:pt x="2417" y="9518"/>
                </a:cubicBezTo>
                <a:cubicBezTo>
                  <a:pt x="2303" y="9528"/>
                  <a:pt x="2145" y="9587"/>
                  <a:pt x="2069" y="9652"/>
                </a:cubicBezTo>
                <a:cubicBezTo>
                  <a:pt x="1936" y="9766"/>
                  <a:pt x="1939" y="9773"/>
                  <a:pt x="2163" y="9773"/>
                </a:cubicBezTo>
                <a:cubicBezTo>
                  <a:pt x="2290" y="9773"/>
                  <a:pt x="2434" y="9741"/>
                  <a:pt x="2480" y="9706"/>
                </a:cubicBezTo>
                <a:cubicBezTo>
                  <a:pt x="2525" y="9671"/>
                  <a:pt x="2734" y="9650"/>
                  <a:pt x="2945" y="9661"/>
                </a:cubicBezTo>
                <a:cubicBezTo>
                  <a:pt x="3314" y="9679"/>
                  <a:pt x="3326" y="9686"/>
                  <a:pt x="3301" y="9852"/>
                </a:cubicBezTo>
                <a:cubicBezTo>
                  <a:pt x="3277" y="10007"/>
                  <a:pt x="3291" y="10017"/>
                  <a:pt x="3433" y="9958"/>
                </a:cubicBezTo>
                <a:cubicBezTo>
                  <a:pt x="3520" y="9922"/>
                  <a:pt x="3603" y="9830"/>
                  <a:pt x="3617" y="9755"/>
                </a:cubicBezTo>
                <a:cubicBezTo>
                  <a:pt x="3637" y="9645"/>
                  <a:pt x="3703" y="9613"/>
                  <a:pt x="3953" y="9588"/>
                </a:cubicBezTo>
                <a:cubicBezTo>
                  <a:pt x="4211" y="9562"/>
                  <a:pt x="4237" y="9551"/>
                  <a:pt x="4090" y="9518"/>
                </a:cubicBezTo>
                <a:cubicBezTo>
                  <a:pt x="3992" y="9497"/>
                  <a:pt x="3916" y="9455"/>
                  <a:pt x="3922" y="9427"/>
                </a:cubicBezTo>
                <a:cubicBezTo>
                  <a:pt x="3928" y="9399"/>
                  <a:pt x="3931" y="9311"/>
                  <a:pt x="3926" y="9230"/>
                </a:cubicBezTo>
                <a:lnTo>
                  <a:pt x="3914" y="9082"/>
                </a:lnTo>
                <a:close/>
                <a:moveTo>
                  <a:pt x="12448" y="9194"/>
                </a:moveTo>
                <a:cubicBezTo>
                  <a:pt x="12407" y="9174"/>
                  <a:pt x="12378" y="9213"/>
                  <a:pt x="12378" y="9282"/>
                </a:cubicBezTo>
                <a:cubicBezTo>
                  <a:pt x="12378" y="9428"/>
                  <a:pt x="12417" y="9444"/>
                  <a:pt x="12479" y="9318"/>
                </a:cubicBezTo>
                <a:cubicBezTo>
                  <a:pt x="12503" y="9269"/>
                  <a:pt x="12489" y="9214"/>
                  <a:pt x="12448" y="9194"/>
                </a:cubicBezTo>
                <a:close/>
                <a:moveTo>
                  <a:pt x="6737" y="9224"/>
                </a:moveTo>
                <a:cubicBezTo>
                  <a:pt x="6694" y="9224"/>
                  <a:pt x="6658" y="9251"/>
                  <a:pt x="6658" y="9285"/>
                </a:cubicBezTo>
                <a:cubicBezTo>
                  <a:pt x="6658" y="9318"/>
                  <a:pt x="6694" y="9345"/>
                  <a:pt x="6737" y="9345"/>
                </a:cubicBezTo>
                <a:cubicBezTo>
                  <a:pt x="6780" y="9345"/>
                  <a:pt x="6815" y="9318"/>
                  <a:pt x="6815" y="9285"/>
                </a:cubicBezTo>
                <a:cubicBezTo>
                  <a:pt x="6815" y="9251"/>
                  <a:pt x="6780" y="9224"/>
                  <a:pt x="6737" y="9224"/>
                </a:cubicBezTo>
                <a:close/>
                <a:moveTo>
                  <a:pt x="8844" y="9224"/>
                </a:moveTo>
                <a:cubicBezTo>
                  <a:pt x="8678" y="9224"/>
                  <a:pt x="8630" y="9247"/>
                  <a:pt x="8664" y="9315"/>
                </a:cubicBezTo>
                <a:cubicBezTo>
                  <a:pt x="8692" y="9372"/>
                  <a:pt x="8812" y="9406"/>
                  <a:pt x="8984" y="9406"/>
                </a:cubicBezTo>
                <a:cubicBezTo>
                  <a:pt x="9220" y="9406"/>
                  <a:pt x="9248" y="9393"/>
                  <a:pt x="9164" y="9315"/>
                </a:cubicBezTo>
                <a:cubicBezTo>
                  <a:pt x="9111" y="9265"/>
                  <a:pt x="8966" y="9224"/>
                  <a:pt x="8844" y="9224"/>
                </a:cubicBezTo>
                <a:close/>
                <a:moveTo>
                  <a:pt x="8398" y="9482"/>
                </a:moveTo>
                <a:cubicBezTo>
                  <a:pt x="8292" y="9455"/>
                  <a:pt x="8264" y="9687"/>
                  <a:pt x="8351" y="9864"/>
                </a:cubicBezTo>
                <a:cubicBezTo>
                  <a:pt x="8398" y="9958"/>
                  <a:pt x="8410" y="9958"/>
                  <a:pt x="8476" y="9867"/>
                </a:cubicBezTo>
                <a:cubicBezTo>
                  <a:pt x="8570" y="9737"/>
                  <a:pt x="8523" y="9514"/>
                  <a:pt x="8398" y="9482"/>
                </a:cubicBezTo>
                <a:close/>
                <a:moveTo>
                  <a:pt x="12397" y="9488"/>
                </a:moveTo>
                <a:lnTo>
                  <a:pt x="12221" y="9691"/>
                </a:lnTo>
                <a:cubicBezTo>
                  <a:pt x="12123" y="9802"/>
                  <a:pt x="12017" y="9891"/>
                  <a:pt x="11987" y="9891"/>
                </a:cubicBezTo>
                <a:cubicBezTo>
                  <a:pt x="11956" y="9891"/>
                  <a:pt x="11831" y="9973"/>
                  <a:pt x="11705" y="10073"/>
                </a:cubicBezTo>
                <a:cubicBezTo>
                  <a:pt x="11580" y="10172"/>
                  <a:pt x="11431" y="10254"/>
                  <a:pt x="11377" y="10255"/>
                </a:cubicBezTo>
                <a:cubicBezTo>
                  <a:pt x="11305" y="10256"/>
                  <a:pt x="11279" y="10419"/>
                  <a:pt x="11279" y="10864"/>
                </a:cubicBezTo>
                <a:lnTo>
                  <a:pt x="11279" y="11470"/>
                </a:lnTo>
                <a:lnTo>
                  <a:pt x="12413" y="11470"/>
                </a:lnTo>
                <a:lnTo>
                  <a:pt x="13550" y="11470"/>
                </a:lnTo>
                <a:lnTo>
                  <a:pt x="13550" y="10864"/>
                </a:lnTo>
                <a:cubicBezTo>
                  <a:pt x="13550" y="10445"/>
                  <a:pt x="13523" y="10258"/>
                  <a:pt x="13460" y="10258"/>
                </a:cubicBezTo>
                <a:cubicBezTo>
                  <a:pt x="13411" y="10258"/>
                  <a:pt x="13153" y="10084"/>
                  <a:pt x="12886" y="9873"/>
                </a:cubicBezTo>
                <a:lnTo>
                  <a:pt x="12397" y="9488"/>
                </a:lnTo>
                <a:close/>
                <a:moveTo>
                  <a:pt x="6741" y="9527"/>
                </a:moveTo>
                <a:cubicBezTo>
                  <a:pt x="6695" y="9527"/>
                  <a:pt x="6658" y="9554"/>
                  <a:pt x="6658" y="9588"/>
                </a:cubicBezTo>
                <a:cubicBezTo>
                  <a:pt x="6658" y="9621"/>
                  <a:pt x="6675" y="9648"/>
                  <a:pt x="6694" y="9648"/>
                </a:cubicBezTo>
                <a:cubicBezTo>
                  <a:pt x="6713" y="9648"/>
                  <a:pt x="6749" y="9621"/>
                  <a:pt x="6776" y="9588"/>
                </a:cubicBezTo>
                <a:cubicBezTo>
                  <a:pt x="6802" y="9554"/>
                  <a:pt x="6786" y="9527"/>
                  <a:pt x="6741" y="9527"/>
                </a:cubicBezTo>
                <a:close/>
                <a:moveTo>
                  <a:pt x="6682" y="9794"/>
                </a:moveTo>
                <a:cubicBezTo>
                  <a:pt x="6668" y="9799"/>
                  <a:pt x="6658" y="9810"/>
                  <a:pt x="6658" y="9827"/>
                </a:cubicBezTo>
                <a:cubicBezTo>
                  <a:pt x="6658" y="9863"/>
                  <a:pt x="6694" y="9891"/>
                  <a:pt x="6737" y="9891"/>
                </a:cubicBezTo>
                <a:cubicBezTo>
                  <a:pt x="6780" y="9891"/>
                  <a:pt x="6815" y="9878"/>
                  <a:pt x="6815" y="9864"/>
                </a:cubicBezTo>
                <a:cubicBezTo>
                  <a:pt x="6815" y="9849"/>
                  <a:pt x="6780" y="9821"/>
                  <a:pt x="6737" y="9800"/>
                </a:cubicBezTo>
                <a:cubicBezTo>
                  <a:pt x="6715" y="9790"/>
                  <a:pt x="6696" y="9789"/>
                  <a:pt x="6682" y="9794"/>
                </a:cubicBezTo>
                <a:close/>
                <a:moveTo>
                  <a:pt x="6737" y="10033"/>
                </a:moveTo>
                <a:cubicBezTo>
                  <a:pt x="6701" y="10033"/>
                  <a:pt x="6666" y="10042"/>
                  <a:pt x="6639" y="10055"/>
                </a:cubicBezTo>
                <a:cubicBezTo>
                  <a:pt x="6585" y="10080"/>
                  <a:pt x="6471" y="10102"/>
                  <a:pt x="6385" y="10103"/>
                </a:cubicBezTo>
                <a:cubicBezTo>
                  <a:pt x="6279" y="10105"/>
                  <a:pt x="6225" y="10145"/>
                  <a:pt x="6225" y="10230"/>
                </a:cubicBezTo>
                <a:cubicBezTo>
                  <a:pt x="6225" y="10300"/>
                  <a:pt x="6093" y="10454"/>
                  <a:pt x="5931" y="10573"/>
                </a:cubicBezTo>
                <a:lnTo>
                  <a:pt x="5638" y="10788"/>
                </a:lnTo>
                <a:lnTo>
                  <a:pt x="5638" y="11858"/>
                </a:lnTo>
                <a:cubicBezTo>
                  <a:pt x="5638" y="12848"/>
                  <a:pt x="5648" y="12927"/>
                  <a:pt x="5779" y="12927"/>
                </a:cubicBezTo>
                <a:cubicBezTo>
                  <a:pt x="5856" y="12927"/>
                  <a:pt x="5960" y="12896"/>
                  <a:pt x="6010" y="12858"/>
                </a:cubicBezTo>
                <a:cubicBezTo>
                  <a:pt x="6073" y="12809"/>
                  <a:pt x="6131" y="12805"/>
                  <a:pt x="6201" y="12848"/>
                </a:cubicBezTo>
                <a:cubicBezTo>
                  <a:pt x="6326" y="12926"/>
                  <a:pt x="7189" y="12936"/>
                  <a:pt x="7249" y="12861"/>
                </a:cubicBezTo>
                <a:cubicBezTo>
                  <a:pt x="7274" y="12829"/>
                  <a:pt x="7361" y="12835"/>
                  <a:pt x="7452" y="12873"/>
                </a:cubicBezTo>
                <a:cubicBezTo>
                  <a:pt x="7789" y="13012"/>
                  <a:pt x="7817" y="12933"/>
                  <a:pt x="7827" y="11900"/>
                </a:cubicBezTo>
                <a:cubicBezTo>
                  <a:pt x="7838" y="10840"/>
                  <a:pt x="7786" y="10671"/>
                  <a:pt x="7401" y="10476"/>
                </a:cubicBezTo>
                <a:cubicBezTo>
                  <a:pt x="7290" y="10419"/>
                  <a:pt x="7203" y="10340"/>
                  <a:pt x="7210" y="10300"/>
                </a:cubicBezTo>
                <a:cubicBezTo>
                  <a:pt x="7237" y="10131"/>
                  <a:pt x="7198" y="10068"/>
                  <a:pt x="7069" y="10085"/>
                </a:cubicBezTo>
                <a:cubicBezTo>
                  <a:pt x="6994" y="10094"/>
                  <a:pt x="6888" y="10081"/>
                  <a:pt x="6834" y="10055"/>
                </a:cubicBezTo>
                <a:cubicBezTo>
                  <a:pt x="6807" y="10041"/>
                  <a:pt x="6772" y="10033"/>
                  <a:pt x="6737" y="10033"/>
                </a:cubicBezTo>
                <a:close/>
                <a:moveTo>
                  <a:pt x="15587" y="10364"/>
                </a:moveTo>
                <a:lnTo>
                  <a:pt x="15431" y="10515"/>
                </a:lnTo>
                <a:cubicBezTo>
                  <a:pt x="15344" y="10600"/>
                  <a:pt x="15274" y="10731"/>
                  <a:pt x="15274" y="10806"/>
                </a:cubicBezTo>
                <a:cubicBezTo>
                  <a:pt x="15274" y="10939"/>
                  <a:pt x="15278" y="10940"/>
                  <a:pt x="15431" y="10833"/>
                </a:cubicBezTo>
                <a:cubicBezTo>
                  <a:pt x="15520" y="10770"/>
                  <a:pt x="15587" y="10646"/>
                  <a:pt x="15587" y="10542"/>
                </a:cubicBezTo>
                <a:lnTo>
                  <a:pt x="15587" y="10364"/>
                </a:lnTo>
                <a:close/>
                <a:moveTo>
                  <a:pt x="17084" y="10388"/>
                </a:moveTo>
                <a:cubicBezTo>
                  <a:pt x="16959" y="10386"/>
                  <a:pt x="16836" y="10420"/>
                  <a:pt x="16803" y="10488"/>
                </a:cubicBezTo>
                <a:cubicBezTo>
                  <a:pt x="16778" y="10537"/>
                  <a:pt x="16708" y="10558"/>
                  <a:pt x="16635" y="10536"/>
                </a:cubicBezTo>
                <a:cubicBezTo>
                  <a:pt x="16565" y="10516"/>
                  <a:pt x="16460" y="10528"/>
                  <a:pt x="16400" y="10567"/>
                </a:cubicBezTo>
                <a:cubicBezTo>
                  <a:pt x="16309" y="10625"/>
                  <a:pt x="16313" y="10647"/>
                  <a:pt x="16427" y="10712"/>
                </a:cubicBezTo>
                <a:cubicBezTo>
                  <a:pt x="16526" y="10768"/>
                  <a:pt x="16554" y="10858"/>
                  <a:pt x="16537" y="11039"/>
                </a:cubicBezTo>
                <a:cubicBezTo>
                  <a:pt x="16519" y="11236"/>
                  <a:pt x="16538" y="11281"/>
                  <a:pt x="16627" y="11255"/>
                </a:cubicBezTo>
                <a:cubicBezTo>
                  <a:pt x="16689" y="11236"/>
                  <a:pt x="16780" y="11152"/>
                  <a:pt x="16830" y="11067"/>
                </a:cubicBezTo>
                <a:cubicBezTo>
                  <a:pt x="16908" y="10935"/>
                  <a:pt x="16940" y="10923"/>
                  <a:pt x="17045" y="10991"/>
                </a:cubicBezTo>
                <a:cubicBezTo>
                  <a:pt x="17154" y="11061"/>
                  <a:pt x="17166" y="11045"/>
                  <a:pt x="17143" y="10861"/>
                </a:cubicBezTo>
                <a:cubicBezTo>
                  <a:pt x="17120" y="10675"/>
                  <a:pt x="17136" y="10654"/>
                  <a:pt x="17291" y="10667"/>
                </a:cubicBezTo>
                <a:cubicBezTo>
                  <a:pt x="17489" y="10683"/>
                  <a:pt x="17501" y="10661"/>
                  <a:pt x="17385" y="10494"/>
                </a:cubicBezTo>
                <a:cubicBezTo>
                  <a:pt x="17337" y="10425"/>
                  <a:pt x="17210" y="10389"/>
                  <a:pt x="17084" y="10388"/>
                </a:cubicBezTo>
                <a:close/>
                <a:moveTo>
                  <a:pt x="1358" y="10915"/>
                </a:moveTo>
                <a:cubicBezTo>
                  <a:pt x="1274" y="10912"/>
                  <a:pt x="1176" y="10915"/>
                  <a:pt x="1057" y="10918"/>
                </a:cubicBezTo>
                <a:lnTo>
                  <a:pt x="822" y="10924"/>
                </a:lnTo>
                <a:lnTo>
                  <a:pt x="1076" y="11045"/>
                </a:lnTo>
                <a:cubicBezTo>
                  <a:pt x="1395" y="11196"/>
                  <a:pt x="1395" y="11274"/>
                  <a:pt x="1084" y="11376"/>
                </a:cubicBezTo>
                <a:cubicBezTo>
                  <a:pt x="940" y="11423"/>
                  <a:pt x="877" y="11473"/>
                  <a:pt x="928" y="11497"/>
                </a:cubicBezTo>
                <a:cubicBezTo>
                  <a:pt x="975" y="11520"/>
                  <a:pt x="1082" y="11512"/>
                  <a:pt x="1162" y="11479"/>
                </a:cubicBezTo>
                <a:cubicBezTo>
                  <a:pt x="1264" y="11437"/>
                  <a:pt x="1334" y="11436"/>
                  <a:pt x="1397" y="11485"/>
                </a:cubicBezTo>
                <a:cubicBezTo>
                  <a:pt x="1531" y="11589"/>
                  <a:pt x="1508" y="11698"/>
                  <a:pt x="1326" y="11797"/>
                </a:cubicBezTo>
                <a:cubicBezTo>
                  <a:pt x="1210" y="11860"/>
                  <a:pt x="1194" y="11892"/>
                  <a:pt x="1268" y="11912"/>
                </a:cubicBezTo>
                <a:cubicBezTo>
                  <a:pt x="1385" y="11944"/>
                  <a:pt x="1704" y="11862"/>
                  <a:pt x="1862" y="11761"/>
                </a:cubicBezTo>
                <a:cubicBezTo>
                  <a:pt x="1923" y="11721"/>
                  <a:pt x="1946" y="11634"/>
                  <a:pt x="1921" y="11555"/>
                </a:cubicBezTo>
                <a:cubicBezTo>
                  <a:pt x="1889" y="11456"/>
                  <a:pt x="1928" y="11392"/>
                  <a:pt x="2053" y="11324"/>
                </a:cubicBezTo>
                <a:cubicBezTo>
                  <a:pt x="2188" y="11251"/>
                  <a:pt x="2200" y="11227"/>
                  <a:pt x="2100" y="11227"/>
                </a:cubicBezTo>
                <a:cubicBezTo>
                  <a:pt x="2030" y="11227"/>
                  <a:pt x="1906" y="11160"/>
                  <a:pt x="1827" y="11079"/>
                </a:cubicBezTo>
                <a:cubicBezTo>
                  <a:pt x="1721" y="10971"/>
                  <a:pt x="1608" y="10925"/>
                  <a:pt x="1358" y="10915"/>
                </a:cubicBezTo>
                <a:close/>
                <a:moveTo>
                  <a:pt x="16994" y="11776"/>
                </a:moveTo>
                <a:cubicBezTo>
                  <a:pt x="16912" y="11770"/>
                  <a:pt x="16842" y="11785"/>
                  <a:pt x="16842" y="11824"/>
                </a:cubicBezTo>
                <a:cubicBezTo>
                  <a:pt x="16842" y="11917"/>
                  <a:pt x="17037" y="12069"/>
                  <a:pt x="17194" y="12097"/>
                </a:cubicBezTo>
                <a:cubicBezTo>
                  <a:pt x="17280" y="12113"/>
                  <a:pt x="17356" y="12126"/>
                  <a:pt x="17366" y="12130"/>
                </a:cubicBezTo>
                <a:cubicBezTo>
                  <a:pt x="17405" y="12147"/>
                  <a:pt x="17279" y="11921"/>
                  <a:pt x="17209" y="11852"/>
                </a:cubicBezTo>
                <a:cubicBezTo>
                  <a:pt x="17167" y="11810"/>
                  <a:pt x="17076" y="11782"/>
                  <a:pt x="16994" y="11776"/>
                </a:cubicBezTo>
                <a:close/>
                <a:moveTo>
                  <a:pt x="16001" y="12015"/>
                </a:moveTo>
                <a:cubicBezTo>
                  <a:pt x="15867" y="12025"/>
                  <a:pt x="15665" y="12105"/>
                  <a:pt x="15665" y="12170"/>
                </a:cubicBezTo>
                <a:cubicBezTo>
                  <a:pt x="15665" y="12219"/>
                  <a:pt x="15717" y="12261"/>
                  <a:pt x="15778" y="12261"/>
                </a:cubicBezTo>
                <a:cubicBezTo>
                  <a:pt x="15905" y="12261"/>
                  <a:pt x="16163" y="12080"/>
                  <a:pt x="16103" y="12033"/>
                </a:cubicBezTo>
                <a:cubicBezTo>
                  <a:pt x="16083" y="12018"/>
                  <a:pt x="16046" y="12012"/>
                  <a:pt x="16001" y="12015"/>
                </a:cubicBezTo>
                <a:close/>
                <a:moveTo>
                  <a:pt x="16889" y="13121"/>
                </a:moveTo>
                <a:cubicBezTo>
                  <a:pt x="16740" y="13098"/>
                  <a:pt x="16721" y="13237"/>
                  <a:pt x="16857" y="13342"/>
                </a:cubicBezTo>
                <a:cubicBezTo>
                  <a:pt x="16909" y="13383"/>
                  <a:pt x="17017" y="13415"/>
                  <a:pt x="17100" y="13415"/>
                </a:cubicBezTo>
                <a:cubicBezTo>
                  <a:pt x="17238" y="13415"/>
                  <a:pt x="17242" y="13405"/>
                  <a:pt x="17135" y="13279"/>
                </a:cubicBezTo>
                <a:cubicBezTo>
                  <a:pt x="17071" y="13204"/>
                  <a:pt x="16959" y="13132"/>
                  <a:pt x="16889" y="13121"/>
                </a:cubicBezTo>
                <a:close/>
                <a:moveTo>
                  <a:pt x="15411" y="14152"/>
                </a:moveTo>
                <a:cubicBezTo>
                  <a:pt x="15298" y="14152"/>
                  <a:pt x="15157" y="14236"/>
                  <a:pt x="15130" y="14345"/>
                </a:cubicBezTo>
                <a:cubicBezTo>
                  <a:pt x="15097" y="14475"/>
                  <a:pt x="15303" y="14474"/>
                  <a:pt x="15470" y="14345"/>
                </a:cubicBezTo>
                <a:cubicBezTo>
                  <a:pt x="15562" y="14274"/>
                  <a:pt x="15574" y="14230"/>
                  <a:pt x="15513" y="14182"/>
                </a:cubicBezTo>
                <a:cubicBezTo>
                  <a:pt x="15486" y="14161"/>
                  <a:pt x="15449" y="14151"/>
                  <a:pt x="15411" y="14152"/>
                </a:cubicBezTo>
                <a:close/>
                <a:moveTo>
                  <a:pt x="16549" y="16085"/>
                </a:moveTo>
                <a:cubicBezTo>
                  <a:pt x="16449" y="16094"/>
                  <a:pt x="16376" y="16147"/>
                  <a:pt x="16423" y="16242"/>
                </a:cubicBezTo>
                <a:cubicBezTo>
                  <a:pt x="16447" y="16289"/>
                  <a:pt x="16567" y="16330"/>
                  <a:pt x="16693" y="16330"/>
                </a:cubicBezTo>
                <a:cubicBezTo>
                  <a:pt x="16898" y="16330"/>
                  <a:pt x="16917" y="16315"/>
                  <a:pt x="16842" y="16206"/>
                </a:cubicBezTo>
                <a:cubicBezTo>
                  <a:pt x="16777" y="16112"/>
                  <a:pt x="16648" y="16076"/>
                  <a:pt x="16549" y="160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69" name="الاعداد النسبية…"/>
          <p:cNvSpPr txBox="1"/>
          <p:nvPr/>
        </p:nvSpPr>
        <p:spPr>
          <a:xfrm>
            <a:off x="3095668" y="1839340"/>
            <a:ext cx="124889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sz="1500">
                <a:latin typeface="Muna Bold"/>
                <a:ea typeface="Muna Bold"/>
                <a:cs typeface="Muna Bold"/>
                <a:sym typeface="Muna Bold"/>
              </a:defRPr>
            </a:pPr>
            <a:r>
              <a:t>الاعداد النسبية </a:t>
            </a:r>
          </a:p>
          <a:p>
            <a:pPr algn="r" rtl="0">
              <a:defRPr sz="1500">
                <a:latin typeface="Muna Bold"/>
                <a:ea typeface="Muna Bold"/>
                <a:cs typeface="Muna Bold"/>
                <a:sym typeface="Muna Bold"/>
              </a:defRPr>
            </a:pPr>
            <a:r>
              <a:t>الاعداد الحقيقية </a:t>
            </a:r>
          </a:p>
          <a:p>
            <a:pPr algn="r" rtl="0">
              <a:defRPr sz="1500">
                <a:latin typeface="Muna Bold"/>
                <a:ea typeface="Muna Bold"/>
                <a:cs typeface="Muna Bold"/>
                <a:sym typeface="Muna Bold"/>
              </a:defRPr>
            </a:pPr>
            <a:r>
              <a:t>و نظرية فيثاغورس </a:t>
            </a:r>
          </a:p>
          <a:p>
            <a:pPr algn="r" rtl="0">
              <a:defRPr sz="1500">
                <a:latin typeface="Muna Bold"/>
                <a:ea typeface="Muna Bold"/>
                <a:cs typeface="Muna Bold"/>
                <a:sym typeface="Muna Bold"/>
              </a:defRPr>
            </a:pPr>
            <a:r>
              <a:t>التناسب والتشابه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1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028881" y="1595604"/>
            <a:ext cx="4824688" cy="287530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27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76" name="Google Shape;972;p13"/>
          <p:cNvGrpSpPr/>
          <p:nvPr/>
        </p:nvGrpSpPr>
        <p:grpSpPr>
          <a:xfrm>
            <a:off x="2224432" y="2676202"/>
            <a:ext cx="297885" cy="313812"/>
            <a:chOff x="0" y="0"/>
            <a:chExt cx="297884" cy="313810"/>
          </a:xfrm>
        </p:grpSpPr>
        <p:sp>
          <p:nvSpPr>
            <p:cNvPr id="227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7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27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82" name="Google Shape;972;p13"/>
          <p:cNvGrpSpPr/>
          <p:nvPr/>
        </p:nvGrpSpPr>
        <p:grpSpPr>
          <a:xfrm>
            <a:off x="6617308" y="3746282"/>
            <a:ext cx="297885" cy="313812"/>
            <a:chOff x="0" y="0"/>
            <a:chExt cx="297884" cy="313810"/>
          </a:xfrm>
        </p:grpSpPr>
        <p:sp>
          <p:nvSpPr>
            <p:cNvPr id="228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28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04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29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15" name="Google Shape;975;p13"/>
          <p:cNvGrpSpPr/>
          <p:nvPr/>
        </p:nvGrpSpPr>
        <p:grpSpPr>
          <a:xfrm>
            <a:off x="2277045" y="4372398"/>
            <a:ext cx="192659" cy="186030"/>
            <a:chOff x="16" y="16"/>
            <a:chExt cx="192658" cy="186029"/>
          </a:xfrm>
        </p:grpSpPr>
        <p:sp>
          <p:nvSpPr>
            <p:cNvPr id="230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1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7" name="Google Shape;4238;p45"/>
          <p:cNvSpPr/>
          <p:nvPr/>
        </p:nvSpPr>
        <p:spPr>
          <a:xfrm rot="599">
            <a:off x="2029549" y="1626863"/>
            <a:ext cx="4799412" cy="9865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18" name="Google Shape;4324;p45"/>
          <p:cNvSpPr/>
          <p:nvPr/>
        </p:nvSpPr>
        <p:spPr>
          <a:xfrm rot="2153969">
            <a:off x="4024606" y="1248801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21" name="Google Shape;4325;p45"/>
          <p:cNvGrpSpPr/>
          <p:nvPr/>
        </p:nvGrpSpPr>
        <p:grpSpPr>
          <a:xfrm>
            <a:off x="2640650" y="2823227"/>
            <a:ext cx="1605901" cy="456601"/>
            <a:chOff x="0" y="0"/>
            <a:chExt cx="1605900" cy="456599"/>
          </a:xfrm>
        </p:grpSpPr>
        <p:sp>
          <p:nvSpPr>
            <p:cNvPr id="2319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20" name="٣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</a:t>
              </a:r>
            </a:p>
          </p:txBody>
        </p:sp>
      </p:grpSp>
      <p:grpSp>
        <p:nvGrpSpPr>
          <p:cNvPr id="2324" name="Google Shape;4326;p45"/>
          <p:cNvGrpSpPr/>
          <p:nvPr/>
        </p:nvGrpSpPr>
        <p:grpSpPr>
          <a:xfrm>
            <a:off x="2640650" y="3493279"/>
            <a:ext cx="1605901" cy="456601"/>
            <a:chOff x="0" y="0"/>
            <a:chExt cx="1605900" cy="456599"/>
          </a:xfrm>
        </p:grpSpPr>
        <p:sp>
          <p:nvSpPr>
            <p:cNvPr id="2322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23" name="٣٠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٣٠٠٠</a:t>
              </a:r>
            </a:p>
          </p:txBody>
        </p:sp>
      </p:grpSp>
      <p:grpSp>
        <p:nvGrpSpPr>
          <p:cNvPr id="2327" name="Google Shape;4327;p45"/>
          <p:cNvGrpSpPr/>
          <p:nvPr/>
        </p:nvGrpSpPr>
        <p:grpSpPr>
          <a:xfrm>
            <a:off x="4628979" y="2823227"/>
            <a:ext cx="1605901" cy="456601"/>
            <a:chOff x="0" y="0"/>
            <a:chExt cx="1605900" cy="456599"/>
          </a:xfrm>
        </p:grpSpPr>
        <p:sp>
          <p:nvSpPr>
            <p:cNvPr id="2325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26" name="٣٠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٣٠٠</a:t>
              </a:r>
            </a:p>
          </p:txBody>
        </p:sp>
      </p:grpSp>
      <p:grpSp>
        <p:nvGrpSpPr>
          <p:cNvPr id="2330" name="Google Shape;4328;p45"/>
          <p:cNvGrpSpPr/>
          <p:nvPr/>
        </p:nvGrpSpPr>
        <p:grpSpPr>
          <a:xfrm>
            <a:off x="4628979" y="3478130"/>
            <a:ext cx="1605901" cy="456601"/>
            <a:chOff x="0" y="0"/>
            <a:chExt cx="1605900" cy="456599"/>
          </a:xfrm>
        </p:grpSpPr>
        <p:sp>
          <p:nvSpPr>
            <p:cNvPr id="2328" name="مستطيل"/>
            <p:cNvSpPr/>
            <p:nvPr/>
          </p:nvSpPr>
          <p:spPr>
            <a:xfrm>
              <a:off x="-1" y="0"/>
              <a:ext cx="1605902" cy="4566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329" name="٣٠"/>
            <p:cNvSpPr txBox="1"/>
            <p:nvPr/>
          </p:nvSpPr>
          <p:spPr>
            <a:xfrm>
              <a:off x="-1" y="21931"/>
              <a:ext cx="1605902" cy="4127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٣٠</a:t>
              </a:r>
            </a:p>
          </p:txBody>
        </p:sp>
      </p:grpSp>
      <p:sp>
        <p:nvSpPr>
          <p:cNvPr id="2331" name="اوجد ١٠٪ من  ٣٠٠"/>
          <p:cNvSpPr txBox="1"/>
          <p:nvPr/>
        </p:nvSpPr>
        <p:spPr>
          <a:xfrm>
            <a:off x="2723263" y="2096378"/>
            <a:ext cx="3681419" cy="321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اوجد ١٠٪ من  ٣٠٠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3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3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3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4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34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4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35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6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7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8" name="Google Shape;4238;p45"/>
          <p:cNvSpPr/>
          <p:nvPr/>
        </p:nvSpPr>
        <p:spPr>
          <a:xfrm rot="599">
            <a:off x="2245056" y="883527"/>
            <a:ext cx="4901391" cy="8096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89" name="تجميع"/>
          <p:cNvGrpSpPr/>
          <p:nvPr/>
        </p:nvGrpSpPr>
        <p:grpSpPr>
          <a:xfrm>
            <a:off x="1973981" y="1914548"/>
            <a:ext cx="5417859" cy="2238039"/>
            <a:chOff x="-25400" y="-24775"/>
            <a:chExt cx="5417857" cy="2238037"/>
          </a:xfrm>
        </p:grpSpPr>
        <p:grpSp>
          <p:nvGrpSpPr>
            <p:cNvPr id="2385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379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0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381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38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383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38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386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387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388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390" name="Google Shape;1743;p25"/>
          <p:cNvSpPr txBox="1"/>
          <p:nvPr>
            <p:ph type="body" sz="quarter" idx="1"/>
          </p:nvPr>
        </p:nvSpPr>
        <p:spPr>
          <a:xfrm>
            <a:off x="2571455" y="880533"/>
            <a:ext cx="4222248" cy="756145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>
            <a:lvl1pPr marL="0" indent="0" algn="ctr" defTabSz="640079">
              <a:defRPr sz="175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بقوة البدايات تكون روعة النهايات</a:t>
            </a:r>
          </a:p>
        </p:txBody>
      </p:sp>
      <p:sp>
        <p:nvSpPr>
          <p:cNvPr id="2391" name="Google Shape;4324;p45"/>
          <p:cNvSpPr/>
          <p:nvPr/>
        </p:nvSpPr>
        <p:spPr>
          <a:xfrm rot="2153969">
            <a:off x="4024606" y="407621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0" grpId="2"/>
      <p:bldP build="whole" bldLvl="1" animBg="1" rev="0" advAuto="0" spid="238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4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7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395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0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98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3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40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4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04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5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15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6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26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7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38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39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6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7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448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450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451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452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53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١٤٨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5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5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5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6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5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46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6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7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8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9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0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0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١٤٨</a:t>
            </a:r>
          </a:p>
        </p:txBody>
      </p:sp>
      <p:sp>
        <p:nvSpPr>
          <p:cNvPr id="2502" name="Google Shape;9323;p64"/>
          <p:cNvSpPr/>
          <p:nvPr/>
        </p:nvSpPr>
        <p:spPr>
          <a:xfrm rot="5400000">
            <a:off x="3754822" y="-23368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3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4" name="الأهداف…"/>
          <p:cNvSpPr txBox="1"/>
          <p:nvPr/>
        </p:nvSpPr>
        <p:spPr>
          <a:xfrm>
            <a:off x="3088033" y="20420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1800"/>
            </a:pPr>
            <a:r>
              <a:t>حساب النسب المئوية ذهنيًا </a:t>
            </a:r>
          </a:p>
        </p:txBody>
      </p:sp>
      <p:sp>
        <p:nvSpPr>
          <p:cNvPr id="2505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ايجاد النسب المئوية ذهنيًا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4" grpId="4"/>
      <p:bldP build="whole" bldLvl="1" animBg="1" rev="0" advAuto="0" spid="2505" grpId="2"/>
      <p:bldP build="whole" bldLvl="1" animBg="1" rev="0" advAuto="0" spid="2502" grpId="3"/>
      <p:bldP build="whole" bldLvl="1" animBg="1" rev="0" advAuto="0" spid="250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50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0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0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51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513" name="Google Shape;4642;p49">
            <a:hlinkClick r:id="rId2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1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1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١٤٨</a:t>
            </a:r>
          </a:p>
        </p:txBody>
      </p:sp>
      <p:sp>
        <p:nvSpPr>
          <p:cNvPr id="2517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18" name="مستطيل مستدير الزوايا"/>
          <p:cNvSpPr/>
          <p:nvPr/>
        </p:nvSpPr>
        <p:spPr>
          <a:xfrm>
            <a:off x="768725" y="2764089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23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521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519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0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22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528" name="تجميع"/>
          <p:cNvGrpSpPr/>
          <p:nvPr/>
        </p:nvGrpSpPr>
        <p:grpSpPr>
          <a:xfrm>
            <a:off x="1029235" y="2836324"/>
            <a:ext cx="4987588" cy="563435"/>
            <a:chOff x="0" y="0"/>
            <a:chExt cx="4987586" cy="563433"/>
          </a:xfrm>
        </p:grpSpPr>
        <p:grpSp>
          <p:nvGrpSpPr>
            <p:cNvPr id="2526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524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27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533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531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529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2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534" name="مستطيل مستدير الزوايا"/>
          <p:cNvSpPr/>
          <p:nvPr/>
        </p:nvSpPr>
        <p:spPr>
          <a:xfrm>
            <a:off x="769142" y="362988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539" name="تجميع"/>
          <p:cNvGrpSpPr/>
          <p:nvPr/>
        </p:nvGrpSpPr>
        <p:grpSpPr>
          <a:xfrm>
            <a:off x="1100070" y="3683057"/>
            <a:ext cx="4845919" cy="547431"/>
            <a:chOff x="0" y="0"/>
            <a:chExt cx="4845918" cy="547429"/>
          </a:xfrm>
        </p:grpSpPr>
        <p:grpSp>
          <p:nvGrpSpPr>
            <p:cNvPr id="2537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2535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6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8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540" name="مستطيل مستدير الزوايا"/>
          <p:cNvSpPr/>
          <p:nvPr/>
        </p:nvSpPr>
        <p:spPr>
          <a:xfrm>
            <a:off x="6101665" y="1921773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541" name="جدول التعلم"/>
          <p:cNvSpPr txBox="1"/>
          <p:nvPr/>
        </p:nvSpPr>
        <p:spPr>
          <a:xfrm rot="5400000">
            <a:off x="5762576" y="288742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542" name="حساب"/>
          <p:cNvSpPr txBox="1"/>
          <p:nvPr/>
        </p:nvSpPr>
        <p:spPr>
          <a:xfrm>
            <a:off x="3918042" y="1206633"/>
            <a:ext cx="536985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حساب </a:t>
            </a:r>
          </a:p>
        </p:txBody>
      </p:sp>
      <p:sp>
        <p:nvSpPr>
          <p:cNvPr id="2543" name="ايجاد النسبة من عدد…"/>
          <p:cNvSpPr txBox="1"/>
          <p:nvPr/>
        </p:nvSpPr>
        <p:spPr>
          <a:xfrm>
            <a:off x="2263290" y="1998910"/>
            <a:ext cx="1892400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2000"/>
            </a:pPr>
            <a:r>
              <a:t>ايجاد النسبة من عدد </a:t>
            </a:r>
          </a:p>
          <a:p>
            <a:pPr algn="r" rtl="0">
              <a:defRPr b="1" sz="2000"/>
            </a:pPr>
            <a:r>
              <a:t> ضرب الاعداد النسبية </a:t>
            </a:r>
          </a:p>
        </p:txBody>
      </p:sp>
      <p:sp>
        <p:nvSpPr>
          <p:cNvPr id="2544" name="حساب النسب المئوية ذهنيًا"/>
          <p:cNvSpPr txBox="1"/>
          <p:nvPr/>
        </p:nvSpPr>
        <p:spPr>
          <a:xfrm>
            <a:off x="2178002" y="2952299"/>
            <a:ext cx="2405448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/>
            </a:lvl1pPr>
          </a:lstStyle>
          <a:p>
            <a:pPr rtl="0">
              <a:defRPr/>
            </a:pPr>
            <a:r>
              <a:t>حساب النسب المئوية ذهنيًا </a:t>
            </a:r>
          </a:p>
        </p:txBody>
      </p:sp>
      <p:sp>
        <p:nvSpPr>
          <p:cNvPr id="2545" name="العد"/>
          <p:cNvSpPr txBox="1"/>
          <p:nvPr/>
        </p:nvSpPr>
        <p:spPr>
          <a:xfrm>
            <a:off x="1401075" y="1240021"/>
            <a:ext cx="2419144" cy="24693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rPr b="1" sz="1700"/>
              <a:t>العد</a:t>
            </a:r>
            <a:r>
              <a:t>  </a:t>
            </a:r>
          </a:p>
        </p:txBody>
      </p:sp>
      <p:pic>
        <p:nvPicPr>
          <p:cNvPr id="2546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6125" y="3684359"/>
            <a:ext cx="749516" cy="496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3" grpId="1"/>
      <p:bldP build="whole" bldLvl="1" animBg="1" rev="0" advAuto="0" spid="2534" grpId="12"/>
      <p:bldP build="whole" bldLvl="1" animBg="1" rev="0" advAuto="0" spid="2533" grpId="7"/>
      <p:bldP build="whole" bldLvl="1" animBg="1" rev="0" advAuto="0" spid="2528" grpId="10"/>
      <p:bldP build="whole" bldLvl="1" animBg="1" rev="0" advAuto="0" spid="2543" grpId="8"/>
      <p:bldP build="whole" bldLvl="1" animBg="1" rev="0" advAuto="0" spid="2518" grpId="9"/>
      <p:bldP build="whole" bldLvl="1" animBg="1" rev="0" advAuto="0" spid="2540" grpId="4"/>
      <p:bldP build="whole" bldLvl="1" animBg="1" rev="0" advAuto="0" spid="2542" grpId="2"/>
      <p:bldP build="whole" bldLvl="1" animBg="1" rev="0" advAuto="0" spid="2517" grpId="6"/>
      <p:bldP build="whole" bldLvl="1" animBg="1" rev="0" advAuto="0" spid="2545" grpId="3"/>
      <p:bldP build="whole" bldLvl="1" animBg="1" rev="0" advAuto="0" spid="2544" grpId="11"/>
      <p:bldP build="whole" bldLvl="1" animBg="1" rev="0" advAuto="0" spid="2541" grpId="5"/>
      <p:bldP build="whole" bldLvl="1" animBg="1" rev="0" advAuto="0" spid="2539" grpId="1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