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1" r:id="rId11"/>
    <p:sldId id="266" r:id="rId12"/>
  </p:sldIdLst>
  <p:sldSz cx="12192000" cy="6858000"/>
  <p:notesSz cx="6858000" cy="9144000"/>
  <p:custDataLst>
    <p:tags r:id="rId1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9AC"/>
    <a:srgbClr val="005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6E30B5-5FC4-4B52-9C06-4F66ACBE9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81FA71A-9232-43E9-BAA8-98CD16F92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1BB3C6-48E0-43A3-87C4-A85B493F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0467C6-06B8-4F36-95F1-F053948A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4D429B-9EE4-40E9-95A6-6BF2AD3B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231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6E30B5-5FC4-4B52-9C06-4F66ACBE9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81FA71A-9232-43E9-BAA8-98CD16F92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1BB3C6-48E0-43A3-87C4-A85B493F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0467C6-06B8-4F36-95F1-F053948A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4D429B-9EE4-40E9-95A6-6BF2AD3B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166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6E30B5-5FC4-4B52-9C06-4F66ACBE9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81FA71A-9232-43E9-BAA8-98CD16F92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1BB3C6-48E0-43A3-87C4-A85B493F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0467C6-06B8-4F36-95F1-F053948A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4D429B-9EE4-40E9-95A6-6BF2AD3B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4757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6E30B5-5FC4-4B52-9C06-4F66ACBE9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81FA71A-9232-43E9-BAA8-98CD16F92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1BB3C6-48E0-43A3-87C4-A85B493F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0467C6-06B8-4F36-95F1-F053948A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4D429B-9EE4-40E9-95A6-6BF2AD3B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1199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75A3B6-BBD7-4AC0-9DA0-9C734834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2CD11D-4AD7-4A31-8630-6302C9844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00CE38-F8E1-43B2-B4A4-37B9D20B8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39F42F-A260-461C-9363-F698B88D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E61EAF-013B-4C03-8DA1-71558399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5468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CFD3B2-6476-4A3F-ADFD-4679AD31F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73CC13-0A68-4002-A778-D8DDCB97D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F54127F-3625-4A66-B305-B8C5C9DD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4FBC82-FDCB-4E15-8DEA-EC8D9BBE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0C59BC-B3C5-484A-A455-CF834EF7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3639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5538A1-7253-4F64-88E5-551052A0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D7822DF-79FC-4BD5-9D4F-194AB2961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72F698D-E8C9-48A8-99A8-E1787B40D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D0B4A9-22BC-4B7C-94FA-40E4DD9CC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9BE88AF-DB57-460C-BA15-D849A282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06D9621-DECC-4F2E-8CF7-604A3349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8064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369B0A-8DBA-4C84-8C38-998EE80D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35B52B1-29F0-44C8-87B7-50021B305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CBE990F-2D52-43FA-8D2B-60A6BCCE9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B1C6756-5E0D-4D40-B826-D175630D1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EBDB1F7-F1DB-4C78-B40C-3AD717F32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45C6CE2-9CB4-400F-A1A8-03313D430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2322AB2-F991-4826-8130-A1EB2D367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CC9D8CA-464D-4E31-B321-51E0E6DC8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666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E523CB-52FE-4E1A-AD08-B6B8C1DA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563FF58-4F67-4F92-8DD5-B16D0566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B23045-AFE6-4DB2-94D8-1658DAE6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EF313AA-4739-4EDD-A12B-9F88D793C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508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13413BA-A073-49C0-BB65-425BB999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8E7BACF-2210-46F1-A0AB-52F1155E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55FCB1A-E99F-4117-B854-CDD884A1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714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ED9149-248E-4CFF-B713-72B7B7A6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76E775F-E9BC-490C-9223-44FDE832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3D63E1D-E97B-48B2-9033-0892B43FA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99C363A-E3E0-4CE3-880D-18675443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CCCB9A-AC47-4B54-B136-5186E74E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ED9AE69-1939-487C-9EF7-23B0E817A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935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6E30B5-5FC4-4B52-9C06-4F66ACBE9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81FA71A-9232-43E9-BAA8-98CD16F92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1BB3C6-48E0-43A3-87C4-A85B493F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0467C6-06B8-4F36-95F1-F053948A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4D429B-9EE4-40E9-95A6-6BF2AD3B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0035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6D1745-4482-40A9-A66A-646D0C8F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2F0A896-DCE2-4EC7-860B-FE813B78C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3CB9CBD-43A9-468F-A1B8-7C14C710B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84B7910-E073-48BF-8BB7-0ADD4AA1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E22C816-1196-4253-99E0-23420C130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CBED5F0-EADD-4C2D-A266-47DCE35A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5132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019EAF-6988-4FE3-B247-247D05314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7FF6694-93DD-416A-9629-6754D2CC7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AEDF0A8-40E8-4296-81E6-3D377A70C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6475E63-12FC-41C6-AF89-D149EF06D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37000A-A8AF-42FE-9809-435AB46BD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4682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E464432-3FAE-4F77-BEDF-00FE07ABC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4BC59A6-CCB8-4664-9201-6C7933950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752DB2C-848F-4B1D-9F3F-F22C1510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9043CE-DEAC-402C-8F54-6580077F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1E4453-5953-42B8-8BEF-DB75F9C3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374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6E30B5-5FC4-4B52-9C06-4F66ACBE9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81FA71A-9232-43E9-BAA8-98CD16F92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1BB3C6-48E0-43A3-87C4-A85B493F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0467C6-06B8-4F36-95F1-F053948A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4D429B-9EE4-40E9-95A6-6BF2AD3B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406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6E30B5-5FC4-4B52-9C06-4F66ACBE9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81FA71A-9232-43E9-BAA8-98CD16F92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1BB3C6-48E0-43A3-87C4-A85B493F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0467C6-06B8-4F36-95F1-F053948A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4D429B-9EE4-40E9-95A6-6BF2AD3B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101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6E30B5-5FC4-4B52-9C06-4F66ACBE9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81FA71A-9232-43E9-BAA8-98CD16F92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1BB3C6-48E0-43A3-87C4-A85B493F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0467C6-06B8-4F36-95F1-F053948A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4D429B-9EE4-40E9-95A6-6BF2AD3B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319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6E30B5-5FC4-4B52-9C06-4F66ACBE9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81FA71A-9232-43E9-BAA8-98CD16F92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1BB3C6-48E0-43A3-87C4-A85B493F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0467C6-06B8-4F36-95F1-F053948A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4D429B-9EE4-40E9-95A6-6BF2AD3B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487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6E30B5-5FC4-4B52-9C06-4F66ACBE9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81FA71A-9232-43E9-BAA8-98CD16F92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1BB3C6-48E0-43A3-87C4-A85B493F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0467C6-06B8-4F36-95F1-F053948A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4D429B-9EE4-40E9-95A6-6BF2AD3B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309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6E30B5-5FC4-4B52-9C06-4F66ACBE9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81FA71A-9232-43E9-BAA8-98CD16F92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1BB3C6-48E0-43A3-87C4-A85B493F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0467C6-06B8-4F36-95F1-F053948A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4D429B-9EE4-40E9-95A6-6BF2AD3B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44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6E30B5-5FC4-4B52-9C06-4F66ACBE9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81FA71A-9232-43E9-BAA8-98CD16F92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1BB3C6-48E0-43A3-87C4-A85B493F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0467C6-06B8-4F36-95F1-F053948A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4D429B-9EE4-40E9-95A6-6BF2AD3B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17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CC30194-F380-4A77-98AA-16ADA047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04F3C01-2F04-4A9C-B829-2DADED80E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EEEB25-1975-46BD-A8AE-266053752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15C6D-B4EF-4875-B004-32B8CA575B6D}" type="datetimeFigureOut">
              <a:rPr lang="ar-SA" smtClean="0"/>
              <a:t>21/05/44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083A202-9827-471F-BB34-683662E18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BD198E-374B-451F-89A2-BECFB17B2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8826D-55CB-4DD3-BFF1-E8DC6F5285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07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60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F698D73-E0EE-47C0-A227-E0C4CF63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49307C7-5E9C-46E0-AFA5-34D2154CE59B}"/>
              </a:ext>
            </a:extLst>
          </p:cNvPr>
          <p:cNvSpPr/>
          <p:nvPr/>
        </p:nvSpPr>
        <p:spPr>
          <a:xfrm>
            <a:off x="764382" y="238124"/>
            <a:ext cx="10522744" cy="5619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342942-D078-4724-B4BA-AD2BD13E0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60833" r="48048" b="2222"/>
          <a:stretch/>
        </p:blipFill>
        <p:spPr>
          <a:xfrm>
            <a:off x="-714375" y="4733926"/>
            <a:ext cx="4191000" cy="2533650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578253-40A6-415C-A8CE-DB5BA310C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8055" r="58672" b="52222"/>
          <a:stretch/>
        </p:blipFill>
        <p:spPr>
          <a:xfrm>
            <a:off x="-204787" y="3133725"/>
            <a:ext cx="1733550" cy="272415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FB1894-2764-4DC2-9FA5-95557751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51250" r="14531" b="4583"/>
          <a:stretch/>
        </p:blipFill>
        <p:spPr>
          <a:xfrm>
            <a:off x="8551069" y="4343400"/>
            <a:ext cx="2876550" cy="302895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D6E736-59A7-4124-A936-581EC675E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9" t="6389" r="19141" b="56667"/>
          <a:stretch/>
        </p:blipFill>
        <p:spPr>
          <a:xfrm>
            <a:off x="9666685" y="3952334"/>
            <a:ext cx="3009900" cy="349621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3F44856-0571-49E2-8B23-53CA4EBFF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2" y="238124"/>
            <a:ext cx="1359024" cy="1087220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D6DBAD0-062D-41DF-9CE8-D9BB367AC236}"/>
              </a:ext>
            </a:extLst>
          </p:cNvPr>
          <p:cNvSpPr txBox="1"/>
          <p:nvPr/>
        </p:nvSpPr>
        <p:spPr>
          <a:xfrm>
            <a:off x="6920596" y="1694824"/>
            <a:ext cx="3783351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الثاني</a:t>
            </a:r>
          </a:p>
          <a:p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 الاربعاء</a:t>
            </a:r>
          </a:p>
          <a:p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/11- 5 -1443 هـ</a:t>
            </a:r>
          </a:p>
          <a:p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03356BC-60EA-4469-AACD-13B8A8CD88B8}"/>
              </a:ext>
            </a:extLst>
          </p:cNvPr>
          <p:cNvSpPr txBox="1"/>
          <p:nvPr/>
        </p:nvSpPr>
        <p:spPr>
          <a:xfrm>
            <a:off x="3992116" y="5153073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84E8F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C44EE61-2506-4278-B339-3E7DD2C2FB21}"/>
              </a:ext>
            </a:extLst>
          </p:cNvPr>
          <p:cNvSpPr txBox="1"/>
          <p:nvPr/>
        </p:nvSpPr>
        <p:spPr>
          <a:xfrm>
            <a:off x="4408071" y="828139"/>
            <a:ext cx="3107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6D6363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 </a:t>
            </a:r>
          </a:p>
        </p:txBody>
      </p:sp>
    </p:spTree>
    <p:extLst>
      <p:ext uri="{BB962C8B-B14F-4D97-AF65-F5344CB8AC3E}">
        <p14:creationId xmlns:p14="http://schemas.microsoft.com/office/powerpoint/2010/main" val="1391304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F698D73-E0EE-47C0-A227-E0C4CF63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49307C7-5E9C-46E0-AFA5-34D2154CE59B}"/>
              </a:ext>
            </a:extLst>
          </p:cNvPr>
          <p:cNvSpPr/>
          <p:nvPr/>
        </p:nvSpPr>
        <p:spPr>
          <a:xfrm>
            <a:off x="764382" y="238124"/>
            <a:ext cx="10522744" cy="5619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342942-D078-4724-B4BA-AD2BD13E0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60833" r="48048" b="2222"/>
          <a:stretch/>
        </p:blipFill>
        <p:spPr>
          <a:xfrm>
            <a:off x="-714375" y="4733926"/>
            <a:ext cx="4191000" cy="2533650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578253-40A6-415C-A8CE-DB5BA310C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8055" r="58672" b="52222"/>
          <a:stretch/>
        </p:blipFill>
        <p:spPr>
          <a:xfrm>
            <a:off x="-204787" y="3133725"/>
            <a:ext cx="1733550" cy="272415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FB1894-2764-4DC2-9FA5-95557751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51250" r="14531" b="4583"/>
          <a:stretch/>
        </p:blipFill>
        <p:spPr>
          <a:xfrm>
            <a:off x="8551069" y="4343400"/>
            <a:ext cx="2876550" cy="302895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D6E736-59A7-4124-A936-581EC675E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9" t="6389" r="19141" b="56667"/>
          <a:stretch/>
        </p:blipFill>
        <p:spPr>
          <a:xfrm>
            <a:off x="9666685" y="3952334"/>
            <a:ext cx="3009900" cy="349621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8542F4E-4DBE-4AA3-85DA-3FB980377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2" y="238124"/>
            <a:ext cx="1359024" cy="108722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E159C6B-E169-4800-8E0A-64DA7B75A57A}"/>
              </a:ext>
            </a:extLst>
          </p:cNvPr>
          <p:cNvSpPr txBox="1"/>
          <p:nvPr/>
        </p:nvSpPr>
        <p:spPr>
          <a:xfrm>
            <a:off x="6589227" y="530024"/>
            <a:ext cx="28765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مهارات التفكير العليا</a:t>
            </a:r>
            <a:endParaRPr lang="ar-SA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E5F42BE-2B0F-4929-BA45-BA9D11BCE951}"/>
              </a:ext>
            </a:extLst>
          </p:cNvPr>
          <p:cNvSpPr txBox="1"/>
          <p:nvPr/>
        </p:nvSpPr>
        <p:spPr>
          <a:xfrm>
            <a:off x="9568170" y="530024"/>
            <a:ext cx="1215525" cy="5626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التقويم</a:t>
            </a:r>
            <a:endParaRPr lang="ar-SA" sz="40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CCD9A04-AD34-4CDC-B5A7-69B22CD4F521}"/>
              </a:ext>
            </a:extLst>
          </p:cNvPr>
          <p:cNvSpPr txBox="1"/>
          <p:nvPr/>
        </p:nvSpPr>
        <p:spPr>
          <a:xfrm>
            <a:off x="1528763" y="1342524"/>
            <a:ext cx="956146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أكتشف الخطأ و أصححه : </a:t>
            </a:r>
            <a:r>
              <a:rPr lang="ar-SA" sz="3600" b="1" dirty="0">
                <a:solidFill>
                  <a:srgbClr val="00508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تقول إسراء إن ناتج جمع 23 ، 6 يساوي 39 .</a:t>
            </a:r>
          </a:p>
          <a:p>
            <a:r>
              <a:rPr lang="ar-SA" sz="3600" b="1" dirty="0">
                <a:solidFill>
                  <a:srgbClr val="00508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لماذا أخطأت إسراء ؟ أصحح خطأها .</a:t>
            </a:r>
            <a:endParaRPr lang="ar-SA" sz="5400" b="1" dirty="0">
              <a:solidFill>
                <a:srgbClr val="00508F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 descr="صورة تحتوي على نص, إلكترونيات, عرض, إطار صورة&#10;&#10;تم إنشاء الوصف تلقائياً">
            <a:extLst>
              <a:ext uri="{FF2B5EF4-FFF2-40B4-BE49-F238E27FC236}">
                <a16:creationId xmlns:a16="http://schemas.microsoft.com/office/drawing/2014/main" id="{A68991DC-D346-4F92-BBB3-855250565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52" y="2049994"/>
            <a:ext cx="3411272" cy="1940956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C7B8C98-1809-4B6A-8B0C-D9D64F723388}"/>
              </a:ext>
            </a:extLst>
          </p:cNvPr>
          <p:cNvSpPr txBox="1"/>
          <p:nvPr/>
        </p:nvSpPr>
        <p:spPr>
          <a:xfrm>
            <a:off x="2038351" y="2601262"/>
            <a:ext cx="28765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AGA Aladdin Regular" pitchFamily="2" charset="-78"/>
              </a:rPr>
              <a:t>23 + 6 = 39</a:t>
            </a:r>
            <a:endParaRPr lang="ar-SA" sz="7200" b="1" dirty="0">
              <a:solidFill>
                <a:schemeClr val="bg1"/>
              </a:solidFill>
              <a:latin typeface="Traditional Arabic" panose="02020603050405020304" pitchFamily="18" charset="-78"/>
              <a:cs typeface="AGA Aladdin Regular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6AF0640-D4D3-46FB-B120-A08515BA5FD0}"/>
              </a:ext>
            </a:extLst>
          </p:cNvPr>
          <p:cNvSpPr txBox="1"/>
          <p:nvPr/>
        </p:nvSpPr>
        <p:spPr>
          <a:xfrm>
            <a:off x="5001090" y="2560033"/>
            <a:ext cx="466625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لأنها أعادت التجميع </a:t>
            </a:r>
            <a:r>
              <a:rPr lang="ar-SA" sz="3600" b="1" dirty="0">
                <a:solidFill>
                  <a:schemeClr val="accent4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والصحيح </a:t>
            </a:r>
          </a:p>
          <a:p>
            <a:r>
              <a:rPr lang="ar-SA" sz="3600" b="1" dirty="0">
                <a:solidFill>
                  <a:schemeClr val="accent4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إنه لا يوجد إعادة التجميع.</a:t>
            </a:r>
          </a:p>
          <a:p>
            <a:r>
              <a:rPr lang="ar-SA" sz="3600" b="1" dirty="0">
                <a:solidFill>
                  <a:schemeClr val="accent4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آحاد كافية حتى تجمعها </a:t>
            </a:r>
          </a:p>
          <a:p>
            <a:r>
              <a:rPr lang="ar-SA" sz="3600" b="1" dirty="0">
                <a:solidFill>
                  <a:schemeClr val="accent4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23+ 6 - 29</a:t>
            </a:r>
            <a:endParaRPr lang="ar-SA" sz="5400" b="1" dirty="0">
              <a:solidFill>
                <a:schemeClr val="accent4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164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F698D73-E0EE-47C0-A227-E0C4CF63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49307C7-5E9C-46E0-AFA5-34D2154CE59B}"/>
              </a:ext>
            </a:extLst>
          </p:cNvPr>
          <p:cNvSpPr/>
          <p:nvPr/>
        </p:nvSpPr>
        <p:spPr>
          <a:xfrm>
            <a:off x="764382" y="238124"/>
            <a:ext cx="10522744" cy="5619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342942-D078-4724-B4BA-AD2BD13E0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60833" r="48048" b="2222"/>
          <a:stretch/>
        </p:blipFill>
        <p:spPr>
          <a:xfrm>
            <a:off x="-714375" y="4733926"/>
            <a:ext cx="4191000" cy="2533650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578253-40A6-415C-A8CE-DB5BA310C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8055" r="58672" b="52222"/>
          <a:stretch/>
        </p:blipFill>
        <p:spPr>
          <a:xfrm>
            <a:off x="-204787" y="3133725"/>
            <a:ext cx="1733550" cy="272415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FB1894-2764-4DC2-9FA5-95557751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51250" r="14531" b="4583"/>
          <a:stretch/>
        </p:blipFill>
        <p:spPr>
          <a:xfrm>
            <a:off x="8551069" y="4343400"/>
            <a:ext cx="2876550" cy="302895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D6E736-59A7-4124-A936-581EC675E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9" t="6389" r="19141" b="56667"/>
          <a:stretch/>
        </p:blipFill>
        <p:spPr>
          <a:xfrm>
            <a:off x="9666685" y="3952334"/>
            <a:ext cx="3009900" cy="349621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8542F4E-4DBE-4AA3-85DA-3FB980377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2" y="238124"/>
            <a:ext cx="1359024" cy="108722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A9CBAE9-0F8C-4DBD-A716-AEB3A1A532D0}"/>
              </a:ext>
            </a:extLst>
          </p:cNvPr>
          <p:cNvSpPr txBox="1"/>
          <p:nvPr/>
        </p:nvSpPr>
        <p:spPr>
          <a:xfrm>
            <a:off x="9666685" y="500419"/>
            <a:ext cx="1215525" cy="5626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الواجب</a:t>
            </a:r>
            <a:endParaRPr lang="ar-SA" sz="40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2F84D89-8329-4870-9EAB-A3A92DEAB8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30556"/>
          <a:stretch/>
        </p:blipFill>
        <p:spPr>
          <a:xfrm>
            <a:off x="3760503" y="1304598"/>
            <a:ext cx="4847949" cy="384810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9CE2AA5-43DF-4004-B349-3C0A9E20F004}"/>
              </a:ext>
            </a:extLst>
          </p:cNvPr>
          <p:cNvSpPr txBox="1"/>
          <p:nvPr/>
        </p:nvSpPr>
        <p:spPr>
          <a:xfrm>
            <a:off x="4189464" y="1520807"/>
            <a:ext cx="399002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 </a:t>
            </a:r>
          </a:p>
          <a:p>
            <a:pPr algn="ctr"/>
            <a:r>
              <a:rPr lang="ar-SA" sz="4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منصة مدرستي</a:t>
            </a:r>
          </a:p>
        </p:txBody>
      </p:sp>
      <p:pic>
        <p:nvPicPr>
          <p:cNvPr id="17" name="صورة 16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AF75A5D1-24A3-498A-AA19-452F55846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51" y="2948783"/>
            <a:ext cx="1549943" cy="7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5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F698D73-E0EE-47C0-A227-E0C4CF63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49307C7-5E9C-46E0-AFA5-34D2154CE59B}"/>
              </a:ext>
            </a:extLst>
          </p:cNvPr>
          <p:cNvSpPr/>
          <p:nvPr/>
        </p:nvSpPr>
        <p:spPr>
          <a:xfrm>
            <a:off x="764382" y="238124"/>
            <a:ext cx="10522744" cy="5619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342942-D078-4724-B4BA-AD2BD13E0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60833" r="48048" b="2222"/>
          <a:stretch/>
        </p:blipFill>
        <p:spPr>
          <a:xfrm>
            <a:off x="-714375" y="4733926"/>
            <a:ext cx="4191000" cy="2533650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578253-40A6-415C-A8CE-DB5BA310C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8055" r="58672" b="52222"/>
          <a:stretch/>
        </p:blipFill>
        <p:spPr>
          <a:xfrm>
            <a:off x="-204787" y="3133725"/>
            <a:ext cx="1733550" cy="272415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FB1894-2764-4DC2-9FA5-95557751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51250" r="14531" b="4583"/>
          <a:stretch/>
        </p:blipFill>
        <p:spPr>
          <a:xfrm>
            <a:off x="8551069" y="4343400"/>
            <a:ext cx="2876550" cy="302895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D6E736-59A7-4124-A936-581EC675E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9" t="6389" r="19141" b="56667"/>
          <a:stretch/>
        </p:blipFill>
        <p:spPr>
          <a:xfrm>
            <a:off x="9666685" y="3952334"/>
            <a:ext cx="3009900" cy="349621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57C02C3-26E5-431A-A390-D6BE5F4B9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2" y="238124"/>
            <a:ext cx="1359024" cy="1087220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9FEC5E0-06DB-4273-84E9-37BB704FFA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0" t="47500" r="1563" b="8881"/>
          <a:stretch/>
        </p:blipFill>
        <p:spPr>
          <a:xfrm>
            <a:off x="6588918" y="1961068"/>
            <a:ext cx="4582717" cy="2991391"/>
          </a:xfrm>
          <a:prstGeom prst="rect">
            <a:avLst/>
          </a:prstGeom>
        </p:spPr>
      </p:pic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B31E3C1-D8F7-4B4B-91CE-8B28A7F71E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49020" r="54297"/>
          <a:stretch/>
        </p:blipFill>
        <p:spPr>
          <a:xfrm>
            <a:off x="1298673" y="2326491"/>
            <a:ext cx="4765477" cy="3496216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1BADD70-987F-4708-9DEE-4505A0F6D8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" t="13610" r="62412" b="39585"/>
          <a:stretch/>
        </p:blipFill>
        <p:spPr>
          <a:xfrm>
            <a:off x="3348782" y="237043"/>
            <a:ext cx="3958828" cy="3209926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D94EDC6-8A6C-4082-88FC-951AF67C3546}"/>
              </a:ext>
            </a:extLst>
          </p:cNvPr>
          <p:cNvSpPr txBox="1"/>
          <p:nvPr/>
        </p:nvSpPr>
        <p:spPr>
          <a:xfrm>
            <a:off x="7982761" y="353794"/>
            <a:ext cx="3107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u="sng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0984ACB-7DE6-47F4-AF6B-CF4560CFA23B}"/>
              </a:ext>
            </a:extLst>
          </p:cNvPr>
          <p:cNvSpPr txBox="1"/>
          <p:nvPr/>
        </p:nvSpPr>
        <p:spPr>
          <a:xfrm>
            <a:off x="6759308" y="987664"/>
            <a:ext cx="425342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00B05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هل أستطيع إعادة التجميع لأجمع ما يأتي أم لا؟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DCB5F9A-22AA-4B37-B5B8-04AD6640E09B}"/>
              </a:ext>
            </a:extLst>
          </p:cNvPr>
          <p:cNvSpPr txBox="1"/>
          <p:nvPr/>
        </p:nvSpPr>
        <p:spPr>
          <a:xfrm>
            <a:off x="7814275" y="3148936"/>
            <a:ext cx="193552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27 + 8 ؟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452EB55-139A-4496-9495-26E15E60E97C}"/>
              </a:ext>
            </a:extLst>
          </p:cNvPr>
          <p:cNvSpPr txBox="1"/>
          <p:nvPr/>
        </p:nvSpPr>
        <p:spPr>
          <a:xfrm>
            <a:off x="2523149" y="3733801"/>
            <a:ext cx="193552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81 + 2 ؟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4FB2DC4-D56E-44E1-BD98-B908DF843CD0}"/>
              </a:ext>
            </a:extLst>
          </p:cNvPr>
          <p:cNvSpPr txBox="1"/>
          <p:nvPr/>
        </p:nvSpPr>
        <p:spPr>
          <a:xfrm>
            <a:off x="4172553" y="1402621"/>
            <a:ext cx="193552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>
                <a:solidFill>
                  <a:srgbClr val="00508F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24+ 6 ؟</a:t>
            </a:r>
          </a:p>
        </p:txBody>
      </p:sp>
    </p:spTree>
    <p:extLst>
      <p:ext uri="{BB962C8B-B14F-4D97-AF65-F5344CB8AC3E}">
        <p14:creationId xmlns:p14="http://schemas.microsoft.com/office/powerpoint/2010/main" val="11574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F698D73-E0EE-47C0-A227-E0C4CF63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49307C7-5E9C-46E0-AFA5-34D2154CE59B}"/>
              </a:ext>
            </a:extLst>
          </p:cNvPr>
          <p:cNvSpPr/>
          <p:nvPr/>
        </p:nvSpPr>
        <p:spPr>
          <a:xfrm>
            <a:off x="764382" y="238124"/>
            <a:ext cx="10522744" cy="5619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342942-D078-4724-B4BA-AD2BD13E0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60833" r="48048" b="2222"/>
          <a:stretch/>
        </p:blipFill>
        <p:spPr>
          <a:xfrm>
            <a:off x="-714375" y="4733926"/>
            <a:ext cx="4191000" cy="2533650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578253-40A6-415C-A8CE-DB5BA310C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8055" r="58672" b="52222"/>
          <a:stretch/>
        </p:blipFill>
        <p:spPr>
          <a:xfrm>
            <a:off x="-204787" y="3133725"/>
            <a:ext cx="1733550" cy="272415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FB1894-2764-4DC2-9FA5-95557751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51250" r="14531" b="4583"/>
          <a:stretch/>
        </p:blipFill>
        <p:spPr>
          <a:xfrm>
            <a:off x="8551069" y="4343400"/>
            <a:ext cx="2876550" cy="302895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D6E736-59A7-4124-A936-581EC675E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9" t="6389" r="19141" b="56667"/>
          <a:stretch/>
        </p:blipFill>
        <p:spPr>
          <a:xfrm>
            <a:off x="9666685" y="3952334"/>
            <a:ext cx="3009900" cy="349621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F2FBE31-DDB0-4661-806D-36316F9B9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2" y="238124"/>
            <a:ext cx="1359024" cy="108722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A6D4F5B-9051-47A3-9E66-6CBE8CBF592F}"/>
              </a:ext>
            </a:extLst>
          </p:cNvPr>
          <p:cNvSpPr txBox="1"/>
          <p:nvPr/>
        </p:nvSpPr>
        <p:spPr>
          <a:xfrm>
            <a:off x="4277981" y="681987"/>
            <a:ext cx="310778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u="sng" dirty="0">
                <a:solidFill>
                  <a:srgbClr val="33A9AC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22DB8D-7D89-4EC6-B5C0-670B677B0EB6}"/>
              </a:ext>
            </a:extLst>
          </p:cNvPr>
          <p:cNvSpPr txBox="1"/>
          <p:nvPr/>
        </p:nvSpPr>
        <p:spPr>
          <a:xfrm>
            <a:off x="1822694" y="1647422"/>
            <a:ext cx="884809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جمع عدد من رقمين إلى عدد من رقم واحد بإعادة التجميع</a:t>
            </a:r>
            <a:endParaRPr lang="ar-SA" sz="6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47A5757-EA7F-4C8C-9F81-40D4C7695B66}"/>
              </a:ext>
            </a:extLst>
          </p:cNvPr>
          <p:cNvSpPr txBox="1"/>
          <p:nvPr/>
        </p:nvSpPr>
        <p:spPr>
          <a:xfrm>
            <a:off x="4656535" y="2612857"/>
            <a:ext cx="31804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u="sng" dirty="0">
                <a:solidFill>
                  <a:srgbClr val="33A9AC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فكرة الدرس</a:t>
            </a:r>
            <a:endParaRPr lang="ar-SA" sz="6600" b="1" u="sng" dirty="0">
              <a:solidFill>
                <a:srgbClr val="33A9AC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43979C6-9CFF-4B0F-9FF9-DAFBFE025FCE}"/>
              </a:ext>
            </a:extLst>
          </p:cNvPr>
          <p:cNvSpPr txBox="1"/>
          <p:nvPr/>
        </p:nvSpPr>
        <p:spPr>
          <a:xfrm>
            <a:off x="2426998" y="3501995"/>
            <a:ext cx="763948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أجمع عدداً مكوناً من رقم واحد إلى عدد مكون من رقمين مع إعادة التجميع</a:t>
            </a:r>
            <a:endParaRPr lang="ar-SA" sz="7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02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F698D73-E0EE-47C0-A227-E0C4CF63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49307C7-5E9C-46E0-AFA5-34D2154CE59B}"/>
              </a:ext>
            </a:extLst>
          </p:cNvPr>
          <p:cNvSpPr/>
          <p:nvPr/>
        </p:nvSpPr>
        <p:spPr>
          <a:xfrm>
            <a:off x="764382" y="184694"/>
            <a:ext cx="10522744" cy="59054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578253-40A6-415C-A8CE-DB5BA310C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8055" r="58672" b="52222"/>
          <a:stretch/>
        </p:blipFill>
        <p:spPr>
          <a:xfrm>
            <a:off x="-468436" y="2663264"/>
            <a:ext cx="1733550" cy="2724150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D6E736-59A7-4124-A936-581EC675E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9" t="6389" r="19141" b="56667"/>
          <a:stretch/>
        </p:blipFill>
        <p:spPr>
          <a:xfrm>
            <a:off x="9666685" y="3952334"/>
            <a:ext cx="3009900" cy="349621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8542F4E-4DBE-4AA3-85DA-3FB980377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8" y="111149"/>
            <a:ext cx="1359024" cy="108722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2E53EF1-A3E8-4212-8757-086A6CAA982C}"/>
              </a:ext>
            </a:extLst>
          </p:cNvPr>
          <p:cNvSpPr txBox="1"/>
          <p:nvPr/>
        </p:nvSpPr>
        <p:spPr>
          <a:xfrm>
            <a:off x="9956110" y="292087"/>
            <a:ext cx="1215525" cy="6491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أستعد</a:t>
            </a:r>
            <a:endParaRPr lang="ar-SA" sz="44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30D4D4E-1F03-4FDF-8A9B-1C48B41EEE0E}"/>
              </a:ext>
            </a:extLst>
          </p:cNvPr>
          <p:cNvSpPr txBox="1"/>
          <p:nvPr/>
        </p:nvSpPr>
        <p:spPr>
          <a:xfrm>
            <a:off x="6232339" y="315854"/>
            <a:ext cx="39309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17 + 5 =</a:t>
            </a:r>
            <a:endParaRPr lang="ar-SA" sz="4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6" name="جدول 2">
            <a:extLst>
              <a:ext uri="{FF2B5EF4-FFF2-40B4-BE49-F238E27FC236}">
                <a16:creationId xmlns:a16="http://schemas.microsoft.com/office/drawing/2014/main" id="{0FF9F9A0-5D63-4B9B-B173-8B26C9222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363885"/>
              </p:ext>
            </p:extLst>
          </p:nvPr>
        </p:nvGraphicFramePr>
        <p:xfrm>
          <a:off x="8608675" y="2735815"/>
          <a:ext cx="2210970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05485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105485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38549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002288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sp>
        <p:nvSpPr>
          <p:cNvPr id="17" name="فقاعة الكلام: بيضاوية 16">
            <a:extLst>
              <a:ext uri="{FF2B5EF4-FFF2-40B4-BE49-F238E27FC236}">
                <a16:creationId xmlns:a16="http://schemas.microsoft.com/office/drawing/2014/main" id="{616574E6-A81C-410B-9265-B4D19C2FD49E}"/>
              </a:ext>
            </a:extLst>
          </p:cNvPr>
          <p:cNvSpPr/>
          <p:nvPr/>
        </p:nvSpPr>
        <p:spPr>
          <a:xfrm>
            <a:off x="7454214" y="1444314"/>
            <a:ext cx="2738755" cy="908864"/>
          </a:xfrm>
          <a:custGeom>
            <a:avLst/>
            <a:gdLst>
              <a:gd name="connsiteX0" fmla="*/ 2524146 w 2738755"/>
              <a:gd name="connsiteY0" fmla="*/ 1214106 h 908864"/>
              <a:gd name="connsiteX1" fmla="*/ 2124999 w 2738755"/>
              <a:gd name="connsiteY1" fmla="*/ 1049711 h 908864"/>
              <a:gd name="connsiteX2" fmla="*/ 1741505 w 2738755"/>
              <a:gd name="connsiteY2" fmla="*/ 891763 h 908864"/>
              <a:gd name="connsiteX3" fmla="*/ 964547 w 2738755"/>
              <a:gd name="connsiteY3" fmla="*/ 888552 h 908864"/>
              <a:gd name="connsiteX4" fmla="*/ 807239 w 2738755"/>
              <a:gd name="connsiteY4" fmla="*/ 40055 h 908864"/>
              <a:gd name="connsiteX5" fmla="*/ 1624964 w 2738755"/>
              <a:gd name="connsiteY5" fmla="*/ 7986 h 908864"/>
              <a:gd name="connsiteX6" fmla="*/ 2208082 w 2738755"/>
              <a:gd name="connsiteY6" fmla="*/ 813658 h 908864"/>
              <a:gd name="connsiteX7" fmla="*/ 2524146 w 2738755"/>
              <a:gd name="connsiteY7" fmla="*/ 1214106 h 90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8755" h="908864" fill="none" extrusionOk="0">
                <a:moveTo>
                  <a:pt x="2524146" y="1214106"/>
                </a:moveTo>
                <a:cubicBezTo>
                  <a:pt x="2405886" y="1148744"/>
                  <a:pt x="2275702" y="1113350"/>
                  <a:pt x="2124999" y="1049711"/>
                </a:cubicBezTo>
                <a:cubicBezTo>
                  <a:pt x="1974296" y="986072"/>
                  <a:pt x="1866695" y="950503"/>
                  <a:pt x="1741505" y="891763"/>
                </a:cubicBezTo>
                <a:cubicBezTo>
                  <a:pt x="1467108" y="947500"/>
                  <a:pt x="1227408" y="899913"/>
                  <a:pt x="964547" y="888552"/>
                </a:cubicBezTo>
                <a:cubicBezTo>
                  <a:pt x="-164484" y="814505"/>
                  <a:pt x="-312943" y="139931"/>
                  <a:pt x="807239" y="40055"/>
                </a:cubicBezTo>
                <a:cubicBezTo>
                  <a:pt x="1118512" y="33299"/>
                  <a:pt x="1357150" y="-25195"/>
                  <a:pt x="1624964" y="7986"/>
                </a:cubicBezTo>
                <a:cubicBezTo>
                  <a:pt x="2876449" y="124813"/>
                  <a:pt x="3256225" y="670898"/>
                  <a:pt x="2208082" y="813658"/>
                </a:cubicBezTo>
                <a:cubicBezTo>
                  <a:pt x="2288098" y="891937"/>
                  <a:pt x="2396844" y="1054860"/>
                  <a:pt x="2524146" y="1214106"/>
                </a:cubicBezTo>
                <a:close/>
              </a:path>
              <a:path w="2738755" h="908864" stroke="0" extrusionOk="0">
                <a:moveTo>
                  <a:pt x="2524146" y="1214106"/>
                </a:moveTo>
                <a:cubicBezTo>
                  <a:pt x="2346680" y="1136208"/>
                  <a:pt x="2336636" y="1135447"/>
                  <a:pt x="2148478" y="1059381"/>
                </a:cubicBezTo>
                <a:cubicBezTo>
                  <a:pt x="1960320" y="983315"/>
                  <a:pt x="1835384" y="936829"/>
                  <a:pt x="1741505" y="891763"/>
                </a:cubicBezTo>
                <a:cubicBezTo>
                  <a:pt x="1470313" y="899672"/>
                  <a:pt x="1168393" y="910755"/>
                  <a:pt x="964547" y="888552"/>
                </a:cubicBezTo>
                <a:cubicBezTo>
                  <a:pt x="-159138" y="801489"/>
                  <a:pt x="-297422" y="249978"/>
                  <a:pt x="807239" y="40055"/>
                </a:cubicBezTo>
                <a:cubicBezTo>
                  <a:pt x="1022217" y="-26185"/>
                  <a:pt x="1312708" y="-33012"/>
                  <a:pt x="1624964" y="7986"/>
                </a:cubicBezTo>
                <a:cubicBezTo>
                  <a:pt x="2832883" y="127691"/>
                  <a:pt x="3114203" y="690207"/>
                  <a:pt x="2208082" y="813658"/>
                </a:cubicBezTo>
                <a:cubicBezTo>
                  <a:pt x="2300989" y="891708"/>
                  <a:pt x="2442592" y="1084080"/>
                  <a:pt x="2524146" y="121410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727420">
                  <a:prstGeom prst="wedgeEllipseCallout">
                    <a:avLst>
                      <a:gd name="adj1" fmla="val 42164"/>
                      <a:gd name="adj2" fmla="val 8358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b="1" dirty="0">
                <a:ln/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الأولى / </a:t>
            </a:r>
            <a:r>
              <a:rPr lang="ar-SA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أجمع الآحاد</a:t>
            </a:r>
          </a:p>
          <a:p>
            <a:pPr algn="ctr"/>
            <a:r>
              <a:rPr lang="ar-SA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7+5 = 12</a:t>
            </a:r>
            <a:endParaRPr lang="ar-SA" sz="3200" b="1" dirty="0">
              <a:ln/>
              <a:solidFill>
                <a:schemeClr val="accent3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6AA4B60A-281C-49F7-970D-8F4B3BC4EB83}"/>
              </a:ext>
            </a:extLst>
          </p:cNvPr>
          <p:cNvCxnSpPr>
            <a:cxnSpLocks/>
          </p:cNvCxnSpPr>
          <p:nvPr/>
        </p:nvCxnSpPr>
        <p:spPr>
          <a:xfrm flipH="1">
            <a:off x="8578022" y="4058766"/>
            <a:ext cx="25654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علامة الجمع 18">
            <a:extLst>
              <a:ext uri="{FF2B5EF4-FFF2-40B4-BE49-F238E27FC236}">
                <a16:creationId xmlns:a16="http://schemas.microsoft.com/office/drawing/2014/main" id="{C75CFEDA-553A-4EC6-846F-4472B5B9F024}"/>
              </a:ext>
            </a:extLst>
          </p:cNvPr>
          <p:cNvSpPr/>
          <p:nvPr/>
        </p:nvSpPr>
        <p:spPr>
          <a:xfrm>
            <a:off x="10859303" y="3709944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CA62E518-A23A-4CFD-B596-57D0B84D90D6}"/>
              </a:ext>
            </a:extLst>
          </p:cNvPr>
          <p:cNvSpPr/>
          <p:nvPr/>
        </p:nvSpPr>
        <p:spPr>
          <a:xfrm>
            <a:off x="10020371" y="323560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7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88DD751E-AD69-4A4C-8D03-48081ABD2D03}"/>
              </a:ext>
            </a:extLst>
          </p:cNvPr>
          <p:cNvSpPr/>
          <p:nvPr/>
        </p:nvSpPr>
        <p:spPr>
          <a:xfrm>
            <a:off x="8920404" y="321817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62EFF14E-A396-4788-ABA7-D3E92D378232}"/>
              </a:ext>
            </a:extLst>
          </p:cNvPr>
          <p:cNvSpPr/>
          <p:nvPr/>
        </p:nvSpPr>
        <p:spPr>
          <a:xfrm>
            <a:off x="10018329" y="360862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5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4" name="فقاعة الكلام: بيضاوية 23">
            <a:extLst>
              <a:ext uri="{FF2B5EF4-FFF2-40B4-BE49-F238E27FC236}">
                <a16:creationId xmlns:a16="http://schemas.microsoft.com/office/drawing/2014/main" id="{333F2B5C-99A4-4BD8-8D9E-290E71B9470E}"/>
              </a:ext>
            </a:extLst>
          </p:cNvPr>
          <p:cNvSpPr/>
          <p:nvPr/>
        </p:nvSpPr>
        <p:spPr>
          <a:xfrm>
            <a:off x="3463080" y="292087"/>
            <a:ext cx="2752659" cy="1298377"/>
          </a:xfrm>
          <a:custGeom>
            <a:avLst/>
            <a:gdLst>
              <a:gd name="connsiteX0" fmla="*/ 181015 w 2752659"/>
              <a:gd name="connsiteY0" fmla="*/ 1485915 h 1298377"/>
              <a:gd name="connsiteX1" fmla="*/ 403575 w 2752659"/>
              <a:gd name="connsiteY1" fmla="*/ 1108450 h 1298377"/>
              <a:gd name="connsiteX2" fmla="*/ 1001479 w 2752659"/>
              <a:gd name="connsiteY2" fmla="*/ 24541 h 1298377"/>
              <a:gd name="connsiteX3" fmla="*/ 2113015 w 2752659"/>
              <a:gd name="connsiteY3" fmla="*/ 100824 h 1298377"/>
              <a:gd name="connsiteX4" fmla="*/ 1920090 w 2752659"/>
              <a:gd name="connsiteY4" fmla="*/ 1245564 h 1298377"/>
              <a:gd name="connsiteX5" fmla="*/ 839151 w 2752659"/>
              <a:gd name="connsiteY5" fmla="*/ 1246889 h 1298377"/>
              <a:gd name="connsiteX6" fmla="*/ 510083 w 2752659"/>
              <a:gd name="connsiteY6" fmla="*/ 1366402 h 1298377"/>
              <a:gd name="connsiteX7" fmla="*/ 181015 w 2752659"/>
              <a:gd name="connsiteY7" fmla="*/ 1485915 h 129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2659" h="1298377" fill="none" extrusionOk="0">
                <a:moveTo>
                  <a:pt x="181015" y="1485915"/>
                </a:moveTo>
                <a:cubicBezTo>
                  <a:pt x="257719" y="1332164"/>
                  <a:pt x="342536" y="1182408"/>
                  <a:pt x="403575" y="1108450"/>
                </a:cubicBezTo>
                <a:cubicBezTo>
                  <a:pt x="-241184" y="731154"/>
                  <a:pt x="-121832" y="198257"/>
                  <a:pt x="1001479" y="24541"/>
                </a:cubicBezTo>
                <a:cubicBezTo>
                  <a:pt x="1434203" y="-90283"/>
                  <a:pt x="1786475" y="20149"/>
                  <a:pt x="2113015" y="100824"/>
                </a:cubicBezTo>
                <a:cubicBezTo>
                  <a:pt x="3156688" y="397626"/>
                  <a:pt x="2978466" y="977697"/>
                  <a:pt x="1920090" y="1245564"/>
                </a:cubicBezTo>
                <a:cubicBezTo>
                  <a:pt x="1579025" y="1271940"/>
                  <a:pt x="1165094" y="1317884"/>
                  <a:pt x="839151" y="1246889"/>
                </a:cubicBezTo>
                <a:cubicBezTo>
                  <a:pt x="717349" y="1309240"/>
                  <a:pt x="641958" y="1330933"/>
                  <a:pt x="510083" y="1366402"/>
                </a:cubicBezTo>
                <a:cubicBezTo>
                  <a:pt x="378208" y="1401871"/>
                  <a:pt x="280634" y="1438594"/>
                  <a:pt x="181015" y="1485915"/>
                </a:cubicBezTo>
                <a:close/>
              </a:path>
              <a:path w="2752659" h="1298377" stroke="0" extrusionOk="0">
                <a:moveTo>
                  <a:pt x="181015" y="1485915"/>
                </a:moveTo>
                <a:cubicBezTo>
                  <a:pt x="220476" y="1388133"/>
                  <a:pt x="330732" y="1231315"/>
                  <a:pt x="403575" y="1108450"/>
                </a:cubicBezTo>
                <a:cubicBezTo>
                  <a:pt x="-387989" y="637620"/>
                  <a:pt x="57179" y="246105"/>
                  <a:pt x="1001479" y="24541"/>
                </a:cubicBezTo>
                <a:cubicBezTo>
                  <a:pt x="1376958" y="-9118"/>
                  <a:pt x="1731750" y="-20287"/>
                  <a:pt x="2113015" y="100824"/>
                </a:cubicBezTo>
                <a:cubicBezTo>
                  <a:pt x="3034473" y="430738"/>
                  <a:pt x="2959645" y="959361"/>
                  <a:pt x="1920090" y="1245564"/>
                </a:cubicBezTo>
                <a:cubicBezTo>
                  <a:pt x="1623303" y="1247565"/>
                  <a:pt x="1149095" y="1312498"/>
                  <a:pt x="839151" y="1246889"/>
                </a:cubicBezTo>
                <a:cubicBezTo>
                  <a:pt x="682301" y="1312711"/>
                  <a:pt x="676202" y="1323272"/>
                  <a:pt x="516664" y="1364012"/>
                </a:cubicBezTo>
                <a:cubicBezTo>
                  <a:pt x="357126" y="1404752"/>
                  <a:pt x="263683" y="1441961"/>
                  <a:pt x="181015" y="14859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727420">
                  <a:prstGeom prst="wedgeEllipseCallout">
                    <a:avLst>
                      <a:gd name="adj1" fmla="val -43424"/>
                      <a:gd name="adj2" fmla="val 6444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b="1" dirty="0">
                <a:ln/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الثانية</a:t>
            </a:r>
          </a:p>
          <a:p>
            <a:pPr algn="ctr"/>
            <a:r>
              <a:rPr lang="ar-SA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أعيد التجميع عند الضرورة ثم أكتب المجموع</a:t>
            </a:r>
            <a:endParaRPr lang="ar-SA" sz="3200" b="1" dirty="0">
              <a:ln/>
              <a:solidFill>
                <a:schemeClr val="accent3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B393258-E643-4A42-A7FA-9704532C7FC8}"/>
              </a:ext>
            </a:extLst>
          </p:cNvPr>
          <p:cNvSpPr/>
          <p:nvPr/>
        </p:nvSpPr>
        <p:spPr>
          <a:xfrm>
            <a:off x="8728408" y="3218174"/>
            <a:ext cx="304675" cy="2880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7" name="جدول 2">
            <a:extLst>
              <a:ext uri="{FF2B5EF4-FFF2-40B4-BE49-F238E27FC236}">
                <a16:creationId xmlns:a16="http://schemas.microsoft.com/office/drawing/2014/main" id="{9F1C7825-1862-4465-BD46-12B9F05D0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788685"/>
              </p:ext>
            </p:extLst>
          </p:nvPr>
        </p:nvGraphicFramePr>
        <p:xfrm>
          <a:off x="2841059" y="1865922"/>
          <a:ext cx="2210970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05485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105485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38549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002288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E449FCB4-0F4C-40CB-BFFA-92732F75C1F2}"/>
              </a:ext>
            </a:extLst>
          </p:cNvPr>
          <p:cNvCxnSpPr>
            <a:cxnSpLocks/>
          </p:cNvCxnSpPr>
          <p:nvPr/>
        </p:nvCxnSpPr>
        <p:spPr>
          <a:xfrm flipH="1">
            <a:off x="2839576" y="3154717"/>
            <a:ext cx="25654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علامة الجمع 28">
            <a:extLst>
              <a:ext uri="{FF2B5EF4-FFF2-40B4-BE49-F238E27FC236}">
                <a16:creationId xmlns:a16="http://schemas.microsoft.com/office/drawing/2014/main" id="{C51749E8-FC95-4C4F-8F87-2EB5FEC63C20}"/>
              </a:ext>
            </a:extLst>
          </p:cNvPr>
          <p:cNvSpPr/>
          <p:nvPr/>
        </p:nvSpPr>
        <p:spPr>
          <a:xfrm>
            <a:off x="5060109" y="2890735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69A62DAD-6AB7-4FD9-B61E-78D2C95F0E29}"/>
              </a:ext>
            </a:extLst>
          </p:cNvPr>
          <p:cNvSpPr/>
          <p:nvPr/>
        </p:nvSpPr>
        <p:spPr>
          <a:xfrm>
            <a:off x="4252755" y="236571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7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321E4B56-0B61-4291-B9CF-3274FD43EDC1}"/>
              </a:ext>
            </a:extLst>
          </p:cNvPr>
          <p:cNvSpPr/>
          <p:nvPr/>
        </p:nvSpPr>
        <p:spPr>
          <a:xfrm>
            <a:off x="3152788" y="234828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25EC5D56-35BB-45D2-8D6C-C2D3DF07AC52}"/>
              </a:ext>
            </a:extLst>
          </p:cNvPr>
          <p:cNvSpPr/>
          <p:nvPr/>
        </p:nvSpPr>
        <p:spPr>
          <a:xfrm>
            <a:off x="4250713" y="273872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5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9569CB9-DFF1-4B7E-9579-12EADF8AF6A3}"/>
              </a:ext>
            </a:extLst>
          </p:cNvPr>
          <p:cNvSpPr/>
          <p:nvPr/>
        </p:nvSpPr>
        <p:spPr>
          <a:xfrm>
            <a:off x="2960792" y="2348281"/>
            <a:ext cx="304675" cy="2880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35" name="جدول 2">
            <a:extLst>
              <a:ext uri="{FF2B5EF4-FFF2-40B4-BE49-F238E27FC236}">
                <a16:creationId xmlns:a16="http://schemas.microsoft.com/office/drawing/2014/main" id="{DC7063E3-60C8-4DD5-9435-7B075AA58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280468"/>
              </p:ext>
            </p:extLst>
          </p:nvPr>
        </p:nvGraphicFramePr>
        <p:xfrm>
          <a:off x="2839576" y="3679120"/>
          <a:ext cx="2210970" cy="177660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05485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105485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9350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283101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184E4124-688F-4505-ABEB-61C7A0E625EA}"/>
              </a:ext>
            </a:extLst>
          </p:cNvPr>
          <p:cNvCxnSpPr>
            <a:cxnSpLocks/>
          </p:cNvCxnSpPr>
          <p:nvPr/>
        </p:nvCxnSpPr>
        <p:spPr>
          <a:xfrm flipH="1">
            <a:off x="2839577" y="5044220"/>
            <a:ext cx="25654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علامة الجمع 36">
            <a:extLst>
              <a:ext uri="{FF2B5EF4-FFF2-40B4-BE49-F238E27FC236}">
                <a16:creationId xmlns:a16="http://schemas.microsoft.com/office/drawing/2014/main" id="{1743500D-4FA5-414C-9925-06761DD9114F}"/>
              </a:ext>
            </a:extLst>
          </p:cNvPr>
          <p:cNvSpPr/>
          <p:nvPr/>
        </p:nvSpPr>
        <p:spPr>
          <a:xfrm>
            <a:off x="5090204" y="4653250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976BB8C5-B2CC-4939-863E-B8DC8CEECF3D}"/>
              </a:ext>
            </a:extLst>
          </p:cNvPr>
          <p:cNvSpPr/>
          <p:nvPr/>
        </p:nvSpPr>
        <p:spPr>
          <a:xfrm>
            <a:off x="4251272" y="4178915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7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49E2CE42-F8F3-4CCB-A776-260412B7FD4D}"/>
              </a:ext>
            </a:extLst>
          </p:cNvPr>
          <p:cNvSpPr/>
          <p:nvPr/>
        </p:nvSpPr>
        <p:spPr>
          <a:xfrm>
            <a:off x="3151305" y="4161480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3949151E-9F02-48E6-BB21-7F6669870C41}"/>
              </a:ext>
            </a:extLst>
          </p:cNvPr>
          <p:cNvSpPr/>
          <p:nvPr/>
        </p:nvSpPr>
        <p:spPr>
          <a:xfrm>
            <a:off x="4249230" y="455192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5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95AB665E-7F74-45E7-A884-D10FF5DA2012}"/>
              </a:ext>
            </a:extLst>
          </p:cNvPr>
          <p:cNvSpPr/>
          <p:nvPr/>
        </p:nvSpPr>
        <p:spPr>
          <a:xfrm>
            <a:off x="2959309" y="4161480"/>
            <a:ext cx="304675" cy="2880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3248F499-6192-425F-B166-61D4E0B9F71C}"/>
              </a:ext>
            </a:extLst>
          </p:cNvPr>
          <p:cNvGrpSpPr/>
          <p:nvPr/>
        </p:nvGrpSpPr>
        <p:grpSpPr>
          <a:xfrm>
            <a:off x="7331333" y="2643144"/>
            <a:ext cx="213156" cy="1543690"/>
            <a:chOff x="3278249" y="1981640"/>
            <a:chExt cx="213156" cy="1543690"/>
          </a:xfrm>
        </p:grpSpPr>
        <p:sp>
          <p:nvSpPr>
            <p:cNvPr id="55" name="مكعب 54">
              <a:extLst>
                <a:ext uri="{FF2B5EF4-FFF2-40B4-BE49-F238E27FC236}">
                  <a16:creationId xmlns:a16="http://schemas.microsoft.com/office/drawing/2014/main" id="{F123EF1D-96AB-4020-8594-CE5AC81409F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مكعب 55">
              <a:extLst>
                <a:ext uri="{FF2B5EF4-FFF2-40B4-BE49-F238E27FC236}">
                  <a16:creationId xmlns:a16="http://schemas.microsoft.com/office/drawing/2014/main" id="{4460E003-E1E2-462D-BA11-23BCD7F9BDBF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مكعب 56">
              <a:extLst>
                <a:ext uri="{FF2B5EF4-FFF2-40B4-BE49-F238E27FC236}">
                  <a16:creationId xmlns:a16="http://schemas.microsoft.com/office/drawing/2014/main" id="{B24CF712-5DD6-4241-A938-41011BBF0C6C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مكعب 57">
              <a:extLst>
                <a:ext uri="{FF2B5EF4-FFF2-40B4-BE49-F238E27FC236}">
                  <a16:creationId xmlns:a16="http://schemas.microsoft.com/office/drawing/2014/main" id="{33B27013-3825-4ED5-A739-D6FFB73468E5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F25BC0E1-E732-463B-BD41-795BA467378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مكعب 59">
              <a:extLst>
                <a:ext uri="{FF2B5EF4-FFF2-40B4-BE49-F238E27FC236}">
                  <a16:creationId xmlns:a16="http://schemas.microsoft.com/office/drawing/2014/main" id="{5FDB33C3-537A-469E-85AA-7C89740C80CC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832180DF-8C29-497B-B24A-E8A4E73DDE6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مكعب 61">
              <a:extLst>
                <a:ext uri="{FF2B5EF4-FFF2-40B4-BE49-F238E27FC236}">
                  <a16:creationId xmlns:a16="http://schemas.microsoft.com/office/drawing/2014/main" id="{CF6C94D1-9456-46AC-AF48-A90159353206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مكعب 62">
              <a:extLst>
                <a:ext uri="{FF2B5EF4-FFF2-40B4-BE49-F238E27FC236}">
                  <a16:creationId xmlns:a16="http://schemas.microsoft.com/office/drawing/2014/main" id="{AB9889F0-37FA-44F7-A9FC-EB35E10E6267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مكعب 63">
              <a:extLst>
                <a:ext uri="{FF2B5EF4-FFF2-40B4-BE49-F238E27FC236}">
                  <a16:creationId xmlns:a16="http://schemas.microsoft.com/office/drawing/2014/main" id="{71825BC2-B3EF-4200-A688-5C98B491CA23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6" name="مكعب 75">
            <a:extLst>
              <a:ext uri="{FF2B5EF4-FFF2-40B4-BE49-F238E27FC236}">
                <a16:creationId xmlns:a16="http://schemas.microsoft.com/office/drawing/2014/main" id="{A04CADBB-9781-42E2-B236-A35B6D46BCDA}"/>
              </a:ext>
            </a:extLst>
          </p:cNvPr>
          <p:cNvSpPr/>
          <p:nvPr/>
        </p:nvSpPr>
        <p:spPr>
          <a:xfrm flipH="1">
            <a:off x="8215204" y="279431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كعب 76">
            <a:extLst>
              <a:ext uri="{FF2B5EF4-FFF2-40B4-BE49-F238E27FC236}">
                <a16:creationId xmlns:a16="http://schemas.microsoft.com/office/drawing/2014/main" id="{92533791-3442-4577-9C00-2F5EAF4EFEC3}"/>
              </a:ext>
            </a:extLst>
          </p:cNvPr>
          <p:cNvSpPr/>
          <p:nvPr/>
        </p:nvSpPr>
        <p:spPr>
          <a:xfrm flipH="1">
            <a:off x="7957631" y="280153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كعب 77">
            <a:extLst>
              <a:ext uri="{FF2B5EF4-FFF2-40B4-BE49-F238E27FC236}">
                <a16:creationId xmlns:a16="http://schemas.microsoft.com/office/drawing/2014/main" id="{F5C2BC60-B7C9-47A0-96AD-33D08DE50869}"/>
              </a:ext>
            </a:extLst>
          </p:cNvPr>
          <p:cNvSpPr/>
          <p:nvPr/>
        </p:nvSpPr>
        <p:spPr>
          <a:xfrm flipH="1">
            <a:off x="8231966" y="305127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كعب 78">
            <a:extLst>
              <a:ext uri="{FF2B5EF4-FFF2-40B4-BE49-F238E27FC236}">
                <a16:creationId xmlns:a16="http://schemas.microsoft.com/office/drawing/2014/main" id="{C5FDF2B7-F7A7-4025-A92B-C3498EDE06FE}"/>
              </a:ext>
            </a:extLst>
          </p:cNvPr>
          <p:cNvSpPr/>
          <p:nvPr/>
        </p:nvSpPr>
        <p:spPr>
          <a:xfrm flipH="1">
            <a:off x="7693926" y="279372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كعب 79">
            <a:extLst>
              <a:ext uri="{FF2B5EF4-FFF2-40B4-BE49-F238E27FC236}">
                <a16:creationId xmlns:a16="http://schemas.microsoft.com/office/drawing/2014/main" id="{7CAABEC5-DC98-4425-8673-8B2B4A2C64E4}"/>
              </a:ext>
            </a:extLst>
          </p:cNvPr>
          <p:cNvSpPr/>
          <p:nvPr/>
        </p:nvSpPr>
        <p:spPr>
          <a:xfrm flipH="1">
            <a:off x="7957631" y="305271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كعب 80">
            <a:extLst>
              <a:ext uri="{FF2B5EF4-FFF2-40B4-BE49-F238E27FC236}">
                <a16:creationId xmlns:a16="http://schemas.microsoft.com/office/drawing/2014/main" id="{0FDD78DC-48A9-49E2-BDF0-DEA828846C95}"/>
              </a:ext>
            </a:extLst>
          </p:cNvPr>
          <p:cNvSpPr/>
          <p:nvPr/>
        </p:nvSpPr>
        <p:spPr>
          <a:xfrm flipH="1">
            <a:off x="8238303" y="332760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كعب 81">
            <a:extLst>
              <a:ext uri="{FF2B5EF4-FFF2-40B4-BE49-F238E27FC236}">
                <a16:creationId xmlns:a16="http://schemas.microsoft.com/office/drawing/2014/main" id="{2D68E644-18B8-4C05-B4CC-A5F78EB3372D}"/>
              </a:ext>
            </a:extLst>
          </p:cNvPr>
          <p:cNvSpPr/>
          <p:nvPr/>
        </p:nvSpPr>
        <p:spPr>
          <a:xfrm flipH="1">
            <a:off x="7693781" y="305161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كعب 83">
            <a:extLst>
              <a:ext uri="{FF2B5EF4-FFF2-40B4-BE49-F238E27FC236}">
                <a16:creationId xmlns:a16="http://schemas.microsoft.com/office/drawing/2014/main" id="{474EDD60-B829-4E03-82EE-FE0F0F0FEABC}"/>
              </a:ext>
            </a:extLst>
          </p:cNvPr>
          <p:cNvSpPr/>
          <p:nvPr/>
        </p:nvSpPr>
        <p:spPr>
          <a:xfrm flipH="1">
            <a:off x="8260393" y="433412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كعب 84">
            <a:extLst>
              <a:ext uri="{FF2B5EF4-FFF2-40B4-BE49-F238E27FC236}">
                <a16:creationId xmlns:a16="http://schemas.microsoft.com/office/drawing/2014/main" id="{C3D9A9F9-7D32-4FA0-AEA5-42E1B5DF91A8}"/>
              </a:ext>
            </a:extLst>
          </p:cNvPr>
          <p:cNvSpPr/>
          <p:nvPr/>
        </p:nvSpPr>
        <p:spPr>
          <a:xfrm flipH="1">
            <a:off x="7986058" y="433556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كعب 85">
            <a:extLst>
              <a:ext uri="{FF2B5EF4-FFF2-40B4-BE49-F238E27FC236}">
                <a16:creationId xmlns:a16="http://schemas.microsoft.com/office/drawing/2014/main" id="{8F17AE20-2762-4897-ADD9-D31221AADE1D}"/>
              </a:ext>
            </a:extLst>
          </p:cNvPr>
          <p:cNvSpPr/>
          <p:nvPr/>
        </p:nvSpPr>
        <p:spPr>
          <a:xfrm flipH="1">
            <a:off x="8266730" y="461045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كعب 86">
            <a:extLst>
              <a:ext uri="{FF2B5EF4-FFF2-40B4-BE49-F238E27FC236}">
                <a16:creationId xmlns:a16="http://schemas.microsoft.com/office/drawing/2014/main" id="{BE01DE2D-CB7D-4E56-8D05-9F3B71B46FB4}"/>
              </a:ext>
            </a:extLst>
          </p:cNvPr>
          <p:cNvSpPr/>
          <p:nvPr/>
        </p:nvSpPr>
        <p:spPr>
          <a:xfrm flipH="1">
            <a:off x="7722208" y="433446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كعب 87">
            <a:extLst>
              <a:ext uri="{FF2B5EF4-FFF2-40B4-BE49-F238E27FC236}">
                <a16:creationId xmlns:a16="http://schemas.microsoft.com/office/drawing/2014/main" id="{57F9AEE3-A069-4F19-BB6A-95D0C548340E}"/>
              </a:ext>
            </a:extLst>
          </p:cNvPr>
          <p:cNvSpPr/>
          <p:nvPr/>
        </p:nvSpPr>
        <p:spPr>
          <a:xfrm flipH="1">
            <a:off x="7995799" y="460411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2AB63307-2FBE-44AD-8581-982CA525A3D8}"/>
              </a:ext>
            </a:extLst>
          </p:cNvPr>
          <p:cNvSpPr/>
          <p:nvPr/>
        </p:nvSpPr>
        <p:spPr>
          <a:xfrm>
            <a:off x="9977884" y="3184005"/>
            <a:ext cx="463346" cy="1175637"/>
          </a:xfrm>
          <a:prstGeom prst="roundRect">
            <a:avLst/>
          </a:prstGeom>
          <a:noFill/>
          <a:ln w="28575">
            <a:solidFill>
              <a:srgbClr val="E34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F801709-E8E9-4699-84AB-FC222166D223}"/>
              </a:ext>
            </a:extLst>
          </p:cNvPr>
          <p:cNvSpPr/>
          <p:nvPr/>
        </p:nvSpPr>
        <p:spPr>
          <a:xfrm>
            <a:off x="2902826" y="2274513"/>
            <a:ext cx="675786" cy="535513"/>
          </a:xfrm>
          <a:prstGeom prst="roundRect">
            <a:avLst/>
          </a:prstGeom>
          <a:noFill/>
          <a:ln w="28575">
            <a:solidFill>
              <a:srgbClr val="E34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مستطيل: زوايا مستديرة 90">
            <a:extLst>
              <a:ext uri="{FF2B5EF4-FFF2-40B4-BE49-F238E27FC236}">
                <a16:creationId xmlns:a16="http://schemas.microsoft.com/office/drawing/2014/main" id="{36722BFC-7EDD-4347-845C-06B48932F9D8}"/>
              </a:ext>
            </a:extLst>
          </p:cNvPr>
          <p:cNvSpPr/>
          <p:nvPr/>
        </p:nvSpPr>
        <p:spPr>
          <a:xfrm>
            <a:off x="2936606" y="4099101"/>
            <a:ext cx="711425" cy="1408843"/>
          </a:xfrm>
          <a:prstGeom prst="roundRect">
            <a:avLst/>
          </a:prstGeom>
          <a:noFill/>
          <a:ln w="28575">
            <a:solidFill>
              <a:srgbClr val="E34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937BD315-7332-4E20-9FB6-87B36AF07384}"/>
              </a:ext>
            </a:extLst>
          </p:cNvPr>
          <p:cNvGrpSpPr/>
          <p:nvPr/>
        </p:nvGrpSpPr>
        <p:grpSpPr>
          <a:xfrm>
            <a:off x="1189686" y="1466221"/>
            <a:ext cx="213156" cy="1543690"/>
            <a:chOff x="3278249" y="1981640"/>
            <a:chExt cx="213156" cy="1543690"/>
          </a:xfrm>
        </p:grpSpPr>
        <p:sp>
          <p:nvSpPr>
            <p:cNvPr id="104" name="مكعب 103">
              <a:extLst>
                <a:ext uri="{FF2B5EF4-FFF2-40B4-BE49-F238E27FC236}">
                  <a16:creationId xmlns:a16="http://schemas.microsoft.com/office/drawing/2014/main" id="{94A2EB09-4DA4-48E7-9504-19756D76C844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مكعب 104">
              <a:extLst>
                <a:ext uri="{FF2B5EF4-FFF2-40B4-BE49-F238E27FC236}">
                  <a16:creationId xmlns:a16="http://schemas.microsoft.com/office/drawing/2014/main" id="{E47D6CAB-908C-488D-A0AA-CA3055EF482F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مكعب 105">
              <a:extLst>
                <a:ext uri="{FF2B5EF4-FFF2-40B4-BE49-F238E27FC236}">
                  <a16:creationId xmlns:a16="http://schemas.microsoft.com/office/drawing/2014/main" id="{ECC36172-F937-410D-B7D8-84844CF76FB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مكعب 106">
              <a:extLst>
                <a:ext uri="{FF2B5EF4-FFF2-40B4-BE49-F238E27FC236}">
                  <a16:creationId xmlns:a16="http://schemas.microsoft.com/office/drawing/2014/main" id="{B017A8AD-2A26-4373-9E0F-6002DF69B234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مكعب 107">
              <a:extLst>
                <a:ext uri="{FF2B5EF4-FFF2-40B4-BE49-F238E27FC236}">
                  <a16:creationId xmlns:a16="http://schemas.microsoft.com/office/drawing/2014/main" id="{00458A3C-D67A-4DAF-BB6D-6000B508355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مكعب 108">
              <a:extLst>
                <a:ext uri="{FF2B5EF4-FFF2-40B4-BE49-F238E27FC236}">
                  <a16:creationId xmlns:a16="http://schemas.microsoft.com/office/drawing/2014/main" id="{69D624E5-DEE4-4162-B4DD-FA0A5D2056ED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مكعب 109">
              <a:extLst>
                <a:ext uri="{FF2B5EF4-FFF2-40B4-BE49-F238E27FC236}">
                  <a16:creationId xmlns:a16="http://schemas.microsoft.com/office/drawing/2014/main" id="{9BFDE820-4F2F-4EDA-A9E0-0319C1ADB83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مكعب 110">
              <a:extLst>
                <a:ext uri="{FF2B5EF4-FFF2-40B4-BE49-F238E27FC236}">
                  <a16:creationId xmlns:a16="http://schemas.microsoft.com/office/drawing/2014/main" id="{0AA45000-F4CE-469F-A5A1-2C75A56B3D7E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مكعب 111">
              <a:extLst>
                <a:ext uri="{FF2B5EF4-FFF2-40B4-BE49-F238E27FC236}">
                  <a16:creationId xmlns:a16="http://schemas.microsoft.com/office/drawing/2014/main" id="{267CB6BE-F394-4285-B008-A2D24E5B5662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مكعب 112">
              <a:extLst>
                <a:ext uri="{FF2B5EF4-FFF2-40B4-BE49-F238E27FC236}">
                  <a16:creationId xmlns:a16="http://schemas.microsoft.com/office/drawing/2014/main" id="{0DCA2CC1-CCA1-48D4-A460-A0B8D1D1B069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5" name="مكعب 124">
            <a:extLst>
              <a:ext uri="{FF2B5EF4-FFF2-40B4-BE49-F238E27FC236}">
                <a16:creationId xmlns:a16="http://schemas.microsoft.com/office/drawing/2014/main" id="{7F6E93B6-8867-4BAB-8D17-399294CEBB6A}"/>
              </a:ext>
            </a:extLst>
          </p:cNvPr>
          <p:cNvSpPr/>
          <p:nvPr/>
        </p:nvSpPr>
        <p:spPr>
          <a:xfrm flipH="1">
            <a:off x="2181465" y="142458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كعب 125">
            <a:extLst>
              <a:ext uri="{FF2B5EF4-FFF2-40B4-BE49-F238E27FC236}">
                <a16:creationId xmlns:a16="http://schemas.microsoft.com/office/drawing/2014/main" id="{E3861C76-6E4B-4EF4-98B9-4952A2956052}"/>
              </a:ext>
            </a:extLst>
          </p:cNvPr>
          <p:cNvSpPr/>
          <p:nvPr/>
        </p:nvSpPr>
        <p:spPr>
          <a:xfrm flipH="1">
            <a:off x="1923892" y="143180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كعب 126">
            <a:extLst>
              <a:ext uri="{FF2B5EF4-FFF2-40B4-BE49-F238E27FC236}">
                <a16:creationId xmlns:a16="http://schemas.microsoft.com/office/drawing/2014/main" id="{E37E7874-A4E6-4046-A6AC-927C44FDF1A4}"/>
              </a:ext>
            </a:extLst>
          </p:cNvPr>
          <p:cNvSpPr/>
          <p:nvPr/>
        </p:nvSpPr>
        <p:spPr>
          <a:xfrm flipH="1">
            <a:off x="2198227" y="168154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كعب 127">
            <a:extLst>
              <a:ext uri="{FF2B5EF4-FFF2-40B4-BE49-F238E27FC236}">
                <a16:creationId xmlns:a16="http://schemas.microsoft.com/office/drawing/2014/main" id="{E9D981B0-3BA6-4FDF-9D11-0336BB5A7F5C}"/>
              </a:ext>
            </a:extLst>
          </p:cNvPr>
          <p:cNvSpPr/>
          <p:nvPr/>
        </p:nvSpPr>
        <p:spPr>
          <a:xfrm flipH="1">
            <a:off x="1660187" y="142399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كعب 128">
            <a:extLst>
              <a:ext uri="{FF2B5EF4-FFF2-40B4-BE49-F238E27FC236}">
                <a16:creationId xmlns:a16="http://schemas.microsoft.com/office/drawing/2014/main" id="{618241DC-67C5-4E3B-9423-E9EA2E54D767}"/>
              </a:ext>
            </a:extLst>
          </p:cNvPr>
          <p:cNvSpPr/>
          <p:nvPr/>
        </p:nvSpPr>
        <p:spPr>
          <a:xfrm flipH="1">
            <a:off x="1923892" y="168298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كعب 130">
            <a:extLst>
              <a:ext uri="{FF2B5EF4-FFF2-40B4-BE49-F238E27FC236}">
                <a16:creationId xmlns:a16="http://schemas.microsoft.com/office/drawing/2014/main" id="{EA64D38E-2A40-4FA4-AE2C-B4D92450DE7C}"/>
              </a:ext>
            </a:extLst>
          </p:cNvPr>
          <p:cNvSpPr/>
          <p:nvPr/>
        </p:nvSpPr>
        <p:spPr>
          <a:xfrm flipH="1">
            <a:off x="1660042" y="168189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مكعب 131">
            <a:extLst>
              <a:ext uri="{FF2B5EF4-FFF2-40B4-BE49-F238E27FC236}">
                <a16:creationId xmlns:a16="http://schemas.microsoft.com/office/drawing/2014/main" id="{D8C51C27-DF2A-4C71-8735-E2FA4C34F32B}"/>
              </a:ext>
            </a:extLst>
          </p:cNvPr>
          <p:cNvSpPr/>
          <p:nvPr/>
        </p:nvSpPr>
        <p:spPr>
          <a:xfrm flipH="1">
            <a:off x="1933633" y="195154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مكعب 132">
            <a:extLst>
              <a:ext uri="{FF2B5EF4-FFF2-40B4-BE49-F238E27FC236}">
                <a16:creationId xmlns:a16="http://schemas.microsoft.com/office/drawing/2014/main" id="{447FA757-68D2-409E-AB25-D69EAAE25040}"/>
              </a:ext>
            </a:extLst>
          </p:cNvPr>
          <p:cNvSpPr/>
          <p:nvPr/>
        </p:nvSpPr>
        <p:spPr>
          <a:xfrm flipH="1">
            <a:off x="1649724" y="275165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مكعب 133">
            <a:extLst>
              <a:ext uri="{FF2B5EF4-FFF2-40B4-BE49-F238E27FC236}">
                <a16:creationId xmlns:a16="http://schemas.microsoft.com/office/drawing/2014/main" id="{00F82B97-F19E-41FB-9281-62C075AA84F9}"/>
              </a:ext>
            </a:extLst>
          </p:cNvPr>
          <p:cNvSpPr/>
          <p:nvPr/>
        </p:nvSpPr>
        <p:spPr>
          <a:xfrm flipH="1">
            <a:off x="1913574" y="246521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مكعب 134">
            <a:extLst>
              <a:ext uri="{FF2B5EF4-FFF2-40B4-BE49-F238E27FC236}">
                <a16:creationId xmlns:a16="http://schemas.microsoft.com/office/drawing/2014/main" id="{B24F3799-25BB-4083-A95A-0F3327080F85}"/>
              </a:ext>
            </a:extLst>
          </p:cNvPr>
          <p:cNvSpPr/>
          <p:nvPr/>
        </p:nvSpPr>
        <p:spPr>
          <a:xfrm flipH="1">
            <a:off x="1807689" y="300232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مكعب 135">
            <a:extLst>
              <a:ext uri="{FF2B5EF4-FFF2-40B4-BE49-F238E27FC236}">
                <a16:creationId xmlns:a16="http://schemas.microsoft.com/office/drawing/2014/main" id="{FC06B7DF-9B7B-4B93-B4B6-915AE08BBBAF}"/>
              </a:ext>
            </a:extLst>
          </p:cNvPr>
          <p:cNvSpPr/>
          <p:nvPr/>
        </p:nvSpPr>
        <p:spPr>
          <a:xfrm flipH="1">
            <a:off x="1649724" y="246412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مكعب 136">
            <a:extLst>
              <a:ext uri="{FF2B5EF4-FFF2-40B4-BE49-F238E27FC236}">
                <a16:creationId xmlns:a16="http://schemas.microsoft.com/office/drawing/2014/main" id="{D86FF9B2-B4CE-45B6-87DB-16B8201C8CFB}"/>
              </a:ext>
            </a:extLst>
          </p:cNvPr>
          <p:cNvSpPr/>
          <p:nvPr/>
        </p:nvSpPr>
        <p:spPr>
          <a:xfrm flipH="1">
            <a:off x="1923315" y="273377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مستطيل: زوايا مستديرة 137">
            <a:extLst>
              <a:ext uri="{FF2B5EF4-FFF2-40B4-BE49-F238E27FC236}">
                <a16:creationId xmlns:a16="http://schemas.microsoft.com/office/drawing/2014/main" id="{AD7408ED-3553-4048-9962-D50A649E6D9A}"/>
              </a:ext>
            </a:extLst>
          </p:cNvPr>
          <p:cNvSpPr/>
          <p:nvPr/>
        </p:nvSpPr>
        <p:spPr>
          <a:xfrm>
            <a:off x="1637973" y="1365169"/>
            <a:ext cx="526613" cy="1925045"/>
          </a:xfrm>
          <a:prstGeom prst="roundRect">
            <a:avLst/>
          </a:prstGeom>
          <a:noFill/>
          <a:ln w="28575">
            <a:solidFill>
              <a:srgbClr val="33A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0" name="مجموعة 139">
            <a:extLst>
              <a:ext uri="{FF2B5EF4-FFF2-40B4-BE49-F238E27FC236}">
                <a16:creationId xmlns:a16="http://schemas.microsoft.com/office/drawing/2014/main" id="{5BAECDD3-0F90-438C-8FB4-2F3350E80346}"/>
              </a:ext>
            </a:extLst>
          </p:cNvPr>
          <p:cNvGrpSpPr/>
          <p:nvPr/>
        </p:nvGrpSpPr>
        <p:grpSpPr>
          <a:xfrm>
            <a:off x="909158" y="1466221"/>
            <a:ext cx="213156" cy="1543690"/>
            <a:chOff x="3278249" y="1981640"/>
            <a:chExt cx="213156" cy="1543690"/>
          </a:xfrm>
          <a:solidFill>
            <a:srgbClr val="33A9AC"/>
          </a:solidFill>
        </p:grpSpPr>
        <p:sp>
          <p:nvSpPr>
            <p:cNvPr id="141" name="مكعب 140">
              <a:extLst>
                <a:ext uri="{FF2B5EF4-FFF2-40B4-BE49-F238E27FC236}">
                  <a16:creationId xmlns:a16="http://schemas.microsoft.com/office/drawing/2014/main" id="{9A9DAA31-4C6C-4C44-BDE7-88D900D5BD4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grpFill/>
            <a:ln w="3175">
              <a:solidFill>
                <a:srgbClr val="33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مكعب 141">
              <a:extLst>
                <a:ext uri="{FF2B5EF4-FFF2-40B4-BE49-F238E27FC236}">
                  <a16:creationId xmlns:a16="http://schemas.microsoft.com/office/drawing/2014/main" id="{6D22D244-0F5C-4257-869E-F5A2447A3C84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grpFill/>
            <a:ln w="3175">
              <a:solidFill>
                <a:srgbClr val="33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مكعب 142">
              <a:extLst>
                <a:ext uri="{FF2B5EF4-FFF2-40B4-BE49-F238E27FC236}">
                  <a16:creationId xmlns:a16="http://schemas.microsoft.com/office/drawing/2014/main" id="{86DB9ACB-16B5-4D01-8828-FDFF86E43804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grpFill/>
            <a:ln w="3175">
              <a:solidFill>
                <a:srgbClr val="33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مكعب 143">
              <a:extLst>
                <a:ext uri="{FF2B5EF4-FFF2-40B4-BE49-F238E27FC236}">
                  <a16:creationId xmlns:a16="http://schemas.microsoft.com/office/drawing/2014/main" id="{97864974-DFDE-4EBD-9FA9-3AEFE04197FA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grpFill/>
            <a:ln w="3175">
              <a:solidFill>
                <a:srgbClr val="33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مكعب 144">
              <a:extLst>
                <a:ext uri="{FF2B5EF4-FFF2-40B4-BE49-F238E27FC236}">
                  <a16:creationId xmlns:a16="http://schemas.microsoft.com/office/drawing/2014/main" id="{7CB44D04-1548-4B67-8EF7-76A2F6A11E17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grpFill/>
            <a:ln w="3175">
              <a:solidFill>
                <a:srgbClr val="33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مكعب 145">
              <a:extLst>
                <a:ext uri="{FF2B5EF4-FFF2-40B4-BE49-F238E27FC236}">
                  <a16:creationId xmlns:a16="http://schemas.microsoft.com/office/drawing/2014/main" id="{A956D265-AB9C-4B5E-9EEF-B1B922A6E418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grpFill/>
            <a:ln w="3175">
              <a:solidFill>
                <a:srgbClr val="33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مكعب 146">
              <a:extLst>
                <a:ext uri="{FF2B5EF4-FFF2-40B4-BE49-F238E27FC236}">
                  <a16:creationId xmlns:a16="http://schemas.microsoft.com/office/drawing/2014/main" id="{A33B8BD9-63DB-43AD-ABA3-7C1F3D512042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grpFill/>
            <a:ln w="3175">
              <a:solidFill>
                <a:srgbClr val="33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مكعب 147">
              <a:extLst>
                <a:ext uri="{FF2B5EF4-FFF2-40B4-BE49-F238E27FC236}">
                  <a16:creationId xmlns:a16="http://schemas.microsoft.com/office/drawing/2014/main" id="{31B0B810-9A69-4E33-BA8E-106E82E195D0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grpFill/>
            <a:ln w="3175">
              <a:solidFill>
                <a:srgbClr val="33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مكعب 148">
              <a:extLst>
                <a:ext uri="{FF2B5EF4-FFF2-40B4-BE49-F238E27FC236}">
                  <a16:creationId xmlns:a16="http://schemas.microsoft.com/office/drawing/2014/main" id="{86D3F2BF-DBD5-4F64-A549-094521771AD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grpFill/>
            <a:ln w="3175">
              <a:solidFill>
                <a:srgbClr val="33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مكعب 149">
              <a:extLst>
                <a:ext uri="{FF2B5EF4-FFF2-40B4-BE49-F238E27FC236}">
                  <a16:creationId xmlns:a16="http://schemas.microsoft.com/office/drawing/2014/main" id="{E995C7EA-7DAD-4635-B852-B21EDDA5756D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grpFill/>
            <a:ln w="3175">
              <a:solidFill>
                <a:srgbClr val="33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1" name="مكعب 150">
            <a:extLst>
              <a:ext uri="{FF2B5EF4-FFF2-40B4-BE49-F238E27FC236}">
                <a16:creationId xmlns:a16="http://schemas.microsoft.com/office/drawing/2014/main" id="{8582774F-AA08-4C4B-B210-DCE5876F9CD0}"/>
              </a:ext>
            </a:extLst>
          </p:cNvPr>
          <p:cNvSpPr/>
          <p:nvPr/>
        </p:nvSpPr>
        <p:spPr>
          <a:xfrm flipH="1">
            <a:off x="2378919" y="420426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مكعب 151">
            <a:extLst>
              <a:ext uri="{FF2B5EF4-FFF2-40B4-BE49-F238E27FC236}">
                <a16:creationId xmlns:a16="http://schemas.microsoft.com/office/drawing/2014/main" id="{702B9349-4B5F-48FB-BE30-0881C8BADDED}"/>
              </a:ext>
            </a:extLst>
          </p:cNvPr>
          <p:cNvSpPr/>
          <p:nvPr/>
        </p:nvSpPr>
        <p:spPr>
          <a:xfrm flipH="1">
            <a:off x="2395681" y="446123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5" name="مجموعة 164">
            <a:extLst>
              <a:ext uri="{FF2B5EF4-FFF2-40B4-BE49-F238E27FC236}">
                <a16:creationId xmlns:a16="http://schemas.microsoft.com/office/drawing/2014/main" id="{945F4AC4-EAD7-47A8-A3A4-2C9BEB1002CA}"/>
              </a:ext>
            </a:extLst>
          </p:cNvPr>
          <p:cNvGrpSpPr/>
          <p:nvPr/>
        </p:nvGrpSpPr>
        <p:grpSpPr>
          <a:xfrm>
            <a:off x="1880905" y="3636010"/>
            <a:ext cx="213156" cy="1543690"/>
            <a:chOff x="3278249" y="1981640"/>
            <a:chExt cx="213156" cy="1543690"/>
          </a:xfrm>
        </p:grpSpPr>
        <p:sp>
          <p:nvSpPr>
            <p:cNvPr id="166" name="مكعب 165">
              <a:extLst>
                <a:ext uri="{FF2B5EF4-FFF2-40B4-BE49-F238E27FC236}">
                  <a16:creationId xmlns:a16="http://schemas.microsoft.com/office/drawing/2014/main" id="{F9C97A16-803F-4A4B-91A1-EC94ED9A8943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مكعب 166">
              <a:extLst>
                <a:ext uri="{FF2B5EF4-FFF2-40B4-BE49-F238E27FC236}">
                  <a16:creationId xmlns:a16="http://schemas.microsoft.com/office/drawing/2014/main" id="{0A0A4437-4E5D-41DC-98C7-DD0A549E997B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مكعب 167">
              <a:extLst>
                <a:ext uri="{FF2B5EF4-FFF2-40B4-BE49-F238E27FC236}">
                  <a16:creationId xmlns:a16="http://schemas.microsoft.com/office/drawing/2014/main" id="{D17248CC-F3D6-49B9-8F9F-BD708A7DFF94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مكعب 168">
              <a:extLst>
                <a:ext uri="{FF2B5EF4-FFF2-40B4-BE49-F238E27FC236}">
                  <a16:creationId xmlns:a16="http://schemas.microsoft.com/office/drawing/2014/main" id="{D41667D4-1280-4005-AA60-057E26FE529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مكعب 169">
              <a:extLst>
                <a:ext uri="{FF2B5EF4-FFF2-40B4-BE49-F238E27FC236}">
                  <a16:creationId xmlns:a16="http://schemas.microsoft.com/office/drawing/2014/main" id="{D960CA45-0CFF-48BE-AE48-79A387B91527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مكعب 170">
              <a:extLst>
                <a:ext uri="{FF2B5EF4-FFF2-40B4-BE49-F238E27FC236}">
                  <a16:creationId xmlns:a16="http://schemas.microsoft.com/office/drawing/2014/main" id="{445712F9-9BAF-4E59-B388-7265B5B84C5B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مكعب 171">
              <a:extLst>
                <a:ext uri="{FF2B5EF4-FFF2-40B4-BE49-F238E27FC236}">
                  <a16:creationId xmlns:a16="http://schemas.microsoft.com/office/drawing/2014/main" id="{3AA60D4F-B6D6-4810-B3C5-8E3FA53C22E5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مكعب 172">
              <a:extLst>
                <a:ext uri="{FF2B5EF4-FFF2-40B4-BE49-F238E27FC236}">
                  <a16:creationId xmlns:a16="http://schemas.microsoft.com/office/drawing/2014/main" id="{9D1AA571-A63E-4C0B-979C-8AE539D4249A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مكعب 173">
              <a:extLst>
                <a:ext uri="{FF2B5EF4-FFF2-40B4-BE49-F238E27FC236}">
                  <a16:creationId xmlns:a16="http://schemas.microsoft.com/office/drawing/2014/main" id="{5AF9EFFD-E6F5-4135-848B-387A4BB0CFB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مكعب 174">
              <a:extLst>
                <a:ext uri="{FF2B5EF4-FFF2-40B4-BE49-F238E27FC236}">
                  <a16:creationId xmlns:a16="http://schemas.microsoft.com/office/drawing/2014/main" id="{E04B6DC6-FC6C-48A8-BC8C-3FC127AC696C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6" name="مجموعة 175">
            <a:extLst>
              <a:ext uri="{FF2B5EF4-FFF2-40B4-BE49-F238E27FC236}">
                <a16:creationId xmlns:a16="http://schemas.microsoft.com/office/drawing/2014/main" id="{F9A03BF4-AFE9-4E44-B276-5CBAD533CC3B}"/>
              </a:ext>
            </a:extLst>
          </p:cNvPr>
          <p:cNvGrpSpPr/>
          <p:nvPr/>
        </p:nvGrpSpPr>
        <p:grpSpPr>
          <a:xfrm>
            <a:off x="1587791" y="3636010"/>
            <a:ext cx="213156" cy="1543690"/>
            <a:chOff x="3278249" y="1981640"/>
            <a:chExt cx="213156" cy="1543690"/>
          </a:xfrm>
        </p:grpSpPr>
        <p:sp>
          <p:nvSpPr>
            <p:cNvPr id="177" name="مكعب 176">
              <a:extLst>
                <a:ext uri="{FF2B5EF4-FFF2-40B4-BE49-F238E27FC236}">
                  <a16:creationId xmlns:a16="http://schemas.microsoft.com/office/drawing/2014/main" id="{7B1DBDE5-0E5D-48BB-8C19-EDC3F539C0CB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مكعب 177">
              <a:extLst>
                <a:ext uri="{FF2B5EF4-FFF2-40B4-BE49-F238E27FC236}">
                  <a16:creationId xmlns:a16="http://schemas.microsoft.com/office/drawing/2014/main" id="{FF7E46D7-9BFE-44AB-A96C-A30A224F0112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مكعب 178">
              <a:extLst>
                <a:ext uri="{FF2B5EF4-FFF2-40B4-BE49-F238E27FC236}">
                  <a16:creationId xmlns:a16="http://schemas.microsoft.com/office/drawing/2014/main" id="{FC4858E2-B452-4D27-B30B-D949EF7A866A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مكعب 179">
              <a:extLst>
                <a:ext uri="{FF2B5EF4-FFF2-40B4-BE49-F238E27FC236}">
                  <a16:creationId xmlns:a16="http://schemas.microsoft.com/office/drawing/2014/main" id="{D9286558-3C3E-47CB-A069-785D55908B49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مكعب 180">
              <a:extLst>
                <a:ext uri="{FF2B5EF4-FFF2-40B4-BE49-F238E27FC236}">
                  <a16:creationId xmlns:a16="http://schemas.microsoft.com/office/drawing/2014/main" id="{8E8701EB-A91D-4E24-AFF5-5880AA2C651D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مكعب 181">
              <a:extLst>
                <a:ext uri="{FF2B5EF4-FFF2-40B4-BE49-F238E27FC236}">
                  <a16:creationId xmlns:a16="http://schemas.microsoft.com/office/drawing/2014/main" id="{34E51856-2F63-4271-8FC6-AF30FC0E6949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3" name="مكعب 182">
              <a:extLst>
                <a:ext uri="{FF2B5EF4-FFF2-40B4-BE49-F238E27FC236}">
                  <a16:creationId xmlns:a16="http://schemas.microsoft.com/office/drawing/2014/main" id="{78C02123-51AC-4AB9-AB13-7DF20C4F23F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مكعب 183">
              <a:extLst>
                <a:ext uri="{FF2B5EF4-FFF2-40B4-BE49-F238E27FC236}">
                  <a16:creationId xmlns:a16="http://schemas.microsoft.com/office/drawing/2014/main" id="{48ED978E-1FE1-4B7F-B0FE-744EE7A7AEC4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" name="مكعب 184">
              <a:extLst>
                <a:ext uri="{FF2B5EF4-FFF2-40B4-BE49-F238E27FC236}">
                  <a16:creationId xmlns:a16="http://schemas.microsoft.com/office/drawing/2014/main" id="{D9B67C47-3740-4A95-92DE-19B670F60CE0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مكعب 185">
              <a:extLst>
                <a:ext uri="{FF2B5EF4-FFF2-40B4-BE49-F238E27FC236}">
                  <a16:creationId xmlns:a16="http://schemas.microsoft.com/office/drawing/2014/main" id="{9889D151-E243-4262-97BE-3FC6CFC5E9A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FB1894-2764-4DC2-9FA5-95557751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51250" r="14531" b="4583"/>
          <a:stretch/>
        </p:blipFill>
        <p:spPr>
          <a:xfrm>
            <a:off x="8551069" y="4343400"/>
            <a:ext cx="2876550" cy="3028951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342942-D078-4724-B4BA-AD2BD13E0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60833" r="48048" b="2222"/>
          <a:stretch/>
        </p:blipFill>
        <p:spPr>
          <a:xfrm>
            <a:off x="-714375" y="4733926"/>
            <a:ext cx="4191000" cy="2533650"/>
          </a:xfrm>
          <a:prstGeom prst="rect">
            <a:avLst/>
          </a:prstGeom>
        </p:spPr>
      </p:pic>
      <p:sp>
        <p:nvSpPr>
          <p:cNvPr id="25" name="فقاعة الكلام: بيضاوية 24">
            <a:extLst>
              <a:ext uri="{FF2B5EF4-FFF2-40B4-BE49-F238E27FC236}">
                <a16:creationId xmlns:a16="http://schemas.microsoft.com/office/drawing/2014/main" id="{9617A2A4-AC81-4A64-B186-F6273F1EE4D1}"/>
              </a:ext>
            </a:extLst>
          </p:cNvPr>
          <p:cNvSpPr/>
          <p:nvPr/>
        </p:nvSpPr>
        <p:spPr>
          <a:xfrm>
            <a:off x="5204421" y="3015335"/>
            <a:ext cx="1939327" cy="1428214"/>
          </a:xfrm>
          <a:custGeom>
            <a:avLst/>
            <a:gdLst>
              <a:gd name="connsiteX0" fmla="*/ -1258895 w 1939327"/>
              <a:gd name="connsiteY0" fmla="*/ 1108280 h 1428214"/>
              <a:gd name="connsiteX1" fmla="*/ -666779 w 1939327"/>
              <a:gd name="connsiteY1" fmla="*/ 937688 h 1428214"/>
              <a:gd name="connsiteX2" fmla="*/ 927 w 1939327"/>
              <a:gd name="connsiteY2" fmla="*/ 745318 h 1428214"/>
              <a:gd name="connsiteX3" fmla="*/ 894543 w 1939327"/>
              <a:gd name="connsiteY3" fmla="*/ 2146 h 1428214"/>
              <a:gd name="connsiteX4" fmla="*/ 1911617 w 1939327"/>
              <a:gd name="connsiteY4" fmla="*/ 544605 h 1428214"/>
              <a:gd name="connsiteX5" fmla="*/ 1149557 w 1939327"/>
              <a:gd name="connsiteY5" fmla="*/ 1415817 h 1428214"/>
              <a:gd name="connsiteX6" fmla="*/ 87343 w 1939327"/>
              <a:gd name="connsiteY6" fmla="*/ 1010299 h 1428214"/>
              <a:gd name="connsiteX7" fmla="*/ -599238 w 1939327"/>
              <a:gd name="connsiteY7" fmla="*/ 1060269 h 1428214"/>
              <a:gd name="connsiteX8" fmla="*/ -1258895 w 1939327"/>
              <a:gd name="connsiteY8" fmla="*/ 1108280 h 142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9327" h="1428214" fill="none" extrusionOk="0">
                <a:moveTo>
                  <a:pt x="-1258895" y="1108280"/>
                </a:moveTo>
                <a:cubicBezTo>
                  <a:pt x="-1041123" y="1058609"/>
                  <a:pt x="-899086" y="1000012"/>
                  <a:pt x="-666779" y="937688"/>
                </a:cubicBezTo>
                <a:cubicBezTo>
                  <a:pt x="-434472" y="875364"/>
                  <a:pt x="-213074" y="841091"/>
                  <a:pt x="927" y="745318"/>
                </a:cubicBezTo>
                <a:cubicBezTo>
                  <a:pt x="-10552" y="410847"/>
                  <a:pt x="466412" y="46849"/>
                  <a:pt x="894543" y="2146"/>
                </a:cubicBezTo>
                <a:cubicBezTo>
                  <a:pt x="1389517" y="-56373"/>
                  <a:pt x="1805211" y="131406"/>
                  <a:pt x="1911617" y="544605"/>
                </a:cubicBezTo>
                <a:cubicBezTo>
                  <a:pt x="2005206" y="945849"/>
                  <a:pt x="1803002" y="1335577"/>
                  <a:pt x="1149557" y="1415817"/>
                </a:cubicBezTo>
                <a:cubicBezTo>
                  <a:pt x="704545" y="1491047"/>
                  <a:pt x="356572" y="1318351"/>
                  <a:pt x="87343" y="1010299"/>
                </a:cubicBezTo>
                <a:cubicBezTo>
                  <a:pt x="-168075" y="1049198"/>
                  <a:pt x="-351624" y="1073612"/>
                  <a:pt x="-599238" y="1060269"/>
                </a:cubicBezTo>
                <a:cubicBezTo>
                  <a:pt x="-846852" y="1046926"/>
                  <a:pt x="-1126581" y="1093388"/>
                  <a:pt x="-1258895" y="1108280"/>
                </a:cubicBezTo>
                <a:close/>
              </a:path>
              <a:path w="1939327" h="1428214" stroke="0" extrusionOk="0">
                <a:moveTo>
                  <a:pt x="-1258895" y="1108280"/>
                </a:moveTo>
                <a:cubicBezTo>
                  <a:pt x="-1025312" y="1012133"/>
                  <a:pt x="-815086" y="978424"/>
                  <a:pt x="-654180" y="934058"/>
                </a:cubicBezTo>
                <a:cubicBezTo>
                  <a:pt x="-493274" y="889692"/>
                  <a:pt x="-155334" y="760072"/>
                  <a:pt x="927" y="745318"/>
                </a:cubicBezTo>
                <a:cubicBezTo>
                  <a:pt x="-67057" y="317632"/>
                  <a:pt x="293023" y="25813"/>
                  <a:pt x="894543" y="2146"/>
                </a:cubicBezTo>
                <a:cubicBezTo>
                  <a:pt x="1382470" y="-18552"/>
                  <a:pt x="1866669" y="261221"/>
                  <a:pt x="1911617" y="544605"/>
                </a:cubicBezTo>
                <a:cubicBezTo>
                  <a:pt x="2017963" y="924836"/>
                  <a:pt x="1598229" y="1276436"/>
                  <a:pt x="1149557" y="1415817"/>
                </a:cubicBezTo>
                <a:cubicBezTo>
                  <a:pt x="717535" y="1483081"/>
                  <a:pt x="267285" y="1332222"/>
                  <a:pt x="87343" y="1010299"/>
                </a:cubicBezTo>
                <a:cubicBezTo>
                  <a:pt x="-77492" y="1046679"/>
                  <a:pt x="-425058" y="1023939"/>
                  <a:pt x="-558851" y="1057330"/>
                </a:cubicBezTo>
                <a:cubicBezTo>
                  <a:pt x="-692644" y="1090721"/>
                  <a:pt x="-994652" y="1123286"/>
                  <a:pt x="-1258895" y="11082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727420">
                  <a:prstGeom prst="wedgeEllipseCallout">
                    <a:avLst>
                      <a:gd name="adj1" fmla="val -114914"/>
                      <a:gd name="adj2" fmla="val 2759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/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الثالثة</a:t>
            </a:r>
          </a:p>
          <a:p>
            <a:pPr algn="ctr"/>
            <a:r>
              <a:rPr lang="ar-SA" sz="2000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أجمع العشرات</a:t>
            </a:r>
          </a:p>
          <a:p>
            <a:pPr algn="ctr"/>
            <a:r>
              <a:rPr lang="ar-SA" sz="2000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1+ 1=2</a:t>
            </a:r>
            <a:endParaRPr lang="ar-SA" sz="3600" b="1" dirty="0">
              <a:ln/>
              <a:solidFill>
                <a:schemeClr val="accent3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9" name="مستطيل 198">
            <a:extLst>
              <a:ext uri="{FF2B5EF4-FFF2-40B4-BE49-F238E27FC236}">
                <a16:creationId xmlns:a16="http://schemas.microsoft.com/office/drawing/2014/main" id="{9447F035-6BEB-4507-A395-790410C59441}"/>
              </a:ext>
            </a:extLst>
          </p:cNvPr>
          <p:cNvSpPr/>
          <p:nvPr/>
        </p:nvSpPr>
        <p:spPr>
          <a:xfrm>
            <a:off x="4227725" y="3020160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00" name="مستطيل 199">
            <a:extLst>
              <a:ext uri="{FF2B5EF4-FFF2-40B4-BE49-F238E27FC236}">
                <a16:creationId xmlns:a16="http://schemas.microsoft.com/office/drawing/2014/main" id="{DA2C492B-6ED9-4158-82DB-58FEDF529FCE}"/>
              </a:ext>
            </a:extLst>
          </p:cNvPr>
          <p:cNvSpPr/>
          <p:nvPr/>
        </p:nvSpPr>
        <p:spPr>
          <a:xfrm>
            <a:off x="2878961" y="217608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01" name="مستطيل 200">
            <a:extLst>
              <a:ext uri="{FF2B5EF4-FFF2-40B4-BE49-F238E27FC236}">
                <a16:creationId xmlns:a16="http://schemas.microsoft.com/office/drawing/2014/main" id="{FAA7F338-C50C-47D7-ADAA-930856A35ECC}"/>
              </a:ext>
            </a:extLst>
          </p:cNvPr>
          <p:cNvSpPr/>
          <p:nvPr/>
        </p:nvSpPr>
        <p:spPr>
          <a:xfrm>
            <a:off x="4261689" y="497666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02" name="مستطيل 201">
            <a:extLst>
              <a:ext uri="{FF2B5EF4-FFF2-40B4-BE49-F238E27FC236}">
                <a16:creationId xmlns:a16="http://schemas.microsoft.com/office/drawing/2014/main" id="{E91CB079-C14B-4625-B9C4-5CC725C1D0F1}"/>
              </a:ext>
            </a:extLst>
          </p:cNvPr>
          <p:cNvSpPr/>
          <p:nvPr/>
        </p:nvSpPr>
        <p:spPr>
          <a:xfrm>
            <a:off x="2856560" y="399582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03" name="مستطيل 202">
            <a:extLst>
              <a:ext uri="{FF2B5EF4-FFF2-40B4-BE49-F238E27FC236}">
                <a16:creationId xmlns:a16="http://schemas.microsoft.com/office/drawing/2014/main" id="{E5C40FDF-FA62-493E-A90E-3B4DA518074A}"/>
              </a:ext>
            </a:extLst>
          </p:cNvPr>
          <p:cNvSpPr/>
          <p:nvPr/>
        </p:nvSpPr>
        <p:spPr>
          <a:xfrm>
            <a:off x="3023206" y="491269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23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199" grpId="0"/>
      <p:bldP spid="200" grpId="0"/>
      <p:bldP spid="201" grpId="0"/>
      <p:bldP spid="202" grpId="0"/>
      <p:bldP spid="2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F698D73-E0EE-47C0-A227-E0C4CF63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49307C7-5E9C-46E0-AFA5-34D2154CE59B}"/>
              </a:ext>
            </a:extLst>
          </p:cNvPr>
          <p:cNvSpPr/>
          <p:nvPr/>
        </p:nvSpPr>
        <p:spPr>
          <a:xfrm>
            <a:off x="764382" y="238124"/>
            <a:ext cx="10522744" cy="5619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342942-D078-4724-B4BA-AD2BD13E0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60833" r="48048" b="2222"/>
          <a:stretch/>
        </p:blipFill>
        <p:spPr>
          <a:xfrm>
            <a:off x="-714375" y="4733926"/>
            <a:ext cx="4191000" cy="253365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FB1894-2764-4DC2-9FA5-95557751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51250" r="14531" b="4583"/>
          <a:stretch/>
        </p:blipFill>
        <p:spPr>
          <a:xfrm>
            <a:off x="8551069" y="4343400"/>
            <a:ext cx="2876550" cy="302895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D6E736-59A7-4124-A936-581EC675E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9" t="6389" r="19141" b="56667"/>
          <a:stretch/>
        </p:blipFill>
        <p:spPr>
          <a:xfrm>
            <a:off x="9666685" y="3952334"/>
            <a:ext cx="3009900" cy="349621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8542F4E-4DBE-4AA3-85DA-3FB980377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2" y="238124"/>
            <a:ext cx="1359024" cy="108722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6E60B6F-40B1-4339-9349-B8538EC5E6D5}"/>
              </a:ext>
            </a:extLst>
          </p:cNvPr>
          <p:cNvSpPr txBox="1"/>
          <p:nvPr/>
        </p:nvSpPr>
        <p:spPr>
          <a:xfrm>
            <a:off x="4058477" y="587100"/>
            <a:ext cx="53329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              و</a:t>
            </a:r>
            <a:endParaRPr lang="ar-SA" sz="5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كعب 14">
            <a:extLst>
              <a:ext uri="{FF2B5EF4-FFF2-40B4-BE49-F238E27FC236}">
                <a16:creationId xmlns:a16="http://schemas.microsoft.com/office/drawing/2014/main" id="{D2A7CCCF-33D4-41CC-95CB-3021AB5742DE}"/>
              </a:ext>
            </a:extLst>
          </p:cNvPr>
          <p:cNvSpPr/>
          <p:nvPr/>
        </p:nvSpPr>
        <p:spPr>
          <a:xfrm flipH="1">
            <a:off x="4201945" y="80308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07AF9FA-AD8B-4E21-A5B3-AEEF3DD44217}"/>
              </a:ext>
            </a:extLst>
          </p:cNvPr>
          <p:cNvGrpSpPr/>
          <p:nvPr/>
        </p:nvGrpSpPr>
        <p:grpSpPr>
          <a:xfrm rot="16200000">
            <a:off x="5340322" y="155904"/>
            <a:ext cx="199882" cy="1496836"/>
            <a:chOff x="3278249" y="1981640"/>
            <a:chExt cx="213156" cy="1543690"/>
          </a:xfrm>
        </p:grpSpPr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AC6337E9-8521-4077-9C24-5829187333F7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5B752885-7D84-4182-95C1-028E3C417BC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A74611AA-C546-4F08-8D37-9128DB317FD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D2CA2E12-4F74-478C-9368-44327A0B943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8AEC3E2E-ED2A-4A31-B00C-47BE3D6F6DC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C0F68946-56D5-4812-A366-9C1F3A082E0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93A5E712-339C-4BD4-BAF8-97AFEF005AB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F828E00F-BC6C-4E5E-8B35-7AA8C911483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3CF51BBA-6634-4117-A51D-C6A1BAC66D9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مكعب 25">
              <a:extLst>
                <a:ext uri="{FF2B5EF4-FFF2-40B4-BE49-F238E27FC236}">
                  <a16:creationId xmlns:a16="http://schemas.microsoft.com/office/drawing/2014/main" id="{5213C396-5223-408B-8B77-1C5AF730C2C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0CCF7D9-3A84-4563-B307-3C18675C1086}"/>
              </a:ext>
            </a:extLst>
          </p:cNvPr>
          <p:cNvSpPr txBox="1"/>
          <p:nvPr/>
        </p:nvSpPr>
        <p:spPr>
          <a:xfrm>
            <a:off x="9568170" y="530024"/>
            <a:ext cx="1215525" cy="6491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أتأكد</a:t>
            </a:r>
            <a:endParaRPr lang="ar-SA" sz="44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516D8D63-4DB9-417F-8728-5DF19956FAF1}"/>
              </a:ext>
            </a:extLst>
          </p:cNvPr>
          <p:cNvSpPr/>
          <p:nvPr/>
        </p:nvSpPr>
        <p:spPr>
          <a:xfrm>
            <a:off x="10513925" y="2250193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9" name="جدول 2">
            <a:extLst>
              <a:ext uri="{FF2B5EF4-FFF2-40B4-BE49-F238E27FC236}">
                <a16:creationId xmlns:a16="http://schemas.microsoft.com/office/drawing/2014/main" id="{859F0ADE-50C4-4D6C-AEDC-CBC463D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254226"/>
              </p:ext>
            </p:extLst>
          </p:nvPr>
        </p:nvGraphicFramePr>
        <p:xfrm>
          <a:off x="7849595" y="1954062"/>
          <a:ext cx="2457748" cy="25928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28874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228874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58928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2003557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D16C9523-A124-4CEC-95D7-AFE85C6A1EFD}"/>
              </a:ext>
            </a:extLst>
          </p:cNvPr>
          <p:cNvCxnSpPr>
            <a:cxnSpLocks/>
          </p:cNvCxnSpPr>
          <p:nvPr/>
        </p:nvCxnSpPr>
        <p:spPr>
          <a:xfrm flipH="1">
            <a:off x="7849595" y="3989442"/>
            <a:ext cx="29199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علامة الجمع 30">
            <a:extLst>
              <a:ext uri="{FF2B5EF4-FFF2-40B4-BE49-F238E27FC236}">
                <a16:creationId xmlns:a16="http://schemas.microsoft.com/office/drawing/2014/main" id="{F4E96EAD-B380-49DF-B2E6-F44B7C33870F}"/>
              </a:ext>
            </a:extLst>
          </p:cNvPr>
          <p:cNvSpPr/>
          <p:nvPr/>
        </p:nvSpPr>
        <p:spPr>
          <a:xfrm>
            <a:off x="10359169" y="3404947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EF6889FB-3468-41B5-BC29-46492ABBF473}"/>
              </a:ext>
            </a:extLst>
          </p:cNvPr>
          <p:cNvSpPr/>
          <p:nvPr/>
        </p:nvSpPr>
        <p:spPr>
          <a:xfrm>
            <a:off x="9441527" y="2965578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8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3CBEC170-0E35-4083-A1B4-A96FF223B99B}"/>
              </a:ext>
            </a:extLst>
          </p:cNvPr>
          <p:cNvSpPr/>
          <p:nvPr/>
        </p:nvSpPr>
        <p:spPr>
          <a:xfrm>
            <a:off x="8358438" y="2949369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20ADD2D2-1DFD-4409-A64B-C43D8B62D82A}"/>
              </a:ext>
            </a:extLst>
          </p:cNvPr>
          <p:cNvSpPr/>
          <p:nvPr/>
        </p:nvSpPr>
        <p:spPr>
          <a:xfrm>
            <a:off x="9455629" y="3465640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6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1BCBB8E0-165A-406F-BC38-34733C009A95}"/>
              </a:ext>
            </a:extLst>
          </p:cNvPr>
          <p:cNvSpPr/>
          <p:nvPr/>
        </p:nvSpPr>
        <p:spPr>
          <a:xfrm>
            <a:off x="8276559" y="2618578"/>
            <a:ext cx="597034" cy="45449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71972315-FCBC-4BC5-92F8-6A2B153D9CD1}"/>
              </a:ext>
            </a:extLst>
          </p:cNvPr>
          <p:cNvSpPr/>
          <p:nvPr/>
        </p:nvSpPr>
        <p:spPr>
          <a:xfrm>
            <a:off x="7112484" y="2255327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2C3C614A-5C38-41A6-84B7-7FA8F862DB13}"/>
              </a:ext>
            </a:extLst>
          </p:cNvPr>
          <p:cNvSpPr/>
          <p:nvPr/>
        </p:nvSpPr>
        <p:spPr>
          <a:xfrm>
            <a:off x="3666682" y="2259656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5" name="جدول 2">
            <a:extLst>
              <a:ext uri="{FF2B5EF4-FFF2-40B4-BE49-F238E27FC236}">
                <a16:creationId xmlns:a16="http://schemas.microsoft.com/office/drawing/2014/main" id="{2D6169FD-2EB3-443D-A69E-3A2018D44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909865"/>
              </p:ext>
            </p:extLst>
          </p:nvPr>
        </p:nvGraphicFramePr>
        <p:xfrm>
          <a:off x="4396016" y="1954062"/>
          <a:ext cx="2457748" cy="25928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28874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228874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58928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2003557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23353755-C7D6-4A89-8D98-CF4FFF8CAD4A}"/>
              </a:ext>
            </a:extLst>
          </p:cNvPr>
          <p:cNvCxnSpPr>
            <a:cxnSpLocks/>
          </p:cNvCxnSpPr>
          <p:nvPr/>
        </p:nvCxnSpPr>
        <p:spPr>
          <a:xfrm flipH="1">
            <a:off x="4396016" y="3989442"/>
            <a:ext cx="29199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علامة الجمع 56">
            <a:extLst>
              <a:ext uri="{FF2B5EF4-FFF2-40B4-BE49-F238E27FC236}">
                <a16:creationId xmlns:a16="http://schemas.microsoft.com/office/drawing/2014/main" id="{E2025C19-E03B-40D6-9C54-A67B0517A480}"/>
              </a:ext>
            </a:extLst>
          </p:cNvPr>
          <p:cNvSpPr/>
          <p:nvPr/>
        </p:nvSpPr>
        <p:spPr>
          <a:xfrm>
            <a:off x="6905590" y="3404947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705515BC-325C-497B-A89D-128689E98D35}"/>
              </a:ext>
            </a:extLst>
          </p:cNvPr>
          <p:cNvSpPr/>
          <p:nvPr/>
        </p:nvSpPr>
        <p:spPr>
          <a:xfrm>
            <a:off x="5987948" y="2965578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BA077D4D-0F0F-470E-9B32-500ED6D99A64}"/>
              </a:ext>
            </a:extLst>
          </p:cNvPr>
          <p:cNvSpPr/>
          <p:nvPr/>
        </p:nvSpPr>
        <p:spPr>
          <a:xfrm>
            <a:off x="4904859" y="2949369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C3720DA1-1ECA-4681-AD67-F9475AAE23E6}"/>
              </a:ext>
            </a:extLst>
          </p:cNvPr>
          <p:cNvSpPr/>
          <p:nvPr/>
        </p:nvSpPr>
        <p:spPr>
          <a:xfrm>
            <a:off x="6002050" y="3465640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FF1433D1-656F-4779-A172-F4F85DC5A968}"/>
              </a:ext>
            </a:extLst>
          </p:cNvPr>
          <p:cNvSpPr/>
          <p:nvPr/>
        </p:nvSpPr>
        <p:spPr>
          <a:xfrm>
            <a:off x="4822980" y="2618578"/>
            <a:ext cx="597034" cy="45449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62" name="جدول 2">
            <a:extLst>
              <a:ext uri="{FF2B5EF4-FFF2-40B4-BE49-F238E27FC236}">
                <a16:creationId xmlns:a16="http://schemas.microsoft.com/office/drawing/2014/main" id="{99AE2758-184C-4983-8666-2D1EA8C75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588188"/>
              </p:ext>
            </p:extLst>
          </p:nvPr>
        </p:nvGraphicFramePr>
        <p:xfrm>
          <a:off x="1104251" y="1954062"/>
          <a:ext cx="2457748" cy="25928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28874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228874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58928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2003557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99390A25-F884-4E61-9784-A81DBCF978CF}"/>
              </a:ext>
            </a:extLst>
          </p:cNvPr>
          <p:cNvCxnSpPr>
            <a:cxnSpLocks/>
          </p:cNvCxnSpPr>
          <p:nvPr/>
        </p:nvCxnSpPr>
        <p:spPr>
          <a:xfrm flipH="1">
            <a:off x="1104251" y="3989442"/>
            <a:ext cx="29199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علامة الجمع 63">
            <a:extLst>
              <a:ext uri="{FF2B5EF4-FFF2-40B4-BE49-F238E27FC236}">
                <a16:creationId xmlns:a16="http://schemas.microsoft.com/office/drawing/2014/main" id="{4581AF2A-31C8-48E3-9F8A-8E1093E38189}"/>
              </a:ext>
            </a:extLst>
          </p:cNvPr>
          <p:cNvSpPr/>
          <p:nvPr/>
        </p:nvSpPr>
        <p:spPr>
          <a:xfrm>
            <a:off x="3613825" y="3404947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9B8CE81B-27FE-4474-988B-A8D52A58C07D}"/>
              </a:ext>
            </a:extLst>
          </p:cNvPr>
          <p:cNvSpPr/>
          <p:nvPr/>
        </p:nvSpPr>
        <p:spPr>
          <a:xfrm>
            <a:off x="2696183" y="2965578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5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21247209-5025-4548-ABE9-CD5748D7D680}"/>
              </a:ext>
            </a:extLst>
          </p:cNvPr>
          <p:cNvSpPr/>
          <p:nvPr/>
        </p:nvSpPr>
        <p:spPr>
          <a:xfrm>
            <a:off x="1613094" y="2949369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1D7D3CB7-52B3-4EDC-8B2A-04B44192B28F}"/>
              </a:ext>
            </a:extLst>
          </p:cNvPr>
          <p:cNvSpPr/>
          <p:nvPr/>
        </p:nvSpPr>
        <p:spPr>
          <a:xfrm>
            <a:off x="2710285" y="3465640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9B36E337-637A-40DC-B7E5-CD0CA82493E2}"/>
              </a:ext>
            </a:extLst>
          </p:cNvPr>
          <p:cNvSpPr/>
          <p:nvPr/>
        </p:nvSpPr>
        <p:spPr>
          <a:xfrm>
            <a:off x="1531215" y="2618578"/>
            <a:ext cx="597034" cy="45449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578253-40A6-415C-A8CE-DB5BA310C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8055" r="58672" b="52222"/>
          <a:stretch/>
        </p:blipFill>
        <p:spPr>
          <a:xfrm>
            <a:off x="-204787" y="3133725"/>
            <a:ext cx="1733550" cy="2724150"/>
          </a:xfrm>
          <a:prstGeom prst="rect">
            <a:avLst/>
          </a:prstGeom>
        </p:spPr>
      </p:pic>
      <p:sp>
        <p:nvSpPr>
          <p:cNvPr id="69" name="مستطيل 68">
            <a:extLst>
              <a:ext uri="{FF2B5EF4-FFF2-40B4-BE49-F238E27FC236}">
                <a16:creationId xmlns:a16="http://schemas.microsoft.com/office/drawing/2014/main" id="{17064ADA-7FA8-4476-90E0-FF94FFF5220C}"/>
              </a:ext>
            </a:extLst>
          </p:cNvPr>
          <p:cNvSpPr/>
          <p:nvPr/>
        </p:nvSpPr>
        <p:spPr>
          <a:xfrm>
            <a:off x="9530020" y="393866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4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282C8593-C9F9-4C2F-BF70-CBE3BAA7D980}"/>
              </a:ext>
            </a:extLst>
          </p:cNvPr>
          <p:cNvSpPr/>
          <p:nvPr/>
        </p:nvSpPr>
        <p:spPr>
          <a:xfrm>
            <a:off x="8341614" y="25375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263DAAA0-C9B3-4502-9044-C3CCAF6BDAE1}"/>
              </a:ext>
            </a:extLst>
          </p:cNvPr>
          <p:cNvSpPr/>
          <p:nvPr/>
        </p:nvSpPr>
        <p:spPr>
          <a:xfrm>
            <a:off x="8341614" y="395595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8A82A01F-F0E2-46C4-96FD-86AD3D917B0C}"/>
              </a:ext>
            </a:extLst>
          </p:cNvPr>
          <p:cNvSpPr/>
          <p:nvPr/>
        </p:nvSpPr>
        <p:spPr>
          <a:xfrm>
            <a:off x="6081204" y="392138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6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4DCB7AC9-BE4E-4562-9882-97E980CA4BBD}"/>
              </a:ext>
            </a:extLst>
          </p:cNvPr>
          <p:cNvSpPr/>
          <p:nvPr/>
        </p:nvSpPr>
        <p:spPr>
          <a:xfrm>
            <a:off x="4892798" y="393866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4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154E1A1A-E2B1-405E-BBB1-E2BBD01B8BD5}"/>
              </a:ext>
            </a:extLst>
          </p:cNvPr>
          <p:cNvSpPr/>
          <p:nvPr/>
        </p:nvSpPr>
        <p:spPr>
          <a:xfrm>
            <a:off x="2790048" y="392138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9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7" name="مستطيل 76">
            <a:extLst>
              <a:ext uri="{FF2B5EF4-FFF2-40B4-BE49-F238E27FC236}">
                <a16:creationId xmlns:a16="http://schemas.microsoft.com/office/drawing/2014/main" id="{ECEBE848-AFDF-4F4B-A35B-3A132EC2B60E}"/>
              </a:ext>
            </a:extLst>
          </p:cNvPr>
          <p:cNvSpPr/>
          <p:nvPr/>
        </p:nvSpPr>
        <p:spPr>
          <a:xfrm>
            <a:off x="1601642" y="393866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789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4" grpId="0"/>
      <p:bldP spid="75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F698D73-E0EE-47C0-A227-E0C4CF63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49307C7-5E9C-46E0-AFA5-34D2154CE59B}"/>
              </a:ext>
            </a:extLst>
          </p:cNvPr>
          <p:cNvSpPr/>
          <p:nvPr/>
        </p:nvSpPr>
        <p:spPr>
          <a:xfrm>
            <a:off x="764382" y="238124"/>
            <a:ext cx="10522744" cy="5619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342942-D078-4724-B4BA-AD2BD13E0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60833" r="48048" b="2222"/>
          <a:stretch/>
        </p:blipFill>
        <p:spPr>
          <a:xfrm>
            <a:off x="-714375" y="4733926"/>
            <a:ext cx="4191000" cy="253365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FB1894-2764-4DC2-9FA5-95557751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51250" r="14531" b="4583"/>
          <a:stretch/>
        </p:blipFill>
        <p:spPr>
          <a:xfrm>
            <a:off x="8551069" y="4343400"/>
            <a:ext cx="2876550" cy="302895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D6E736-59A7-4124-A936-581EC675E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9" t="6389" r="19141" b="56667"/>
          <a:stretch/>
        </p:blipFill>
        <p:spPr>
          <a:xfrm>
            <a:off x="9666685" y="3952334"/>
            <a:ext cx="3009900" cy="349621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8542F4E-4DBE-4AA3-85DA-3FB980377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2" y="238124"/>
            <a:ext cx="1359024" cy="108722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6E60B6F-40B1-4339-9349-B8538EC5E6D5}"/>
              </a:ext>
            </a:extLst>
          </p:cNvPr>
          <p:cNvSpPr txBox="1"/>
          <p:nvPr/>
        </p:nvSpPr>
        <p:spPr>
          <a:xfrm>
            <a:off x="4058477" y="587100"/>
            <a:ext cx="53329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              و</a:t>
            </a:r>
            <a:endParaRPr lang="ar-SA" sz="5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كعب 14">
            <a:extLst>
              <a:ext uri="{FF2B5EF4-FFF2-40B4-BE49-F238E27FC236}">
                <a16:creationId xmlns:a16="http://schemas.microsoft.com/office/drawing/2014/main" id="{D2A7CCCF-33D4-41CC-95CB-3021AB5742DE}"/>
              </a:ext>
            </a:extLst>
          </p:cNvPr>
          <p:cNvSpPr/>
          <p:nvPr/>
        </p:nvSpPr>
        <p:spPr>
          <a:xfrm flipH="1">
            <a:off x="4201945" y="80308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07AF9FA-AD8B-4E21-A5B3-AEEF3DD44217}"/>
              </a:ext>
            </a:extLst>
          </p:cNvPr>
          <p:cNvGrpSpPr/>
          <p:nvPr/>
        </p:nvGrpSpPr>
        <p:grpSpPr>
          <a:xfrm rot="16200000">
            <a:off x="5340322" y="155904"/>
            <a:ext cx="199882" cy="1496836"/>
            <a:chOff x="3278249" y="1981640"/>
            <a:chExt cx="213156" cy="1543690"/>
          </a:xfrm>
        </p:grpSpPr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AC6337E9-8521-4077-9C24-5829187333F7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5B752885-7D84-4182-95C1-028E3C417BC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A74611AA-C546-4F08-8D37-9128DB317FD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D2CA2E12-4F74-478C-9368-44327A0B943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8AEC3E2E-ED2A-4A31-B00C-47BE3D6F6DC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C0F68946-56D5-4812-A366-9C1F3A082E0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93A5E712-339C-4BD4-BAF8-97AFEF005AB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F828E00F-BC6C-4E5E-8B35-7AA8C911483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3CF51BBA-6634-4117-A51D-C6A1BAC66D9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مكعب 25">
              <a:extLst>
                <a:ext uri="{FF2B5EF4-FFF2-40B4-BE49-F238E27FC236}">
                  <a16:creationId xmlns:a16="http://schemas.microsoft.com/office/drawing/2014/main" id="{5213C396-5223-408B-8B77-1C5AF730C2C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0CCF7D9-3A84-4563-B307-3C18675C1086}"/>
              </a:ext>
            </a:extLst>
          </p:cNvPr>
          <p:cNvSpPr txBox="1"/>
          <p:nvPr/>
        </p:nvSpPr>
        <p:spPr>
          <a:xfrm>
            <a:off x="9568170" y="530024"/>
            <a:ext cx="1215525" cy="6491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أتأكد</a:t>
            </a:r>
            <a:endParaRPr lang="ar-SA" sz="44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516D8D63-4DB9-417F-8728-5DF19956FAF1}"/>
              </a:ext>
            </a:extLst>
          </p:cNvPr>
          <p:cNvSpPr/>
          <p:nvPr/>
        </p:nvSpPr>
        <p:spPr>
          <a:xfrm>
            <a:off x="10513925" y="2250193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9" name="جدول 2">
            <a:extLst>
              <a:ext uri="{FF2B5EF4-FFF2-40B4-BE49-F238E27FC236}">
                <a16:creationId xmlns:a16="http://schemas.microsoft.com/office/drawing/2014/main" id="{859F0ADE-50C4-4D6C-AEDC-CBC463D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798495"/>
              </p:ext>
            </p:extLst>
          </p:nvPr>
        </p:nvGraphicFramePr>
        <p:xfrm>
          <a:off x="7849595" y="1954062"/>
          <a:ext cx="2457748" cy="2592839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228874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228874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58928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  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 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2003557"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D16C9523-A124-4CEC-95D7-AFE85C6A1EFD}"/>
              </a:ext>
            </a:extLst>
          </p:cNvPr>
          <p:cNvCxnSpPr>
            <a:cxnSpLocks/>
          </p:cNvCxnSpPr>
          <p:nvPr/>
        </p:nvCxnSpPr>
        <p:spPr>
          <a:xfrm flipH="1">
            <a:off x="7849595" y="3989442"/>
            <a:ext cx="29199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علامة الجمع 30">
            <a:extLst>
              <a:ext uri="{FF2B5EF4-FFF2-40B4-BE49-F238E27FC236}">
                <a16:creationId xmlns:a16="http://schemas.microsoft.com/office/drawing/2014/main" id="{F4E96EAD-B380-49DF-B2E6-F44B7C33870F}"/>
              </a:ext>
            </a:extLst>
          </p:cNvPr>
          <p:cNvSpPr/>
          <p:nvPr/>
        </p:nvSpPr>
        <p:spPr>
          <a:xfrm>
            <a:off x="10359169" y="3404947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EF6889FB-3468-41B5-BC29-46492ABBF473}"/>
              </a:ext>
            </a:extLst>
          </p:cNvPr>
          <p:cNvSpPr/>
          <p:nvPr/>
        </p:nvSpPr>
        <p:spPr>
          <a:xfrm>
            <a:off x="9441527" y="2965578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9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3CBEC170-0E35-4083-A1B4-A96FF223B99B}"/>
              </a:ext>
            </a:extLst>
          </p:cNvPr>
          <p:cNvSpPr/>
          <p:nvPr/>
        </p:nvSpPr>
        <p:spPr>
          <a:xfrm>
            <a:off x="8358438" y="2949369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20ADD2D2-1DFD-4409-A64B-C43D8B62D82A}"/>
              </a:ext>
            </a:extLst>
          </p:cNvPr>
          <p:cNvSpPr/>
          <p:nvPr/>
        </p:nvSpPr>
        <p:spPr>
          <a:xfrm>
            <a:off x="9455629" y="3465640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6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1BCBB8E0-165A-406F-BC38-34733C009A95}"/>
              </a:ext>
            </a:extLst>
          </p:cNvPr>
          <p:cNvSpPr/>
          <p:nvPr/>
        </p:nvSpPr>
        <p:spPr>
          <a:xfrm>
            <a:off x="8276559" y="2618578"/>
            <a:ext cx="597034" cy="45449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71972315-FCBC-4BC5-92F8-6A2B153D9CD1}"/>
              </a:ext>
            </a:extLst>
          </p:cNvPr>
          <p:cNvSpPr/>
          <p:nvPr/>
        </p:nvSpPr>
        <p:spPr>
          <a:xfrm>
            <a:off x="7112484" y="2255327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2C3C614A-5C38-41A6-84B7-7FA8F862DB13}"/>
              </a:ext>
            </a:extLst>
          </p:cNvPr>
          <p:cNvSpPr/>
          <p:nvPr/>
        </p:nvSpPr>
        <p:spPr>
          <a:xfrm>
            <a:off x="3666682" y="2259656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5" name="جدول 2">
            <a:extLst>
              <a:ext uri="{FF2B5EF4-FFF2-40B4-BE49-F238E27FC236}">
                <a16:creationId xmlns:a16="http://schemas.microsoft.com/office/drawing/2014/main" id="{2D6169FD-2EB3-443D-A69E-3A2018D44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033491"/>
              </p:ext>
            </p:extLst>
          </p:nvPr>
        </p:nvGraphicFramePr>
        <p:xfrm>
          <a:off x="4396016" y="1954062"/>
          <a:ext cx="2457748" cy="2592839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228874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228874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58928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  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 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2003557"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23353755-C7D6-4A89-8D98-CF4FFF8CAD4A}"/>
              </a:ext>
            </a:extLst>
          </p:cNvPr>
          <p:cNvCxnSpPr>
            <a:cxnSpLocks/>
          </p:cNvCxnSpPr>
          <p:nvPr/>
        </p:nvCxnSpPr>
        <p:spPr>
          <a:xfrm flipH="1">
            <a:off x="4396016" y="3989442"/>
            <a:ext cx="29199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علامة الجمع 56">
            <a:extLst>
              <a:ext uri="{FF2B5EF4-FFF2-40B4-BE49-F238E27FC236}">
                <a16:creationId xmlns:a16="http://schemas.microsoft.com/office/drawing/2014/main" id="{E2025C19-E03B-40D6-9C54-A67B0517A480}"/>
              </a:ext>
            </a:extLst>
          </p:cNvPr>
          <p:cNvSpPr/>
          <p:nvPr/>
        </p:nvSpPr>
        <p:spPr>
          <a:xfrm>
            <a:off x="6905590" y="3404947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705515BC-325C-497B-A89D-128689E98D35}"/>
              </a:ext>
            </a:extLst>
          </p:cNvPr>
          <p:cNvSpPr/>
          <p:nvPr/>
        </p:nvSpPr>
        <p:spPr>
          <a:xfrm>
            <a:off x="5987948" y="2965578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6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BA077D4D-0F0F-470E-9B32-500ED6D99A64}"/>
              </a:ext>
            </a:extLst>
          </p:cNvPr>
          <p:cNvSpPr/>
          <p:nvPr/>
        </p:nvSpPr>
        <p:spPr>
          <a:xfrm>
            <a:off x="4904859" y="2949369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C3720DA1-1ECA-4681-AD67-F9475AAE23E6}"/>
              </a:ext>
            </a:extLst>
          </p:cNvPr>
          <p:cNvSpPr/>
          <p:nvPr/>
        </p:nvSpPr>
        <p:spPr>
          <a:xfrm>
            <a:off x="6002050" y="3465640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5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FF1433D1-656F-4779-A172-F4F85DC5A968}"/>
              </a:ext>
            </a:extLst>
          </p:cNvPr>
          <p:cNvSpPr/>
          <p:nvPr/>
        </p:nvSpPr>
        <p:spPr>
          <a:xfrm>
            <a:off x="4822980" y="2618578"/>
            <a:ext cx="597034" cy="45449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62" name="جدول 2">
            <a:extLst>
              <a:ext uri="{FF2B5EF4-FFF2-40B4-BE49-F238E27FC236}">
                <a16:creationId xmlns:a16="http://schemas.microsoft.com/office/drawing/2014/main" id="{99AE2758-184C-4983-8666-2D1EA8C75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311789"/>
              </p:ext>
            </p:extLst>
          </p:nvPr>
        </p:nvGraphicFramePr>
        <p:xfrm>
          <a:off x="1104251" y="1954062"/>
          <a:ext cx="2457748" cy="2592839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228874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228874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58928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  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2003557"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99390A25-F884-4E61-9784-A81DBCF978CF}"/>
              </a:ext>
            </a:extLst>
          </p:cNvPr>
          <p:cNvCxnSpPr>
            <a:cxnSpLocks/>
          </p:cNvCxnSpPr>
          <p:nvPr/>
        </p:nvCxnSpPr>
        <p:spPr>
          <a:xfrm flipH="1">
            <a:off x="1104251" y="3989442"/>
            <a:ext cx="29199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علامة الجمع 63">
            <a:extLst>
              <a:ext uri="{FF2B5EF4-FFF2-40B4-BE49-F238E27FC236}">
                <a16:creationId xmlns:a16="http://schemas.microsoft.com/office/drawing/2014/main" id="{4581AF2A-31C8-48E3-9F8A-8E1093E38189}"/>
              </a:ext>
            </a:extLst>
          </p:cNvPr>
          <p:cNvSpPr/>
          <p:nvPr/>
        </p:nvSpPr>
        <p:spPr>
          <a:xfrm>
            <a:off x="3613825" y="3404947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9B8CE81B-27FE-4474-988B-A8D52A58C07D}"/>
              </a:ext>
            </a:extLst>
          </p:cNvPr>
          <p:cNvSpPr/>
          <p:nvPr/>
        </p:nvSpPr>
        <p:spPr>
          <a:xfrm>
            <a:off x="2696183" y="2965578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8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21247209-5025-4548-ABE9-CD5748D7D680}"/>
              </a:ext>
            </a:extLst>
          </p:cNvPr>
          <p:cNvSpPr/>
          <p:nvPr/>
        </p:nvSpPr>
        <p:spPr>
          <a:xfrm>
            <a:off x="1613094" y="2949369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6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1D7D3CB7-52B3-4EDC-8B2A-04B44192B28F}"/>
              </a:ext>
            </a:extLst>
          </p:cNvPr>
          <p:cNvSpPr/>
          <p:nvPr/>
        </p:nvSpPr>
        <p:spPr>
          <a:xfrm>
            <a:off x="2710285" y="3465640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9B36E337-637A-40DC-B7E5-CD0CA82493E2}"/>
              </a:ext>
            </a:extLst>
          </p:cNvPr>
          <p:cNvSpPr/>
          <p:nvPr/>
        </p:nvSpPr>
        <p:spPr>
          <a:xfrm>
            <a:off x="1531215" y="2618578"/>
            <a:ext cx="597034" cy="45449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578253-40A6-415C-A8CE-DB5BA310C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8055" r="58672" b="52222"/>
          <a:stretch/>
        </p:blipFill>
        <p:spPr>
          <a:xfrm>
            <a:off x="-204787" y="3133725"/>
            <a:ext cx="1733550" cy="2724150"/>
          </a:xfrm>
          <a:prstGeom prst="rect">
            <a:avLst/>
          </a:prstGeom>
        </p:spPr>
      </p:pic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4FA36B97-252F-4A92-B478-D1D7BC7E257F}"/>
              </a:ext>
            </a:extLst>
          </p:cNvPr>
          <p:cNvCxnSpPr/>
          <p:nvPr/>
        </p:nvCxnSpPr>
        <p:spPr>
          <a:xfrm>
            <a:off x="9078469" y="2342456"/>
            <a:ext cx="0" cy="224636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21136BF4-5B3C-4646-B5BF-D9D727ACE51C}"/>
              </a:ext>
            </a:extLst>
          </p:cNvPr>
          <p:cNvCxnSpPr/>
          <p:nvPr/>
        </p:nvCxnSpPr>
        <p:spPr>
          <a:xfrm>
            <a:off x="5622564" y="2305816"/>
            <a:ext cx="0" cy="224636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>
            <a:extLst>
              <a:ext uri="{FF2B5EF4-FFF2-40B4-BE49-F238E27FC236}">
                <a16:creationId xmlns:a16="http://schemas.microsoft.com/office/drawing/2014/main" id="{919F0D1B-B72A-4C2D-9E08-4B31DBF181E6}"/>
              </a:ext>
            </a:extLst>
          </p:cNvPr>
          <p:cNvCxnSpPr/>
          <p:nvPr/>
        </p:nvCxnSpPr>
        <p:spPr>
          <a:xfrm>
            <a:off x="2333125" y="2342456"/>
            <a:ext cx="0" cy="224636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2DD03445-1515-4BE3-B90B-A61AA2582C86}"/>
              </a:ext>
            </a:extLst>
          </p:cNvPr>
          <p:cNvSpPr/>
          <p:nvPr/>
        </p:nvSpPr>
        <p:spPr>
          <a:xfrm>
            <a:off x="9530020" y="393866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5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930CE760-2F70-46C6-8F26-4AA086A6106F}"/>
              </a:ext>
            </a:extLst>
          </p:cNvPr>
          <p:cNvSpPr/>
          <p:nvPr/>
        </p:nvSpPr>
        <p:spPr>
          <a:xfrm>
            <a:off x="8341614" y="25375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1DBD1520-1D72-4CDA-A788-8D42C752702F}"/>
              </a:ext>
            </a:extLst>
          </p:cNvPr>
          <p:cNvSpPr/>
          <p:nvPr/>
        </p:nvSpPr>
        <p:spPr>
          <a:xfrm>
            <a:off x="8341614" y="395595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A72C0D79-3EB8-446F-899E-0AA823A17F19}"/>
              </a:ext>
            </a:extLst>
          </p:cNvPr>
          <p:cNvSpPr/>
          <p:nvPr/>
        </p:nvSpPr>
        <p:spPr>
          <a:xfrm>
            <a:off x="6119543" y="397215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86D34BA0-E50F-4A36-8B57-16616E75F912}"/>
              </a:ext>
            </a:extLst>
          </p:cNvPr>
          <p:cNvSpPr/>
          <p:nvPr/>
        </p:nvSpPr>
        <p:spPr>
          <a:xfrm>
            <a:off x="4931137" y="257099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90412DFB-1519-487D-825A-5F05A1156983}"/>
              </a:ext>
            </a:extLst>
          </p:cNvPr>
          <p:cNvSpPr/>
          <p:nvPr/>
        </p:nvSpPr>
        <p:spPr>
          <a:xfrm>
            <a:off x="4931137" y="398944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4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F3EF47AA-9CB5-4B14-87D1-1BE4CB593127}"/>
              </a:ext>
            </a:extLst>
          </p:cNvPr>
          <p:cNvSpPr/>
          <p:nvPr/>
        </p:nvSpPr>
        <p:spPr>
          <a:xfrm>
            <a:off x="2735893" y="392317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FD70B718-240A-4204-A505-50872AAD66D0}"/>
              </a:ext>
            </a:extLst>
          </p:cNvPr>
          <p:cNvSpPr/>
          <p:nvPr/>
        </p:nvSpPr>
        <p:spPr>
          <a:xfrm>
            <a:off x="1547487" y="252201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D9A49501-ED0F-4960-9AE6-9FF3304351E0}"/>
              </a:ext>
            </a:extLst>
          </p:cNvPr>
          <p:cNvSpPr/>
          <p:nvPr/>
        </p:nvSpPr>
        <p:spPr>
          <a:xfrm>
            <a:off x="1547487" y="394046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7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232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69" grpId="0"/>
      <p:bldP spid="70" grpId="0"/>
      <p:bldP spid="71" grpId="0"/>
      <p:bldP spid="72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F698D73-E0EE-47C0-A227-E0C4CF63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49307C7-5E9C-46E0-AFA5-34D2154CE59B}"/>
              </a:ext>
            </a:extLst>
          </p:cNvPr>
          <p:cNvSpPr/>
          <p:nvPr/>
        </p:nvSpPr>
        <p:spPr>
          <a:xfrm>
            <a:off x="764382" y="238124"/>
            <a:ext cx="10522744" cy="5619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342942-D078-4724-B4BA-AD2BD13E0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60833" r="48048" b="2222"/>
          <a:stretch/>
        </p:blipFill>
        <p:spPr>
          <a:xfrm>
            <a:off x="-714375" y="4733926"/>
            <a:ext cx="4191000" cy="253365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FB1894-2764-4DC2-9FA5-95557751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51250" r="14531" b="4583"/>
          <a:stretch/>
        </p:blipFill>
        <p:spPr>
          <a:xfrm>
            <a:off x="8551069" y="4343400"/>
            <a:ext cx="2876550" cy="302895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D6E736-59A7-4124-A936-581EC675E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9" t="6389" r="19141" b="56667"/>
          <a:stretch/>
        </p:blipFill>
        <p:spPr>
          <a:xfrm>
            <a:off x="9666685" y="3952334"/>
            <a:ext cx="3009900" cy="349621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8542F4E-4DBE-4AA3-85DA-3FB980377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2" y="238124"/>
            <a:ext cx="1359024" cy="108722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6E60B6F-40B1-4339-9349-B8538EC5E6D5}"/>
              </a:ext>
            </a:extLst>
          </p:cNvPr>
          <p:cNvSpPr txBox="1"/>
          <p:nvPr/>
        </p:nvSpPr>
        <p:spPr>
          <a:xfrm>
            <a:off x="4058477" y="587100"/>
            <a:ext cx="53329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              و</a:t>
            </a:r>
            <a:endParaRPr lang="ar-SA" sz="5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كعب 14">
            <a:extLst>
              <a:ext uri="{FF2B5EF4-FFF2-40B4-BE49-F238E27FC236}">
                <a16:creationId xmlns:a16="http://schemas.microsoft.com/office/drawing/2014/main" id="{D2A7CCCF-33D4-41CC-95CB-3021AB5742DE}"/>
              </a:ext>
            </a:extLst>
          </p:cNvPr>
          <p:cNvSpPr/>
          <p:nvPr/>
        </p:nvSpPr>
        <p:spPr>
          <a:xfrm flipH="1">
            <a:off x="4201945" y="80308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07AF9FA-AD8B-4E21-A5B3-AEEF3DD44217}"/>
              </a:ext>
            </a:extLst>
          </p:cNvPr>
          <p:cNvGrpSpPr/>
          <p:nvPr/>
        </p:nvGrpSpPr>
        <p:grpSpPr>
          <a:xfrm rot="16200000">
            <a:off x="5340322" y="155904"/>
            <a:ext cx="199882" cy="1496836"/>
            <a:chOff x="3278249" y="1981640"/>
            <a:chExt cx="213156" cy="1543690"/>
          </a:xfrm>
        </p:grpSpPr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AC6337E9-8521-4077-9C24-5829187333F7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5B752885-7D84-4182-95C1-028E3C417BC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A74611AA-C546-4F08-8D37-9128DB317FD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D2CA2E12-4F74-478C-9368-44327A0B943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8AEC3E2E-ED2A-4A31-B00C-47BE3D6F6DC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C0F68946-56D5-4812-A366-9C1F3A082E0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93A5E712-339C-4BD4-BAF8-97AFEF005AB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F828E00F-BC6C-4E5E-8B35-7AA8C911483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3CF51BBA-6634-4117-A51D-C6A1BAC66D9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مكعب 25">
              <a:extLst>
                <a:ext uri="{FF2B5EF4-FFF2-40B4-BE49-F238E27FC236}">
                  <a16:creationId xmlns:a16="http://schemas.microsoft.com/office/drawing/2014/main" id="{5213C396-5223-408B-8B77-1C5AF730C2C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0CCF7D9-3A84-4563-B307-3C18675C1086}"/>
              </a:ext>
            </a:extLst>
          </p:cNvPr>
          <p:cNvSpPr txBox="1"/>
          <p:nvPr/>
        </p:nvSpPr>
        <p:spPr>
          <a:xfrm>
            <a:off x="9568170" y="530024"/>
            <a:ext cx="1215525" cy="5626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أتدرب</a:t>
            </a:r>
            <a:endParaRPr lang="ar-SA" sz="40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516D8D63-4DB9-417F-8728-5DF19956FAF1}"/>
              </a:ext>
            </a:extLst>
          </p:cNvPr>
          <p:cNvSpPr/>
          <p:nvPr/>
        </p:nvSpPr>
        <p:spPr>
          <a:xfrm>
            <a:off x="10513925" y="2250193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9" name="جدول 2">
            <a:extLst>
              <a:ext uri="{FF2B5EF4-FFF2-40B4-BE49-F238E27FC236}">
                <a16:creationId xmlns:a16="http://schemas.microsoft.com/office/drawing/2014/main" id="{859F0ADE-50C4-4D6C-AEDC-CBC463D8DA3C}"/>
              </a:ext>
            </a:extLst>
          </p:cNvPr>
          <p:cNvGraphicFramePr>
            <a:graphicFrameLocks noGrp="1"/>
          </p:cNvGraphicFramePr>
          <p:nvPr/>
        </p:nvGraphicFramePr>
        <p:xfrm>
          <a:off x="7849595" y="1954062"/>
          <a:ext cx="2457748" cy="25928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28874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228874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58928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2003557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D16C9523-A124-4CEC-95D7-AFE85C6A1EFD}"/>
              </a:ext>
            </a:extLst>
          </p:cNvPr>
          <p:cNvCxnSpPr>
            <a:cxnSpLocks/>
          </p:cNvCxnSpPr>
          <p:nvPr/>
        </p:nvCxnSpPr>
        <p:spPr>
          <a:xfrm flipH="1">
            <a:off x="7849595" y="3989442"/>
            <a:ext cx="29199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علامة الجمع 30">
            <a:extLst>
              <a:ext uri="{FF2B5EF4-FFF2-40B4-BE49-F238E27FC236}">
                <a16:creationId xmlns:a16="http://schemas.microsoft.com/office/drawing/2014/main" id="{F4E96EAD-B380-49DF-B2E6-F44B7C33870F}"/>
              </a:ext>
            </a:extLst>
          </p:cNvPr>
          <p:cNvSpPr/>
          <p:nvPr/>
        </p:nvSpPr>
        <p:spPr>
          <a:xfrm>
            <a:off x="10359169" y="3404947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EF6889FB-3468-41B5-BC29-46492ABBF473}"/>
              </a:ext>
            </a:extLst>
          </p:cNvPr>
          <p:cNvSpPr/>
          <p:nvPr/>
        </p:nvSpPr>
        <p:spPr>
          <a:xfrm>
            <a:off x="9441527" y="2965578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3CBEC170-0E35-4083-A1B4-A96FF223B99B}"/>
              </a:ext>
            </a:extLst>
          </p:cNvPr>
          <p:cNvSpPr/>
          <p:nvPr/>
        </p:nvSpPr>
        <p:spPr>
          <a:xfrm>
            <a:off x="8358438" y="2949369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20ADD2D2-1DFD-4409-A64B-C43D8B62D82A}"/>
              </a:ext>
            </a:extLst>
          </p:cNvPr>
          <p:cNvSpPr/>
          <p:nvPr/>
        </p:nvSpPr>
        <p:spPr>
          <a:xfrm>
            <a:off x="9455629" y="3465640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7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1BCBB8E0-165A-406F-BC38-34733C009A95}"/>
              </a:ext>
            </a:extLst>
          </p:cNvPr>
          <p:cNvSpPr/>
          <p:nvPr/>
        </p:nvSpPr>
        <p:spPr>
          <a:xfrm>
            <a:off x="8276559" y="2618578"/>
            <a:ext cx="597034" cy="45449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71972315-FCBC-4BC5-92F8-6A2B153D9CD1}"/>
              </a:ext>
            </a:extLst>
          </p:cNvPr>
          <p:cNvSpPr/>
          <p:nvPr/>
        </p:nvSpPr>
        <p:spPr>
          <a:xfrm>
            <a:off x="7112484" y="2255327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2C3C614A-5C38-41A6-84B7-7FA8F862DB13}"/>
              </a:ext>
            </a:extLst>
          </p:cNvPr>
          <p:cNvSpPr/>
          <p:nvPr/>
        </p:nvSpPr>
        <p:spPr>
          <a:xfrm>
            <a:off x="3666682" y="2259656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10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5" name="جدول 2">
            <a:extLst>
              <a:ext uri="{FF2B5EF4-FFF2-40B4-BE49-F238E27FC236}">
                <a16:creationId xmlns:a16="http://schemas.microsoft.com/office/drawing/2014/main" id="{2D6169FD-2EB3-443D-A69E-3A2018D44412}"/>
              </a:ext>
            </a:extLst>
          </p:cNvPr>
          <p:cNvGraphicFramePr>
            <a:graphicFrameLocks noGrp="1"/>
          </p:cNvGraphicFramePr>
          <p:nvPr/>
        </p:nvGraphicFramePr>
        <p:xfrm>
          <a:off x="4396016" y="1954062"/>
          <a:ext cx="2457748" cy="25928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28874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228874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58928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2003557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23353755-C7D6-4A89-8D98-CF4FFF8CAD4A}"/>
              </a:ext>
            </a:extLst>
          </p:cNvPr>
          <p:cNvCxnSpPr>
            <a:cxnSpLocks/>
          </p:cNvCxnSpPr>
          <p:nvPr/>
        </p:nvCxnSpPr>
        <p:spPr>
          <a:xfrm flipH="1">
            <a:off x="4396016" y="3989442"/>
            <a:ext cx="29199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علامة الجمع 56">
            <a:extLst>
              <a:ext uri="{FF2B5EF4-FFF2-40B4-BE49-F238E27FC236}">
                <a16:creationId xmlns:a16="http://schemas.microsoft.com/office/drawing/2014/main" id="{E2025C19-E03B-40D6-9C54-A67B0517A480}"/>
              </a:ext>
            </a:extLst>
          </p:cNvPr>
          <p:cNvSpPr/>
          <p:nvPr/>
        </p:nvSpPr>
        <p:spPr>
          <a:xfrm>
            <a:off x="6905590" y="3404947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705515BC-325C-497B-A89D-128689E98D35}"/>
              </a:ext>
            </a:extLst>
          </p:cNvPr>
          <p:cNvSpPr/>
          <p:nvPr/>
        </p:nvSpPr>
        <p:spPr>
          <a:xfrm>
            <a:off x="5987948" y="2965578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5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BA077D4D-0F0F-470E-9B32-500ED6D99A64}"/>
              </a:ext>
            </a:extLst>
          </p:cNvPr>
          <p:cNvSpPr/>
          <p:nvPr/>
        </p:nvSpPr>
        <p:spPr>
          <a:xfrm>
            <a:off x="4904859" y="2949369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C3720DA1-1ECA-4681-AD67-F9475AAE23E6}"/>
              </a:ext>
            </a:extLst>
          </p:cNvPr>
          <p:cNvSpPr/>
          <p:nvPr/>
        </p:nvSpPr>
        <p:spPr>
          <a:xfrm>
            <a:off x="6002050" y="3465640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5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FF1433D1-656F-4779-A172-F4F85DC5A968}"/>
              </a:ext>
            </a:extLst>
          </p:cNvPr>
          <p:cNvSpPr/>
          <p:nvPr/>
        </p:nvSpPr>
        <p:spPr>
          <a:xfrm>
            <a:off x="4822980" y="2618578"/>
            <a:ext cx="597034" cy="45449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62" name="جدول 2">
            <a:extLst>
              <a:ext uri="{FF2B5EF4-FFF2-40B4-BE49-F238E27FC236}">
                <a16:creationId xmlns:a16="http://schemas.microsoft.com/office/drawing/2014/main" id="{99AE2758-184C-4983-8666-2D1EA8C75030}"/>
              </a:ext>
            </a:extLst>
          </p:cNvPr>
          <p:cNvGraphicFramePr>
            <a:graphicFrameLocks noGrp="1"/>
          </p:cNvGraphicFramePr>
          <p:nvPr/>
        </p:nvGraphicFramePr>
        <p:xfrm>
          <a:off x="1104251" y="1954062"/>
          <a:ext cx="2457748" cy="25928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28874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228874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58928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2003557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99390A25-F884-4E61-9784-A81DBCF978CF}"/>
              </a:ext>
            </a:extLst>
          </p:cNvPr>
          <p:cNvCxnSpPr>
            <a:cxnSpLocks/>
          </p:cNvCxnSpPr>
          <p:nvPr/>
        </p:nvCxnSpPr>
        <p:spPr>
          <a:xfrm flipH="1">
            <a:off x="1104251" y="3989442"/>
            <a:ext cx="29199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علامة الجمع 63">
            <a:extLst>
              <a:ext uri="{FF2B5EF4-FFF2-40B4-BE49-F238E27FC236}">
                <a16:creationId xmlns:a16="http://schemas.microsoft.com/office/drawing/2014/main" id="{4581AF2A-31C8-48E3-9F8A-8E1093E38189}"/>
              </a:ext>
            </a:extLst>
          </p:cNvPr>
          <p:cNvSpPr/>
          <p:nvPr/>
        </p:nvSpPr>
        <p:spPr>
          <a:xfrm>
            <a:off x="3613825" y="3404947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9B8CE81B-27FE-4474-988B-A8D52A58C07D}"/>
              </a:ext>
            </a:extLst>
          </p:cNvPr>
          <p:cNvSpPr/>
          <p:nvPr/>
        </p:nvSpPr>
        <p:spPr>
          <a:xfrm>
            <a:off x="2696183" y="2965578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6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21247209-5025-4548-ABE9-CD5748D7D680}"/>
              </a:ext>
            </a:extLst>
          </p:cNvPr>
          <p:cNvSpPr/>
          <p:nvPr/>
        </p:nvSpPr>
        <p:spPr>
          <a:xfrm>
            <a:off x="1613094" y="2949369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1D7D3CB7-52B3-4EDC-8B2A-04B44192B28F}"/>
              </a:ext>
            </a:extLst>
          </p:cNvPr>
          <p:cNvSpPr/>
          <p:nvPr/>
        </p:nvSpPr>
        <p:spPr>
          <a:xfrm>
            <a:off x="2710285" y="3465640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9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9B36E337-637A-40DC-B7E5-CD0CA82493E2}"/>
              </a:ext>
            </a:extLst>
          </p:cNvPr>
          <p:cNvSpPr/>
          <p:nvPr/>
        </p:nvSpPr>
        <p:spPr>
          <a:xfrm>
            <a:off x="1531215" y="2618578"/>
            <a:ext cx="597034" cy="45449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578253-40A6-415C-A8CE-DB5BA310C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8055" r="58672" b="52222"/>
          <a:stretch/>
        </p:blipFill>
        <p:spPr>
          <a:xfrm>
            <a:off x="-204787" y="3133725"/>
            <a:ext cx="1733550" cy="2724150"/>
          </a:xfrm>
          <a:prstGeom prst="rect">
            <a:avLst/>
          </a:prstGeom>
        </p:spPr>
      </p:pic>
      <p:sp>
        <p:nvSpPr>
          <p:cNvPr id="47" name="مستطيل 46">
            <a:extLst>
              <a:ext uri="{FF2B5EF4-FFF2-40B4-BE49-F238E27FC236}">
                <a16:creationId xmlns:a16="http://schemas.microsoft.com/office/drawing/2014/main" id="{EAEC3CF4-3A39-4583-A024-B2A06946A5AE}"/>
              </a:ext>
            </a:extLst>
          </p:cNvPr>
          <p:cNvSpPr/>
          <p:nvPr/>
        </p:nvSpPr>
        <p:spPr>
          <a:xfrm>
            <a:off x="9530020" y="393866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A8A1216C-02B3-4A16-8066-735AAFA3048A}"/>
              </a:ext>
            </a:extLst>
          </p:cNvPr>
          <p:cNvSpPr/>
          <p:nvPr/>
        </p:nvSpPr>
        <p:spPr>
          <a:xfrm>
            <a:off x="8341614" y="25375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E716BF33-5786-4F90-9A68-435ACC923F74}"/>
              </a:ext>
            </a:extLst>
          </p:cNvPr>
          <p:cNvSpPr/>
          <p:nvPr/>
        </p:nvSpPr>
        <p:spPr>
          <a:xfrm>
            <a:off x="8341614" y="395595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3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5A37C8D8-AC02-468E-AD06-B96BA7A25395}"/>
              </a:ext>
            </a:extLst>
          </p:cNvPr>
          <p:cNvSpPr/>
          <p:nvPr/>
        </p:nvSpPr>
        <p:spPr>
          <a:xfrm>
            <a:off x="6011386" y="392622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0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1DC150EC-812E-4463-A831-DEFA791BDA61}"/>
              </a:ext>
            </a:extLst>
          </p:cNvPr>
          <p:cNvSpPr/>
          <p:nvPr/>
        </p:nvSpPr>
        <p:spPr>
          <a:xfrm>
            <a:off x="4822980" y="252506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CBDCEDFD-2997-4571-A294-49B2249BA1BB}"/>
              </a:ext>
            </a:extLst>
          </p:cNvPr>
          <p:cNvSpPr/>
          <p:nvPr/>
        </p:nvSpPr>
        <p:spPr>
          <a:xfrm>
            <a:off x="4822980" y="3943510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4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3C2B6370-7245-44D5-A3EF-0B3751DB9472}"/>
              </a:ext>
            </a:extLst>
          </p:cNvPr>
          <p:cNvSpPr/>
          <p:nvPr/>
        </p:nvSpPr>
        <p:spPr>
          <a:xfrm>
            <a:off x="2736016" y="393866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5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E93DDE04-8FAE-4896-BDF6-09374049E552}"/>
              </a:ext>
            </a:extLst>
          </p:cNvPr>
          <p:cNvSpPr/>
          <p:nvPr/>
        </p:nvSpPr>
        <p:spPr>
          <a:xfrm>
            <a:off x="1547610" y="25375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BAB26097-8869-46B5-8558-0785C80BCEEC}"/>
              </a:ext>
            </a:extLst>
          </p:cNvPr>
          <p:cNvSpPr/>
          <p:nvPr/>
        </p:nvSpPr>
        <p:spPr>
          <a:xfrm>
            <a:off x="1547610" y="395595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15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F698D73-E0EE-47C0-A227-E0C4CF63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49307C7-5E9C-46E0-AFA5-34D2154CE59B}"/>
              </a:ext>
            </a:extLst>
          </p:cNvPr>
          <p:cNvSpPr/>
          <p:nvPr/>
        </p:nvSpPr>
        <p:spPr>
          <a:xfrm>
            <a:off x="764382" y="238124"/>
            <a:ext cx="10522744" cy="5619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342942-D078-4724-B4BA-AD2BD13E0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60833" r="48048" b="2222"/>
          <a:stretch/>
        </p:blipFill>
        <p:spPr>
          <a:xfrm>
            <a:off x="-714375" y="4733926"/>
            <a:ext cx="4191000" cy="253365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FB1894-2764-4DC2-9FA5-95557751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51250" r="14531" b="4583"/>
          <a:stretch/>
        </p:blipFill>
        <p:spPr>
          <a:xfrm>
            <a:off x="8551069" y="4343400"/>
            <a:ext cx="2876550" cy="302895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D6E736-59A7-4124-A936-581EC675E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9" t="6389" r="19141" b="56667"/>
          <a:stretch/>
        </p:blipFill>
        <p:spPr>
          <a:xfrm>
            <a:off x="9666685" y="3952334"/>
            <a:ext cx="3009900" cy="349621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8542F4E-4DBE-4AA3-85DA-3FB980377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2" y="238124"/>
            <a:ext cx="1359024" cy="108722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6E60B6F-40B1-4339-9349-B8538EC5E6D5}"/>
              </a:ext>
            </a:extLst>
          </p:cNvPr>
          <p:cNvSpPr txBox="1"/>
          <p:nvPr/>
        </p:nvSpPr>
        <p:spPr>
          <a:xfrm>
            <a:off x="4058477" y="587100"/>
            <a:ext cx="53329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              و</a:t>
            </a:r>
            <a:endParaRPr lang="ar-SA" sz="5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كعب 14">
            <a:extLst>
              <a:ext uri="{FF2B5EF4-FFF2-40B4-BE49-F238E27FC236}">
                <a16:creationId xmlns:a16="http://schemas.microsoft.com/office/drawing/2014/main" id="{D2A7CCCF-33D4-41CC-95CB-3021AB5742DE}"/>
              </a:ext>
            </a:extLst>
          </p:cNvPr>
          <p:cNvSpPr/>
          <p:nvPr/>
        </p:nvSpPr>
        <p:spPr>
          <a:xfrm flipH="1">
            <a:off x="4201945" y="80308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07AF9FA-AD8B-4E21-A5B3-AEEF3DD44217}"/>
              </a:ext>
            </a:extLst>
          </p:cNvPr>
          <p:cNvGrpSpPr/>
          <p:nvPr/>
        </p:nvGrpSpPr>
        <p:grpSpPr>
          <a:xfrm rot="16200000">
            <a:off x="5340322" y="155904"/>
            <a:ext cx="199882" cy="1496836"/>
            <a:chOff x="3278249" y="1981640"/>
            <a:chExt cx="213156" cy="1543690"/>
          </a:xfrm>
        </p:grpSpPr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AC6337E9-8521-4077-9C24-5829187333F7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5B752885-7D84-4182-95C1-028E3C417BC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A74611AA-C546-4F08-8D37-9128DB317FD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D2CA2E12-4F74-478C-9368-44327A0B943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8AEC3E2E-ED2A-4A31-B00C-47BE3D6F6DC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C0F68946-56D5-4812-A366-9C1F3A082E0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93A5E712-339C-4BD4-BAF8-97AFEF005AB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F828E00F-BC6C-4E5E-8B35-7AA8C911483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3CF51BBA-6634-4117-A51D-C6A1BAC66D9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مكعب 25">
              <a:extLst>
                <a:ext uri="{FF2B5EF4-FFF2-40B4-BE49-F238E27FC236}">
                  <a16:creationId xmlns:a16="http://schemas.microsoft.com/office/drawing/2014/main" id="{5213C396-5223-408B-8B77-1C5AF730C2C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0CCF7D9-3A84-4563-B307-3C18675C1086}"/>
              </a:ext>
            </a:extLst>
          </p:cNvPr>
          <p:cNvSpPr txBox="1"/>
          <p:nvPr/>
        </p:nvSpPr>
        <p:spPr>
          <a:xfrm>
            <a:off x="9568170" y="530024"/>
            <a:ext cx="1215525" cy="5626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أتدرب</a:t>
            </a:r>
            <a:endParaRPr lang="ar-SA" sz="40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516D8D63-4DB9-417F-8728-5DF19956FAF1}"/>
              </a:ext>
            </a:extLst>
          </p:cNvPr>
          <p:cNvSpPr/>
          <p:nvPr/>
        </p:nvSpPr>
        <p:spPr>
          <a:xfrm>
            <a:off x="10513925" y="2250193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9" name="جدول 2">
            <a:extLst>
              <a:ext uri="{FF2B5EF4-FFF2-40B4-BE49-F238E27FC236}">
                <a16:creationId xmlns:a16="http://schemas.microsoft.com/office/drawing/2014/main" id="{859F0ADE-50C4-4D6C-AEDC-CBC463D8DA3C}"/>
              </a:ext>
            </a:extLst>
          </p:cNvPr>
          <p:cNvGraphicFramePr>
            <a:graphicFrameLocks noGrp="1"/>
          </p:cNvGraphicFramePr>
          <p:nvPr/>
        </p:nvGraphicFramePr>
        <p:xfrm>
          <a:off x="7849595" y="1954062"/>
          <a:ext cx="2457748" cy="25928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28874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228874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58928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2003557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D16C9523-A124-4CEC-95D7-AFE85C6A1EFD}"/>
              </a:ext>
            </a:extLst>
          </p:cNvPr>
          <p:cNvCxnSpPr>
            <a:cxnSpLocks/>
          </p:cNvCxnSpPr>
          <p:nvPr/>
        </p:nvCxnSpPr>
        <p:spPr>
          <a:xfrm flipH="1">
            <a:off x="7849595" y="3989442"/>
            <a:ext cx="29199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علامة الجمع 30">
            <a:extLst>
              <a:ext uri="{FF2B5EF4-FFF2-40B4-BE49-F238E27FC236}">
                <a16:creationId xmlns:a16="http://schemas.microsoft.com/office/drawing/2014/main" id="{F4E96EAD-B380-49DF-B2E6-F44B7C33870F}"/>
              </a:ext>
            </a:extLst>
          </p:cNvPr>
          <p:cNvSpPr/>
          <p:nvPr/>
        </p:nvSpPr>
        <p:spPr>
          <a:xfrm>
            <a:off x="10359169" y="3404947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EF6889FB-3468-41B5-BC29-46492ABBF473}"/>
              </a:ext>
            </a:extLst>
          </p:cNvPr>
          <p:cNvSpPr/>
          <p:nvPr/>
        </p:nvSpPr>
        <p:spPr>
          <a:xfrm>
            <a:off x="9441527" y="2965578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6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3CBEC170-0E35-4083-A1B4-A96FF223B99B}"/>
              </a:ext>
            </a:extLst>
          </p:cNvPr>
          <p:cNvSpPr/>
          <p:nvPr/>
        </p:nvSpPr>
        <p:spPr>
          <a:xfrm>
            <a:off x="8358438" y="2949369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5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20ADD2D2-1DFD-4409-A64B-C43D8B62D82A}"/>
              </a:ext>
            </a:extLst>
          </p:cNvPr>
          <p:cNvSpPr/>
          <p:nvPr/>
        </p:nvSpPr>
        <p:spPr>
          <a:xfrm>
            <a:off x="9455629" y="3465640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1BCBB8E0-165A-406F-BC38-34733C009A95}"/>
              </a:ext>
            </a:extLst>
          </p:cNvPr>
          <p:cNvSpPr/>
          <p:nvPr/>
        </p:nvSpPr>
        <p:spPr>
          <a:xfrm>
            <a:off x="8276559" y="2618578"/>
            <a:ext cx="597034" cy="45449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71972315-FCBC-4BC5-92F8-6A2B153D9CD1}"/>
              </a:ext>
            </a:extLst>
          </p:cNvPr>
          <p:cNvSpPr/>
          <p:nvPr/>
        </p:nvSpPr>
        <p:spPr>
          <a:xfrm>
            <a:off x="7112484" y="2255327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2C3C614A-5C38-41A6-84B7-7FA8F862DB13}"/>
              </a:ext>
            </a:extLst>
          </p:cNvPr>
          <p:cNvSpPr/>
          <p:nvPr/>
        </p:nvSpPr>
        <p:spPr>
          <a:xfrm>
            <a:off x="3666682" y="2259656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5" name="جدول 2">
            <a:extLst>
              <a:ext uri="{FF2B5EF4-FFF2-40B4-BE49-F238E27FC236}">
                <a16:creationId xmlns:a16="http://schemas.microsoft.com/office/drawing/2014/main" id="{2D6169FD-2EB3-443D-A69E-3A2018D44412}"/>
              </a:ext>
            </a:extLst>
          </p:cNvPr>
          <p:cNvGraphicFramePr>
            <a:graphicFrameLocks noGrp="1"/>
          </p:cNvGraphicFramePr>
          <p:nvPr/>
        </p:nvGraphicFramePr>
        <p:xfrm>
          <a:off x="4396016" y="1954062"/>
          <a:ext cx="2457748" cy="25928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28874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228874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58928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2003557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23353755-C7D6-4A89-8D98-CF4FFF8CAD4A}"/>
              </a:ext>
            </a:extLst>
          </p:cNvPr>
          <p:cNvCxnSpPr>
            <a:cxnSpLocks/>
          </p:cNvCxnSpPr>
          <p:nvPr/>
        </p:nvCxnSpPr>
        <p:spPr>
          <a:xfrm flipH="1">
            <a:off x="4396016" y="3989442"/>
            <a:ext cx="29199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علامة الجمع 56">
            <a:extLst>
              <a:ext uri="{FF2B5EF4-FFF2-40B4-BE49-F238E27FC236}">
                <a16:creationId xmlns:a16="http://schemas.microsoft.com/office/drawing/2014/main" id="{E2025C19-E03B-40D6-9C54-A67B0517A480}"/>
              </a:ext>
            </a:extLst>
          </p:cNvPr>
          <p:cNvSpPr/>
          <p:nvPr/>
        </p:nvSpPr>
        <p:spPr>
          <a:xfrm>
            <a:off x="6905590" y="3404947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705515BC-325C-497B-A89D-128689E98D35}"/>
              </a:ext>
            </a:extLst>
          </p:cNvPr>
          <p:cNvSpPr/>
          <p:nvPr/>
        </p:nvSpPr>
        <p:spPr>
          <a:xfrm>
            <a:off x="5987948" y="2965578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BA077D4D-0F0F-470E-9B32-500ED6D99A64}"/>
              </a:ext>
            </a:extLst>
          </p:cNvPr>
          <p:cNvSpPr/>
          <p:nvPr/>
        </p:nvSpPr>
        <p:spPr>
          <a:xfrm>
            <a:off x="4904859" y="2949369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7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C3720DA1-1ECA-4681-AD67-F9475AAE23E6}"/>
              </a:ext>
            </a:extLst>
          </p:cNvPr>
          <p:cNvSpPr/>
          <p:nvPr/>
        </p:nvSpPr>
        <p:spPr>
          <a:xfrm>
            <a:off x="6002050" y="3465640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8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FF1433D1-656F-4779-A172-F4F85DC5A968}"/>
              </a:ext>
            </a:extLst>
          </p:cNvPr>
          <p:cNvSpPr/>
          <p:nvPr/>
        </p:nvSpPr>
        <p:spPr>
          <a:xfrm>
            <a:off x="4822980" y="2618578"/>
            <a:ext cx="597034" cy="45449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62" name="جدول 2">
            <a:extLst>
              <a:ext uri="{FF2B5EF4-FFF2-40B4-BE49-F238E27FC236}">
                <a16:creationId xmlns:a16="http://schemas.microsoft.com/office/drawing/2014/main" id="{99AE2758-184C-4983-8666-2D1EA8C75030}"/>
              </a:ext>
            </a:extLst>
          </p:cNvPr>
          <p:cNvGraphicFramePr>
            <a:graphicFrameLocks noGrp="1"/>
          </p:cNvGraphicFramePr>
          <p:nvPr/>
        </p:nvGraphicFramePr>
        <p:xfrm>
          <a:off x="1104251" y="1954062"/>
          <a:ext cx="2457748" cy="25928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28874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228874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58928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2003557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99390A25-F884-4E61-9784-A81DBCF978CF}"/>
              </a:ext>
            </a:extLst>
          </p:cNvPr>
          <p:cNvCxnSpPr>
            <a:cxnSpLocks/>
          </p:cNvCxnSpPr>
          <p:nvPr/>
        </p:nvCxnSpPr>
        <p:spPr>
          <a:xfrm flipH="1">
            <a:off x="1104251" y="3989442"/>
            <a:ext cx="29199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علامة الجمع 63">
            <a:extLst>
              <a:ext uri="{FF2B5EF4-FFF2-40B4-BE49-F238E27FC236}">
                <a16:creationId xmlns:a16="http://schemas.microsoft.com/office/drawing/2014/main" id="{4581AF2A-31C8-48E3-9F8A-8E1093E38189}"/>
              </a:ext>
            </a:extLst>
          </p:cNvPr>
          <p:cNvSpPr/>
          <p:nvPr/>
        </p:nvSpPr>
        <p:spPr>
          <a:xfrm>
            <a:off x="3613825" y="3404947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9B8CE81B-27FE-4474-988B-A8D52A58C07D}"/>
              </a:ext>
            </a:extLst>
          </p:cNvPr>
          <p:cNvSpPr/>
          <p:nvPr/>
        </p:nvSpPr>
        <p:spPr>
          <a:xfrm>
            <a:off x="2696183" y="2965578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8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21247209-5025-4548-ABE9-CD5748D7D680}"/>
              </a:ext>
            </a:extLst>
          </p:cNvPr>
          <p:cNvSpPr/>
          <p:nvPr/>
        </p:nvSpPr>
        <p:spPr>
          <a:xfrm>
            <a:off x="1613094" y="2949369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1D7D3CB7-52B3-4EDC-8B2A-04B44192B28F}"/>
              </a:ext>
            </a:extLst>
          </p:cNvPr>
          <p:cNvSpPr/>
          <p:nvPr/>
        </p:nvSpPr>
        <p:spPr>
          <a:xfrm>
            <a:off x="2710285" y="3465640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8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9B36E337-637A-40DC-B7E5-CD0CA82493E2}"/>
              </a:ext>
            </a:extLst>
          </p:cNvPr>
          <p:cNvSpPr/>
          <p:nvPr/>
        </p:nvSpPr>
        <p:spPr>
          <a:xfrm>
            <a:off x="1531215" y="2618578"/>
            <a:ext cx="597034" cy="45449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578253-40A6-415C-A8CE-DB5BA310C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8055" r="58672" b="52222"/>
          <a:stretch/>
        </p:blipFill>
        <p:spPr>
          <a:xfrm>
            <a:off x="-204787" y="3133725"/>
            <a:ext cx="1733550" cy="2724150"/>
          </a:xfrm>
          <a:prstGeom prst="rect">
            <a:avLst/>
          </a:prstGeom>
        </p:spPr>
      </p:pic>
      <p:sp>
        <p:nvSpPr>
          <p:cNvPr id="47" name="مستطيل 46">
            <a:extLst>
              <a:ext uri="{FF2B5EF4-FFF2-40B4-BE49-F238E27FC236}">
                <a16:creationId xmlns:a16="http://schemas.microsoft.com/office/drawing/2014/main" id="{C75B3F99-BC9E-46E3-92C8-A3A539779EE7}"/>
              </a:ext>
            </a:extLst>
          </p:cNvPr>
          <p:cNvSpPr/>
          <p:nvPr/>
        </p:nvSpPr>
        <p:spPr>
          <a:xfrm>
            <a:off x="9530020" y="393866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7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CF4CA7BF-7230-4FCC-B028-8D5E40AA7D49}"/>
              </a:ext>
            </a:extLst>
          </p:cNvPr>
          <p:cNvSpPr/>
          <p:nvPr/>
        </p:nvSpPr>
        <p:spPr>
          <a:xfrm>
            <a:off x="8341614" y="395595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5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799B1AB6-9D5C-4E59-94E2-4701436F95D2}"/>
              </a:ext>
            </a:extLst>
          </p:cNvPr>
          <p:cNvSpPr/>
          <p:nvPr/>
        </p:nvSpPr>
        <p:spPr>
          <a:xfrm>
            <a:off x="6038643" y="392138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0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ECF41358-AEA5-4129-A247-52437E9D17C2}"/>
              </a:ext>
            </a:extLst>
          </p:cNvPr>
          <p:cNvSpPr/>
          <p:nvPr/>
        </p:nvSpPr>
        <p:spPr>
          <a:xfrm>
            <a:off x="4850237" y="2520225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2C0BA6B6-12DE-4372-AC51-08147A315777}"/>
              </a:ext>
            </a:extLst>
          </p:cNvPr>
          <p:cNvSpPr/>
          <p:nvPr/>
        </p:nvSpPr>
        <p:spPr>
          <a:xfrm>
            <a:off x="4850237" y="393866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8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2B2794EB-E69F-455C-88BD-DCEFF9B399DB}"/>
              </a:ext>
            </a:extLst>
          </p:cNvPr>
          <p:cNvSpPr/>
          <p:nvPr/>
        </p:nvSpPr>
        <p:spPr>
          <a:xfrm>
            <a:off x="2761832" y="392138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6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644101F7-F64F-425C-AAC4-BB7988301024}"/>
              </a:ext>
            </a:extLst>
          </p:cNvPr>
          <p:cNvSpPr/>
          <p:nvPr/>
        </p:nvSpPr>
        <p:spPr>
          <a:xfrm>
            <a:off x="1573426" y="2520225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CD03F574-89A2-4966-8102-E27B80DEFA51}"/>
              </a:ext>
            </a:extLst>
          </p:cNvPr>
          <p:cNvSpPr/>
          <p:nvPr/>
        </p:nvSpPr>
        <p:spPr>
          <a:xfrm>
            <a:off x="1573426" y="393866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4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020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52" grpId="0"/>
      <p:bldP spid="53" grpId="0"/>
      <p:bldP spid="54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F698D73-E0EE-47C0-A227-E0C4CF63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49307C7-5E9C-46E0-AFA5-34D2154CE59B}"/>
              </a:ext>
            </a:extLst>
          </p:cNvPr>
          <p:cNvSpPr/>
          <p:nvPr/>
        </p:nvSpPr>
        <p:spPr>
          <a:xfrm>
            <a:off x="764382" y="238124"/>
            <a:ext cx="10522744" cy="5619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342942-D078-4724-B4BA-AD2BD13E0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60833" r="48048" b="2222"/>
          <a:stretch/>
        </p:blipFill>
        <p:spPr>
          <a:xfrm>
            <a:off x="-714375" y="4733926"/>
            <a:ext cx="4191000" cy="253365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FB1894-2764-4DC2-9FA5-95557751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51250" r="14531" b="4583"/>
          <a:stretch/>
        </p:blipFill>
        <p:spPr>
          <a:xfrm>
            <a:off x="8551069" y="4343400"/>
            <a:ext cx="2876550" cy="302895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D6E736-59A7-4124-A936-581EC675E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9" t="6389" r="19141" b="56667"/>
          <a:stretch/>
        </p:blipFill>
        <p:spPr>
          <a:xfrm>
            <a:off x="9666685" y="3952334"/>
            <a:ext cx="3009900" cy="349621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8542F4E-4DBE-4AA3-85DA-3FB980377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2" y="238124"/>
            <a:ext cx="1359024" cy="108722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6E60B6F-40B1-4339-9349-B8538EC5E6D5}"/>
              </a:ext>
            </a:extLst>
          </p:cNvPr>
          <p:cNvSpPr txBox="1"/>
          <p:nvPr/>
        </p:nvSpPr>
        <p:spPr>
          <a:xfrm>
            <a:off x="4058477" y="587100"/>
            <a:ext cx="53329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              و</a:t>
            </a:r>
            <a:endParaRPr lang="ar-SA" sz="5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كعب 14">
            <a:extLst>
              <a:ext uri="{FF2B5EF4-FFF2-40B4-BE49-F238E27FC236}">
                <a16:creationId xmlns:a16="http://schemas.microsoft.com/office/drawing/2014/main" id="{D2A7CCCF-33D4-41CC-95CB-3021AB5742DE}"/>
              </a:ext>
            </a:extLst>
          </p:cNvPr>
          <p:cNvSpPr/>
          <p:nvPr/>
        </p:nvSpPr>
        <p:spPr>
          <a:xfrm flipH="1">
            <a:off x="4201945" y="80308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07AF9FA-AD8B-4E21-A5B3-AEEF3DD44217}"/>
              </a:ext>
            </a:extLst>
          </p:cNvPr>
          <p:cNvGrpSpPr/>
          <p:nvPr/>
        </p:nvGrpSpPr>
        <p:grpSpPr>
          <a:xfrm rot="16200000">
            <a:off x="5340322" y="155904"/>
            <a:ext cx="199882" cy="1496836"/>
            <a:chOff x="3278249" y="1981640"/>
            <a:chExt cx="213156" cy="1543690"/>
          </a:xfrm>
        </p:grpSpPr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AC6337E9-8521-4077-9C24-5829187333F7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5B752885-7D84-4182-95C1-028E3C417BC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A74611AA-C546-4F08-8D37-9128DB317FD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D2CA2E12-4F74-478C-9368-44327A0B943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8AEC3E2E-ED2A-4A31-B00C-47BE3D6F6DC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C0F68946-56D5-4812-A366-9C1F3A082E0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93A5E712-339C-4BD4-BAF8-97AFEF005AB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F828E00F-BC6C-4E5E-8B35-7AA8C911483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3CF51BBA-6634-4117-A51D-C6A1BAC66D9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مكعب 25">
              <a:extLst>
                <a:ext uri="{FF2B5EF4-FFF2-40B4-BE49-F238E27FC236}">
                  <a16:creationId xmlns:a16="http://schemas.microsoft.com/office/drawing/2014/main" id="{5213C396-5223-408B-8B77-1C5AF730C2C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0CCF7D9-3A84-4563-B307-3C18675C1086}"/>
              </a:ext>
            </a:extLst>
          </p:cNvPr>
          <p:cNvSpPr txBox="1"/>
          <p:nvPr/>
        </p:nvSpPr>
        <p:spPr>
          <a:xfrm>
            <a:off x="9568170" y="530024"/>
            <a:ext cx="1215525" cy="5626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أتدرب</a:t>
            </a:r>
            <a:endParaRPr lang="ar-SA" sz="40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516D8D63-4DB9-417F-8728-5DF19956FAF1}"/>
              </a:ext>
            </a:extLst>
          </p:cNvPr>
          <p:cNvSpPr/>
          <p:nvPr/>
        </p:nvSpPr>
        <p:spPr>
          <a:xfrm>
            <a:off x="10513925" y="2250193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9" name="جدول 2">
            <a:extLst>
              <a:ext uri="{FF2B5EF4-FFF2-40B4-BE49-F238E27FC236}">
                <a16:creationId xmlns:a16="http://schemas.microsoft.com/office/drawing/2014/main" id="{859F0ADE-50C4-4D6C-AEDC-CBC463D8DA3C}"/>
              </a:ext>
            </a:extLst>
          </p:cNvPr>
          <p:cNvGraphicFramePr>
            <a:graphicFrameLocks noGrp="1"/>
          </p:cNvGraphicFramePr>
          <p:nvPr/>
        </p:nvGraphicFramePr>
        <p:xfrm>
          <a:off x="7849595" y="1954062"/>
          <a:ext cx="2457748" cy="2592839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228874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228874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58928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  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 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2003557"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D16C9523-A124-4CEC-95D7-AFE85C6A1EFD}"/>
              </a:ext>
            </a:extLst>
          </p:cNvPr>
          <p:cNvCxnSpPr>
            <a:cxnSpLocks/>
          </p:cNvCxnSpPr>
          <p:nvPr/>
        </p:nvCxnSpPr>
        <p:spPr>
          <a:xfrm flipH="1">
            <a:off x="7849595" y="3989442"/>
            <a:ext cx="29199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علامة الجمع 30">
            <a:extLst>
              <a:ext uri="{FF2B5EF4-FFF2-40B4-BE49-F238E27FC236}">
                <a16:creationId xmlns:a16="http://schemas.microsoft.com/office/drawing/2014/main" id="{F4E96EAD-B380-49DF-B2E6-F44B7C33870F}"/>
              </a:ext>
            </a:extLst>
          </p:cNvPr>
          <p:cNvSpPr/>
          <p:nvPr/>
        </p:nvSpPr>
        <p:spPr>
          <a:xfrm>
            <a:off x="10359169" y="3404947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EF6889FB-3468-41B5-BC29-46492ABBF473}"/>
              </a:ext>
            </a:extLst>
          </p:cNvPr>
          <p:cNvSpPr/>
          <p:nvPr/>
        </p:nvSpPr>
        <p:spPr>
          <a:xfrm>
            <a:off x="9441527" y="2965578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3CBEC170-0E35-4083-A1B4-A96FF223B99B}"/>
              </a:ext>
            </a:extLst>
          </p:cNvPr>
          <p:cNvSpPr/>
          <p:nvPr/>
        </p:nvSpPr>
        <p:spPr>
          <a:xfrm>
            <a:off x="8358438" y="2949369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20ADD2D2-1DFD-4409-A64B-C43D8B62D82A}"/>
              </a:ext>
            </a:extLst>
          </p:cNvPr>
          <p:cNvSpPr/>
          <p:nvPr/>
        </p:nvSpPr>
        <p:spPr>
          <a:xfrm>
            <a:off x="9455629" y="3465640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1BCBB8E0-165A-406F-BC38-34733C009A95}"/>
              </a:ext>
            </a:extLst>
          </p:cNvPr>
          <p:cNvSpPr/>
          <p:nvPr/>
        </p:nvSpPr>
        <p:spPr>
          <a:xfrm>
            <a:off x="8276559" y="2618578"/>
            <a:ext cx="597034" cy="45449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71972315-FCBC-4BC5-92F8-6A2B153D9CD1}"/>
              </a:ext>
            </a:extLst>
          </p:cNvPr>
          <p:cNvSpPr/>
          <p:nvPr/>
        </p:nvSpPr>
        <p:spPr>
          <a:xfrm>
            <a:off x="7112484" y="2255327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2C3C614A-5C38-41A6-84B7-7FA8F862DB13}"/>
              </a:ext>
            </a:extLst>
          </p:cNvPr>
          <p:cNvSpPr/>
          <p:nvPr/>
        </p:nvSpPr>
        <p:spPr>
          <a:xfrm>
            <a:off x="3666682" y="2259656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5" name="جدول 2">
            <a:extLst>
              <a:ext uri="{FF2B5EF4-FFF2-40B4-BE49-F238E27FC236}">
                <a16:creationId xmlns:a16="http://schemas.microsoft.com/office/drawing/2014/main" id="{2D6169FD-2EB3-443D-A69E-3A2018D44412}"/>
              </a:ext>
            </a:extLst>
          </p:cNvPr>
          <p:cNvGraphicFramePr>
            <a:graphicFrameLocks noGrp="1"/>
          </p:cNvGraphicFramePr>
          <p:nvPr/>
        </p:nvGraphicFramePr>
        <p:xfrm>
          <a:off x="4396016" y="1954062"/>
          <a:ext cx="2457748" cy="2592839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228874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228874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58928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  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 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2003557"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23353755-C7D6-4A89-8D98-CF4FFF8CAD4A}"/>
              </a:ext>
            </a:extLst>
          </p:cNvPr>
          <p:cNvCxnSpPr>
            <a:cxnSpLocks/>
          </p:cNvCxnSpPr>
          <p:nvPr/>
        </p:nvCxnSpPr>
        <p:spPr>
          <a:xfrm flipH="1">
            <a:off x="4396016" y="3989442"/>
            <a:ext cx="29199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علامة الجمع 56">
            <a:extLst>
              <a:ext uri="{FF2B5EF4-FFF2-40B4-BE49-F238E27FC236}">
                <a16:creationId xmlns:a16="http://schemas.microsoft.com/office/drawing/2014/main" id="{E2025C19-E03B-40D6-9C54-A67B0517A480}"/>
              </a:ext>
            </a:extLst>
          </p:cNvPr>
          <p:cNvSpPr/>
          <p:nvPr/>
        </p:nvSpPr>
        <p:spPr>
          <a:xfrm>
            <a:off x="6905590" y="3404947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705515BC-325C-497B-A89D-128689E98D35}"/>
              </a:ext>
            </a:extLst>
          </p:cNvPr>
          <p:cNvSpPr/>
          <p:nvPr/>
        </p:nvSpPr>
        <p:spPr>
          <a:xfrm>
            <a:off x="5987948" y="2965578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BA077D4D-0F0F-470E-9B32-500ED6D99A64}"/>
              </a:ext>
            </a:extLst>
          </p:cNvPr>
          <p:cNvSpPr/>
          <p:nvPr/>
        </p:nvSpPr>
        <p:spPr>
          <a:xfrm>
            <a:off x="4904859" y="2949369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C3720DA1-1ECA-4681-AD67-F9475AAE23E6}"/>
              </a:ext>
            </a:extLst>
          </p:cNvPr>
          <p:cNvSpPr/>
          <p:nvPr/>
        </p:nvSpPr>
        <p:spPr>
          <a:xfrm>
            <a:off x="6002050" y="3465640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9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FF1433D1-656F-4779-A172-F4F85DC5A968}"/>
              </a:ext>
            </a:extLst>
          </p:cNvPr>
          <p:cNvSpPr/>
          <p:nvPr/>
        </p:nvSpPr>
        <p:spPr>
          <a:xfrm>
            <a:off x="4822980" y="2618578"/>
            <a:ext cx="597034" cy="45449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62" name="جدول 2">
            <a:extLst>
              <a:ext uri="{FF2B5EF4-FFF2-40B4-BE49-F238E27FC236}">
                <a16:creationId xmlns:a16="http://schemas.microsoft.com/office/drawing/2014/main" id="{99AE2758-184C-4983-8666-2D1EA8C75030}"/>
              </a:ext>
            </a:extLst>
          </p:cNvPr>
          <p:cNvGraphicFramePr>
            <a:graphicFrameLocks noGrp="1"/>
          </p:cNvGraphicFramePr>
          <p:nvPr/>
        </p:nvGraphicFramePr>
        <p:xfrm>
          <a:off x="1104251" y="1954062"/>
          <a:ext cx="2457748" cy="2592839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228874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228874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58928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  </a:t>
                      </a:r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2003557"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/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99390A25-F884-4E61-9784-A81DBCF978CF}"/>
              </a:ext>
            </a:extLst>
          </p:cNvPr>
          <p:cNvCxnSpPr>
            <a:cxnSpLocks/>
          </p:cNvCxnSpPr>
          <p:nvPr/>
        </p:nvCxnSpPr>
        <p:spPr>
          <a:xfrm flipH="1">
            <a:off x="1104251" y="3989442"/>
            <a:ext cx="29199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علامة الجمع 63">
            <a:extLst>
              <a:ext uri="{FF2B5EF4-FFF2-40B4-BE49-F238E27FC236}">
                <a16:creationId xmlns:a16="http://schemas.microsoft.com/office/drawing/2014/main" id="{4581AF2A-31C8-48E3-9F8A-8E1093E38189}"/>
              </a:ext>
            </a:extLst>
          </p:cNvPr>
          <p:cNvSpPr/>
          <p:nvPr/>
        </p:nvSpPr>
        <p:spPr>
          <a:xfrm>
            <a:off x="3613825" y="3404947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9B8CE81B-27FE-4474-988B-A8D52A58C07D}"/>
              </a:ext>
            </a:extLst>
          </p:cNvPr>
          <p:cNvSpPr/>
          <p:nvPr/>
        </p:nvSpPr>
        <p:spPr>
          <a:xfrm>
            <a:off x="2696183" y="2965578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21247209-5025-4548-ABE9-CD5748D7D680}"/>
              </a:ext>
            </a:extLst>
          </p:cNvPr>
          <p:cNvSpPr/>
          <p:nvPr/>
        </p:nvSpPr>
        <p:spPr>
          <a:xfrm>
            <a:off x="1613094" y="2949369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1D7D3CB7-52B3-4EDC-8B2A-04B44192B28F}"/>
              </a:ext>
            </a:extLst>
          </p:cNvPr>
          <p:cNvSpPr/>
          <p:nvPr/>
        </p:nvSpPr>
        <p:spPr>
          <a:xfrm>
            <a:off x="2710285" y="3465640"/>
            <a:ext cx="5035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7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9B36E337-637A-40DC-B7E5-CD0CA82493E2}"/>
              </a:ext>
            </a:extLst>
          </p:cNvPr>
          <p:cNvSpPr/>
          <p:nvPr/>
        </p:nvSpPr>
        <p:spPr>
          <a:xfrm>
            <a:off x="1531215" y="2618578"/>
            <a:ext cx="597034" cy="45449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578253-40A6-415C-A8CE-DB5BA310C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8055" r="58672" b="52222"/>
          <a:stretch/>
        </p:blipFill>
        <p:spPr>
          <a:xfrm>
            <a:off x="-204787" y="3133725"/>
            <a:ext cx="1733550" cy="2724150"/>
          </a:xfrm>
          <a:prstGeom prst="rect">
            <a:avLst/>
          </a:prstGeom>
        </p:spPr>
      </p:pic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4FA36B97-252F-4A92-B478-D1D7BC7E257F}"/>
              </a:ext>
            </a:extLst>
          </p:cNvPr>
          <p:cNvCxnSpPr/>
          <p:nvPr/>
        </p:nvCxnSpPr>
        <p:spPr>
          <a:xfrm>
            <a:off x="9078469" y="2342456"/>
            <a:ext cx="0" cy="224636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21136BF4-5B3C-4646-B5BF-D9D727ACE51C}"/>
              </a:ext>
            </a:extLst>
          </p:cNvPr>
          <p:cNvCxnSpPr/>
          <p:nvPr/>
        </p:nvCxnSpPr>
        <p:spPr>
          <a:xfrm>
            <a:off x="5622564" y="2305816"/>
            <a:ext cx="0" cy="224636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>
            <a:extLst>
              <a:ext uri="{FF2B5EF4-FFF2-40B4-BE49-F238E27FC236}">
                <a16:creationId xmlns:a16="http://schemas.microsoft.com/office/drawing/2014/main" id="{919F0D1B-B72A-4C2D-9E08-4B31DBF181E6}"/>
              </a:ext>
            </a:extLst>
          </p:cNvPr>
          <p:cNvCxnSpPr/>
          <p:nvPr/>
        </p:nvCxnSpPr>
        <p:spPr>
          <a:xfrm>
            <a:off x="2333125" y="2342456"/>
            <a:ext cx="0" cy="224636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D54DEEC3-2DE6-4D3B-805C-7B8AEB5DB86F}"/>
              </a:ext>
            </a:extLst>
          </p:cNvPr>
          <p:cNvSpPr/>
          <p:nvPr/>
        </p:nvSpPr>
        <p:spPr>
          <a:xfrm>
            <a:off x="9530020" y="393866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8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2699DF6A-4DF2-4369-A882-383F229CBA51}"/>
              </a:ext>
            </a:extLst>
          </p:cNvPr>
          <p:cNvSpPr/>
          <p:nvPr/>
        </p:nvSpPr>
        <p:spPr>
          <a:xfrm>
            <a:off x="8341614" y="395595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D267BBCB-589F-40D6-AE1D-A1BF4E137610}"/>
              </a:ext>
            </a:extLst>
          </p:cNvPr>
          <p:cNvSpPr/>
          <p:nvPr/>
        </p:nvSpPr>
        <p:spPr>
          <a:xfrm>
            <a:off x="6038628" y="397215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09E93913-6394-41A8-B3A1-D9EBAB8CB9CF}"/>
              </a:ext>
            </a:extLst>
          </p:cNvPr>
          <p:cNvSpPr/>
          <p:nvPr/>
        </p:nvSpPr>
        <p:spPr>
          <a:xfrm>
            <a:off x="4850222" y="257099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04023CF6-8D2D-4ED5-A58C-75EAD8113BEB}"/>
              </a:ext>
            </a:extLst>
          </p:cNvPr>
          <p:cNvSpPr/>
          <p:nvPr/>
        </p:nvSpPr>
        <p:spPr>
          <a:xfrm>
            <a:off x="4850222" y="398944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5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14F26DD0-F614-4AB3-9C6F-7C8C16E787D7}"/>
              </a:ext>
            </a:extLst>
          </p:cNvPr>
          <p:cNvSpPr/>
          <p:nvPr/>
        </p:nvSpPr>
        <p:spPr>
          <a:xfrm>
            <a:off x="2735979" y="401288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0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3E9F49B9-D6D0-45E3-8C3E-2386F9847285}"/>
              </a:ext>
            </a:extLst>
          </p:cNvPr>
          <p:cNvSpPr/>
          <p:nvPr/>
        </p:nvSpPr>
        <p:spPr>
          <a:xfrm>
            <a:off x="1547573" y="261173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0C60FB7D-AF97-426A-B2E2-5B7FE670623C}"/>
              </a:ext>
            </a:extLst>
          </p:cNvPr>
          <p:cNvSpPr/>
          <p:nvPr/>
        </p:nvSpPr>
        <p:spPr>
          <a:xfrm>
            <a:off x="1547573" y="403017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823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4" grpId="0"/>
      <p:bldP spid="69" grpId="0"/>
      <p:bldP spid="70" grpId="0"/>
      <p:bldP spid="71" grpId="0"/>
      <p:bldP spid="72" grpId="0"/>
      <p:bldP spid="7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6558742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364</Words>
  <Application>Microsoft Office PowerPoint</Application>
  <PresentationFormat>شاشة عريضة</PresentationFormat>
  <Paragraphs>243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13</cp:revision>
  <dcterms:created xsi:type="dcterms:W3CDTF">2021-12-13T20:04:37Z</dcterms:created>
  <dcterms:modified xsi:type="dcterms:W3CDTF">2022-12-13T22:55:53Z</dcterms:modified>
</cp:coreProperties>
</file>