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C4D"/>
    <a:srgbClr val="1D7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A4DFC4-A18C-4D09-9C5A-25D530473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BF2F01C-FBFD-4033-A3BD-936A48BB9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F3D72E-DB98-455A-8E5E-CC647CC5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F95FE6-1FC3-4991-B268-A0783255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E60954-DB12-45B8-8B67-30F11AD5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595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F573EE-C6AD-416B-A71E-BF0D179E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8AE3261-1E79-4BC7-9644-0E6487CD6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A92DF0-9277-4F07-9371-B319EFD3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4E529C-56D0-42AA-8341-F6F07F00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7B5D3A-7956-4BA3-97D9-DB5E3B3A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095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CB58EEB-F7E8-4E01-9FB9-4D9F75BC6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0DCDC35-8F09-47F8-A06D-85B2759A0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76D1DB-BF47-4B1D-B353-333DB948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2D136B-9CB5-43F6-B8D3-BA43F5D9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DDBA2C-5C40-4CF9-8071-E770B913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28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1E7E54-FF2C-4B3B-A056-3B6B6831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3588B8-F70C-4B38-8512-0B200A82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8F17B2-683C-4B6A-8AD6-6D3455C7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60BB70-7BB0-4B75-A19E-462D4772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ED6FFE-3930-48AF-BA42-6617B14E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93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B20B60-C0CD-4C13-BE52-5947F71D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817971B-9A49-4644-908B-E8A6111CE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0BB266-E3BA-4BA0-949C-88072E63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EA60D2-5042-4932-846B-5131D12B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6CCDC1-F86A-4D16-91AE-A30E7BF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25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CACCB8-F4E2-4913-9ED2-F55AF034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129BED-0028-40F7-AB53-6B9F47C04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3771D0F-A071-40D4-9A51-4CD5E2DD4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DFAC5E-62FD-4DF9-9D8A-7DEB0889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8FB2DA-1DA3-449C-8E0C-F5DDADBE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6CB0448-08AD-4452-B098-E7357E30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91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F3698E-15CB-4959-A926-29045A40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1D41653-22E3-42F4-B220-B70E5587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3B75224-5912-4359-A5F5-864907D90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936C1CE-1287-477E-8C81-0DD9A5452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ABECE70-F18A-4FFB-B509-34BC71178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A1ECCE4-C7FA-4AE5-AAF2-37C9DFC6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CA1B946-C1B5-4B73-8580-C22D7C28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07A842A-AAAF-4120-B5F3-5C24D1A9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421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31F56B-B09A-48E4-828D-6CA51B6C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C47F7A2-96DE-430A-9B7F-A15F841B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2DF3128-2633-4EB3-9AB3-CB297EB9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B5DCA1-DABC-4C3E-8DB7-BADBDBAE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29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27C7321-83C2-4388-A9DF-00F9978A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5F0722-2498-4D8C-AE51-9966A80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D15371-844E-436F-B6B2-2B2CD71A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68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9ED3A7-D296-4DDC-A2E3-D46E716E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1C8876-FE2C-4BFF-9F49-68DBAFB2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F1C894D-43D6-40D8-83CE-4654C292D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6D88FE-9354-483F-A6B7-20878C5F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EAD46F3-F767-4C04-B4B8-CD6A8444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7B75755-EE7E-42D6-A5EC-3037B08B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654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F8DA75-7CD2-4EA3-90D2-50D4F92E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1F2752-D480-449F-9A2A-BA48530E7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E563751-A53E-46BB-887C-CCD25F9BA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256B06-64D7-4E23-BF26-4CCBA2A4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8E6D-EC69-4FD8-A877-8548AECF98D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72D1AB-1DB2-446B-9C2A-5ED4C695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A283BF4-A478-4096-9922-AB5B66D0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774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A82890-EFB9-4D06-9385-0E82ADB9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DD2C7A-E2E6-407E-BBED-E5925D019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D8EDC3-F167-499A-825C-70CE79FB7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68E6D-EC69-4FD8-A877-8548AECF98DD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55124D-CC9F-4137-9055-4839FBEE4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056A70-3FC8-4A86-84D1-C9321B1C2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C6FB8-748A-44F7-A95B-676992478F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067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5C6ED31-D4CA-49AA-B6FD-DDAF9E455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677F827-7F87-474D-B0D5-6BA4C0FF7BC9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B5C401A-4353-442D-A387-9FCC6DF34955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741B7AF-59AD-4D7F-A3DA-57C31E43ABCF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298519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F5F45D6-A5F4-4402-8F63-B3BBAC6141A3}"/>
              </a:ext>
            </a:extLst>
          </p:cNvPr>
          <p:cNvSpPr/>
          <p:nvPr/>
        </p:nvSpPr>
        <p:spPr>
          <a:xfrm>
            <a:off x="8695719" y="1373192"/>
            <a:ext cx="136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strike="noStrike" kern="1200" cap="none" spc="0" normalizeH="0" baseline="0" noProof="0" dirty="0">
                <a:ln/>
                <a:solidFill>
                  <a:srgbClr val="6E968E"/>
                </a:solidFill>
                <a:effectLst/>
                <a:uLnTx/>
                <a:uFillTx/>
                <a:latin typeface="Calibri" panose="020F0502020204030204"/>
                <a:ea typeface="+mn-ea"/>
                <a:cs typeface="AGA Aladdin Regular" pitchFamily="2" charset="-78"/>
              </a:rPr>
              <a:t>الفصل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0DA2CF9-48A2-4994-8E78-68E9596A94A2}"/>
              </a:ext>
            </a:extLst>
          </p:cNvPr>
          <p:cNvSpPr/>
          <p:nvPr/>
        </p:nvSpPr>
        <p:spPr>
          <a:xfrm>
            <a:off x="3125355" y="2823229"/>
            <a:ext cx="4988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 w="3175">
                  <a:noFill/>
                </a:ln>
                <a:solidFill>
                  <a:srgbClr val="6E968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القياس : النقود والزمن 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E9B1BD72-F987-4CA2-ADDE-9FD20B0D9719}"/>
              </a:ext>
            </a:extLst>
          </p:cNvPr>
          <p:cNvSpPr/>
          <p:nvPr/>
        </p:nvSpPr>
        <p:spPr>
          <a:xfrm>
            <a:off x="8728962" y="2120804"/>
            <a:ext cx="1308197" cy="1308197"/>
          </a:xfrm>
          <a:prstGeom prst="ellips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وتر 19">
            <a:extLst>
              <a:ext uri="{FF2B5EF4-FFF2-40B4-BE49-F238E27FC236}">
                <a16:creationId xmlns:a16="http://schemas.microsoft.com/office/drawing/2014/main" id="{BA0DEE32-DB80-4D73-8240-E4B2C5A930CA}"/>
              </a:ext>
            </a:extLst>
          </p:cNvPr>
          <p:cNvSpPr/>
          <p:nvPr/>
        </p:nvSpPr>
        <p:spPr>
          <a:xfrm>
            <a:off x="8728962" y="2120803"/>
            <a:ext cx="1247149" cy="1308197"/>
          </a:xfrm>
          <a:prstGeom prst="chord">
            <a:avLst>
              <a:gd name="adj1" fmla="val 5227398"/>
              <a:gd name="adj2" fmla="val 16270804"/>
            </a:avLst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D75B1A9-E0F6-45D5-8D95-3B178C415D90}"/>
              </a:ext>
            </a:extLst>
          </p:cNvPr>
          <p:cNvSpPr/>
          <p:nvPr/>
        </p:nvSpPr>
        <p:spPr>
          <a:xfrm>
            <a:off x="8677003" y="2137429"/>
            <a:ext cx="1351065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>
                <a:ln w="3175">
                  <a:noFill/>
                </a:ln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1395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267825" y="473194"/>
            <a:ext cx="15578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أستكشف :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12AAA47-E6CD-431C-B885-55710510C5DB}"/>
              </a:ext>
            </a:extLst>
          </p:cNvPr>
          <p:cNvGrpSpPr/>
          <p:nvPr/>
        </p:nvGrpSpPr>
        <p:grpSpPr>
          <a:xfrm>
            <a:off x="1399542" y="1418490"/>
            <a:ext cx="3854132" cy="3306640"/>
            <a:chOff x="1081772" y="1264622"/>
            <a:chExt cx="3854132" cy="3306640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A9C3E615-4B9B-4B9B-B082-578219861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56470">
              <a:off x="2546415" y="2778215"/>
              <a:ext cx="2320181" cy="1058583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F4A03E7-A303-423A-9D0C-EBB50778B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355" y="1673624"/>
              <a:ext cx="2365549" cy="1076325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AE8B6507-F6A0-4B80-9CDC-3F07D41D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56470">
              <a:off x="2205935" y="1264622"/>
              <a:ext cx="2320181" cy="1058583"/>
            </a:xfrm>
            <a:prstGeom prst="rect">
              <a:avLst/>
            </a:prstGeom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AF14E8A2-770A-43A7-9882-A5B55E5F0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335" y="2571564"/>
              <a:ext cx="2365549" cy="107632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DA976CC6-EF39-445C-8A32-FB213C78A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56470">
              <a:off x="1431196" y="1840270"/>
              <a:ext cx="2365549" cy="1058583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9C06A508-CCE9-461A-BFAC-90295FF23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56470">
              <a:off x="1081772" y="3262893"/>
              <a:ext cx="2365549" cy="1058583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92B0ED9E-FC49-46B2-9031-458EE728D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56470">
              <a:off x="2109174" y="3515636"/>
              <a:ext cx="2365549" cy="1055626"/>
            </a:xfrm>
            <a:prstGeom prst="rect">
              <a:avLst/>
            </a:prstGeom>
          </p:spPr>
        </p:pic>
      </p:grpSp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3D69FF20-77AA-4ECF-9DBF-DFF56EA18083}"/>
              </a:ext>
            </a:extLst>
          </p:cNvPr>
          <p:cNvSpPr/>
          <p:nvPr/>
        </p:nvSpPr>
        <p:spPr>
          <a:xfrm>
            <a:off x="6096000" y="1625252"/>
            <a:ext cx="5391150" cy="2499074"/>
          </a:xfrm>
          <a:custGeom>
            <a:avLst/>
            <a:gdLst>
              <a:gd name="connsiteX0" fmla="*/ 0 w 5391150"/>
              <a:gd name="connsiteY0" fmla="*/ 416521 h 2499074"/>
              <a:gd name="connsiteX1" fmla="*/ 416521 w 5391150"/>
              <a:gd name="connsiteY1" fmla="*/ 0 h 2499074"/>
              <a:gd name="connsiteX2" fmla="*/ 898525 w 5391150"/>
              <a:gd name="connsiteY2" fmla="*/ 0 h 2499074"/>
              <a:gd name="connsiteX3" fmla="*/ 898525 w 5391150"/>
              <a:gd name="connsiteY3" fmla="*/ 0 h 2499074"/>
              <a:gd name="connsiteX4" fmla="*/ 2246313 w 5391150"/>
              <a:gd name="connsiteY4" fmla="*/ 0 h 2499074"/>
              <a:gd name="connsiteX5" fmla="*/ 4974629 w 5391150"/>
              <a:gd name="connsiteY5" fmla="*/ 0 h 2499074"/>
              <a:gd name="connsiteX6" fmla="*/ 5391150 w 5391150"/>
              <a:gd name="connsiteY6" fmla="*/ 416521 h 2499074"/>
              <a:gd name="connsiteX7" fmla="*/ 5391150 w 5391150"/>
              <a:gd name="connsiteY7" fmla="*/ 416512 h 2499074"/>
              <a:gd name="connsiteX8" fmla="*/ 5391150 w 5391150"/>
              <a:gd name="connsiteY8" fmla="*/ 416512 h 2499074"/>
              <a:gd name="connsiteX9" fmla="*/ 5391150 w 5391150"/>
              <a:gd name="connsiteY9" fmla="*/ 1041281 h 2499074"/>
              <a:gd name="connsiteX10" fmla="*/ 5391150 w 5391150"/>
              <a:gd name="connsiteY10" fmla="*/ 2082553 h 2499074"/>
              <a:gd name="connsiteX11" fmla="*/ 4974629 w 5391150"/>
              <a:gd name="connsiteY11" fmla="*/ 2499074 h 2499074"/>
              <a:gd name="connsiteX12" fmla="*/ 2246313 w 5391150"/>
              <a:gd name="connsiteY12" fmla="*/ 2499074 h 2499074"/>
              <a:gd name="connsiteX13" fmla="*/ 898525 w 5391150"/>
              <a:gd name="connsiteY13" fmla="*/ 2499074 h 2499074"/>
              <a:gd name="connsiteX14" fmla="*/ 898525 w 5391150"/>
              <a:gd name="connsiteY14" fmla="*/ 2499074 h 2499074"/>
              <a:gd name="connsiteX15" fmla="*/ 416521 w 5391150"/>
              <a:gd name="connsiteY15" fmla="*/ 2499074 h 2499074"/>
              <a:gd name="connsiteX16" fmla="*/ 0 w 5391150"/>
              <a:gd name="connsiteY16" fmla="*/ 2082553 h 2499074"/>
              <a:gd name="connsiteX17" fmla="*/ 0 w 5391150"/>
              <a:gd name="connsiteY17" fmla="*/ 1041281 h 2499074"/>
              <a:gd name="connsiteX18" fmla="*/ -741283 w 5391150"/>
              <a:gd name="connsiteY18" fmla="*/ 843762 h 2499074"/>
              <a:gd name="connsiteX19" fmla="*/ 0 w 5391150"/>
              <a:gd name="connsiteY19" fmla="*/ 416512 h 2499074"/>
              <a:gd name="connsiteX20" fmla="*/ 0 w 5391150"/>
              <a:gd name="connsiteY20" fmla="*/ 416521 h 249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1150" h="2499074" fill="none" extrusionOk="0">
                <a:moveTo>
                  <a:pt x="0" y="416521"/>
                </a:moveTo>
                <a:cubicBezTo>
                  <a:pt x="-14113" y="193514"/>
                  <a:pt x="172065" y="-7667"/>
                  <a:pt x="416521" y="0"/>
                </a:cubicBezTo>
                <a:cubicBezTo>
                  <a:pt x="508051" y="-6818"/>
                  <a:pt x="821445" y="5209"/>
                  <a:pt x="898525" y="0"/>
                </a:cubicBezTo>
                <a:lnTo>
                  <a:pt x="898525" y="0"/>
                </a:lnTo>
                <a:cubicBezTo>
                  <a:pt x="1153207" y="-28596"/>
                  <a:pt x="1886247" y="-115394"/>
                  <a:pt x="2246313" y="0"/>
                </a:cubicBezTo>
                <a:cubicBezTo>
                  <a:pt x="3355965" y="61280"/>
                  <a:pt x="4377197" y="-428"/>
                  <a:pt x="4974629" y="0"/>
                </a:cubicBezTo>
                <a:cubicBezTo>
                  <a:pt x="5233239" y="-9301"/>
                  <a:pt x="5376560" y="178932"/>
                  <a:pt x="5391150" y="416521"/>
                </a:cubicBezTo>
                <a:lnTo>
                  <a:pt x="5391150" y="416512"/>
                </a:lnTo>
                <a:lnTo>
                  <a:pt x="5391150" y="416512"/>
                </a:lnTo>
                <a:cubicBezTo>
                  <a:pt x="5432531" y="675103"/>
                  <a:pt x="5382143" y="821127"/>
                  <a:pt x="5391150" y="1041281"/>
                </a:cubicBezTo>
                <a:cubicBezTo>
                  <a:pt x="5438244" y="1423569"/>
                  <a:pt x="5360708" y="1813993"/>
                  <a:pt x="5391150" y="2082553"/>
                </a:cubicBezTo>
                <a:cubicBezTo>
                  <a:pt x="5404062" y="2338307"/>
                  <a:pt x="5224390" y="2508534"/>
                  <a:pt x="4974629" y="2499074"/>
                </a:cubicBezTo>
                <a:cubicBezTo>
                  <a:pt x="3644604" y="2631855"/>
                  <a:pt x="2733446" y="2332723"/>
                  <a:pt x="2246313" y="2499074"/>
                </a:cubicBezTo>
                <a:cubicBezTo>
                  <a:pt x="1652651" y="2514283"/>
                  <a:pt x="1254553" y="2607053"/>
                  <a:pt x="898525" y="2499074"/>
                </a:cubicBezTo>
                <a:lnTo>
                  <a:pt x="898525" y="2499074"/>
                </a:lnTo>
                <a:cubicBezTo>
                  <a:pt x="761199" y="2493478"/>
                  <a:pt x="541794" y="2514374"/>
                  <a:pt x="416521" y="2499074"/>
                </a:cubicBezTo>
                <a:cubicBezTo>
                  <a:pt x="164139" y="2473467"/>
                  <a:pt x="-27136" y="2299586"/>
                  <a:pt x="0" y="2082553"/>
                </a:cubicBezTo>
                <a:cubicBezTo>
                  <a:pt x="14044" y="1905177"/>
                  <a:pt x="-39829" y="1548704"/>
                  <a:pt x="0" y="1041281"/>
                </a:cubicBezTo>
                <a:cubicBezTo>
                  <a:pt x="-296802" y="901707"/>
                  <a:pt x="-457843" y="883301"/>
                  <a:pt x="-741283" y="843762"/>
                </a:cubicBezTo>
                <a:cubicBezTo>
                  <a:pt x="-625463" y="860163"/>
                  <a:pt x="-137387" y="526263"/>
                  <a:pt x="0" y="416512"/>
                </a:cubicBezTo>
                <a:lnTo>
                  <a:pt x="0" y="416521"/>
                </a:lnTo>
                <a:close/>
              </a:path>
              <a:path w="5391150" h="2499074" stroke="0" extrusionOk="0">
                <a:moveTo>
                  <a:pt x="0" y="416521"/>
                </a:moveTo>
                <a:cubicBezTo>
                  <a:pt x="-6597" y="165981"/>
                  <a:pt x="163463" y="30590"/>
                  <a:pt x="416521" y="0"/>
                </a:cubicBezTo>
                <a:cubicBezTo>
                  <a:pt x="490771" y="24554"/>
                  <a:pt x="826951" y="32630"/>
                  <a:pt x="898525" y="0"/>
                </a:cubicBezTo>
                <a:lnTo>
                  <a:pt x="898525" y="0"/>
                </a:lnTo>
                <a:cubicBezTo>
                  <a:pt x="1365223" y="107881"/>
                  <a:pt x="1588289" y="-48989"/>
                  <a:pt x="2246313" y="0"/>
                </a:cubicBezTo>
                <a:cubicBezTo>
                  <a:pt x="3391206" y="-80934"/>
                  <a:pt x="4073392" y="-154262"/>
                  <a:pt x="4974629" y="0"/>
                </a:cubicBezTo>
                <a:cubicBezTo>
                  <a:pt x="5207340" y="9787"/>
                  <a:pt x="5396326" y="204430"/>
                  <a:pt x="5391150" y="416521"/>
                </a:cubicBezTo>
                <a:lnTo>
                  <a:pt x="5391150" y="416512"/>
                </a:lnTo>
                <a:lnTo>
                  <a:pt x="5391150" y="416512"/>
                </a:lnTo>
                <a:cubicBezTo>
                  <a:pt x="5342758" y="572172"/>
                  <a:pt x="5390390" y="844116"/>
                  <a:pt x="5391150" y="1041281"/>
                </a:cubicBezTo>
                <a:cubicBezTo>
                  <a:pt x="5476020" y="1216537"/>
                  <a:pt x="5423346" y="1921723"/>
                  <a:pt x="5391150" y="2082553"/>
                </a:cubicBezTo>
                <a:cubicBezTo>
                  <a:pt x="5428965" y="2286673"/>
                  <a:pt x="5202376" y="2466427"/>
                  <a:pt x="4974629" y="2499074"/>
                </a:cubicBezTo>
                <a:cubicBezTo>
                  <a:pt x="3639689" y="2642978"/>
                  <a:pt x="3229374" y="2494716"/>
                  <a:pt x="2246313" y="2499074"/>
                </a:cubicBezTo>
                <a:cubicBezTo>
                  <a:pt x="1644513" y="2484758"/>
                  <a:pt x="1355076" y="2513194"/>
                  <a:pt x="898525" y="2499074"/>
                </a:cubicBezTo>
                <a:lnTo>
                  <a:pt x="898525" y="2499074"/>
                </a:lnTo>
                <a:cubicBezTo>
                  <a:pt x="779259" y="2504091"/>
                  <a:pt x="560201" y="2518274"/>
                  <a:pt x="416521" y="2499074"/>
                </a:cubicBezTo>
                <a:cubicBezTo>
                  <a:pt x="145633" y="2487458"/>
                  <a:pt x="-28068" y="2303376"/>
                  <a:pt x="0" y="2082553"/>
                </a:cubicBezTo>
                <a:cubicBezTo>
                  <a:pt x="5662" y="1680586"/>
                  <a:pt x="27433" y="1545583"/>
                  <a:pt x="0" y="1041281"/>
                </a:cubicBezTo>
                <a:cubicBezTo>
                  <a:pt x="-351150" y="995705"/>
                  <a:pt x="-601623" y="924272"/>
                  <a:pt x="-741283" y="843762"/>
                </a:cubicBezTo>
                <a:cubicBezTo>
                  <a:pt x="-440596" y="740691"/>
                  <a:pt x="-371396" y="554135"/>
                  <a:pt x="0" y="416512"/>
                </a:cubicBezTo>
                <a:lnTo>
                  <a:pt x="0" y="41652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55030846">
                  <a:prstGeom prst="wedgeRoundRectCallout">
                    <a:avLst>
                      <a:gd name="adj1" fmla="val -63750"/>
                      <a:gd name="adj2" fmla="val -1623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E539E2F-622B-4E5D-8A33-C26212804AEA}"/>
              </a:ext>
            </a:extLst>
          </p:cNvPr>
          <p:cNvSpPr txBox="1"/>
          <p:nvPr/>
        </p:nvSpPr>
        <p:spPr>
          <a:xfrm>
            <a:off x="6521751" y="1908221"/>
            <a:ext cx="45396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DC3C4D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فئات الأوراق النقدية الظاهرة في الصورة ؟</a:t>
            </a:r>
          </a:p>
        </p:txBody>
      </p:sp>
    </p:spTree>
    <p:extLst>
      <p:ext uri="{BB962C8B-B14F-4D97-AF65-F5344CB8AC3E}">
        <p14:creationId xmlns:p14="http://schemas.microsoft.com/office/powerpoint/2010/main" val="343733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7594809" y="369186"/>
            <a:ext cx="33405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سنتعلم في هذا الفصل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32DC442-4EBA-450D-8AEC-FA82EE221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507" y="648113"/>
            <a:ext cx="3781425" cy="5619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84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145491" y="548697"/>
            <a:ext cx="15578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المفردات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6CDF06F-4D86-495B-81DD-5AA5B27D637F}"/>
              </a:ext>
            </a:extLst>
          </p:cNvPr>
          <p:cNvGrpSpPr/>
          <p:nvPr/>
        </p:nvGrpSpPr>
        <p:grpSpPr>
          <a:xfrm>
            <a:off x="8867775" y="1883690"/>
            <a:ext cx="1457324" cy="806189"/>
            <a:chOff x="9848850" y="1668433"/>
            <a:chExt cx="1457324" cy="806189"/>
          </a:xfrm>
        </p:grpSpPr>
        <p:sp>
          <p:nvSpPr>
            <p:cNvPr id="5" name="فقاعة الكلام: مستطيلة مستديرة الزوايا 4">
              <a:extLst>
                <a:ext uri="{FF2B5EF4-FFF2-40B4-BE49-F238E27FC236}">
                  <a16:creationId xmlns:a16="http://schemas.microsoft.com/office/drawing/2014/main" id="{3D69FF20-77AA-4ECF-9DBF-DFF56EA18083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1457324"/>
                <a:gd name="connsiteY0" fmla="*/ 134368 h 806189"/>
                <a:gd name="connsiteX1" fmla="*/ 134368 w 1457324"/>
                <a:gd name="connsiteY1" fmla="*/ 0 h 806189"/>
                <a:gd name="connsiteX2" fmla="*/ 850106 w 1457324"/>
                <a:gd name="connsiteY2" fmla="*/ 0 h 806189"/>
                <a:gd name="connsiteX3" fmla="*/ 750318 w 1457324"/>
                <a:gd name="connsiteY3" fmla="*/ -163302 h 806189"/>
                <a:gd name="connsiteX4" fmla="*/ 1214437 w 1457324"/>
                <a:gd name="connsiteY4" fmla="*/ 0 h 806189"/>
                <a:gd name="connsiteX5" fmla="*/ 1322956 w 1457324"/>
                <a:gd name="connsiteY5" fmla="*/ 0 h 806189"/>
                <a:gd name="connsiteX6" fmla="*/ 1457324 w 1457324"/>
                <a:gd name="connsiteY6" fmla="*/ 134368 h 806189"/>
                <a:gd name="connsiteX7" fmla="*/ 1457324 w 1457324"/>
                <a:gd name="connsiteY7" fmla="*/ 134365 h 806189"/>
                <a:gd name="connsiteX8" fmla="*/ 1457324 w 1457324"/>
                <a:gd name="connsiteY8" fmla="*/ 134365 h 806189"/>
                <a:gd name="connsiteX9" fmla="*/ 1457324 w 1457324"/>
                <a:gd name="connsiteY9" fmla="*/ 335912 h 806189"/>
                <a:gd name="connsiteX10" fmla="*/ 1457324 w 1457324"/>
                <a:gd name="connsiteY10" fmla="*/ 671821 h 806189"/>
                <a:gd name="connsiteX11" fmla="*/ 1322956 w 1457324"/>
                <a:gd name="connsiteY11" fmla="*/ 806189 h 806189"/>
                <a:gd name="connsiteX12" fmla="*/ 1214437 w 1457324"/>
                <a:gd name="connsiteY12" fmla="*/ 806189 h 806189"/>
                <a:gd name="connsiteX13" fmla="*/ 850106 w 1457324"/>
                <a:gd name="connsiteY13" fmla="*/ 806189 h 806189"/>
                <a:gd name="connsiteX14" fmla="*/ 850106 w 1457324"/>
                <a:gd name="connsiteY14" fmla="*/ 806189 h 806189"/>
                <a:gd name="connsiteX15" fmla="*/ 134368 w 1457324"/>
                <a:gd name="connsiteY15" fmla="*/ 806189 h 806189"/>
                <a:gd name="connsiteX16" fmla="*/ 0 w 1457324"/>
                <a:gd name="connsiteY16" fmla="*/ 671821 h 806189"/>
                <a:gd name="connsiteX17" fmla="*/ 0 w 1457324"/>
                <a:gd name="connsiteY17" fmla="*/ 335912 h 806189"/>
                <a:gd name="connsiteX18" fmla="*/ 0 w 1457324"/>
                <a:gd name="connsiteY18" fmla="*/ 134365 h 806189"/>
                <a:gd name="connsiteX19" fmla="*/ 0 w 1457324"/>
                <a:gd name="connsiteY19" fmla="*/ 134365 h 806189"/>
                <a:gd name="connsiteX20" fmla="*/ 0 w 1457324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7324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404960" y="-7146"/>
                    <a:pt x="509932" y="-3786"/>
                    <a:pt x="850106" y="0"/>
                  </a:cubicBezTo>
                  <a:cubicBezTo>
                    <a:pt x="822865" y="-21085"/>
                    <a:pt x="785016" y="-110193"/>
                    <a:pt x="750318" y="-163302"/>
                  </a:cubicBezTo>
                  <a:cubicBezTo>
                    <a:pt x="942503" y="-64699"/>
                    <a:pt x="1043249" y="-21628"/>
                    <a:pt x="1214437" y="0"/>
                  </a:cubicBezTo>
                  <a:cubicBezTo>
                    <a:pt x="1231410" y="6599"/>
                    <a:pt x="1293283" y="3809"/>
                    <a:pt x="1322956" y="0"/>
                  </a:cubicBezTo>
                  <a:cubicBezTo>
                    <a:pt x="1397269" y="5025"/>
                    <a:pt x="1458305" y="59946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64138" y="213274"/>
                    <a:pt x="1462231" y="302932"/>
                    <a:pt x="1457324" y="335912"/>
                  </a:cubicBezTo>
                  <a:cubicBezTo>
                    <a:pt x="1461530" y="413783"/>
                    <a:pt x="1470607" y="589342"/>
                    <a:pt x="1457324" y="671821"/>
                  </a:cubicBezTo>
                  <a:cubicBezTo>
                    <a:pt x="1467740" y="753871"/>
                    <a:pt x="1396836" y="794726"/>
                    <a:pt x="1322956" y="806189"/>
                  </a:cubicBezTo>
                  <a:cubicBezTo>
                    <a:pt x="1296828" y="799744"/>
                    <a:pt x="1256236" y="812767"/>
                    <a:pt x="1214437" y="806189"/>
                  </a:cubicBezTo>
                  <a:cubicBezTo>
                    <a:pt x="1123821" y="803221"/>
                    <a:pt x="1012135" y="816515"/>
                    <a:pt x="850106" y="806189"/>
                  </a:cubicBezTo>
                  <a:lnTo>
                    <a:pt x="850106" y="806189"/>
                  </a:lnTo>
                  <a:cubicBezTo>
                    <a:pt x="771459" y="799556"/>
                    <a:pt x="245639" y="751376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1457324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439171" y="-10864"/>
                    <a:pt x="589233" y="47517"/>
                    <a:pt x="850106" y="0"/>
                  </a:cubicBezTo>
                  <a:cubicBezTo>
                    <a:pt x="814784" y="-61029"/>
                    <a:pt x="776565" y="-144333"/>
                    <a:pt x="750318" y="-163302"/>
                  </a:cubicBezTo>
                  <a:cubicBezTo>
                    <a:pt x="788938" y="-120138"/>
                    <a:pt x="1015937" y="-88558"/>
                    <a:pt x="1214437" y="0"/>
                  </a:cubicBezTo>
                  <a:cubicBezTo>
                    <a:pt x="1257451" y="-3787"/>
                    <a:pt x="1282540" y="-8141"/>
                    <a:pt x="1322956" y="0"/>
                  </a:cubicBezTo>
                  <a:cubicBezTo>
                    <a:pt x="1408163" y="-5901"/>
                    <a:pt x="1465728" y="65800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48029" y="180421"/>
                    <a:pt x="1470194" y="307716"/>
                    <a:pt x="1457324" y="335912"/>
                  </a:cubicBezTo>
                  <a:cubicBezTo>
                    <a:pt x="1448554" y="485124"/>
                    <a:pt x="1481828" y="516720"/>
                    <a:pt x="1457324" y="671821"/>
                  </a:cubicBezTo>
                  <a:cubicBezTo>
                    <a:pt x="1453156" y="747077"/>
                    <a:pt x="1405529" y="810078"/>
                    <a:pt x="1322956" y="806189"/>
                  </a:cubicBezTo>
                  <a:cubicBezTo>
                    <a:pt x="1286614" y="814183"/>
                    <a:pt x="1257111" y="815555"/>
                    <a:pt x="1214437" y="806189"/>
                  </a:cubicBezTo>
                  <a:cubicBezTo>
                    <a:pt x="1045992" y="811910"/>
                    <a:pt x="994139" y="802505"/>
                    <a:pt x="850106" y="806189"/>
                  </a:cubicBezTo>
                  <a:lnTo>
                    <a:pt x="850106" y="806189"/>
                  </a:lnTo>
                  <a:cubicBezTo>
                    <a:pt x="730610" y="863769"/>
                    <a:pt x="482839" y="837851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0E539E2F-622B-4E5D-8A33-C26212804AEA}"/>
                </a:ext>
              </a:extLst>
            </p:cNvPr>
            <p:cNvSpPr txBox="1"/>
            <p:nvPr/>
          </p:nvSpPr>
          <p:spPr>
            <a:xfrm>
              <a:off x="10144125" y="1766736"/>
              <a:ext cx="103157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ريال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</a:t>
              </a: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9391EBF8-93A6-47D0-AC2D-CB4A3D931A5D}"/>
              </a:ext>
            </a:extLst>
          </p:cNvPr>
          <p:cNvGrpSpPr/>
          <p:nvPr/>
        </p:nvGrpSpPr>
        <p:grpSpPr>
          <a:xfrm>
            <a:off x="8867775" y="2995704"/>
            <a:ext cx="1457324" cy="806189"/>
            <a:chOff x="9848850" y="1668433"/>
            <a:chExt cx="1457324" cy="806189"/>
          </a:xfrm>
        </p:grpSpPr>
        <p:sp>
          <p:nvSpPr>
            <p:cNvPr id="32" name="فقاعة الكلام: مستطيلة مستديرة الزوايا 31">
              <a:extLst>
                <a:ext uri="{FF2B5EF4-FFF2-40B4-BE49-F238E27FC236}">
                  <a16:creationId xmlns:a16="http://schemas.microsoft.com/office/drawing/2014/main" id="{CEDBB3DF-EAFC-442A-A527-F1D84748B2B1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1457324"/>
                <a:gd name="connsiteY0" fmla="*/ 134368 h 806189"/>
                <a:gd name="connsiteX1" fmla="*/ 134368 w 1457324"/>
                <a:gd name="connsiteY1" fmla="*/ 0 h 806189"/>
                <a:gd name="connsiteX2" fmla="*/ 850106 w 1457324"/>
                <a:gd name="connsiteY2" fmla="*/ 0 h 806189"/>
                <a:gd name="connsiteX3" fmla="*/ 750318 w 1457324"/>
                <a:gd name="connsiteY3" fmla="*/ -163302 h 806189"/>
                <a:gd name="connsiteX4" fmla="*/ 1214437 w 1457324"/>
                <a:gd name="connsiteY4" fmla="*/ 0 h 806189"/>
                <a:gd name="connsiteX5" fmla="*/ 1322956 w 1457324"/>
                <a:gd name="connsiteY5" fmla="*/ 0 h 806189"/>
                <a:gd name="connsiteX6" fmla="*/ 1457324 w 1457324"/>
                <a:gd name="connsiteY6" fmla="*/ 134368 h 806189"/>
                <a:gd name="connsiteX7" fmla="*/ 1457324 w 1457324"/>
                <a:gd name="connsiteY7" fmla="*/ 134365 h 806189"/>
                <a:gd name="connsiteX8" fmla="*/ 1457324 w 1457324"/>
                <a:gd name="connsiteY8" fmla="*/ 134365 h 806189"/>
                <a:gd name="connsiteX9" fmla="*/ 1457324 w 1457324"/>
                <a:gd name="connsiteY9" fmla="*/ 335912 h 806189"/>
                <a:gd name="connsiteX10" fmla="*/ 1457324 w 1457324"/>
                <a:gd name="connsiteY10" fmla="*/ 671821 h 806189"/>
                <a:gd name="connsiteX11" fmla="*/ 1322956 w 1457324"/>
                <a:gd name="connsiteY11" fmla="*/ 806189 h 806189"/>
                <a:gd name="connsiteX12" fmla="*/ 1214437 w 1457324"/>
                <a:gd name="connsiteY12" fmla="*/ 806189 h 806189"/>
                <a:gd name="connsiteX13" fmla="*/ 850106 w 1457324"/>
                <a:gd name="connsiteY13" fmla="*/ 806189 h 806189"/>
                <a:gd name="connsiteX14" fmla="*/ 850106 w 1457324"/>
                <a:gd name="connsiteY14" fmla="*/ 806189 h 806189"/>
                <a:gd name="connsiteX15" fmla="*/ 134368 w 1457324"/>
                <a:gd name="connsiteY15" fmla="*/ 806189 h 806189"/>
                <a:gd name="connsiteX16" fmla="*/ 0 w 1457324"/>
                <a:gd name="connsiteY16" fmla="*/ 671821 h 806189"/>
                <a:gd name="connsiteX17" fmla="*/ 0 w 1457324"/>
                <a:gd name="connsiteY17" fmla="*/ 335912 h 806189"/>
                <a:gd name="connsiteX18" fmla="*/ 0 w 1457324"/>
                <a:gd name="connsiteY18" fmla="*/ 134365 h 806189"/>
                <a:gd name="connsiteX19" fmla="*/ 0 w 1457324"/>
                <a:gd name="connsiteY19" fmla="*/ 134365 h 806189"/>
                <a:gd name="connsiteX20" fmla="*/ 0 w 1457324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7324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404960" y="-7146"/>
                    <a:pt x="509932" y="-3786"/>
                    <a:pt x="850106" y="0"/>
                  </a:cubicBezTo>
                  <a:cubicBezTo>
                    <a:pt x="822865" y="-21085"/>
                    <a:pt x="785016" y="-110193"/>
                    <a:pt x="750318" y="-163302"/>
                  </a:cubicBezTo>
                  <a:cubicBezTo>
                    <a:pt x="942503" y="-64699"/>
                    <a:pt x="1043249" y="-21628"/>
                    <a:pt x="1214437" y="0"/>
                  </a:cubicBezTo>
                  <a:cubicBezTo>
                    <a:pt x="1231410" y="6599"/>
                    <a:pt x="1293283" y="3809"/>
                    <a:pt x="1322956" y="0"/>
                  </a:cubicBezTo>
                  <a:cubicBezTo>
                    <a:pt x="1397269" y="5025"/>
                    <a:pt x="1458305" y="59946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64138" y="213274"/>
                    <a:pt x="1462231" y="302932"/>
                    <a:pt x="1457324" y="335912"/>
                  </a:cubicBezTo>
                  <a:cubicBezTo>
                    <a:pt x="1461530" y="413783"/>
                    <a:pt x="1470607" y="589342"/>
                    <a:pt x="1457324" y="671821"/>
                  </a:cubicBezTo>
                  <a:cubicBezTo>
                    <a:pt x="1467740" y="753871"/>
                    <a:pt x="1396836" y="794726"/>
                    <a:pt x="1322956" y="806189"/>
                  </a:cubicBezTo>
                  <a:cubicBezTo>
                    <a:pt x="1296828" y="799744"/>
                    <a:pt x="1256236" y="812767"/>
                    <a:pt x="1214437" y="806189"/>
                  </a:cubicBezTo>
                  <a:cubicBezTo>
                    <a:pt x="1123821" y="803221"/>
                    <a:pt x="1012135" y="816515"/>
                    <a:pt x="850106" y="806189"/>
                  </a:cubicBezTo>
                  <a:lnTo>
                    <a:pt x="850106" y="806189"/>
                  </a:lnTo>
                  <a:cubicBezTo>
                    <a:pt x="771459" y="799556"/>
                    <a:pt x="245639" y="751376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1457324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439171" y="-10864"/>
                    <a:pt x="589233" y="47517"/>
                    <a:pt x="850106" y="0"/>
                  </a:cubicBezTo>
                  <a:cubicBezTo>
                    <a:pt x="814784" y="-61029"/>
                    <a:pt x="776565" y="-144333"/>
                    <a:pt x="750318" y="-163302"/>
                  </a:cubicBezTo>
                  <a:cubicBezTo>
                    <a:pt x="788938" y="-120138"/>
                    <a:pt x="1015937" y="-88558"/>
                    <a:pt x="1214437" y="0"/>
                  </a:cubicBezTo>
                  <a:cubicBezTo>
                    <a:pt x="1257451" y="-3787"/>
                    <a:pt x="1282540" y="-8141"/>
                    <a:pt x="1322956" y="0"/>
                  </a:cubicBezTo>
                  <a:cubicBezTo>
                    <a:pt x="1408163" y="-5901"/>
                    <a:pt x="1465728" y="65800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48029" y="180421"/>
                    <a:pt x="1470194" y="307716"/>
                    <a:pt x="1457324" y="335912"/>
                  </a:cubicBezTo>
                  <a:cubicBezTo>
                    <a:pt x="1448554" y="485124"/>
                    <a:pt x="1481828" y="516720"/>
                    <a:pt x="1457324" y="671821"/>
                  </a:cubicBezTo>
                  <a:cubicBezTo>
                    <a:pt x="1453156" y="747077"/>
                    <a:pt x="1405529" y="810078"/>
                    <a:pt x="1322956" y="806189"/>
                  </a:cubicBezTo>
                  <a:cubicBezTo>
                    <a:pt x="1286614" y="814183"/>
                    <a:pt x="1257111" y="815555"/>
                    <a:pt x="1214437" y="806189"/>
                  </a:cubicBezTo>
                  <a:cubicBezTo>
                    <a:pt x="1045992" y="811910"/>
                    <a:pt x="994139" y="802505"/>
                    <a:pt x="850106" y="806189"/>
                  </a:cubicBezTo>
                  <a:lnTo>
                    <a:pt x="850106" y="806189"/>
                  </a:lnTo>
                  <a:cubicBezTo>
                    <a:pt x="730610" y="863769"/>
                    <a:pt x="482839" y="837851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69D2A60-6044-4E2A-A916-768317F857F4}"/>
                </a:ext>
              </a:extLst>
            </p:cNvPr>
            <p:cNvSpPr txBox="1"/>
            <p:nvPr/>
          </p:nvSpPr>
          <p:spPr>
            <a:xfrm>
              <a:off x="10144125" y="1766736"/>
              <a:ext cx="103157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5 ريال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</a:t>
              </a:r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8FF3EE79-CADB-4BD3-807D-8B196A3BA42D}"/>
              </a:ext>
            </a:extLst>
          </p:cNvPr>
          <p:cNvGrpSpPr/>
          <p:nvPr/>
        </p:nvGrpSpPr>
        <p:grpSpPr>
          <a:xfrm>
            <a:off x="8834437" y="4204223"/>
            <a:ext cx="1523999" cy="806189"/>
            <a:chOff x="9815512" y="1668433"/>
            <a:chExt cx="1523999" cy="806189"/>
          </a:xfrm>
        </p:grpSpPr>
        <p:sp>
          <p:nvSpPr>
            <p:cNvPr id="37" name="فقاعة الكلام: مستطيلة مستديرة الزوايا 36">
              <a:extLst>
                <a:ext uri="{FF2B5EF4-FFF2-40B4-BE49-F238E27FC236}">
                  <a16:creationId xmlns:a16="http://schemas.microsoft.com/office/drawing/2014/main" id="{24AD597E-9CDF-4694-B191-5FB8F9493737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1457324"/>
                <a:gd name="connsiteY0" fmla="*/ 134368 h 806189"/>
                <a:gd name="connsiteX1" fmla="*/ 134368 w 1457324"/>
                <a:gd name="connsiteY1" fmla="*/ 0 h 806189"/>
                <a:gd name="connsiteX2" fmla="*/ 850106 w 1457324"/>
                <a:gd name="connsiteY2" fmla="*/ 0 h 806189"/>
                <a:gd name="connsiteX3" fmla="*/ 750318 w 1457324"/>
                <a:gd name="connsiteY3" fmla="*/ -163302 h 806189"/>
                <a:gd name="connsiteX4" fmla="*/ 1214437 w 1457324"/>
                <a:gd name="connsiteY4" fmla="*/ 0 h 806189"/>
                <a:gd name="connsiteX5" fmla="*/ 1322956 w 1457324"/>
                <a:gd name="connsiteY5" fmla="*/ 0 h 806189"/>
                <a:gd name="connsiteX6" fmla="*/ 1457324 w 1457324"/>
                <a:gd name="connsiteY6" fmla="*/ 134368 h 806189"/>
                <a:gd name="connsiteX7" fmla="*/ 1457324 w 1457324"/>
                <a:gd name="connsiteY7" fmla="*/ 134365 h 806189"/>
                <a:gd name="connsiteX8" fmla="*/ 1457324 w 1457324"/>
                <a:gd name="connsiteY8" fmla="*/ 134365 h 806189"/>
                <a:gd name="connsiteX9" fmla="*/ 1457324 w 1457324"/>
                <a:gd name="connsiteY9" fmla="*/ 335912 h 806189"/>
                <a:gd name="connsiteX10" fmla="*/ 1457324 w 1457324"/>
                <a:gd name="connsiteY10" fmla="*/ 671821 h 806189"/>
                <a:gd name="connsiteX11" fmla="*/ 1322956 w 1457324"/>
                <a:gd name="connsiteY11" fmla="*/ 806189 h 806189"/>
                <a:gd name="connsiteX12" fmla="*/ 1214437 w 1457324"/>
                <a:gd name="connsiteY12" fmla="*/ 806189 h 806189"/>
                <a:gd name="connsiteX13" fmla="*/ 850106 w 1457324"/>
                <a:gd name="connsiteY13" fmla="*/ 806189 h 806189"/>
                <a:gd name="connsiteX14" fmla="*/ 850106 w 1457324"/>
                <a:gd name="connsiteY14" fmla="*/ 806189 h 806189"/>
                <a:gd name="connsiteX15" fmla="*/ 134368 w 1457324"/>
                <a:gd name="connsiteY15" fmla="*/ 806189 h 806189"/>
                <a:gd name="connsiteX16" fmla="*/ 0 w 1457324"/>
                <a:gd name="connsiteY16" fmla="*/ 671821 h 806189"/>
                <a:gd name="connsiteX17" fmla="*/ 0 w 1457324"/>
                <a:gd name="connsiteY17" fmla="*/ 335912 h 806189"/>
                <a:gd name="connsiteX18" fmla="*/ 0 w 1457324"/>
                <a:gd name="connsiteY18" fmla="*/ 134365 h 806189"/>
                <a:gd name="connsiteX19" fmla="*/ 0 w 1457324"/>
                <a:gd name="connsiteY19" fmla="*/ 134365 h 806189"/>
                <a:gd name="connsiteX20" fmla="*/ 0 w 1457324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7324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404960" y="-7146"/>
                    <a:pt x="509932" y="-3786"/>
                    <a:pt x="850106" y="0"/>
                  </a:cubicBezTo>
                  <a:cubicBezTo>
                    <a:pt x="822865" y="-21085"/>
                    <a:pt x="785016" y="-110193"/>
                    <a:pt x="750318" y="-163302"/>
                  </a:cubicBezTo>
                  <a:cubicBezTo>
                    <a:pt x="942503" y="-64699"/>
                    <a:pt x="1043249" y="-21628"/>
                    <a:pt x="1214437" y="0"/>
                  </a:cubicBezTo>
                  <a:cubicBezTo>
                    <a:pt x="1231410" y="6599"/>
                    <a:pt x="1293283" y="3809"/>
                    <a:pt x="1322956" y="0"/>
                  </a:cubicBezTo>
                  <a:cubicBezTo>
                    <a:pt x="1397269" y="5025"/>
                    <a:pt x="1458305" y="59946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64138" y="213274"/>
                    <a:pt x="1462231" y="302932"/>
                    <a:pt x="1457324" y="335912"/>
                  </a:cubicBezTo>
                  <a:cubicBezTo>
                    <a:pt x="1461530" y="413783"/>
                    <a:pt x="1470607" y="589342"/>
                    <a:pt x="1457324" y="671821"/>
                  </a:cubicBezTo>
                  <a:cubicBezTo>
                    <a:pt x="1467740" y="753871"/>
                    <a:pt x="1396836" y="794726"/>
                    <a:pt x="1322956" y="806189"/>
                  </a:cubicBezTo>
                  <a:cubicBezTo>
                    <a:pt x="1296828" y="799744"/>
                    <a:pt x="1256236" y="812767"/>
                    <a:pt x="1214437" y="806189"/>
                  </a:cubicBezTo>
                  <a:cubicBezTo>
                    <a:pt x="1123821" y="803221"/>
                    <a:pt x="1012135" y="816515"/>
                    <a:pt x="850106" y="806189"/>
                  </a:cubicBezTo>
                  <a:lnTo>
                    <a:pt x="850106" y="806189"/>
                  </a:lnTo>
                  <a:cubicBezTo>
                    <a:pt x="771459" y="799556"/>
                    <a:pt x="245639" y="751376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1457324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439171" y="-10864"/>
                    <a:pt x="589233" y="47517"/>
                    <a:pt x="850106" y="0"/>
                  </a:cubicBezTo>
                  <a:cubicBezTo>
                    <a:pt x="814784" y="-61029"/>
                    <a:pt x="776565" y="-144333"/>
                    <a:pt x="750318" y="-163302"/>
                  </a:cubicBezTo>
                  <a:cubicBezTo>
                    <a:pt x="788938" y="-120138"/>
                    <a:pt x="1015937" y="-88558"/>
                    <a:pt x="1214437" y="0"/>
                  </a:cubicBezTo>
                  <a:cubicBezTo>
                    <a:pt x="1257451" y="-3787"/>
                    <a:pt x="1282540" y="-8141"/>
                    <a:pt x="1322956" y="0"/>
                  </a:cubicBezTo>
                  <a:cubicBezTo>
                    <a:pt x="1408163" y="-5901"/>
                    <a:pt x="1465728" y="65800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48029" y="180421"/>
                    <a:pt x="1470194" y="307716"/>
                    <a:pt x="1457324" y="335912"/>
                  </a:cubicBezTo>
                  <a:cubicBezTo>
                    <a:pt x="1448554" y="485124"/>
                    <a:pt x="1481828" y="516720"/>
                    <a:pt x="1457324" y="671821"/>
                  </a:cubicBezTo>
                  <a:cubicBezTo>
                    <a:pt x="1453156" y="747077"/>
                    <a:pt x="1405529" y="810078"/>
                    <a:pt x="1322956" y="806189"/>
                  </a:cubicBezTo>
                  <a:cubicBezTo>
                    <a:pt x="1286614" y="814183"/>
                    <a:pt x="1257111" y="815555"/>
                    <a:pt x="1214437" y="806189"/>
                  </a:cubicBezTo>
                  <a:cubicBezTo>
                    <a:pt x="1045992" y="811910"/>
                    <a:pt x="994139" y="802505"/>
                    <a:pt x="850106" y="806189"/>
                  </a:cubicBezTo>
                  <a:lnTo>
                    <a:pt x="850106" y="806189"/>
                  </a:lnTo>
                  <a:cubicBezTo>
                    <a:pt x="730610" y="863769"/>
                    <a:pt x="482839" y="837851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77C8C0AF-4064-47A3-B0AF-B3AE77F668F9}"/>
                </a:ext>
              </a:extLst>
            </p:cNvPr>
            <p:cNvSpPr txBox="1"/>
            <p:nvPr/>
          </p:nvSpPr>
          <p:spPr>
            <a:xfrm>
              <a:off x="9815512" y="1846670"/>
              <a:ext cx="1523999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100 ريال </a:t>
              </a: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D0BA7DEE-6738-4876-9C23-AEB25E26FE0A}"/>
              </a:ext>
            </a:extLst>
          </p:cNvPr>
          <p:cNvGrpSpPr/>
          <p:nvPr/>
        </p:nvGrpSpPr>
        <p:grpSpPr>
          <a:xfrm>
            <a:off x="6464149" y="1927912"/>
            <a:ext cx="1457324" cy="806189"/>
            <a:chOff x="9848850" y="1668433"/>
            <a:chExt cx="1457324" cy="806189"/>
          </a:xfrm>
        </p:grpSpPr>
        <p:sp>
          <p:nvSpPr>
            <p:cNvPr id="40" name="فقاعة الكلام: مستطيلة مستديرة الزوايا 39">
              <a:extLst>
                <a:ext uri="{FF2B5EF4-FFF2-40B4-BE49-F238E27FC236}">
                  <a16:creationId xmlns:a16="http://schemas.microsoft.com/office/drawing/2014/main" id="{D55D89D2-4F88-4C70-A57D-B4C641F5F443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1457324"/>
                <a:gd name="connsiteY0" fmla="*/ 134368 h 806189"/>
                <a:gd name="connsiteX1" fmla="*/ 134368 w 1457324"/>
                <a:gd name="connsiteY1" fmla="*/ 0 h 806189"/>
                <a:gd name="connsiteX2" fmla="*/ 850106 w 1457324"/>
                <a:gd name="connsiteY2" fmla="*/ 0 h 806189"/>
                <a:gd name="connsiteX3" fmla="*/ 750318 w 1457324"/>
                <a:gd name="connsiteY3" fmla="*/ -163302 h 806189"/>
                <a:gd name="connsiteX4" fmla="*/ 1214437 w 1457324"/>
                <a:gd name="connsiteY4" fmla="*/ 0 h 806189"/>
                <a:gd name="connsiteX5" fmla="*/ 1322956 w 1457324"/>
                <a:gd name="connsiteY5" fmla="*/ 0 h 806189"/>
                <a:gd name="connsiteX6" fmla="*/ 1457324 w 1457324"/>
                <a:gd name="connsiteY6" fmla="*/ 134368 h 806189"/>
                <a:gd name="connsiteX7" fmla="*/ 1457324 w 1457324"/>
                <a:gd name="connsiteY7" fmla="*/ 134365 h 806189"/>
                <a:gd name="connsiteX8" fmla="*/ 1457324 w 1457324"/>
                <a:gd name="connsiteY8" fmla="*/ 134365 h 806189"/>
                <a:gd name="connsiteX9" fmla="*/ 1457324 w 1457324"/>
                <a:gd name="connsiteY9" fmla="*/ 335912 h 806189"/>
                <a:gd name="connsiteX10" fmla="*/ 1457324 w 1457324"/>
                <a:gd name="connsiteY10" fmla="*/ 671821 h 806189"/>
                <a:gd name="connsiteX11" fmla="*/ 1322956 w 1457324"/>
                <a:gd name="connsiteY11" fmla="*/ 806189 h 806189"/>
                <a:gd name="connsiteX12" fmla="*/ 1214437 w 1457324"/>
                <a:gd name="connsiteY12" fmla="*/ 806189 h 806189"/>
                <a:gd name="connsiteX13" fmla="*/ 850106 w 1457324"/>
                <a:gd name="connsiteY13" fmla="*/ 806189 h 806189"/>
                <a:gd name="connsiteX14" fmla="*/ 850106 w 1457324"/>
                <a:gd name="connsiteY14" fmla="*/ 806189 h 806189"/>
                <a:gd name="connsiteX15" fmla="*/ 134368 w 1457324"/>
                <a:gd name="connsiteY15" fmla="*/ 806189 h 806189"/>
                <a:gd name="connsiteX16" fmla="*/ 0 w 1457324"/>
                <a:gd name="connsiteY16" fmla="*/ 671821 h 806189"/>
                <a:gd name="connsiteX17" fmla="*/ 0 w 1457324"/>
                <a:gd name="connsiteY17" fmla="*/ 335912 h 806189"/>
                <a:gd name="connsiteX18" fmla="*/ 0 w 1457324"/>
                <a:gd name="connsiteY18" fmla="*/ 134365 h 806189"/>
                <a:gd name="connsiteX19" fmla="*/ 0 w 1457324"/>
                <a:gd name="connsiteY19" fmla="*/ 134365 h 806189"/>
                <a:gd name="connsiteX20" fmla="*/ 0 w 1457324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7324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404960" y="-7146"/>
                    <a:pt x="509932" y="-3786"/>
                    <a:pt x="850106" y="0"/>
                  </a:cubicBezTo>
                  <a:cubicBezTo>
                    <a:pt x="822865" y="-21085"/>
                    <a:pt x="785016" y="-110193"/>
                    <a:pt x="750318" y="-163302"/>
                  </a:cubicBezTo>
                  <a:cubicBezTo>
                    <a:pt x="942503" y="-64699"/>
                    <a:pt x="1043249" y="-21628"/>
                    <a:pt x="1214437" y="0"/>
                  </a:cubicBezTo>
                  <a:cubicBezTo>
                    <a:pt x="1231410" y="6599"/>
                    <a:pt x="1293283" y="3809"/>
                    <a:pt x="1322956" y="0"/>
                  </a:cubicBezTo>
                  <a:cubicBezTo>
                    <a:pt x="1397269" y="5025"/>
                    <a:pt x="1458305" y="59946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64138" y="213274"/>
                    <a:pt x="1462231" y="302932"/>
                    <a:pt x="1457324" y="335912"/>
                  </a:cubicBezTo>
                  <a:cubicBezTo>
                    <a:pt x="1461530" y="413783"/>
                    <a:pt x="1470607" y="589342"/>
                    <a:pt x="1457324" y="671821"/>
                  </a:cubicBezTo>
                  <a:cubicBezTo>
                    <a:pt x="1467740" y="753871"/>
                    <a:pt x="1396836" y="794726"/>
                    <a:pt x="1322956" y="806189"/>
                  </a:cubicBezTo>
                  <a:cubicBezTo>
                    <a:pt x="1296828" y="799744"/>
                    <a:pt x="1256236" y="812767"/>
                    <a:pt x="1214437" y="806189"/>
                  </a:cubicBezTo>
                  <a:cubicBezTo>
                    <a:pt x="1123821" y="803221"/>
                    <a:pt x="1012135" y="816515"/>
                    <a:pt x="850106" y="806189"/>
                  </a:cubicBezTo>
                  <a:lnTo>
                    <a:pt x="850106" y="806189"/>
                  </a:lnTo>
                  <a:cubicBezTo>
                    <a:pt x="771459" y="799556"/>
                    <a:pt x="245639" y="751376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1457324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439171" y="-10864"/>
                    <a:pt x="589233" y="47517"/>
                    <a:pt x="850106" y="0"/>
                  </a:cubicBezTo>
                  <a:cubicBezTo>
                    <a:pt x="814784" y="-61029"/>
                    <a:pt x="776565" y="-144333"/>
                    <a:pt x="750318" y="-163302"/>
                  </a:cubicBezTo>
                  <a:cubicBezTo>
                    <a:pt x="788938" y="-120138"/>
                    <a:pt x="1015937" y="-88558"/>
                    <a:pt x="1214437" y="0"/>
                  </a:cubicBezTo>
                  <a:cubicBezTo>
                    <a:pt x="1257451" y="-3787"/>
                    <a:pt x="1282540" y="-8141"/>
                    <a:pt x="1322956" y="0"/>
                  </a:cubicBezTo>
                  <a:cubicBezTo>
                    <a:pt x="1408163" y="-5901"/>
                    <a:pt x="1465728" y="65800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48029" y="180421"/>
                    <a:pt x="1470194" y="307716"/>
                    <a:pt x="1457324" y="335912"/>
                  </a:cubicBezTo>
                  <a:cubicBezTo>
                    <a:pt x="1448554" y="485124"/>
                    <a:pt x="1481828" y="516720"/>
                    <a:pt x="1457324" y="671821"/>
                  </a:cubicBezTo>
                  <a:cubicBezTo>
                    <a:pt x="1453156" y="747077"/>
                    <a:pt x="1405529" y="810078"/>
                    <a:pt x="1322956" y="806189"/>
                  </a:cubicBezTo>
                  <a:cubicBezTo>
                    <a:pt x="1286614" y="814183"/>
                    <a:pt x="1257111" y="815555"/>
                    <a:pt x="1214437" y="806189"/>
                  </a:cubicBezTo>
                  <a:cubicBezTo>
                    <a:pt x="1045992" y="811910"/>
                    <a:pt x="994139" y="802505"/>
                    <a:pt x="850106" y="806189"/>
                  </a:cubicBezTo>
                  <a:lnTo>
                    <a:pt x="850106" y="806189"/>
                  </a:lnTo>
                  <a:cubicBezTo>
                    <a:pt x="730610" y="863769"/>
                    <a:pt x="482839" y="837851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D7EE8F0D-800B-4823-9C07-0D5EB1E99AD2}"/>
                </a:ext>
              </a:extLst>
            </p:cNvPr>
            <p:cNvSpPr txBox="1"/>
            <p:nvPr/>
          </p:nvSpPr>
          <p:spPr>
            <a:xfrm>
              <a:off x="10144125" y="1766736"/>
              <a:ext cx="103157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صباحاً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72E0E17-F764-4239-BF0E-BCFFF3D875EA}"/>
              </a:ext>
            </a:extLst>
          </p:cNvPr>
          <p:cNvGrpSpPr/>
          <p:nvPr/>
        </p:nvGrpSpPr>
        <p:grpSpPr>
          <a:xfrm>
            <a:off x="6454625" y="3088044"/>
            <a:ext cx="1457324" cy="806189"/>
            <a:chOff x="9848850" y="1668433"/>
            <a:chExt cx="1457324" cy="806189"/>
          </a:xfrm>
        </p:grpSpPr>
        <p:sp>
          <p:nvSpPr>
            <p:cNvPr id="46" name="فقاعة الكلام: مستطيلة مستديرة الزوايا 45">
              <a:extLst>
                <a:ext uri="{FF2B5EF4-FFF2-40B4-BE49-F238E27FC236}">
                  <a16:creationId xmlns:a16="http://schemas.microsoft.com/office/drawing/2014/main" id="{5904704D-DE28-4D21-8942-42FB1B44C8D1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1457324"/>
                <a:gd name="connsiteY0" fmla="*/ 134368 h 806189"/>
                <a:gd name="connsiteX1" fmla="*/ 134368 w 1457324"/>
                <a:gd name="connsiteY1" fmla="*/ 0 h 806189"/>
                <a:gd name="connsiteX2" fmla="*/ 850106 w 1457324"/>
                <a:gd name="connsiteY2" fmla="*/ 0 h 806189"/>
                <a:gd name="connsiteX3" fmla="*/ 750318 w 1457324"/>
                <a:gd name="connsiteY3" fmla="*/ -163302 h 806189"/>
                <a:gd name="connsiteX4" fmla="*/ 1214437 w 1457324"/>
                <a:gd name="connsiteY4" fmla="*/ 0 h 806189"/>
                <a:gd name="connsiteX5" fmla="*/ 1322956 w 1457324"/>
                <a:gd name="connsiteY5" fmla="*/ 0 h 806189"/>
                <a:gd name="connsiteX6" fmla="*/ 1457324 w 1457324"/>
                <a:gd name="connsiteY6" fmla="*/ 134368 h 806189"/>
                <a:gd name="connsiteX7" fmla="*/ 1457324 w 1457324"/>
                <a:gd name="connsiteY7" fmla="*/ 134365 h 806189"/>
                <a:gd name="connsiteX8" fmla="*/ 1457324 w 1457324"/>
                <a:gd name="connsiteY8" fmla="*/ 134365 h 806189"/>
                <a:gd name="connsiteX9" fmla="*/ 1457324 w 1457324"/>
                <a:gd name="connsiteY9" fmla="*/ 335912 h 806189"/>
                <a:gd name="connsiteX10" fmla="*/ 1457324 w 1457324"/>
                <a:gd name="connsiteY10" fmla="*/ 671821 h 806189"/>
                <a:gd name="connsiteX11" fmla="*/ 1322956 w 1457324"/>
                <a:gd name="connsiteY11" fmla="*/ 806189 h 806189"/>
                <a:gd name="connsiteX12" fmla="*/ 1214437 w 1457324"/>
                <a:gd name="connsiteY12" fmla="*/ 806189 h 806189"/>
                <a:gd name="connsiteX13" fmla="*/ 850106 w 1457324"/>
                <a:gd name="connsiteY13" fmla="*/ 806189 h 806189"/>
                <a:gd name="connsiteX14" fmla="*/ 850106 w 1457324"/>
                <a:gd name="connsiteY14" fmla="*/ 806189 h 806189"/>
                <a:gd name="connsiteX15" fmla="*/ 134368 w 1457324"/>
                <a:gd name="connsiteY15" fmla="*/ 806189 h 806189"/>
                <a:gd name="connsiteX16" fmla="*/ 0 w 1457324"/>
                <a:gd name="connsiteY16" fmla="*/ 671821 h 806189"/>
                <a:gd name="connsiteX17" fmla="*/ 0 w 1457324"/>
                <a:gd name="connsiteY17" fmla="*/ 335912 h 806189"/>
                <a:gd name="connsiteX18" fmla="*/ 0 w 1457324"/>
                <a:gd name="connsiteY18" fmla="*/ 134365 h 806189"/>
                <a:gd name="connsiteX19" fmla="*/ 0 w 1457324"/>
                <a:gd name="connsiteY19" fmla="*/ 134365 h 806189"/>
                <a:gd name="connsiteX20" fmla="*/ 0 w 1457324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7324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404960" y="-7146"/>
                    <a:pt x="509932" y="-3786"/>
                    <a:pt x="850106" y="0"/>
                  </a:cubicBezTo>
                  <a:cubicBezTo>
                    <a:pt x="822865" y="-21085"/>
                    <a:pt x="785016" y="-110193"/>
                    <a:pt x="750318" y="-163302"/>
                  </a:cubicBezTo>
                  <a:cubicBezTo>
                    <a:pt x="942503" y="-64699"/>
                    <a:pt x="1043249" y="-21628"/>
                    <a:pt x="1214437" y="0"/>
                  </a:cubicBezTo>
                  <a:cubicBezTo>
                    <a:pt x="1231410" y="6599"/>
                    <a:pt x="1293283" y="3809"/>
                    <a:pt x="1322956" y="0"/>
                  </a:cubicBezTo>
                  <a:cubicBezTo>
                    <a:pt x="1397269" y="5025"/>
                    <a:pt x="1458305" y="59946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64138" y="213274"/>
                    <a:pt x="1462231" y="302932"/>
                    <a:pt x="1457324" y="335912"/>
                  </a:cubicBezTo>
                  <a:cubicBezTo>
                    <a:pt x="1461530" y="413783"/>
                    <a:pt x="1470607" y="589342"/>
                    <a:pt x="1457324" y="671821"/>
                  </a:cubicBezTo>
                  <a:cubicBezTo>
                    <a:pt x="1467740" y="753871"/>
                    <a:pt x="1396836" y="794726"/>
                    <a:pt x="1322956" y="806189"/>
                  </a:cubicBezTo>
                  <a:cubicBezTo>
                    <a:pt x="1296828" y="799744"/>
                    <a:pt x="1256236" y="812767"/>
                    <a:pt x="1214437" y="806189"/>
                  </a:cubicBezTo>
                  <a:cubicBezTo>
                    <a:pt x="1123821" y="803221"/>
                    <a:pt x="1012135" y="816515"/>
                    <a:pt x="850106" y="806189"/>
                  </a:cubicBezTo>
                  <a:lnTo>
                    <a:pt x="850106" y="806189"/>
                  </a:lnTo>
                  <a:cubicBezTo>
                    <a:pt x="771459" y="799556"/>
                    <a:pt x="245639" y="751376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1457324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439171" y="-10864"/>
                    <a:pt x="589233" y="47517"/>
                    <a:pt x="850106" y="0"/>
                  </a:cubicBezTo>
                  <a:cubicBezTo>
                    <a:pt x="814784" y="-61029"/>
                    <a:pt x="776565" y="-144333"/>
                    <a:pt x="750318" y="-163302"/>
                  </a:cubicBezTo>
                  <a:cubicBezTo>
                    <a:pt x="788938" y="-120138"/>
                    <a:pt x="1015937" y="-88558"/>
                    <a:pt x="1214437" y="0"/>
                  </a:cubicBezTo>
                  <a:cubicBezTo>
                    <a:pt x="1257451" y="-3787"/>
                    <a:pt x="1282540" y="-8141"/>
                    <a:pt x="1322956" y="0"/>
                  </a:cubicBezTo>
                  <a:cubicBezTo>
                    <a:pt x="1408163" y="-5901"/>
                    <a:pt x="1465728" y="65800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48029" y="180421"/>
                    <a:pt x="1470194" y="307716"/>
                    <a:pt x="1457324" y="335912"/>
                  </a:cubicBezTo>
                  <a:cubicBezTo>
                    <a:pt x="1448554" y="485124"/>
                    <a:pt x="1481828" y="516720"/>
                    <a:pt x="1457324" y="671821"/>
                  </a:cubicBezTo>
                  <a:cubicBezTo>
                    <a:pt x="1453156" y="747077"/>
                    <a:pt x="1405529" y="810078"/>
                    <a:pt x="1322956" y="806189"/>
                  </a:cubicBezTo>
                  <a:cubicBezTo>
                    <a:pt x="1286614" y="814183"/>
                    <a:pt x="1257111" y="815555"/>
                    <a:pt x="1214437" y="806189"/>
                  </a:cubicBezTo>
                  <a:cubicBezTo>
                    <a:pt x="1045992" y="811910"/>
                    <a:pt x="994139" y="802505"/>
                    <a:pt x="850106" y="806189"/>
                  </a:cubicBezTo>
                  <a:lnTo>
                    <a:pt x="850106" y="806189"/>
                  </a:lnTo>
                  <a:cubicBezTo>
                    <a:pt x="730610" y="863769"/>
                    <a:pt x="482839" y="837851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5D914354-A2AA-47B4-89E5-A01148364E11}"/>
                </a:ext>
              </a:extLst>
            </p:cNvPr>
            <p:cNvSpPr txBox="1"/>
            <p:nvPr/>
          </p:nvSpPr>
          <p:spPr>
            <a:xfrm>
              <a:off x="10144125" y="1766736"/>
              <a:ext cx="103157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مساءً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</a:t>
              </a:r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6AF1FBF0-0E3B-416D-8ECF-09922232ED27}"/>
              </a:ext>
            </a:extLst>
          </p:cNvPr>
          <p:cNvGrpSpPr/>
          <p:nvPr/>
        </p:nvGrpSpPr>
        <p:grpSpPr>
          <a:xfrm>
            <a:off x="6537025" y="4204222"/>
            <a:ext cx="1457324" cy="806189"/>
            <a:chOff x="9848850" y="1668433"/>
            <a:chExt cx="1457324" cy="806189"/>
          </a:xfrm>
        </p:grpSpPr>
        <p:sp>
          <p:nvSpPr>
            <p:cNvPr id="49" name="فقاعة الكلام: مستطيلة مستديرة الزوايا 48">
              <a:extLst>
                <a:ext uri="{FF2B5EF4-FFF2-40B4-BE49-F238E27FC236}">
                  <a16:creationId xmlns:a16="http://schemas.microsoft.com/office/drawing/2014/main" id="{2CE75260-5CBA-4C20-9AAF-4E692738B35B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1457324"/>
                <a:gd name="connsiteY0" fmla="*/ 134368 h 806189"/>
                <a:gd name="connsiteX1" fmla="*/ 134368 w 1457324"/>
                <a:gd name="connsiteY1" fmla="*/ 0 h 806189"/>
                <a:gd name="connsiteX2" fmla="*/ 850106 w 1457324"/>
                <a:gd name="connsiteY2" fmla="*/ 0 h 806189"/>
                <a:gd name="connsiteX3" fmla="*/ 750318 w 1457324"/>
                <a:gd name="connsiteY3" fmla="*/ -163302 h 806189"/>
                <a:gd name="connsiteX4" fmla="*/ 1214437 w 1457324"/>
                <a:gd name="connsiteY4" fmla="*/ 0 h 806189"/>
                <a:gd name="connsiteX5" fmla="*/ 1322956 w 1457324"/>
                <a:gd name="connsiteY5" fmla="*/ 0 h 806189"/>
                <a:gd name="connsiteX6" fmla="*/ 1457324 w 1457324"/>
                <a:gd name="connsiteY6" fmla="*/ 134368 h 806189"/>
                <a:gd name="connsiteX7" fmla="*/ 1457324 w 1457324"/>
                <a:gd name="connsiteY7" fmla="*/ 134365 h 806189"/>
                <a:gd name="connsiteX8" fmla="*/ 1457324 w 1457324"/>
                <a:gd name="connsiteY8" fmla="*/ 134365 h 806189"/>
                <a:gd name="connsiteX9" fmla="*/ 1457324 w 1457324"/>
                <a:gd name="connsiteY9" fmla="*/ 335912 h 806189"/>
                <a:gd name="connsiteX10" fmla="*/ 1457324 w 1457324"/>
                <a:gd name="connsiteY10" fmla="*/ 671821 h 806189"/>
                <a:gd name="connsiteX11" fmla="*/ 1322956 w 1457324"/>
                <a:gd name="connsiteY11" fmla="*/ 806189 h 806189"/>
                <a:gd name="connsiteX12" fmla="*/ 1214437 w 1457324"/>
                <a:gd name="connsiteY12" fmla="*/ 806189 h 806189"/>
                <a:gd name="connsiteX13" fmla="*/ 850106 w 1457324"/>
                <a:gd name="connsiteY13" fmla="*/ 806189 h 806189"/>
                <a:gd name="connsiteX14" fmla="*/ 850106 w 1457324"/>
                <a:gd name="connsiteY14" fmla="*/ 806189 h 806189"/>
                <a:gd name="connsiteX15" fmla="*/ 134368 w 1457324"/>
                <a:gd name="connsiteY15" fmla="*/ 806189 h 806189"/>
                <a:gd name="connsiteX16" fmla="*/ 0 w 1457324"/>
                <a:gd name="connsiteY16" fmla="*/ 671821 h 806189"/>
                <a:gd name="connsiteX17" fmla="*/ 0 w 1457324"/>
                <a:gd name="connsiteY17" fmla="*/ 335912 h 806189"/>
                <a:gd name="connsiteX18" fmla="*/ 0 w 1457324"/>
                <a:gd name="connsiteY18" fmla="*/ 134365 h 806189"/>
                <a:gd name="connsiteX19" fmla="*/ 0 w 1457324"/>
                <a:gd name="connsiteY19" fmla="*/ 134365 h 806189"/>
                <a:gd name="connsiteX20" fmla="*/ 0 w 1457324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7324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404960" y="-7146"/>
                    <a:pt x="509932" y="-3786"/>
                    <a:pt x="850106" y="0"/>
                  </a:cubicBezTo>
                  <a:cubicBezTo>
                    <a:pt x="822865" y="-21085"/>
                    <a:pt x="785016" y="-110193"/>
                    <a:pt x="750318" y="-163302"/>
                  </a:cubicBezTo>
                  <a:cubicBezTo>
                    <a:pt x="942503" y="-64699"/>
                    <a:pt x="1043249" y="-21628"/>
                    <a:pt x="1214437" y="0"/>
                  </a:cubicBezTo>
                  <a:cubicBezTo>
                    <a:pt x="1231410" y="6599"/>
                    <a:pt x="1293283" y="3809"/>
                    <a:pt x="1322956" y="0"/>
                  </a:cubicBezTo>
                  <a:cubicBezTo>
                    <a:pt x="1397269" y="5025"/>
                    <a:pt x="1458305" y="59946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64138" y="213274"/>
                    <a:pt x="1462231" y="302932"/>
                    <a:pt x="1457324" y="335912"/>
                  </a:cubicBezTo>
                  <a:cubicBezTo>
                    <a:pt x="1461530" y="413783"/>
                    <a:pt x="1470607" y="589342"/>
                    <a:pt x="1457324" y="671821"/>
                  </a:cubicBezTo>
                  <a:cubicBezTo>
                    <a:pt x="1467740" y="753871"/>
                    <a:pt x="1396836" y="794726"/>
                    <a:pt x="1322956" y="806189"/>
                  </a:cubicBezTo>
                  <a:cubicBezTo>
                    <a:pt x="1296828" y="799744"/>
                    <a:pt x="1256236" y="812767"/>
                    <a:pt x="1214437" y="806189"/>
                  </a:cubicBezTo>
                  <a:cubicBezTo>
                    <a:pt x="1123821" y="803221"/>
                    <a:pt x="1012135" y="816515"/>
                    <a:pt x="850106" y="806189"/>
                  </a:cubicBezTo>
                  <a:lnTo>
                    <a:pt x="850106" y="806189"/>
                  </a:lnTo>
                  <a:cubicBezTo>
                    <a:pt x="771459" y="799556"/>
                    <a:pt x="245639" y="751376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1457324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439171" y="-10864"/>
                    <a:pt x="589233" y="47517"/>
                    <a:pt x="850106" y="0"/>
                  </a:cubicBezTo>
                  <a:cubicBezTo>
                    <a:pt x="814784" y="-61029"/>
                    <a:pt x="776565" y="-144333"/>
                    <a:pt x="750318" y="-163302"/>
                  </a:cubicBezTo>
                  <a:cubicBezTo>
                    <a:pt x="788938" y="-120138"/>
                    <a:pt x="1015937" y="-88558"/>
                    <a:pt x="1214437" y="0"/>
                  </a:cubicBezTo>
                  <a:cubicBezTo>
                    <a:pt x="1257451" y="-3787"/>
                    <a:pt x="1282540" y="-8141"/>
                    <a:pt x="1322956" y="0"/>
                  </a:cubicBezTo>
                  <a:cubicBezTo>
                    <a:pt x="1408163" y="-5901"/>
                    <a:pt x="1465728" y="65800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48029" y="180421"/>
                    <a:pt x="1470194" y="307716"/>
                    <a:pt x="1457324" y="335912"/>
                  </a:cubicBezTo>
                  <a:cubicBezTo>
                    <a:pt x="1448554" y="485124"/>
                    <a:pt x="1481828" y="516720"/>
                    <a:pt x="1457324" y="671821"/>
                  </a:cubicBezTo>
                  <a:cubicBezTo>
                    <a:pt x="1453156" y="747077"/>
                    <a:pt x="1405529" y="810078"/>
                    <a:pt x="1322956" y="806189"/>
                  </a:cubicBezTo>
                  <a:cubicBezTo>
                    <a:pt x="1286614" y="814183"/>
                    <a:pt x="1257111" y="815555"/>
                    <a:pt x="1214437" y="806189"/>
                  </a:cubicBezTo>
                  <a:cubicBezTo>
                    <a:pt x="1045992" y="811910"/>
                    <a:pt x="994139" y="802505"/>
                    <a:pt x="850106" y="806189"/>
                  </a:cubicBezTo>
                  <a:lnTo>
                    <a:pt x="850106" y="806189"/>
                  </a:lnTo>
                  <a:cubicBezTo>
                    <a:pt x="730610" y="863769"/>
                    <a:pt x="482839" y="837851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5735EE70-EB46-4DAA-BE87-DDFFDA26A965}"/>
                </a:ext>
              </a:extLst>
            </p:cNvPr>
            <p:cNvSpPr txBox="1"/>
            <p:nvPr/>
          </p:nvSpPr>
          <p:spPr>
            <a:xfrm>
              <a:off x="10144125" y="1766736"/>
              <a:ext cx="103157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أسبوع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</a:t>
              </a: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80FBADC1-7CDA-450F-B620-F26D3302CF53}"/>
              </a:ext>
            </a:extLst>
          </p:cNvPr>
          <p:cNvGrpSpPr/>
          <p:nvPr/>
        </p:nvGrpSpPr>
        <p:grpSpPr>
          <a:xfrm>
            <a:off x="4325025" y="1927912"/>
            <a:ext cx="1457324" cy="806189"/>
            <a:chOff x="9848850" y="1668433"/>
            <a:chExt cx="1457324" cy="806189"/>
          </a:xfrm>
        </p:grpSpPr>
        <p:sp>
          <p:nvSpPr>
            <p:cNvPr id="52" name="فقاعة الكلام: مستطيلة مستديرة الزوايا 51">
              <a:extLst>
                <a:ext uri="{FF2B5EF4-FFF2-40B4-BE49-F238E27FC236}">
                  <a16:creationId xmlns:a16="http://schemas.microsoft.com/office/drawing/2014/main" id="{35D1C2EB-A084-4E66-ABC6-0D0388993ED1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1457324"/>
                <a:gd name="connsiteY0" fmla="*/ 134368 h 806189"/>
                <a:gd name="connsiteX1" fmla="*/ 134368 w 1457324"/>
                <a:gd name="connsiteY1" fmla="*/ 0 h 806189"/>
                <a:gd name="connsiteX2" fmla="*/ 850106 w 1457324"/>
                <a:gd name="connsiteY2" fmla="*/ 0 h 806189"/>
                <a:gd name="connsiteX3" fmla="*/ 750318 w 1457324"/>
                <a:gd name="connsiteY3" fmla="*/ -163302 h 806189"/>
                <a:gd name="connsiteX4" fmla="*/ 1214437 w 1457324"/>
                <a:gd name="connsiteY4" fmla="*/ 0 h 806189"/>
                <a:gd name="connsiteX5" fmla="*/ 1322956 w 1457324"/>
                <a:gd name="connsiteY5" fmla="*/ 0 h 806189"/>
                <a:gd name="connsiteX6" fmla="*/ 1457324 w 1457324"/>
                <a:gd name="connsiteY6" fmla="*/ 134368 h 806189"/>
                <a:gd name="connsiteX7" fmla="*/ 1457324 w 1457324"/>
                <a:gd name="connsiteY7" fmla="*/ 134365 h 806189"/>
                <a:gd name="connsiteX8" fmla="*/ 1457324 w 1457324"/>
                <a:gd name="connsiteY8" fmla="*/ 134365 h 806189"/>
                <a:gd name="connsiteX9" fmla="*/ 1457324 w 1457324"/>
                <a:gd name="connsiteY9" fmla="*/ 335912 h 806189"/>
                <a:gd name="connsiteX10" fmla="*/ 1457324 w 1457324"/>
                <a:gd name="connsiteY10" fmla="*/ 671821 h 806189"/>
                <a:gd name="connsiteX11" fmla="*/ 1322956 w 1457324"/>
                <a:gd name="connsiteY11" fmla="*/ 806189 h 806189"/>
                <a:gd name="connsiteX12" fmla="*/ 1214437 w 1457324"/>
                <a:gd name="connsiteY12" fmla="*/ 806189 h 806189"/>
                <a:gd name="connsiteX13" fmla="*/ 850106 w 1457324"/>
                <a:gd name="connsiteY13" fmla="*/ 806189 h 806189"/>
                <a:gd name="connsiteX14" fmla="*/ 850106 w 1457324"/>
                <a:gd name="connsiteY14" fmla="*/ 806189 h 806189"/>
                <a:gd name="connsiteX15" fmla="*/ 134368 w 1457324"/>
                <a:gd name="connsiteY15" fmla="*/ 806189 h 806189"/>
                <a:gd name="connsiteX16" fmla="*/ 0 w 1457324"/>
                <a:gd name="connsiteY16" fmla="*/ 671821 h 806189"/>
                <a:gd name="connsiteX17" fmla="*/ 0 w 1457324"/>
                <a:gd name="connsiteY17" fmla="*/ 335912 h 806189"/>
                <a:gd name="connsiteX18" fmla="*/ 0 w 1457324"/>
                <a:gd name="connsiteY18" fmla="*/ 134365 h 806189"/>
                <a:gd name="connsiteX19" fmla="*/ 0 w 1457324"/>
                <a:gd name="connsiteY19" fmla="*/ 134365 h 806189"/>
                <a:gd name="connsiteX20" fmla="*/ 0 w 1457324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7324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404960" y="-7146"/>
                    <a:pt x="509932" y="-3786"/>
                    <a:pt x="850106" y="0"/>
                  </a:cubicBezTo>
                  <a:cubicBezTo>
                    <a:pt x="822865" y="-21085"/>
                    <a:pt x="785016" y="-110193"/>
                    <a:pt x="750318" y="-163302"/>
                  </a:cubicBezTo>
                  <a:cubicBezTo>
                    <a:pt x="942503" y="-64699"/>
                    <a:pt x="1043249" y="-21628"/>
                    <a:pt x="1214437" y="0"/>
                  </a:cubicBezTo>
                  <a:cubicBezTo>
                    <a:pt x="1231410" y="6599"/>
                    <a:pt x="1293283" y="3809"/>
                    <a:pt x="1322956" y="0"/>
                  </a:cubicBezTo>
                  <a:cubicBezTo>
                    <a:pt x="1397269" y="5025"/>
                    <a:pt x="1458305" y="59946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64138" y="213274"/>
                    <a:pt x="1462231" y="302932"/>
                    <a:pt x="1457324" y="335912"/>
                  </a:cubicBezTo>
                  <a:cubicBezTo>
                    <a:pt x="1461530" y="413783"/>
                    <a:pt x="1470607" y="589342"/>
                    <a:pt x="1457324" y="671821"/>
                  </a:cubicBezTo>
                  <a:cubicBezTo>
                    <a:pt x="1467740" y="753871"/>
                    <a:pt x="1396836" y="794726"/>
                    <a:pt x="1322956" y="806189"/>
                  </a:cubicBezTo>
                  <a:cubicBezTo>
                    <a:pt x="1296828" y="799744"/>
                    <a:pt x="1256236" y="812767"/>
                    <a:pt x="1214437" y="806189"/>
                  </a:cubicBezTo>
                  <a:cubicBezTo>
                    <a:pt x="1123821" y="803221"/>
                    <a:pt x="1012135" y="816515"/>
                    <a:pt x="850106" y="806189"/>
                  </a:cubicBezTo>
                  <a:lnTo>
                    <a:pt x="850106" y="806189"/>
                  </a:lnTo>
                  <a:cubicBezTo>
                    <a:pt x="771459" y="799556"/>
                    <a:pt x="245639" y="751376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1457324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439171" y="-10864"/>
                    <a:pt x="589233" y="47517"/>
                    <a:pt x="850106" y="0"/>
                  </a:cubicBezTo>
                  <a:cubicBezTo>
                    <a:pt x="814784" y="-61029"/>
                    <a:pt x="776565" y="-144333"/>
                    <a:pt x="750318" y="-163302"/>
                  </a:cubicBezTo>
                  <a:cubicBezTo>
                    <a:pt x="788938" y="-120138"/>
                    <a:pt x="1015937" y="-88558"/>
                    <a:pt x="1214437" y="0"/>
                  </a:cubicBezTo>
                  <a:cubicBezTo>
                    <a:pt x="1257451" y="-3787"/>
                    <a:pt x="1282540" y="-8141"/>
                    <a:pt x="1322956" y="0"/>
                  </a:cubicBezTo>
                  <a:cubicBezTo>
                    <a:pt x="1408163" y="-5901"/>
                    <a:pt x="1465728" y="65800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48029" y="180421"/>
                    <a:pt x="1470194" y="307716"/>
                    <a:pt x="1457324" y="335912"/>
                  </a:cubicBezTo>
                  <a:cubicBezTo>
                    <a:pt x="1448554" y="485124"/>
                    <a:pt x="1481828" y="516720"/>
                    <a:pt x="1457324" y="671821"/>
                  </a:cubicBezTo>
                  <a:cubicBezTo>
                    <a:pt x="1453156" y="747077"/>
                    <a:pt x="1405529" y="810078"/>
                    <a:pt x="1322956" y="806189"/>
                  </a:cubicBezTo>
                  <a:cubicBezTo>
                    <a:pt x="1286614" y="814183"/>
                    <a:pt x="1257111" y="815555"/>
                    <a:pt x="1214437" y="806189"/>
                  </a:cubicBezTo>
                  <a:cubicBezTo>
                    <a:pt x="1045992" y="811910"/>
                    <a:pt x="994139" y="802505"/>
                    <a:pt x="850106" y="806189"/>
                  </a:cubicBezTo>
                  <a:lnTo>
                    <a:pt x="850106" y="806189"/>
                  </a:lnTo>
                  <a:cubicBezTo>
                    <a:pt x="730610" y="863769"/>
                    <a:pt x="482839" y="837851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C09A2788-3544-4D21-BA29-AB2475E3F613}"/>
                </a:ext>
              </a:extLst>
            </p:cNvPr>
            <p:cNvSpPr txBox="1"/>
            <p:nvPr/>
          </p:nvSpPr>
          <p:spPr>
            <a:xfrm>
              <a:off x="9892700" y="1840694"/>
              <a:ext cx="13749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ساعة العقارب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</a:t>
              </a:r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DE8DE1C1-251F-46B0-B861-48FF9212C661}"/>
              </a:ext>
            </a:extLst>
          </p:cNvPr>
          <p:cNvGrpSpPr/>
          <p:nvPr/>
        </p:nvGrpSpPr>
        <p:grpSpPr>
          <a:xfrm>
            <a:off x="4325025" y="3106417"/>
            <a:ext cx="1457324" cy="806189"/>
            <a:chOff x="9848850" y="1668433"/>
            <a:chExt cx="1457324" cy="806189"/>
          </a:xfrm>
        </p:grpSpPr>
        <p:sp>
          <p:nvSpPr>
            <p:cNvPr id="55" name="فقاعة الكلام: مستطيلة مستديرة الزوايا 54">
              <a:extLst>
                <a:ext uri="{FF2B5EF4-FFF2-40B4-BE49-F238E27FC236}">
                  <a16:creationId xmlns:a16="http://schemas.microsoft.com/office/drawing/2014/main" id="{959FFAD6-3CD4-4FBB-BF21-3E51BC24F879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1457324"/>
                <a:gd name="connsiteY0" fmla="*/ 134368 h 806189"/>
                <a:gd name="connsiteX1" fmla="*/ 134368 w 1457324"/>
                <a:gd name="connsiteY1" fmla="*/ 0 h 806189"/>
                <a:gd name="connsiteX2" fmla="*/ 850106 w 1457324"/>
                <a:gd name="connsiteY2" fmla="*/ 0 h 806189"/>
                <a:gd name="connsiteX3" fmla="*/ 750318 w 1457324"/>
                <a:gd name="connsiteY3" fmla="*/ -163302 h 806189"/>
                <a:gd name="connsiteX4" fmla="*/ 1214437 w 1457324"/>
                <a:gd name="connsiteY4" fmla="*/ 0 h 806189"/>
                <a:gd name="connsiteX5" fmla="*/ 1322956 w 1457324"/>
                <a:gd name="connsiteY5" fmla="*/ 0 h 806189"/>
                <a:gd name="connsiteX6" fmla="*/ 1457324 w 1457324"/>
                <a:gd name="connsiteY6" fmla="*/ 134368 h 806189"/>
                <a:gd name="connsiteX7" fmla="*/ 1457324 w 1457324"/>
                <a:gd name="connsiteY7" fmla="*/ 134365 h 806189"/>
                <a:gd name="connsiteX8" fmla="*/ 1457324 w 1457324"/>
                <a:gd name="connsiteY8" fmla="*/ 134365 h 806189"/>
                <a:gd name="connsiteX9" fmla="*/ 1457324 w 1457324"/>
                <a:gd name="connsiteY9" fmla="*/ 335912 h 806189"/>
                <a:gd name="connsiteX10" fmla="*/ 1457324 w 1457324"/>
                <a:gd name="connsiteY10" fmla="*/ 671821 h 806189"/>
                <a:gd name="connsiteX11" fmla="*/ 1322956 w 1457324"/>
                <a:gd name="connsiteY11" fmla="*/ 806189 h 806189"/>
                <a:gd name="connsiteX12" fmla="*/ 1214437 w 1457324"/>
                <a:gd name="connsiteY12" fmla="*/ 806189 h 806189"/>
                <a:gd name="connsiteX13" fmla="*/ 850106 w 1457324"/>
                <a:gd name="connsiteY13" fmla="*/ 806189 h 806189"/>
                <a:gd name="connsiteX14" fmla="*/ 850106 w 1457324"/>
                <a:gd name="connsiteY14" fmla="*/ 806189 h 806189"/>
                <a:gd name="connsiteX15" fmla="*/ 134368 w 1457324"/>
                <a:gd name="connsiteY15" fmla="*/ 806189 h 806189"/>
                <a:gd name="connsiteX16" fmla="*/ 0 w 1457324"/>
                <a:gd name="connsiteY16" fmla="*/ 671821 h 806189"/>
                <a:gd name="connsiteX17" fmla="*/ 0 w 1457324"/>
                <a:gd name="connsiteY17" fmla="*/ 335912 h 806189"/>
                <a:gd name="connsiteX18" fmla="*/ 0 w 1457324"/>
                <a:gd name="connsiteY18" fmla="*/ 134365 h 806189"/>
                <a:gd name="connsiteX19" fmla="*/ 0 w 1457324"/>
                <a:gd name="connsiteY19" fmla="*/ 134365 h 806189"/>
                <a:gd name="connsiteX20" fmla="*/ 0 w 1457324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7324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404960" y="-7146"/>
                    <a:pt x="509932" y="-3786"/>
                    <a:pt x="850106" y="0"/>
                  </a:cubicBezTo>
                  <a:cubicBezTo>
                    <a:pt x="822865" y="-21085"/>
                    <a:pt x="785016" y="-110193"/>
                    <a:pt x="750318" y="-163302"/>
                  </a:cubicBezTo>
                  <a:cubicBezTo>
                    <a:pt x="942503" y="-64699"/>
                    <a:pt x="1043249" y="-21628"/>
                    <a:pt x="1214437" y="0"/>
                  </a:cubicBezTo>
                  <a:cubicBezTo>
                    <a:pt x="1231410" y="6599"/>
                    <a:pt x="1293283" y="3809"/>
                    <a:pt x="1322956" y="0"/>
                  </a:cubicBezTo>
                  <a:cubicBezTo>
                    <a:pt x="1397269" y="5025"/>
                    <a:pt x="1458305" y="59946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64138" y="213274"/>
                    <a:pt x="1462231" y="302932"/>
                    <a:pt x="1457324" y="335912"/>
                  </a:cubicBezTo>
                  <a:cubicBezTo>
                    <a:pt x="1461530" y="413783"/>
                    <a:pt x="1470607" y="589342"/>
                    <a:pt x="1457324" y="671821"/>
                  </a:cubicBezTo>
                  <a:cubicBezTo>
                    <a:pt x="1467740" y="753871"/>
                    <a:pt x="1396836" y="794726"/>
                    <a:pt x="1322956" y="806189"/>
                  </a:cubicBezTo>
                  <a:cubicBezTo>
                    <a:pt x="1296828" y="799744"/>
                    <a:pt x="1256236" y="812767"/>
                    <a:pt x="1214437" y="806189"/>
                  </a:cubicBezTo>
                  <a:cubicBezTo>
                    <a:pt x="1123821" y="803221"/>
                    <a:pt x="1012135" y="816515"/>
                    <a:pt x="850106" y="806189"/>
                  </a:cubicBezTo>
                  <a:lnTo>
                    <a:pt x="850106" y="806189"/>
                  </a:lnTo>
                  <a:cubicBezTo>
                    <a:pt x="771459" y="799556"/>
                    <a:pt x="245639" y="751376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1457324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439171" y="-10864"/>
                    <a:pt x="589233" y="47517"/>
                    <a:pt x="850106" y="0"/>
                  </a:cubicBezTo>
                  <a:cubicBezTo>
                    <a:pt x="814784" y="-61029"/>
                    <a:pt x="776565" y="-144333"/>
                    <a:pt x="750318" y="-163302"/>
                  </a:cubicBezTo>
                  <a:cubicBezTo>
                    <a:pt x="788938" y="-120138"/>
                    <a:pt x="1015937" y="-88558"/>
                    <a:pt x="1214437" y="0"/>
                  </a:cubicBezTo>
                  <a:cubicBezTo>
                    <a:pt x="1257451" y="-3787"/>
                    <a:pt x="1282540" y="-8141"/>
                    <a:pt x="1322956" y="0"/>
                  </a:cubicBezTo>
                  <a:cubicBezTo>
                    <a:pt x="1408163" y="-5901"/>
                    <a:pt x="1465728" y="65800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48029" y="180421"/>
                    <a:pt x="1470194" y="307716"/>
                    <a:pt x="1457324" y="335912"/>
                  </a:cubicBezTo>
                  <a:cubicBezTo>
                    <a:pt x="1448554" y="485124"/>
                    <a:pt x="1481828" y="516720"/>
                    <a:pt x="1457324" y="671821"/>
                  </a:cubicBezTo>
                  <a:cubicBezTo>
                    <a:pt x="1453156" y="747077"/>
                    <a:pt x="1405529" y="810078"/>
                    <a:pt x="1322956" y="806189"/>
                  </a:cubicBezTo>
                  <a:cubicBezTo>
                    <a:pt x="1286614" y="814183"/>
                    <a:pt x="1257111" y="815555"/>
                    <a:pt x="1214437" y="806189"/>
                  </a:cubicBezTo>
                  <a:cubicBezTo>
                    <a:pt x="1045992" y="811910"/>
                    <a:pt x="994139" y="802505"/>
                    <a:pt x="850106" y="806189"/>
                  </a:cubicBezTo>
                  <a:lnTo>
                    <a:pt x="850106" y="806189"/>
                  </a:lnTo>
                  <a:cubicBezTo>
                    <a:pt x="730610" y="863769"/>
                    <a:pt x="482839" y="837851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F6EA2006-6B85-4557-BB90-CE97B84F1303}"/>
                </a:ext>
              </a:extLst>
            </p:cNvPr>
            <p:cNvSpPr txBox="1"/>
            <p:nvPr/>
          </p:nvSpPr>
          <p:spPr>
            <a:xfrm>
              <a:off x="9892700" y="1871472"/>
              <a:ext cx="137492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عقرب الساعات</a:t>
              </a:r>
              <a:endPara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DC3C4D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8AFF8ABC-0B48-4367-B1E5-0130916775BC}"/>
              </a:ext>
            </a:extLst>
          </p:cNvPr>
          <p:cNvGrpSpPr/>
          <p:nvPr/>
        </p:nvGrpSpPr>
        <p:grpSpPr>
          <a:xfrm>
            <a:off x="4325025" y="4284922"/>
            <a:ext cx="1457324" cy="806189"/>
            <a:chOff x="9848850" y="1668433"/>
            <a:chExt cx="1457324" cy="806189"/>
          </a:xfrm>
        </p:grpSpPr>
        <p:sp>
          <p:nvSpPr>
            <p:cNvPr id="58" name="فقاعة الكلام: مستطيلة مستديرة الزوايا 57">
              <a:extLst>
                <a:ext uri="{FF2B5EF4-FFF2-40B4-BE49-F238E27FC236}">
                  <a16:creationId xmlns:a16="http://schemas.microsoft.com/office/drawing/2014/main" id="{60892238-47F7-4D80-8603-0B00BA3D4E12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1457324"/>
                <a:gd name="connsiteY0" fmla="*/ 134368 h 806189"/>
                <a:gd name="connsiteX1" fmla="*/ 134368 w 1457324"/>
                <a:gd name="connsiteY1" fmla="*/ 0 h 806189"/>
                <a:gd name="connsiteX2" fmla="*/ 850106 w 1457324"/>
                <a:gd name="connsiteY2" fmla="*/ 0 h 806189"/>
                <a:gd name="connsiteX3" fmla="*/ 750318 w 1457324"/>
                <a:gd name="connsiteY3" fmla="*/ -163302 h 806189"/>
                <a:gd name="connsiteX4" fmla="*/ 1214437 w 1457324"/>
                <a:gd name="connsiteY4" fmla="*/ 0 h 806189"/>
                <a:gd name="connsiteX5" fmla="*/ 1322956 w 1457324"/>
                <a:gd name="connsiteY5" fmla="*/ 0 h 806189"/>
                <a:gd name="connsiteX6" fmla="*/ 1457324 w 1457324"/>
                <a:gd name="connsiteY6" fmla="*/ 134368 h 806189"/>
                <a:gd name="connsiteX7" fmla="*/ 1457324 w 1457324"/>
                <a:gd name="connsiteY7" fmla="*/ 134365 h 806189"/>
                <a:gd name="connsiteX8" fmla="*/ 1457324 w 1457324"/>
                <a:gd name="connsiteY8" fmla="*/ 134365 h 806189"/>
                <a:gd name="connsiteX9" fmla="*/ 1457324 w 1457324"/>
                <a:gd name="connsiteY9" fmla="*/ 335912 h 806189"/>
                <a:gd name="connsiteX10" fmla="*/ 1457324 w 1457324"/>
                <a:gd name="connsiteY10" fmla="*/ 671821 h 806189"/>
                <a:gd name="connsiteX11" fmla="*/ 1322956 w 1457324"/>
                <a:gd name="connsiteY11" fmla="*/ 806189 h 806189"/>
                <a:gd name="connsiteX12" fmla="*/ 1214437 w 1457324"/>
                <a:gd name="connsiteY12" fmla="*/ 806189 h 806189"/>
                <a:gd name="connsiteX13" fmla="*/ 850106 w 1457324"/>
                <a:gd name="connsiteY13" fmla="*/ 806189 h 806189"/>
                <a:gd name="connsiteX14" fmla="*/ 850106 w 1457324"/>
                <a:gd name="connsiteY14" fmla="*/ 806189 h 806189"/>
                <a:gd name="connsiteX15" fmla="*/ 134368 w 1457324"/>
                <a:gd name="connsiteY15" fmla="*/ 806189 h 806189"/>
                <a:gd name="connsiteX16" fmla="*/ 0 w 1457324"/>
                <a:gd name="connsiteY16" fmla="*/ 671821 h 806189"/>
                <a:gd name="connsiteX17" fmla="*/ 0 w 1457324"/>
                <a:gd name="connsiteY17" fmla="*/ 335912 h 806189"/>
                <a:gd name="connsiteX18" fmla="*/ 0 w 1457324"/>
                <a:gd name="connsiteY18" fmla="*/ 134365 h 806189"/>
                <a:gd name="connsiteX19" fmla="*/ 0 w 1457324"/>
                <a:gd name="connsiteY19" fmla="*/ 134365 h 806189"/>
                <a:gd name="connsiteX20" fmla="*/ 0 w 1457324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7324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404960" y="-7146"/>
                    <a:pt x="509932" y="-3786"/>
                    <a:pt x="850106" y="0"/>
                  </a:cubicBezTo>
                  <a:cubicBezTo>
                    <a:pt x="822865" y="-21085"/>
                    <a:pt x="785016" y="-110193"/>
                    <a:pt x="750318" y="-163302"/>
                  </a:cubicBezTo>
                  <a:cubicBezTo>
                    <a:pt x="942503" y="-64699"/>
                    <a:pt x="1043249" y="-21628"/>
                    <a:pt x="1214437" y="0"/>
                  </a:cubicBezTo>
                  <a:cubicBezTo>
                    <a:pt x="1231410" y="6599"/>
                    <a:pt x="1293283" y="3809"/>
                    <a:pt x="1322956" y="0"/>
                  </a:cubicBezTo>
                  <a:cubicBezTo>
                    <a:pt x="1397269" y="5025"/>
                    <a:pt x="1458305" y="59946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64138" y="213274"/>
                    <a:pt x="1462231" y="302932"/>
                    <a:pt x="1457324" y="335912"/>
                  </a:cubicBezTo>
                  <a:cubicBezTo>
                    <a:pt x="1461530" y="413783"/>
                    <a:pt x="1470607" y="589342"/>
                    <a:pt x="1457324" y="671821"/>
                  </a:cubicBezTo>
                  <a:cubicBezTo>
                    <a:pt x="1467740" y="753871"/>
                    <a:pt x="1396836" y="794726"/>
                    <a:pt x="1322956" y="806189"/>
                  </a:cubicBezTo>
                  <a:cubicBezTo>
                    <a:pt x="1296828" y="799744"/>
                    <a:pt x="1256236" y="812767"/>
                    <a:pt x="1214437" y="806189"/>
                  </a:cubicBezTo>
                  <a:cubicBezTo>
                    <a:pt x="1123821" y="803221"/>
                    <a:pt x="1012135" y="816515"/>
                    <a:pt x="850106" y="806189"/>
                  </a:cubicBezTo>
                  <a:lnTo>
                    <a:pt x="850106" y="806189"/>
                  </a:lnTo>
                  <a:cubicBezTo>
                    <a:pt x="771459" y="799556"/>
                    <a:pt x="245639" y="751376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1457324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439171" y="-10864"/>
                    <a:pt x="589233" y="47517"/>
                    <a:pt x="850106" y="0"/>
                  </a:cubicBezTo>
                  <a:cubicBezTo>
                    <a:pt x="814784" y="-61029"/>
                    <a:pt x="776565" y="-144333"/>
                    <a:pt x="750318" y="-163302"/>
                  </a:cubicBezTo>
                  <a:cubicBezTo>
                    <a:pt x="788938" y="-120138"/>
                    <a:pt x="1015937" y="-88558"/>
                    <a:pt x="1214437" y="0"/>
                  </a:cubicBezTo>
                  <a:cubicBezTo>
                    <a:pt x="1257451" y="-3787"/>
                    <a:pt x="1282540" y="-8141"/>
                    <a:pt x="1322956" y="0"/>
                  </a:cubicBezTo>
                  <a:cubicBezTo>
                    <a:pt x="1408163" y="-5901"/>
                    <a:pt x="1465728" y="65800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48029" y="180421"/>
                    <a:pt x="1470194" y="307716"/>
                    <a:pt x="1457324" y="335912"/>
                  </a:cubicBezTo>
                  <a:cubicBezTo>
                    <a:pt x="1448554" y="485124"/>
                    <a:pt x="1481828" y="516720"/>
                    <a:pt x="1457324" y="671821"/>
                  </a:cubicBezTo>
                  <a:cubicBezTo>
                    <a:pt x="1453156" y="747077"/>
                    <a:pt x="1405529" y="810078"/>
                    <a:pt x="1322956" y="806189"/>
                  </a:cubicBezTo>
                  <a:cubicBezTo>
                    <a:pt x="1286614" y="814183"/>
                    <a:pt x="1257111" y="815555"/>
                    <a:pt x="1214437" y="806189"/>
                  </a:cubicBezTo>
                  <a:cubicBezTo>
                    <a:pt x="1045992" y="811910"/>
                    <a:pt x="994139" y="802505"/>
                    <a:pt x="850106" y="806189"/>
                  </a:cubicBezTo>
                  <a:lnTo>
                    <a:pt x="850106" y="806189"/>
                  </a:lnTo>
                  <a:cubicBezTo>
                    <a:pt x="730610" y="863769"/>
                    <a:pt x="482839" y="837851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E3688F37-E07A-4BB8-935C-7DC2F96D3C62}"/>
                </a:ext>
              </a:extLst>
            </p:cNvPr>
            <p:cNvSpPr txBox="1"/>
            <p:nvPr/>
          </p:nvSpPr>
          <p:spPr>
            <a:xfrm>
              <a:off x="9892700" y="1840694"/>
              <a:ext cx="13749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الدقيقة </a:t>
              </a: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DC3C4D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CBA3084D-DB31-494E-BC57-14A80F1E1542}"/>
              </a:ext>
            </a:extLst>
          </p:cNvPr>
          <p:cNvGrpSpPr/>
          <p:nvPr/>
        </p:nvGrpSpPr>
        <p:grpSpPr>
          <a:xfrm>
            <a:off x="2060638" y="3110822"/>
            <a:ext cx="1457324" cy="806189"/>
            <a:chOff x="9848850" y="1668433"/>
            <a:chExt cx="1457324" cy="806189"/>
          </a:xfrm>
        </p:grpSpPr>
        <p:sp>
          <p:nvSpPr>
            <p:cNvPr id="61" name="فقاعة الكلام: مستطيلة مستديرة الزوايا 60">
              <a:extLst>
                <a:ext uri="{FF2B5EF4-FFF2-40B4-BE49-F238E27FC236}">
                  <a16:creationId xmlns:a16="http://schemas.microsoft.com/office/drawing/2014/main" id="{DD46BBAF-9908-45C8-B2AE-84574E7FA498}"/>
                </a:ext>
              </a:extLst>
            </p:cNvPr>
            <p:cNvSpPr/>
            <p:nvPr/>
          </p:nvSpPr>
          <p:spPr>
            <a:xfrm>
              <a:off x="9848850" y="1668433"/>
              <a:ext cx="1457324" cy="806189"/>
            </a:xfrm>
            <a:custGeom>
              <a:avLst/>
              <a:gdLst>
                <a:gd name="connsiteX0" fmla="*/ 0 w 1457324"/>
                <a:gd name="connsiteY0" fmla="*/ 134368 h 806189"/>
                <a:gd name="connsiteX1" fmla="*/ 134368 w 1457324"/>
                <a:gd name="connsiteY1" fmla="*/ 0 h 806189"/>
                <a:gd name="connsiteX2" fmla="*/ 850106 w 1457324"/>
                <a:gd name="connsiteY2" fmla="*/ 0 h 806189"/>
                <a:gd name="connsiteX3" fmla="*/ 750318 w 1457324"/>
                <a:gd name="connsiteY3" fmla="*/ -163302 h 806189"/>
                <a:gd name="connsiteX4" fmla="*/ 1214437 w 1457324"/>
                <a:gd name="connsiteY4" fmla="*/ 0 h 806189"/>
                <a:gd name="connsiteX5" fmla="*/ 1322956 w 1457324"/>
                <a:gd name="connsiteY5" fmla="*/ 0 h 806189"/>
                <a:gd name="connsiteX6" fmla="*/ 1457324 w 1457324"/>
                <a:gd name="connsiteY6" fmla="*/ 134368 h 806189"/>
                <a:gd name="connsiteX7" fmla="*/ 1457324 w 1457324"/>
                <a:gd name="connsiteY7" fmla="*/ 134365 h 806189"/>
                <a:gd name="connsiteX8" fmla="*/ 1457324 w 1457324"/>
                <a:gd name="connsiteY8" fmla="*/ 134365 h 806189"/>
                <a:gd name="connsiteX9" fmla="*/ 1457324 w 1457324"/>
                <a:gd name="connsiteY9" fmla="*/ 335912 h 806189"/>
                <a:gd name="connsiteX10" fmla="*/ 1457324 w 1457324"/>
                <a:gd name="connsiteY10" fmla="*/ 671821 h 806189"/>
                <a:gd name="connsiteX11" fmla="*/ 1322956 w 1457324"/>
                <a:gd name="connsiteY11" fmla="*/ 806189 h 806189"/>
                <a:gd name="connsiteX12" fmla="*/ 1214437 w 1457324"/>
                <a:gd name="connsiteY12" fmla="*/ 806189 h 806189"/>
                <a:gd name="connsiteX13" fmla="*/ 850106 w 1457324"/>
                <a:gd name="connsiteY13" fmla="*/ 806189 h 806189"/>
                <a:gd name="connsiteX14" fmla="*/ 850106 w 1457324"/>
                <a:gd name="connsiteY14" fmla="*/ 806189 h 806189"/>
                <a:gd name="connsiteX15" fmla="*/ 134368 w 1457324"/>
                <a:gd name="connsiteY15" fmla="*/ 806189 h 806189"/>
                <a:gd name="connsiteX16" fmla="*/ 0 w 1457324"/>
                <a:gd name="connsiteY16" fmla="*/ 671821 h 806189"/>
                <a:gd name="connsiteX17" fmla="*/ 0 w 1457324"/>
                <a:gd name="connsiteY17" fmla="*/ 335912 h 806189"/>
                <a:gd name="connsiteX18" fmla="*/ 0 w 1457324"/>
                <a:gd name="connsiteY18" fmla="*/ 134365 h 806189"/>
                <a:gd name="connsiteX19" fmla="*/ 0 w 1457324"/>
                <a:gd name="connsiteY19" fmla="*/ 134365 h 806189"/>
                <a:gd name="connsiteX20" fmla="*/ 0 w 1457324"/>
                <a:gd name="connsiteY20" fmla="*/ 134368 h 8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7324" h="806189" fill="none" extrusionOk="0">
                  <a:moveTo>
                    <a:pt x="0" y="134368"/>
                  </a:moveTo>
                  <a:cubicBezTo>
                    <a:pt x="-8488" y="64387"/>
                    <a:pt x="57227" y="-1559"/>
                    <a:pt x="134368" y="0"/>
                  </a:cubicBezTo>
                  <a:cubicBezTo>
                    <a:pt x="404960" y="-7146"/>
                    <a:pt x="509932" y="-3786"/>
                    <a:pt x="850106" y="0"/>
                  </a:cubicBezTo>
                  <a:cubicBezTo>
                    <a:pt x="822865" y="-21085"/>
                    <a:pt x="785016" y="-110193"/>
                    <a:pt x="750318" y="-163302"/>
                  </a:cubicBezTo>
                  <a:cubicBezTo>
                    <a:pt x="942503" y="-64699"/>
                    <a:pt x="1043249" y="-21628"/>
                    <a:pt x="1214437" y="0"/>
                  </a:cubicBezTo>
                  <a:cubicBezTo>
                    <a:pt x="1231410" y="6599"/>
                    <a:pt x="1293283" y="3809"/>
                    <a:pt x="1322956" y="0"/>
                  </a:cubicBezTo>
                  <a:cubicBezTo>
                    <a:pt x="1397269" y="5025"/>
                    <a:pt x="1458305" y="59946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64138" y="213274"/>
                    <a:pt x="1462231" y="302932"/>
                    <a:pt x="1457324" y="335912"/>
                  </a:cubicBezTo>
                  <a:cubicBezTo>
                    <a:pt x="1461530" y="413783"/>
                    <a:pt x="1470607" y="589342"/>
                    <a:pt x="1457324" y="671821"/>
                  </a:cubicBezTo>
                  <a:cubicBezTo>
                    <a:pt x="1467740" y="753871"/>
                    <a:pt x="1396836" y="794726"/>
                    <a:pt x="1322956" y="806189"/>
                  </a:cubicBezTo>
                  <a:cubicBezTo>
                    <a:pt x="1296828" y="799744"/>
                    <a:pt x="1256236" y="812767"/>
                    <a:pt x="1214437" y="806189"/>
                  </a:cubicBezTo>
                  <a:cubicBezTo>
                    <a:pt x="1123821" y="803221"/>
                    <a:pt x="1012135" y="816515"/>
                    <a:pt x="850106" y="806189"/>
                  </a:cubicBezTo>
                  <a:lnTo>
                    <a:pt x="850106" y="806189"/>
                  </a:lnTo>
                  <a:cubicBezTo>
                    <a:pt x="771459" y="799556"/>
                    <a:pt x="245639" y="751376"/>
                    <a:pt x="134368" y="806189"/>
                  </a:cubicBezTo>
                  <a:cubicBezTo>
                    <a:pt x="63233" y="810043"/>
                    <a:pt x="-6740" y="745507"/>
                    <a:pt x="0" y="671821"/>
                  </a:cubicBezTo>
                  <a:cubicBezTo>
                    <a:pt x="8888" y="587986"/>
                    <a:pt x="-8524" y="382209"/>
                    <a:pt x="0" y="335912"/>
                  </a:cubicBezTo>
                  <a:cubicBezTo>
                    <a:pt x="11506" y="304160"/>
                    <a:pt x="4087" y="201248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  <a:path w="1457324" h="806189" stroke="0" extrusionOk="0">
                  <a:moveTo>
                    <a:pt x="0" y="134368"/>
                  </a:moveTo>
                  <a:cubicBezTo>
                    <a:pt x="-3817" y="48296"/>
                    <a:pt x="55428" y="6287"/>
                    <a:pt x="134368" y="0"/>
                  </a:cubicBezTo>
                  <a:cubicBezTo>
                    <a:pt x="439171" y="-10864"/>
                    <a:pt x="589233" y="47517"/>
                    <a:pt x="850106" y="0"/>
                  </a:cubicBezTo>
                  <a:cubicBezTo>
                    <a:pt x="814784" y="-61029"/>
                    <a:pt x="776565" y="-144333"/>
                    <a:pt x="750318" y="-163302"/>
                  </a:cubicBezTo>
                  <a:cubicBezTo>
                    <a:pt x="788938" y="-120138"/>
                    <a:pt x="1015937" y="-88558"/>
                    <a:pt x="1214437" y="0"/>
                  </a:cubicBezTo>
                  <a:cubicBezTo>
                    <a:pt x="1257451" y="-3787"/>
                    <a:pt x="1282540" y="-8141"/>
                    <a:pt x="1322956" y="0"/>
                  </a:cubicBezTo>
                  <a:cubicBezTo>
                    <a:pt x="1408163" y="-5901"/>
                    <a:pt x="1465728" y="65800"/>
                    <a:pt x="1457324" y="134368"/>
                  </a:cubicBezTo>
                  <a:lnTo>
                    <a:pt x="1457324" y="134365"/>
                  </a:lnTo>
                  <a:lnTo>
                    <a:pt x="1457324" y="134365"/>
                  </a:lnTo>
                  <a:cubicBezTo>
                    <a:pt x="1448029" y="180421"/>
                    <a:pt x="1470194" y="307716"/>
                    <a:pt x="1457324" y="335912"/>
                  </a:cubicBezTo>
                  <a:cubicBezTo>
                    <a:pt x="1448554" y="485124"/>
                    <a:pt x="1481828" y="516720"/>
                    <a:pt x="1457324" y="671821"/>
                  </a:cubicBezTo>
                  <a:cubicBezTo>
                    <a:pt x="1453156" y="747077"/>
                    <a:pt x="1405529" y="810078"/>
                    <a:pt x="1322956" y="806189"/>
                  </a:cubicBezTo>
                  <a:cubicBezTo>
                    <a:pt x="1286614" y="814183"/>
                    <a:pt x="1257111" y="815555"/>
                    <a:pt x="1214437" y="806189"/>
                  </a:cubicBezTo>
                  <a:cubicBezTo>
                    <a:pt x="1045992" y="811910"/>
                    <a:pt x="994139" y="802505"/>
                    <a:pt x="850106" y="806189"/>
                  </a:cubicBezTo>
                  <a:lnTo>
                    <a:pt x="850106" y="806189"/>
                  </a:lnTo>
                  <a:cubicBezTo>
                    <a:pt x="730610" y="863769"/>
                    <a:pt x="482839" y="837851"/>
                    <a:pt x="134368" y="806189"/>
                  </a:cubicBezTo>
                  <a:cubicBezTo>
                    <a:pt x="49200" y="798379"/>
                    <a:pt x="395" y="744766"/>
                    <a:pt x="0" y="671821"/>
                  </a:cubicBezTo>
                  <a:cubicBezTo>
                    <a:pt x="22142" y="530794"/>
                    <a:pt x="10472" y="488267"/>
                    <a:pt x="0" y="335912"/>
                  </a:cubicBezTo>
                  <a:cubicBezTo>
                    <a:pt x="210" y="271802"/>
                    <a:pt x="-16793" y="190327"/>
                    <a:pt x="0" y="134365"/>
                  </a:cubicBezTo>
                  <a:lnTo>
                    <a:pt x="0" y="134365"/>
                  </a:lnTo>
                  <a:lnTo>
                    <a:pt x="0" y="1343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955030846">
                    <a:prstGeom prst="wedgeRoundRectCallout">
                      <a:avLst>
                        <a:gd name="adj1" fmla="val 1486"/>
                        <a:gd name="adj2" fmla="val -7025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339BBB66-35FD-4664-8743-74BA6C178485}"/>
                </a:ext>
              </a:extLst>
            </p:cNvPr>
            <p:cNvSpPr txBox="1"/>
            <p:nvPr/>
          </p:nvSpPr>
          <p:spPr>
            <a:xfrm>
              <a:off x="9892700" y="1840694"/>
              <a:ext cx="13749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3C4D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الساعة </a:t>
              </a: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DC3C4D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7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651939" y="387469"/>
            <a:ext cx="1277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التهيئة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0FD69A-01FD-4AF7-AF96-8DAD2B3EE4F0}"/>
              </a:ext>
            </a:extLst>
          </p:cNvPr>
          <p:cNvSpPr txBox="1"/>
          <p:nvPr/>
        </p:nvSpPr>
        <p:spPr>
          <a:xfrm>
            <a:off x="7705724" y="972244"/>
            <a:ext cx="27174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أعد ، ثم أكتب المجموع :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EAA265A-0DA0-4201-8638-6E3C73E55241}"/>
              </a:ext>
            </a:extLst>
          </p:cNvPr>
          <p:cNvSpPr/>
          <p:nvPr/>
        </p:nvSpPr>
        <p:spPr>
          <a:xfrm>
            <a:off x="11007260" y="1604958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A2CFBEF-AC58-4678-BC50-FCA9EF15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2008">
            <a:off x="9576322" y="1674673"/>
            <a:ext cx="1155255" cy="525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414C9B6-9C66-4DA4-97C6-BDD8D0F44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2008">
            <a:off x="8181991" y="1696561"/>
            <a:ext cx="1155255" cy="525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CAC1D8E-CE6D-4F80-8412-EFCDA89B9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42008">
            <a:off x="6743706" y="1696214"/>
            <a:ext cx="1152089" cy="525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02BEE94-13C7-4B0C-A392-034C2466B1D4}"/>
              </a:ext>
            </a:extLst>
          </p:cNvPr>
          <p:cNvSpPr txBox="1"/>
          <p:nvPr/>
        </p:nvSpPr>
        <p:spPr>
          <a:xfrm>
            <a:off x="952182" y="2540178"/>
            <a:ext cx="9696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 ، ........... ، ............ ، ........... ، ........... = ............ ريالاً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7E4673F-E14C-4738-B88C-3C5CA700E681}"/>
              </a:ext>
            </a:extLst>
          </p:cNvPr>
          <p:cNvSpPr txBox="1"/>
          <p:nvPr/>
        </p:nvSpPr>
        <p:spPr>
          <a:xfrm>
            <a:off x="7533012" y="3406484"/>
            <a:ext cx="3396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أعد </a:t>
            </a: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قفزياً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خمسات ، و أملأ الفراغ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BDE2FBB-F7E1-4AAC-A4B2-342112AEF158}"/>
              </a:ext>
            </a:extLst>
          </p:cNvPr>
          <p:cNvSpPr/>
          <p:nvPr/>
        </p:nvSpPr>
        <p:spPr>
          <a:xfrm>
            <a:off x="11007260" y="3348034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B054BEC-C2FD-4DAB-B963-69DB9F735AFD}"/>
              </a:ext>
            </a:extLst>
          </p:cNvPr>
          <p:cNvSpPr txBox="1"/>
          <p:nvPr/>
        </p:nvSpPr>
        <p:spPr>
          <a:xfrm>
            <a:off x="2675874" y="4014168"/>
            <a:ext cx="7962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 ، 10 ، 15 ، ......... ، 25 ، ......... ، 35 ، .......... ،............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B30151D8-E2ED-4AC7-A434-C4C81712D3C4}"/>
              </a:ext>
            </a:extLst>
          </p:cNvPr>
          <p:cNvSpPr/>
          <p:nvPr/>
        </p:nvSpPr>
        <p:spPr>
          <a:xfrm>
            <a:off x="11007260" y="4616379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F66AB5B-49B1-4315-82DD-C4E3485F4C1E}"/>
              </a:ext>
            </a:extLst>
          </p:cNvPr>
          <p:cNvSpPr txBox="1"/>
          <p:nvPr/>
        </p:nvSpPr>
        <p:spPr>
          <a:xfrm>
            <a:off x="7339867" y="4662705"/>
            <a:ext cx="3589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أعد </a:t>
            </a: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قفزياً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عشرات ، و أملاً الفراغ :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EBDA0AC-7EE3-4568-B3DF-0B32336AD5C6}"/>
              </a:ext>
            </a:extLst>
          </p:cNvPr>
          <p:cNvSpPr txBox="1"/>
          <p:nvPr/>
        </p:nvSpPr>
        <p:spPr>
          <a:xfrm>
            <a:off x="2685732" y="5282514"/>
            <a:ext cx="7962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، 20 ، ...... ، ........ ، 50 ، .......... ، .............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B3A4CCE-0B32-409B-BF83-7AF923F6A879}"/>
              </a:ext>
            </a:extLst>
          </p:cNvPr>
          <p:cNvSpPr/>
          <p:nvPr/>
        </p:nvSpPr>
        <p:spPr>
          <a:xfrm>
            <a:off x="9532825" y="2299829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10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B9F21AEB-4C8E-47B9-ADCB-98177676A816}"/>
              </a:ext>
            </a:extLst>
          </p:cNvPr>
          <p:cNvSpPr/>
          <p:nvPr/>
        </p:nvSpPr>
        <p:spPr>
          <a:xfrm>
            <a:off x="8170770" y="2281435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20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298533C8-CBEB-4035-AD8F-0E021BB0561A}"/>
              </a:ext>
            </a:extLst>
          </p:cNvPr>
          <p:cNvSpPr/>
          <p:nvPr/>
        </p:nvSpPr>
        <p:spPr>
          <a:xfrm>
            <a:off x="6830769" y="2320284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25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EBC097A-D1F4-4270-84B1-9ED340D11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01" y="1561685"/>
            <a:ext cx="765582" cy="765582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1F0313BF-8F08-4E5C-B2F7-30EDD4456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32" y="1604958"/>
            <a:ext cx="765582" cy="765582"/>
          </a:xfrm>
          <a:prstGeom prst="rect">
            <a:avLst/>
          </a:prstGeom>
        </p:spPr>
      </p:pic>
      <p:sp>
        <p:nvSpPr>
          <p:cNvPr id="42" name="مستطيل 41">
            <a:extLst>
              <a:ext uri="{FF2B5EF4-FFF2-40B4-BE49-F238E27FC236}">
                <a16:creationId xmlns:a16="http://schemas.microsoft.com/office/drawing/2014/main" id="{63510601-EBAB-4633-8F88-24AFCAD2D1AC}"/>
              </a:ext>
            </a:extLst>
          </p:cNvPr>
          <p:cNvSpPr/>
          <p:nvPr/>
        </p:nvSpPr>
        <p:spPr>
          <a:xfrm>
            <a:off x="5314147" y="2299829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26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74468692-D0AA-45BF-BBF3-33C642896CD9}"/>
              </a:ext>
            </a:extLst>
          </p:cNvPr>
          <p:cNvSpPr/>
          <p:nvPr/>
        </p:nvSpPr>
        <p:spPr>
          <a:xfrm>
            <a:off x="4070044" y="2304755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27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A1192807-281A-4DAD-9857-00A84B4CA6B6}"/>
              </a:ext>
            </a:extLst>
          </p:cNvPr>
          <p:cNvSpPr/>
          <p:nvPr/>
        </p:nvSpPr>
        <p:spPr>
          <a:xfrm>
            <a:off x="2293656" y="2316017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27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CEE07A48-F968-4A30-A2B2-745DC50131AD}"/>
              </a:ext>
            </a:extLst>
          </p:cNvPr>
          <p:cNvSpPr/>
          <p:nvPr/>
        </p:nvSpPr>
        <p:spPr>
          <a:xfrm>
            <a:off x="7802498" y="3799192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20</a:t>
            </a: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E1A77733-B11C-476A-B947-54E2611A6C23}"/>
              </a:ext>
            </a:extLst>
          </p:cNvPr>
          <p:cNvSpPr/>
          <p:nvPr/>
        </p:nvSpPr>
        <p:spPr>
          <a:xfrm>
            <a:off x="6096000" y="3791037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30</a:t>
            </a: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A2DFCDE2-A222-4893-B77C-408A021A2276}"/>
              </a:ext>
            </a:extLst>
          </p:cNvPr>
          <p:cNvSpPr/>
          <p:nvPr/>
        </p:nvSpPr>
        <p:spPr>
          <a:xfrm>
            <a:off x="4264019" y="3791037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40</a:t>
            </a: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F3F73163-088B-4DD6-81E5-F75C90FF7048}"/>
              </a:ext>
            </a:extLst>
          </p:cNvPr>
          <p:cNvSpPr/>
          <p:nvPr/>
        </p:nvSpPr>
        <p:spPr>
          <a:xfrm>
            <a:off x="2961047" y="3823479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45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5495D928-6CFE-4A0C-977A-28E344746ACC}"/>
              </a:ext>
            </a:extLst>
          </p:cNvPr>
          <p:cNvSpPr/>
          <p:nvPr/>
        </p:nvSpPr>
        <p:spPr>
          <a:xfrm>
            <a:off x="8542543" y="5046940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30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10BE799D-BC27-46D7-B4F7-39CBAC122BE8}"/>
              </a:ext>
            </a:extLst>
          </p:cNvPr>
          <p:cNvSpPr/>
          <p:nvPr/>
        </p:nvSpPr>
        <p:spPr>
          <a:xfrm>
            <a:off x="7509080" y="5035678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40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8CACE160-EDD4-438B-BE95-9A6BDC30CC61}"/>
              </a:ext>
            </a:extLst>
          </p:cNvPr>
          <p:cNvSpPr/>
          <p:nvPr/>
        </p:nvSpPr>
        <p:spPr>
          <a:xfrm>
            <a:off x="5758338" y="5059198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60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20FD3681-51C2-4E48-9ED5-686F00473B57}"/>
              </a:ext>
            </a:extLst>
          </p:cNvPr>
          <p:cNvSpPr/>
          <p:nvPr/>
        </p:nvSpPr>
        <p:spPr>
          <a:xfrm>
            <a:off x="4286193" y="5046940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2098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651939" y="387469"/>
            <a:ext cx="1277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التهيئة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0FD69A-01FD-4AF7-AF96-8DAD2B3EE4F0}"/>
              </a:ext>
            </a:extLst>
          </p:cNvPr>
          <p:cNvSpPr txBox="1"/>
          <p:nvPr/>
        </p:nvSpPr>
        <p:spPr>
          <a:xfrm>
            <a:off x="3286941" y="1068469"/>
            <a:ext cx="60226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1D7151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أضع دائرة حول ثلاثة أشياء في الصورة تخبرني عن الزمن :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EAA265A-0DA0-4201-8638-6E3C73E55241}"/>
              </a:ext>
            </a:extLst>
          </p:cNvPr>
          <p:cNvSpPr/>
          <p:nvPr/>
        </p:nvSpPr>
        <p:spPr>
          <a:xfrm>
            <a:off x="9374254" y="1061905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ACC2C74-F081-400B-B35D-9EA27BB42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445" y="1591689"/>
            <a:ext cx="4129088" cy="475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C1DCFF80-F660-45A0-9627-1CF7AA96A166}"/>
              </a:ext>
            </a:extLst>
          </p:cNvPr>
          <p:cNvSpPr/>
          <p:nvPr/>
        </p:nvSpPr>
        <p:spPr>
          <a:xfrm>
            <a:off x="7820025" y="2133600"/>
            <a:ext cx="1207508" cy="1295400"/>
          </a:xfrm>
          <a:prstGeom prst="ellipse">
            <a:avLst/>
          </a:prstGeom>
          <a:noFill/>
          <a:ln w="38100">
            <a:solidFill>
              <a:srgbClr val="DC3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8939458B-5935-4BFE-8B77-ACC825E90688}"/>
              </a:ext>
            </a:extLst>
          </p:cNvPr>
          <p:cNvSpPr/>
          <p:nvPr/>
        </p:nvSpPr>
        <p:spPr>
          <a:xfrm>
            <a:off x="7820025" y="3495675"/>
            <a:ext cx="647700" cy="619125"/>
          </a:xfrm>
          <a:prstGeom prst="ellipse">
            <a:avLst/>
          </a:prstGeom>
          <a:noFill/>
          <a:ln w="38100">
            <a:solidFill>
              <a:srgbClr val="DC3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494D3723-284D-42AC-B533-8A26E243EFEE}"/>
              </a:ext>
            </a:extLst>
          </p:cNvPr>
          <p:cNvSpPr/>
          <p:nvPr/>
        </p:nvSpPr>
        <p:spPr>
          <a:xfrm>
            <a:off x="4917495" y="2426492"/>
            <a:ext cx="859469" cy="804865"/>
          </a:xfrm>
          <a:prstGeom prst="ellipse">
            <a:avLst/>
          </a:prstGeom>
          <a:noFill/>
          <a:ln w="38100">
            <a:solidFill>
              <a:srgbClr val="DC3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79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</TotalTime>
  <Words>149</Words>
  <Application>Microsoft Office PowerPoint</Application>
  <PresentationFormat>شاشة عريضة</PresentationFormat>
  <Paragraphs>50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7</cp:revision>
  <dcterms:created xsi:type="dcterms:W3CDTF">2022-01-28T19:36:39Z</dcterms:created>
  <dcterms:modified xsi:type="dcterms:W3CDTF">2023-01-17T19:46:49Z</dcterms:modified>
</cp:coreProperties>
</file>