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71" r:id="rId3"/>
    <p:sldId id="272" r:id="rId4"/>
    <p:sldId id="263" r:id="rId5"/>
    <p:sldId id="264" r:id="rId6"/>
    <p:sldId id="265" r:id="rId7"/>
    <p:sldId id="266" r:id="rId8"/>
    <p:sldId id="274" r:id="rId9"/>
    <p:sldId id="268" r:id="rId10"/>
    <p:sldId id="269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1B7D85-546D-476C-BDEF-A3B85AC17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FD34E6-DC72-40B3-A818-623B6D527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F2626C-E661-45CE-8B52-A1AD6E19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9BA-073F-4808-80A4-58D6DB1D76F0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104D12-0AAE-40B2-8E31-DC8E6558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5F04A-A7EF-4000-AAE1-AFF76381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05F7-7D29-4F28-8F71-4C90EB5D00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673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07A65C-CE82-4A32-AF8D-27B7D153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00FCF4F-F704-4B8D-B0D7-67D99D989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F99DB-64E5-40EA-B428-ABB6D1D4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9BA-073F-4808-80A4-58D6DB1D76F0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0C49BE-C067-440C-B6B4-4D6A4B2A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A1E2AC-73CB-4946-8AE0-C69AF45D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05F7-7D29-4F28-8F71-4C90EB5D00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338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BA2170C-E0B5-4608-8A27-9B849DD0D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94B9D8-9F7A-4555-BFF1-8D655E60F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E3D8D9-A8C5-47FC-838E-4A5AA566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9BA-073F-4808-80A4-58D6DB1D76F0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08F990-3A87-4909-B140-D7361F4E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9E0552-1491-476D-8E8B-9878B909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05F7-7D29-4F28-8F71-4C90EB5D00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19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423B1F-B508-45E1-977C-0DC59DF6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8D8DE3F-BEDC-45DE-B12B-C8AF83920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2F6866-3496-4C26-904E-65C7E114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9BA-073F-4808-80A4-58D6DB1D76F0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8FC86B-8559-43CA-B6C9-6AA4288C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E0F6A7-49D9-4200-AF15-2A54204B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05F7-7D29-4F28-8F71-4C90EB5D00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438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C75AC2-F522-44D7-93B4-68CEED4B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B66DD41-2499-47CE-B539-35B416FED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599894-0A6A-47F7-9C2B-5EED50E7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9BA-073F-4808-80A4-58D6DB1D76F0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DF007B-073C-4516-AFE4-EC2EEAD5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B82874-3797-4F88-8C0F-19B8AE13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05F7-7D29-4F28-8F71-4C90EB5D00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58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A9C6FC-9BBD-4C76-A1EA-50C40AF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1CE57D-412A-43A0-9631-4078D93CC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70CAB00-CD4F-416F-927C-6B5EF5836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CF296DC-5B3E-4D85-8FF6-CC5E20F3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9BA-073F-4808-80A4-58D6DB1D76F0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CD206D-2389-4667-9871-F398F683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7EB5644-DFFC-48F5-9787-103B8842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05F7-7D29-4F28-8F71-4C90EB5D00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40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E2B7CB-6065-4D46-BE8D-7F823948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4AE876-383B-4798-9746-F77D1F37E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CB5211F-E1A9-411F-B24B-17CF4295F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0F9A535-480B-48DB-A63D-95CCE2DA8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6E9FF4D-59D7-4DBD-AA29-1166FE613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21BACCB-0A6B-49E0-9F5E-6597C708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9BA-073F-4808-80A4-58D6DB1D76F0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DD4D765-22F4-4732-BF29-84A8595A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DCBEFEB-34B8-489B-8FA6-7A919224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05F7-7D29-4F28-8F71-4C90EB5D00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11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28EAE2-B31A-4557-8128-4EE838B2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D9F2EBC-10B5-492F-A8F9-7098528B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9BA-073F-4808-80A4-58D6DB1D76F0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1470C12-25C0-4D4B-A608-0434A80A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89AED84-D63D-4CE8-A720-2F3C1396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05F7-7D29-4F28-8F71-4C90EB5D00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77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5DE1471-FF94-4314-9E46-C0F913E3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9BA-073F-4808-80A4-58D6DB1D76F0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5C689DA-1D66-4F73-B4D5-1D57EEB0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BD0007D-77E1-42FA-9EAE-65304C09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05F7-7D29-4F28-8F71-4C90EB5D00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76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DC52A3-5D8C-41EA-BAE5-97045327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2E1AA4-6F76-4AA6-A400-5E2A5249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171F519-F708-4983-84C2-59CC128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CEE7B61-D1B3-4D09-83CB-CD435EB9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9BA-073F-4808-80A4-58D6DB1D76F0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1D23667-67F1-45BE-9174-A343CED0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EF1709-94CE-45EE-ABFD-5B81A88D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05F7-7D29-4F28-8F71-4C90EB5D00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19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6D81FE-2649-402D-83B8-FDE811A1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C979F8D-6511-4EA6-8EC2-78714B7B0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9B5C06-1290-4C85-A934-F1AD6158B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20E6C9-2ADE-4082-918F-18FAAE7C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9BA-073F-4808-80A4-58D6DB1D76F0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C561048-6A82-4F1C-85C0-242F7A5E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7B1BA3A-AD9F-4CF4-90BF-02C413F2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05F7-7D29-4F28-8F71-4C90EB5D00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520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0A736F-CF11-4529-839A-BEA8F025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70E69F4-87D3-484D-83C8-F5969A2D0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9CC527-F917-4648-8112-C2531A630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69BA-073F-4808-80A4-58D6DB1D76F0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11C406-FE5A-42AF-B3D3-FAE46EFCF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5B8767-EB0C-4DFD-8FD1-FDB04D391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05F7-7D29-4F28-8F71-4C90EB5D00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22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E4109CA-6D24-4238-9B15-1C8492002AE6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DFFC87B-4450-4B87-9438-BE678E287C65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4" y="2087624"/>
            <a:ext cx="2129158" cy="170332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90C282-291D-4E5A-B4E0-0782EC3ED364}"/>
              </a:ext>
            </a:extLst>
          </p:cNvPr>
          <p:cNvSpPr txBox="1"/>
          <p:nvPr/>
        </p:nvSpPr>
        <p:spPr>
          <a:xfrm>
            <a:off x="7220574" y="1898639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69A0D1-1D41-4279-8020-B5B7A113FA3A}"/>
              </a:ext>
            </a:extLst>
          </p:cNvPr>
          <p:cNvSpPr txBox="1"/>
          <p:nvPr/>
        </p:nvSpPr>
        <p:spPr>
          <a:xfrm>
            <a:off x="4862313" y="484161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48351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0FB4D02-AD72-43F9-A6A5-F2318CE718AA}"/>
              </a:ext>
            </a:extLst>
          </p:cNvPr>
          <p:cNvSpPr txBox="1"/>
          <p:nvPr/>
        </p:nvSpPr>
        <p:spPr>
          <a:xfrm>
            <a:off x="9834282" y="785963"/>
            <a:ext cx="945217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تقويم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5C442E5-0C2A-48FB-BD19-A5A8192F0DC1}"/>
              </a:ext>
            </a:extLst>
          </p:cNvPr>
          <p:cNvSpPr txBox="1"/>
          <p:nvPr/>
        </p:nvSpPr>
        <p:spPr>
          <a:xfrm>
            <a:off x="9502588" y="785963"/>
            <a:ext cx="1276911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</a:t>
            </a:r>
          </a:p>
        </p:txBody>
      </p:sp>
      <p:pic>
        <p:nvPicPr>
          <p:cNvPr id="9" name="صورة 8" descr="صورة تحتوي على نص, إلكترونيات, كمبيوتر, كمبيوتر محمول&#10;&#10;تم إنشاء الوصف تلقائياً">
            <a:extLst>
              <a:ext uri="{FF2B5EF4-FFF2-40B4-BE49-F238E27FC236}">
                <a16:creationId xmlns:a16="http://schemas.microsoft.com/office/drawing/2014/main" id="{A54BB434-0106-421A-A749-905402628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67" y="1203913"/>
            <a:ext cx="8370784" cy="470856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9F60ED35-BF62-4D9B-9F25-420612892375}"/>
              </a:ext>
            </a:extLst>
          </p:cNvPr>
          <p:cNvSpPr/>
          <p:nvPr/>
        </p:nvSpPr>
        <p:spPr>
          <a:xfrm>
            <a:off x="3801554" y="1883502"/>
            <a:ext cx="4887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في المنصة</a:t>
            </a:r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7986B50-1030-47CA-999C-17CF8556E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6" y="2097531"/>
            <a:ext cx="3440220" cy="32896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FCC8D45-027B-4A48-9CA1-82604E83B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8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B77F5A2-D3B1-40D5-82A0-7D6A41371F46}"/>
              </a:ext>
            </a:extLst>
          </p:cNvPr>
          <p:cNvSpPr txBox="1"/>
          <p:nvPr/>
        </p:nvSpPr>
        <p:spPr>
          <a:xfrm>
            <a:off x="4616957" y="6772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9442710-FE56-4F04-A172-D934D3BE7E80}"/>
              </a:ext>
            </a:extLst>
          </p:cNvPr>
          <p:cNvSpPr/>
          <p:nvPr/>
        </p:nvSpPr>
        <p:spPr>
          <a:xfrm>
            <a:off x="728662" y="575299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B4EC9DA-775A-4A6F-A0FC-3104F029F813}"/>
              </a:ext>
            </a:extLst>
          </p:cNvPr>
          <p:cNvSpPr txBox="1"/>
          <p:nvPr/>
        </p:nvSpPr>
        <p:spPr>
          <a:xfrm>
            <a:off x="8510381" y="785173"/>
            <a:ext cx="2396890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مراجعة ما سبق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5F3C8FE-3CD6-4D81-8FEC-D56AD2454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D8AA1CE-76BD-441E-8BF0-B7AB029A28F5}"/>
              </a:ext>
            </a:extLst>
          </p:cNvPr>
          <p:cNvSpPr txBox="1"/>
          <p:nvPr/>
        </p:nvSpPr>
        <p:spPr>
          <a:xfrm>
            <a:off x="9496899" y="3130601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46BB18D-AE9B-4EB9-95BB-F552A7B03C5F}"/>
              </a:ext>
            </a:extLst>
          </p:cNvPr>
          <p:cNvSpPr txBox="1"/>
          <p:nvPr/>
        </p:nvSpPr>
        <p:spPr>
          <a:xfrm>
            <a:off x="8289184" y="3127715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F8B1920-CBE7-4A60-9CBF-4BDD4DB47EC8}"/>
              </a:ext>
            </a:extLst>
          </p:cNvPr>
          <p:cNvSpPr txBox="1"/>
          <p:nvPr/>
        </p:nvSpPr>
        <p:spPr>
          <a:xfrm>
            <a:off x="7292742" y="3131545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E0637B0-A8B8-45AC-A7F9-6448EC55A4C3}"/>
              </a:ext>
            </a:extLst>
          </p:cNvPr>
          <p:cNvSpPr txBox="1"/>
          <p:nvPr/>
        </p:nvSpPr>
        <p:spPr>
          <a:xfrm>
            <a:off x="6380736" y="3117179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436AC7D-BE32-4323-8A6B-1BD2558743EE}"/>
              </a:ext>
            </a:extLst>
          </p:cNvPr>
          <p:cNvSpPr txBox="1"/>
          <p:nvPr/>
        </p:nvSpPr>
        <p:spPr>
          <a:xfrm>
            <a:off x="5458568" y="3150849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F3CEEA3-E14D-46EC-A555-742CDBD1A3CE}"/>
              </a:ext>
            </a:extLst>
          </p:cNvPr>
          <p:cNvSpPr txBox="1"/>
          <p:nvPr/>
        </p:nvSpPr>
        <p:spPr>
          <a:xfrm>
            <a:off x="4293599" y="3127715"/>
            <a:ext cx="10282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927DC59-A547-4D40-AD75-EFB5C0F2D374}"/>
              </a:ext>
            </a:extLst>
          </p:cNvPr>
          <p:cNvSpPr txBox="1"/>
          <p:nvPr/>
        </p:nvSpPr>
        <p:spPr>
          <a:xfrm>
            <a:off x="9225130" y="5381902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795F0B9-1AE9-4449-A828-BEE50FC73505}"/>
              </a:ext>
            </a:extLst>
          </p:cNvPr>
          <p:cNvSpPr txBox="1"/>
          <p:nvPr/>
        </p:nvSpPr>
        <p:spPr>
          <a:xfrm>
            <a:off x="7876051" y="5381140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52C8D3E-1712-4F3D-AB8C-F5D89514C826}"/>
              </a:ext>
            </a:extLst>
          </p:cNvPr>
          <p:cNvSpPr txBox="1"/>
          <p:nvPr/>
        </p:nvSpPr>
        <p:spPr>
          <a:xfrm>
            <a:off x="6914674" y="5360478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D5B97E51-F7CE-4292-9EA3-4560AFCF3AEF}"/>
              </a:ext>
            </a:extLst>
          </p:cNvPr>
          <p:cNvSpPr txBox="1"/>
          <p:nvPr/>
        </p:nvSpPr>
        <p:spPr>
          <a:xfrm>
            <a:off x="5847535" y="5360478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62</a:t>
            </a:r>
          </a:p>
        </p:txBody>
      </p:sp>
      <p:pic>
        <p:nvPicPr>
          <p:cNvPr id="37" name="صورة 3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EE04CD3-110D-4364-A1E1-41CA9C90A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5784">
            <a:off x="8740859" y="4393564"/>
            <a:ext cx="1687847" cy="692617"/>
          </a:xfrm>
          <a:prstGeom prst="rect">
            <a:avLst/>
          </a:prstGeom>
        </p:spPr>
      </p:pic>
      <p:pic>
        <p:nvPicPr>
          <p:cNvPr id="38" name="صورة 3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E2229CE-0E7B-4895-B05E-6779A912C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5784">
            <a:off x="8958360" y="2090278"/>
            <a:ext cx="1687847" cy="692617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D703C6E5-2491-430A-A915-9D772D878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86210">
            <a:off x="8120708" y="2081394"/>
            <a:ext cx="1521586" cy="724817"/>
          </a:xfrm>
          <a:prstGeom prst="rect">
            <a:avLst/>
          </a:prstGeom>
        </p:spPr>
      </p:pic>
      <p:pic>
        <p:nvPicPr>
          <p:cNvPr id="40" name="صورة 39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EE1F801-394B-4523-88A6-BB5C25D4C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7389311" y="2114820"/>
            <a:ext cx="1439598" cy="662201"/>
          </a:xfrm>
          <a:prstGeom prst="rect">
            <a:avLst/>
          </a:prstGeom>
        </p:spPr>
      </p:pic>
      <p:pic>
        <p:nvPicPr>
          <p:cNvPr id="41" name="صورة 40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65386C2E-A50D-4F02-8628-A0902BEE8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6507378" y="2087487"/>
            <a:ext cx="1439598" cy="662201"/>
          </a:xfrm>
          <a:prstGeom prst="rect">
            <a:avLst/>
          </a:prstGeom>
        </p:spPr>
      </p:pic>
      <p:pic>
        <p:nvPicPr>
          <p:cNvPr id="42" name="صورة 41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B95F7ECB-297A-4C7F-BA33-BBA3573DE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5699809" y="2062604"/>
            <a:ext cx="1439598" cy="662201"/>
          </a:xfrm>
          <a:prstGeom prst="rect">
            <a:avLst/>
          </a:prstGeom>
        </p:spPr>
      </p:pic>
      <p:pic>
        <p:nvPicPr>
          <p:cNvPr id="43" name="صورة 4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A14D5DE-09E3-4FAB-AFEE-28B4D892D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54" y="2030860"/>
            <a:ext cx="785323" cy="785323"/>
          </a:xfrm>
          <a:prstGeom prst="rect">
            <a:avLst/>
          </a:prstGeom>
        </p:spPr>
      </p:pic>
      <p:pic>
        <p:nvPicPr>
          <p:cNvPr id="44" name="صورة 43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33D41D70-C01E-4C24-AA11-BA95DFE72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8098826" y="4419307"/>
            <a:ext cx="1439598" cy="662201"/>
          </a:xfrm>
          <a:prstGeom prst="rect">
            <a:avLst/>
          </a:prstGeom>
        </p:spPr>
      </p:pic>
      <p:pic>
        <p:nvPicPr>
          <p:cNvPr id="45" name="صورة 44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F7D1D54A-4C11-4AA8-9E9A-723EA0CEE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7238823" y="4398551"/>
            <a:ext cx="1439598" cy="662201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322C984A-4C6B-44C4-8325-916D614496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312" y="4415137"/>
            <a:ext cx="751122" cy="751122"/>
          </a:xfrm>
          <a:prstGeom prst="rect">
            <a:avLst/>
          </a:prstGeom>
        </p:spPr>
      </p:pic>
      <p:pic>
        <p:nvPicPr>
          <p:cNvPr id="47" name="صورة 4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8E51FDB-2AEA-40DA-9C1F-863804948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89" y="1109660"/>
            <a:ext cx="2267820" cy="2267820"/>
          </a:xfrm>
          <a:prstGeom prst="rect">
            <a:avLst/>
          </a:prstGeom>
        </p:spPr>
      </p:pic>
      <p:pic>
        <p:nvPicPr>
          <p:cNvPr id="48" name="صورة 47" descr="صورة تحتوي على دب, دمية محشوة, بني, جالس&#10;&#10;تم إنشاء الوصف تلقائياً">
            <a:extLst>
              <a:ext uri="{FF2B5EF4-FFF2-40B4-BE49-F238E27FC236}">
                <a16:creationId xmlns:a16="http://schemas.microsoft.com/office/drawing/2014/main" id="{94A0EC05-F07C-4241-9E79-65A2BB0CAA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2" y="3750526"/>
            <a:ext cx="2033857" cy="2033857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865DACEE-5AA6-409F-9106-923FBCCFE5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53" y="2728512"/>
            <a:ext cx="1239890" cy="1239890"/>
          </a:xfrm>
          <a:prstGeom prst="rect">
            <a:avLst/>
          </a:prstGeom>
        </p:spPr>
      </p:pic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6D314D0-B766-48F2-B221-1F19D549275D}"/>
              </a:ext>
            </a:extLst>
          </p:cNvPr>
          <p:cNvSpPr txBox="1"/>
          <p:nvPr/>
        </p:nvSpPr>
        <p:spPr>
          <a:xfrm>
            <a:off x="1378770" y="3113246"/>
            <a:ext cx="9673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76</a:t>
            </a:r>
            <a:endParaRPr kumimoji="0" lang="ar-SA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EC597C4E-B8DC-40E2-A46A-AF7BB1E466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08" y="4729359"/>
            <a:ext cx="1239890" cy="1239890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D875848-3610-4151-9C61-3E1B9A500729}"/>
              </a:ext>
            </a:extLst>
          </p:cNvPr>
          <p:cNvSpPr txBox="1"/>
          <p:nvPr/>
        </p:nvSpPr>
        <p:spPr>
          <a:xfrm>
            <a:off x="1225750" y="5107679"/>
            <a:ext cx="9673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2BDE6E1-A6EB-4203-B5AC-7634D4950DBF}"/>
              </a:ext>
            </a:extLst>
          </p:cNvPr>
          <p:cNvSpPr txBox="1"/>
          <p:nvPr/>
        </p:nvSpPr>
        <p:spPr>
          <a:xfrm>
            <a:off x="3298220" y="962410"/>
            <a:ext cx="49664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أستعمل النقود . أعد ثم أكتب السعر في البطاقة  :</a:t>
            </a:r>
          </a:p>
        </p:txBody>
      </p:sp>
    </p:spTree>
    <p:extLst>
      <p:ext uri="{BB962C8B-B14F-4D97-AF65-F5344CB8AC3E}">
        <p14:creationId xmlns:p14="http://schemas.microsoft.com/office/powerpoint/2010/main" val="306510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D91758D-899A-49A7-9ACE-9EAB16531B8E}"/>
              </a:ext>
            </a:extLst>
          </p:cNvPr>
          <p:cNvSpPr txBox="1"/>
          <p:nvPr/>
        </p:nvSpPr>
        <p:spPr>
          <a:xfrm>
            <a:off x="8791575" y="1060179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A5906D4-9755-4FB2-AB8F-E56A79ACB3A1}"/>
              </a:ext>
            </a:extLst>
          </p:cNvPr>
          <p:cNvSpPr txBox="1"/>
          <p:nvPr/>
        </p:nvSpPr>
        <p:spPr>
          <a:xfrm>
            <a:off x="4752975" y="1260233"/>
            <a:ext cx="30667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النقود 100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14D5E51-BACA-4873-BBC4-05622BE2DF56}"/>
              </a:ext>
            </a:extLst>
          </p:cNvPr>
          <p:cNvSpPr txBox="1"/>
          <p:nvPr/>
        </p:nvSpPr>
        <p:spPr>
          <a:xfrm>
            <a:off x="8939037" y="2462146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فكرة الدرس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6AC1545-55C0-4639-B24B-621FA365A373}"/>
              </a:ext>
            </a:extLst>
          </p:cNvPr>
          <p:cNvSpPr txBox="1"/>
          <p:nvPr/>
        </p:nvSpPr>
        <p:spPr>
          <a:xfrm>
            <a:off x="2857500" y="3247975"/>
            <a:ext cx="67497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أستعمل أوراقاً نقدية مختلفة القيمة ؛ لأكون 100 ريال 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9D6DB24-617B-4FC7-A851-4DF1CD761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2A77CF8-A1E8-41B9-8E1F-7E4412DDC66A}"/>
              </a:ext>
            </a:extLst>
          </p:cNvPr>
          <p:cNvSpPr txBox="1"/>
          <p:nvPr/>
        </p:nvSpPr>
        <p:spPr>
          <a:xfrm>
            <a:off x="8939037" y="4265222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المفردات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A275CA3-F4A7-4769-9CF4-F0BB8CCDF7C2}"/>
              </a:ext>
            </a:extLst>
          </p:cNvPr>
          <p:cNvSpPr txBox="1"/>
          <p:nvPr/>
        </p:nvSpPr>
        <p:spPr>
          <a:xfrm>
            <a:off x="7400750" y="4769618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100 ريال </a:t>
            </a:r>
          </a:p>
        </p:txBody>
      </p:sp>
    </p:spTree>
    <p:extLst>
      <p:ext uri="{BB962C8B-B14F-4D97-AF65-F5344CB8AC3E}">
        <p14:creationId xmlns:p14="http://schemas.microsoft.com/office/powerpoint/2010/main" val="9392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D4AB33C-EF63-4A93-BA56-CF4E9BB29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2B4230-56DA-4A78-BAE4-03ACE0C77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442" y="2233612"/>
            <a:ext cx="3398457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D473F0D-F615-4016-9F26-6A7ACB699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638" y="1683543"/>
            <a:ext cx="5577698" cy="39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7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1" name="صورة 180">
            <a:extLst>
              <a:ext uri="{FF2B5EF4-FFF2-40B4-BE49-F238E27FC236}">
                <a16:creationId xmlns:a16="http://schemas.microsoft.com/office/drawing/2014/main" id="{EC130B36-98C0-49A6-A173-72E0389E7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1FEB36D-1EF2-48B4-8E12-7ED11DDEF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30" y="868061"/>
            <a:ext cx="2276475" cy="1015877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856E0557-1C6A-449F-A305-64D2FC11A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2689" y="868061"/>
            <a:ext cx="2238847" cy="1015877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252CA45-2CBD-43C0-9668-8C368E4AB0DB}"/>
              </a:ext>
            </a:extLst>
          </p:cNvPr>
          <p:cNvSpPr txBox="1"/>
          <p:nvPr/>
        </p:nvSpPr>
        <p:spPr>
          <a:xfrm>
            <a:off x="2648355" y="1108807"/>
            <a:ext cx="1104551" cy="442674"/>
          </a:xfrm>
          <a:prstGeom prst="wedgeRoundRectCallout">
            <a:avLst>
              <a:gd name="adj1" fmla="val 83392"/>
              <a:gd name="adj2" fmla="val -126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ysClr val="windowText" lastClr="000000"/>
                </a:solidFill>
              </a:rPr>
              <a:t>100 ريالاً</a:t>
            </a:r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9D060BEA-2DC2-426A-A2C6-9D79D76B6759}"/>
              </a:ext>
            </a:extLst>
          </p:cNvPr>
          <p:cNvSpPr/>
          <p:nvPr/>
        </p:nvSpPr>
        <p:spPr>
          <a:xfrm>
            <a:off x="4171950" y="698993"/>
            <a:ext cx="5200650" cy="14192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55C51A85-F59B-458A-96F2-97F9413E2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484059" y="3087900"/>
            <a:ext cx="602526" cy="602526"/>
          </a:xfrm>
          <a:prstGeom prst="rect">
            <a:avLst/>
          </a:prstGeom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A3E1C48-29E7-4ABD-9D79-B8924FFF9752}"/>
              </a:ext>
            </a:extLst>
          </p:cNvPr>
          <p:cNvSpPr txBox="1"/>
          <p:nvPr/>
        </p:nvSpPr>
        <p:spPr>
          <a:xfrm>
            <a:off x="9372599" y="2461258"/>
            <a:ext cx="1980519" cy="442674"/>
          </a:xfrm>
          <a:prstGeom prst="wedgeRoundRectCallout">
            <a:avLst>
              <a:gd name="adj1" fmla="val 3334"/>
              <a:gd name="adj2" fmla="val 933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100 قطعة من فئة الريال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26F91DF0-C363-4393-9CD7-D4EBCAF99039}"/>
              </a:ext>
            </a:extLst>
          </p:cNvPr>
          <p:cNvSpPr txBox="1"/>
          <p:nvPr/>
        </p:nvSpPr>
        <p:spPr>
          <a:xfrm>
            <a:off x="7323431" y="2450446"/>
            <a:ext cx="2000462" cy="442674"/>
          </a:xfrm>
          <a:prstGeom prst="wedgeRoundRectCallout">
            <a:avLst>
              <a:gd name="adj1" fmla="val 3334"/>
              <a:gd name="adj2" fmla="val 933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50 قطعة من فئة الريالان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A546FC56-0A71-45E6-B1A2-B525F0590943}"/>
              </a:ext>
            </a:extLst>
          </p:cNvPr>
          <p:cNvSpPr txBox="1"/>
          <p:nvPr/>
        </p:nvSpPr>
        <p:spPr>
          <a:xfrm>
            <a:off x="5428048" y="2436316"/>
            <a:ext cx="1785164" cy="442674"/>
          </a:xfrm>
          <a:prstGeom prst="wedgeRoundRectCallout">
            <a:avLst>
              <a:gd name="adj1" fmla="val 3334"/>
              <a:gd name="adj2" fmla="val 933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ورقتان من فئة 50 ريالاً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0CB87697-E00D-4569-905C-FC9C80AD8A1B}"/>
              </a:ext>
            </a:extLst>
          </p:cNvPr>
          <p:cNvSpPr txBox="1"/>
          <p:nvPr/>
        </p:nvSpPr>
        <p:spPr>
          <a:xfrm>
            <a:off x="3163934" y="2426008"/>
            <a:ext cx="2179973" cy="442674"/>
          </a:xfrm>
          <a:prstGeom prst="wedgeRoundRectCallout">
            <a:avLst>
              <a:gd name="adj1" fmla="val 3334"/>
              <a:gd name="adj2" fmla="val 933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ورقات من فئة 10 ريال</a:t>
            </a: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12FE14B8-ECEF-4265-BE0F-E062C08412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313275" y="3099901"/>
            <a:ext cx="602526" cy="602526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3CA9CCAC-F0E8-4BDA-B077-A93060371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181391" y="3124813"/>
            <a:ext cx="602526" cy="602526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4EBB3967-7E9A-4CEA-9281-1B04EA952D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063711" y="3149725"/>
            <a:ext cx="602526" cy="602526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1387EB3C-5932-449B-97A0-96AA7E273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945387" y="3174637"/>
            <a:ext cx="602526" cy="602526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A03AF293-9D8E-4984-BAB1-6B8EAD8F5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798567" y="3188861"/>
            <a:ext cx="602526" cy="602526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9719DE59-5508-4C10-93A4-50706F5A9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627783" y="3200862"/>
            <a:ext cx="602526" cy="602526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4EC1EFA-6104-4848-A641-65B28DB754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495899" y="3225774"/>
            <a:ext cx="602526" cy="602526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B37AE079-9B38-468F-BBEF-65934F9A6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378219" y="3250686"/>
            <a:ext cx="602526" cy="602526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31BD34F4-D93C-4700-9777-B39B2D5B1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259895" y="3275598"/>
            <a:ext cx="602526" cy="602526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A953B4C0-7F29-40F1-9EAF-64C98D6B3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484059" y="3316806"/>
            <a:ext cx="602526" cy="602526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CE5F789D-15B3-4B9C-A8C8-C483F4E543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313275" y="3328807"/>
            <a:ext cx="602526" cy="602526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CB5241C0-9D70-48A4-9077-04E3687118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181391" y="3353719"/>
            <a:ext cx="602526" cy="602526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114E7DEF-1AD9-44BD-9BB8-CFBD12E7A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063711" y="3378631"/>
            <a:ext cx="602526" cy="602526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058DCE7A-C8D2-4B37-8722-55D97C283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945387" y="3403543"/>
            <a:ext cx="602526" cy="602526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16B424A5-8F23-4BCC-876A-C4856A550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798567" y="3417767"/>
            <a:ext cx="602526" cy="602526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F55BAEA1-766E-4913-8FD5-1F8CACCB8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627783" y="3429768"/>
            <a:ext cx="602526" cy="602526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F0060612-D0D0-472D-9E62-5A13E647F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495899" y="3454680"/>
            <a:ext cx="602526" cy="602526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EAA49AA4-463E-435E-9E31-911E63EFA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378219" y="3479592"/>
            <a:ext cx="602526" cy="602526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DF716308-BA2A-49EF-86C8-F2143B86EE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259895" y="3504504"/>
            <a:ext cx="602526" cy="602526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0CE6073-33C0-4D74-A684-9105710BB8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484059" y="3545713"/>
            <a:ext cx="602526" cy="602526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6993259D-F11C-4BF8-8D53-3E48DC9BAC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313275" y="3557714"/>
            <a:ext cx="602526" cy="602526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EF615F38-2612-4830-9785-F611B411C8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181391" y="3582626"/>
            <a:ext cx="602526" cy="602526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8869B48E-2A2A-4085-AF1C-E2A7DE7597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063711" y="3607538"/>
            <a:ext cx="602526" cy="602526"/>
          </a:xfrm>
          <a:prstGeom prst="rect">
            <a:avLst/>
          </a:prstGeom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C4B25F3A-C69F-4F14-A635-339E6C745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945387" y="3632450"/>
            <a:ext cx="602526" cy="602526"/>
          </a:xfrm>
          <a:prstGeom prst="rect">
            <a:avLst/>
          </a:prstGeom>
        </p:spPr>
      </p:pic>
      <p:pic>
        <p:nvPicPr>
          <p:cNvPr id="70" name="صورة 69">
            <a:extLst>
              <a:ext uri="{FF2B5EF4-FFF2-40B4-BE49-F238E27FC236}">
                <a16:creationId xmlns:a16="http://schemas.microsoft.com/office/drawing/2014/main" id="{13219AC4-5719-4BEE-B9E8-08F155166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798567" y="3646674"/>
            <a:ext cx="602526" cy="602526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AF38689B-C98B-4C75-B1A4-524A44EDE9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627783" y="3658675"/>
            <a:ext cx="602526" cy="602526"/>
          </a:xfrm>
          <a:prstGeom prst="rect">
            <a:avLst/>
          </a:prstGeom>
        </p:spPr>
      </p:pic>
      <p:pic>
        <p:nvPicPr>
          <p:cNvPr id="72" name="صورة 71">
            <a:extLst>
              <a:ext uri="{FF2B5EF4-FFF2-40B4-BE49-F238E27FC236}">
                <a16:creationId xmlns:a16="http://schemas.microsoft.com/office/drawing/2014/main" id="{A3ACEB3B-BAFB-41A8-BF35-7B205350D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495899" y="3683587"/>
            <a:ext cx="602526" cy="602526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4EF0C33-0D9D-4823-AFB6-BAD6955DA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378219" y="3708499"/>
            <a:ext cx="602526" cy="602526"/>
          </a:xfrm>
          <a:prstGeom prst="rect">
            <a:avLst/>
          </a:prstGeom>
        </p:spPr>
      </p:pic>
      <p:pic>
        <p:nvPicPr>
          <p:cNvPr id="74" name="صورة 73">
            <a:extLst>
              <a:ext uri="{FF2B5EF4-FFF2-40B4-BE49-F238E27FC236}">
                <a16:creationId xmlns:a16="http://schemas.microsoft.com/office/drawing/2014/main" id="{AB87A6B5-F938-4F2B-A61E-911513072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259895" y="3733411"/>
            <a:ext cx="602526" cy="602526"/>
          </a:xfrm>
          <a:prstGeom prst="rect">
            <a:avLst/>
          </a:prstGeom>
        </p:spPr>
      </p:pic>
      <p:pic>
        <p:nvPicPr>
          <p:cNvPr id="75" name="صورة 74">
            <a:extLst>
              <a:ext uri="{FF2B5EF4-FFF2-40B4-BE49-F238E27FC236}">
                <a16:creationId xmlns:a16="http://schemas.microsoft.com/office/drawing/2014/main" id="{7C44732E-6E3B-4844-BD56-351378B588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528712" y="3765654"/>
            <a:ext cx="602526" cy="602526"/>
          </a:xfrm>
          <a:prstGeom prst="rect">
            <a:avLst/>
          </a:prstGeom>
        </p:spPr>
      </p:pic>
      <p:pic>
        <p:nvPicPr>
          <p:cNvPr id="76" name="صورة 75">
            <a:extLst>
              <a:ext uri="{FF2B5EF4-FFF2-40B4-BE49-F238E27FC236}">
                <a16:creationId xmlns:a16="http://schemas.microsoft.com/office/drawing/2014/main" id="{AF339E29-E451-4546-AB24-21A9E328B3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357928" y="3777655"/>
            <a:ext cx="602526" cy="602526"/>
          </a:xfrm>
          <a:prstGeom prst="rect">
            <a:avLst/>
          </a:prstGeom>
        </p:spPr>
      </p:pic>
      <p:pic>
        <p:nvPicPr>
          <p:cNvPr id="77" name="صورة 76">
            <a:extLst>
              <a:ext uri="{FF2B5EF4-FFF2-40B4-BE49-F238E27FC236}">
                <a16:creationId xmlns:a16="http://schemas.microsoft.com/office/drawing/2014/main" id="{51D60C96-A40C-4478-8BB4-366A292D8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226044" y="3802567"/>
            <a:ext cx="602526" cy="602526"/>
          </a:xfrm>
          <a:prstGeom prst="rect">
            <a:avLst/>
          </a:prstGeom>
        </p:spPr>
      </p:pic>
      <p:pic>
        <p:nvPicPr>
          <p:cNvPr id="78" name="صورة 77">
            <a:extLst>
              <a:ext uri="{FF2B5EF4-FFF2-40B4-BE49-F238E27FC236}">
                <a16:creationId xmlns:a16="http://schemas.microsoft.com/office/drawing/2014/main" id="{4288BC75-B8D7-4FDF-A729-B6274FC8A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108364" y="3827479"/>
            <a:ext cx="602526" cy="602526"/>
          </a:xfrm>
          <a:prstGeom prst="rect">
            <a:avLst/>
          </a:prstGeom>
        </p:spPr>
      </p:pic>
      <p:pic>
        <p:nvPicPr>
          <p:cNvPr id="79" name="صورة 78">
            <a:extLst>
              <a:ext uri="{FF2B5EF4-FFF2-40B4-BE49-F238E27FC236}">
                <a16:creationId xmlns:a16="http://schemas.microsoft.com/office/drawing/2014/main" id="{43B129EC-87E3-4840-BFA1-D7152CBE08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990040" y="3852391"/>
            <a:ext cx="602526" cy="602526"/>
          </a:xfrm>
          <a:prstGeom prst="rect">
            <a:avLst/>
          </a:prstGeom>
        </p:spPr>
      </p:pic>
      <p:pic>
        <p:nvPicPr>
          <p:cNvPr id="80" name="صورة 79">
            <a:extLst>
              <a:ext uri="{FF2B5EF4-FFF2-40B4-BE49-F238E27FC236}">
                <a16:creationId xmlns:a16="http://schemas.microsoft.com/office/drawing/2014/main" id="{F5090D59-FC72-4574-B12A-7A7875E580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843220" y="3866615"/>
            <a:ext cx="602526" cy="602526"/>
          </a:xfrm>
          <a:prstGeom prst="rect">
            <a:avLst/>
          </a:prstGeom>
        </p:spPr>
      </p:pic>
      <p:pic>
        <p:nvPicPr>
          <p:cNvPr id="81" name="صورة 80">
            <a:extLst>
              <a:ext uri="{FF2B5EF4-FFF2-40B4-BE49-F238E27FC236}">
                <a16:creationId xmlns:a16="http://schemas.microsoft.com/office/drawing/2014/main" id="{8DA27A4E-42CC-4837-A6DA-127B49BA4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672436" y="3878616"/>
            <a:ext cx="602526" cy="602526"/>
          </a:xfrm>
          <a:prstGeom prst="rect">
            <a:avLst/>
          </a:prstGeom>
        </p:spPr>
      </p:pic>
      <p:pic>
        <p:nvPicPr>
          <p:cNvPr id="82" name="صورة 81">
            <a:extLst>
              <a:ext uri="{FF2B5EF4-FFF2-40B4-BE49-F238E27FC236}">
                <a16:creationId xmlns:a16="http://schemas.microsoft.com/office/drawing/2014/main" id="{78EB1229-3EC6-4D26-A309-06EC355AF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540552" y="3903528"/>
            <a:ext cx="602526" cy="602526"/>
          </a:xfrm>
          <a:prstGeom prst="rect">
            <a:avLst/>
          </a:prstGeom>
        </p:spPr>
      </p:pic>
      <p:pic>
        <p:nvPicPr>
          <p:cNvPr id="83" name="صورة 82">
            <a:extLst>
              <a:ext uri="{FF2B5EF4-FFF2-40B4-BE49-F238E27FC236}">
                <a16:creationId xmlns:a16="http://schemas.microsoft.com/office/drawing/2014/main" id="{FD8A0868-1F6C-4884-9C5D-D4618C84D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422872" y="3928440"/>
            <a:ext cx="602526" cy="602526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BD439EF5-BA9C-485A-9CC6-0DB331925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304548" y="3953352"/>
            <a:ext cx="602526" cy="602526"/>
          </a:xfrm>
          <a:prstGeom prst="rect">
            <a:avLst/>
          </a:prstGeom>
        </p:spPr>
      </p:pic>
      <p:pic>
        <p:nvPicPr>
          <p:cNvPr id="85" name="صورة 84">
            <a:extLst>
              <a:ext uri="{FF2B5EF4-FFF2-40B4-BE49-F238E27FC236}">
                <a16:creationId xmlns:a16="http://schemas.microsoft.com/office/drawing/2014/main" id="{A06A9A2B-F85E-49F7-A913-12AE07000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523258" y="3956278"/>
            <a:ext cx="602526" cy="602526"/>
          </a:xfrm>
          <a:prstGeom prst="rect">
            <a:avLst/>
          </a:prstGeom>
        </p:spPr>
      </p:pic>
      <p:pic>
        <p:nvPicPr>
          <p:cNvPr id="86" name="صورة 85">
            <a:extLst>
              <a:ext uri="{FF2B5EF4-FFF2-40B4-BE49-F238E27FC236}">
                <a16:creationId xmlns:a16="http://schemas.microsoft.com/office/drawing/2014/main" id="{6020AB61-F3CF-4C4F-A81C-344A4D031E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352474" y="3968279"/>
            <a:ext cx="602526" cy="602526"/>
          </a:xfrm>
          <a:prstGeom prst="rect">
            <a:avLst/>
          </a:prstGeom>
        </p:spPr>
      </p:pic>
      <p:pic>
        <p:nvPicPr>
          <p:cNvPr id="87" name="صورة 86">
            <a:extLst>
              <a:ext uri="{FF2B5EF4-FFF2-40B4-BE49-F238E27FC236}">
                <a16:creationId xmlns:a16="http://schemas.microsoft.com/office/drawing/2014/main" id="{EEC6A084-54CC-4230-951C-C84132E6B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220590" y="3993191"/>
            <a:ext cx="602526" cy="602526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A263BCDD-CB77-48A7-AAF4-AA083EACC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102910" y="4018103"/>
            <a:ext cx="602526" cy="602526"/>
          </a:xfrm>
          <a:prstGeom prst="rect">
            <a:avLst/>
          </a:prstGeom>
        </p:spPr>
      </p:pic>
      <p:pic>
        <p:nvPicPr>
          <p:cNvPr id="89" name="صورة 88">
            <a:extLst>
              <a:ext uri="{FF2B5EF4-FFF2-40B4-BE49-F238E27FC236}">
                <a16:creationId xmlns:a16="http://schemas.microsoft.com/office/drawing/2014/main" id="{962ABAAF-5284-4BF8-AA39-2983E6BE9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984586" y="4043015"/>
            <a:ext cx="602526" cy="602526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73B2CF79-C3F6-46AD-B6D4-7E367BE76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837766" y="4057239"/>
            <a:ext cx="602526" cy="602526"/>
          </a:xfrm>
          <a:prstGeom prst="rect">
            <a:avLst/>
          </a:prstGeom>
        </p:spPr>
      </p:pic>
      <p:pic>
        <p:nvPicPr>
          <p:cNvPr id="91" name="صورة 90">
            <a:extLst>
              <a:ext uri="{FF2B5EF4-FFF2-40B4-BE49-F238E27FC236}">
                <a16:creationId xmlns:a16="http://schemas.microsoft.com/office/drawing/2014/main" id="{67F5622D-D9A8-4E21-AD57-076D7C234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666982" y="4069240"/>
            <a:ext cx="602526" cy="602526"/>
          </a:xfrm>
          <a:prstGeom prst="rect">
            <a:avLst/>
          </a:prstGeom>
        </p:spPr>
      </p:pic>
      <p:pic>
        <p:nvPicPr>
          <p:cNvPr id="92" name="صورة 91">
            <a:extLst>
              <a:ext uri="{FF2B5EF4-FFF2-40B4-BE49-F238E27FC236}">
                <a16:creationId xmlns:a16="http://schemas.microsoft.com/office/drawing/2014/main" id="{14A38135-0D1F-4586-A870-170E91E73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535098" y="4094152"/>
            <a:ext cx="602526" cy="602526"/>
          </a:xfrm>
          <a:prstGeom prst="rect">
            <a:avLst/>
          </a:prstGeom>
        </p:spPr>
      </p:pic>
      <p:pic>
        <p:nvPicPr>
          <p:cNvPr id="93" name="صورة 92">
            <a:extLst>
              <a:ext uri="{FF2B5EF4-FFF2-40B4-BE49-F238E27FC236}">
                <a16:creationId xmlns:a16="http://schemas.microsoft.com/office/drawing/2014/main" id="{12D6CD29-8313-4393-8C2A-85490623DA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417418" y="4119064"/>
            <a:ext cx="602526" cy="602526"/>
          </a:xfrm>
          <a:prstGeom prst="rect">
            <a:avLst/>
          </a:prstGeom>
        </p:spPr>
      </p:pic>
      <p:pic>
        <p:nvPicPr>
          <p:cNvPr id="94" name="صورة 93">
            <a:extLst>
              <a:ext uri="{FF2B5EF4-FFF2-40B4-BE49-F238E27FC236}">
                <a16:creationId xmlns:a16="http://schemas.microsoft.com/office/drawing/2014/main" id="{E7E8B227-6389-4BD8-9441-6A0642E1A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299094" y="4143976"/>
            <a:ext cx="602526" cy="602526"/>
          </a:xfrm>
          <a:prstGeom prst="rect">
            <a:avLst/>
          </a:prstGeom>
        </p:spPr>
      </p:pic>
      <p:pic>
        <p:nvPicPr>
          <p:cNvPr id="95" name="صورة 94">
            <a:extLst>
              <a:ext uri="{FF2B5EF4-FFF2-40B4-BE49-F238E27FC236}">
                <a16:creationId xmlns:a16="http://schemas.microsoft.com/office/drawing/2014/main" id="{63CE4D0E-7253-4594-A89A-9FDCE636E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499214" y="4180131"/>
            <a:ext cx="602526" cy="602526"/>
          </a:xfrm>
          <a:prstGeom prst="rect">
            <a:avLst/>
          </a:prstGeom>
        </p:spPr>
      </p:pic>
      <p:pic>
        <p:nvPicPr>
          <p:cNvPr id="96" name="صورة 95">
            <a:extLst>
              <a:ext uri="{FF2B5EF4-FFF2-40B4-BE49-F238E27FC236}">
                <a16:creationId xmlns:a16="http://schemas.microsoft.com/office/drawing/2014/main" id="{C5EF0E5F-9DE9-44E9-AE4C-C17097353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328430" y="4192132"/>
            <a:ext cx="602526" cy="602526"/>
          </a:xfrm>
          <a:prstGeom prst="rect">
            <a:avLst/>
          </a:prstGeom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id="{5708F8C4-0E93-4C74-9B63-3F9BDED43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196546" y="4217044"/>
            <a:ext cx="602526" cy="602526"/>
          </a:xfrm>
          <a:prstGeom prst="rect">
            <a:avLst/>
          </a:prstGeom>
        </p:spPr>
      </p:pic>
      <p:pic>
        <p:nvPicPr>
          <p:cNvPr id="98" name="صورة 97">
            <a:extLst>
              <a:ext uri="{FF2B5EF4-FFF2-40B4-BE49-F238E27FC236}">
                <a16:creationId xmlns:a16="http://schemas.microsoft.com/office/drawing/2014/main" id="{6D73E800-C2D9-40C2-B673-32C19F859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078866" y="4241956"/>
            <a:ext cx="602526" cy="602526"/>
          </a:xfrm>
          <a:prstGeom prst="rect">
            <a:avLst/>
          </a:prstGeom>
        </p:spPr>
      </p:pic>
      <p:pic>
        <p:nvPicPr>
          <p:cNvPr id="99" name="صورة 98">
            <a:extLst>
              <a:ext uri="{FF2B5EF4-FFF2-40B4-BE49-F238E27FC236}">
                <a16:creationId xmlns:a16="http://schemas.microsoft.com/office/drawing/2014/main" id="{4A49E3DA-91FF-4AA3-AAFC-B08A5F873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960542" y="4266868"/>
            <a:ext cx="602526" cy="602526"/>
          </a:xfrm>
          <a:prstGeom prst="rect">
            <a:avLst/>
          </a:prstGeom>
        </p:spPr>
      </p:pic>
      <p:pic>
        <p:nvPicPr>
          <p:cNvPr id="100" name="صورة 99">
            <a:extLst>
              <a:ext uri="{FF2B5EF4-FFF2-40B4-BE49-F238E27FC236}">
                <a16:creationId xmlns:a16="http://schemas.microsoft.com/office/drawing/2014/main" id="{B1A23FE2-C998-4649-B146-6B46A42552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813722" y="4281092"/>
            <a:ext cx="602526" cy="602526"/>
          </a:xfrm>
          <a:prstGeom prst="rect">
            <a:avLst/>
          </a:prstGeom>
        </p:spPr>
      </p:pic>
      <p:pic>
        <p:nvPicPr>
          <p:cNvPr id="101" name="صورة 100">
            <a:extLst>
              <a:ext uri="{FF2B5EF4-FFF2-40B4-BE49-F238E27FC236}">
                <a16:creationId xmlns:a16="http://schemas.microsoft.com/office/drawing/2014/main" id="{79119275-B216-4788-8D0A-E8C83BF60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642938" y="4293093"/>
            <a:ext cx="602526" cy="602526"/>
          </a:xfrm>
          <a:prstGeom prst="rect">
            <a:avLst/>
          </a:prstGeom>
        </p:spPr>
      </p:pic>
      <p:pic>
        <p:nvPicPr>
          <p:cNvPr id="102" name="صورة 101">
            <a:extLst>
              <a:ext uri="{FF2B5EF4-FFF2-40B4-BE49-F238E27FC236}">
                <a16:creationId xmlns:a16="http://schemas.microsoft.com/office/drawing/2014/main" id="{E8B0B546-D63A-400A-A626-3EEA532236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511054" y="4318005"/>
            <a:ext cx="602526" cy="602526"/>
          </a:xfrm>
          <a:prstGeom prst="rect">
            <a:avLst/>
          </a:prstGeom>
        </p:spPr>
      </p:pic>
      <p:pic>
        <p:nvPicPr>
          <p:cNvPr id="103" name="صورة 102">
            <a:extLst>
              <a:ext uri="{FF2B5EF4-FFF2-40B4-BE49-F238E27FC236}">
                <a16:creationId xmlns:a16="http://schemas.microsoft.com/office/drawing/2014/main" id="{5132D23E-6D7C-4BAB-8513-C61F44329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393374" y="4342917"/>
            <a:ext cx="602526" cy="602526"/>
          </a:xfrm>
          <a:prstGeom prst="rect">
            <a:avLst/>
          </a:prstGeom>
        </p:spPr>
      </p:pic>
      <p:pic>
        <p:nvPicPr>
          <p:cNvPr id="104" name="صورة 103">
            <a:extLst>
              <a:ext uri="{FF2B5EF4-FFF2-40B4-BE49-F238E27FC236}">
                <a16:creationId xmlns:a16="http://schemas.microsoft.com/office/drawing/2014/main" id="{4C1E6B80-265C-406A-A8C4-CEF1B964C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275050" y="4367829"/>
            <a:ext cx="602526" cy="602526"/>
          </a:xfrm>
          <a:prstGeom prst="rect">
            <a:avLst/>
          </a:prstGeom>
        </p:spPr>
      </p:pic>
      <p:pic>
        <p:nvPicPr>
          <p:cNvPr id="105" name="صورة 104">
            <a:extLst>
              <a:ext uri="{FF2B5EF4-FFF2-40B4-BE49-F238E27FC236}">
                <a16:creationId xmlns:a16="http://schemas.microsoft.com/office/drawing/2014/main" id="{088329FE-6A0C-49B2-B6E4-19B94B94B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499214" y="4409037"/>
            <a:ext cx="602526" cy="602526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48BFB2E7-CDA0-47A6-9AB4-BA8744C94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328430" y="4421038"/>
            <a:ext cx="602526" cy="602526"/>
          </a:xfrm>
          <a:prstGeom prst="rect">
            <a:avLst/>
          </a:prstGeom>
        </p:spPr>
      </p:pic>
      <p:pic>
        <p:nvPicPr>
          <p:cNvPr id="107" name="صورة 106">
            <a:extLst>
              <a:ext uri="{FF2B5EF4-FFF2-40B4-BE49-F238E27FC236}">
                <a16:creationId xmlns:a16="http://schemas.microsoft.com/office/drawing/2014/main" id="{532D22EB-24AB-4D33-BBF5-CB922EBC3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196546" y="4445950"/>
            <a:ext cx="602526" cy="602526"/>
          </a:xfrm>
          <a:prstGeom prst="rect">
            <a:avLst/>
          </a:prstGeom>
        </p:spPr>
      </p:pic>
      <p:pic>
        <p:nvPicPr>
          <p:cNvPr id="108" name="صورة 107">
            <a:extLst>
              <a:ext uri="{FF2B5EF4-FFF2-40B4-BE49-F238E27FC236}">
                <a16:creationId xmlns:a16="http://schemas.microsoft.com/office/drawing/2014/main" id="{E6255FF0-97C2-4EE6-8AEB-7A048460E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078866" y="4470862"/>
            <a:ext cx="602526" cy="602526"/>
          </a:xfrm>
          <a:prstGeom prst="rect">
            <a:avLst/>
          </a:prstGeom>
        </p:spPr>
      </p:pic>
      <p:pic>
        <p:nvPicPr>
          <p:cNvPr id="109" name="صورة 108">
            <a:extLst>
              <a:ext uri="{FF2B5EF4-FFF2-40B4-BE49-F238E27FC236}">
                <a16:creationId xmlns:a16="http://schemas.microsoft.com/office/drawing/2014/main" id="{C8CF799E-3FF8-4A3D-9050-5164431990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960542" y="4495774"/>
            <a:ext cx="602526" cy="602526"/>
          </a:xfrm>
          <a:prstGeom prst="rect">
            <a:avLst/>
          </a:prstGeom>
        </p:spPr>
      </p:pic>
      <p:pic>
        <p:nvPicPr>
          <p:cNvPr id="110" name="صورة 109">
            <a:extLst>
              <a:ext uri="{FF2B5EF4-FFF2-40B4-BE49-F238E27FC236}">
                <a16:creationId xmlns:a16="http://schemas.microsoft.com/office/drawing/2014/main" id="{0BDC8D39-15E2-45B8-B6B5-8632BB26D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813722" y="4509998"/>
            <a:ext cx="602526" cy="602526"/>
          </a:xfrm>
          <a:prstGeom prst="rect">
            <a:avLst/>
          </a:prstGeom>
        </p:spPr>
      </p:pic>
      <p:pic>
        <p:nvPicPr>
          <p:cNvPr id="111" name="صورة 110">
            <a:extLst>
              <a:ext uri="{FF2B5EF4-FFF2-40B4-BE49-F238E27FC236}">
                <a16:creationId xmlns:a16="http://schemas.microsoft.com/office/drawing/2014/main" id="{E5F3BDF8-7970-47BF-BF49-4F5B41D60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642938" y="4521999"/>
            <a:ext cx="602526" cy="602526"/>
          </a:xfrm>
          <a:prstGeom prst="rect">
            <a:avLst/>
          </a:prstGeom>
        </p:spPr>
      </p:pic>
      <p:pic>
        <p:nvPicPr>
          <p:cNvPr id="112" name="صورة 111">
            <a:extLst>
              <a:ext uri="{FF2B5EF4-FFF2-40B4-BE49-F238E27FC236}">
                <a16:creationId xmlns:a16="http://schemas.microsoft.com/office/drawing/2014/main" id="{26017C30-0FE9-42D7-A2D1-DCCB279B48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511054" y="4546911"/>
            <a:ext cx="602526" cy="602526"/>
          </a:xfrm>
          <a:prstGeom prst="rect">
            <a:avLst/>
          </a:prstGeom>
        </p:spPr>
      </p:pic>
      <p:pic>
        <p:nvPicPr>
          <p:cNvPr id="113" name="صورة 112">
            <a:extLst>
              <a:ext uri="{FF2B5EF4-FFF2-40B4-BE49-F238E27FC236}">
                <a16:creationId xmlns:a16="http://schemas.microsoft.com/office/drawing/2014/main" id="{35FBF2CF-5EAA-45B2-A5EB-7A8B4D186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393374" y="4571823"/>
            <a:ext cx="602526" cy="602526"/>
          </a:xfrm>
          <a:prstGeom prst="rect">
            <a:avLst/>
          </a:prstGeom>
        </p:spPr>
      </p:pic>
      <p:pic>
        <p:nvPicPr>
          <p:cNvPr id="114" name="صورة 113">
            <a:extLst>
              <a:ext uri="{FF2B5EF4-FFF2-40B4-BE49-F238E27FC236}">
                <a16:creationId xmlns:a16="http://schemas.microsoft.com/office/drawing/2014/main" id="{C0634A45-3E63-4F3E-B499-17C2FAB3B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275050" y="4596735"/>
            <a:ext cx="602526" cy="602526"/>
          </a:xfrm>
          <a:prstGeom prst="rect">
            <a:avLst/>
          </a:prstGeom>
        </p:spPr>
      </p:pic>
      <p:pic>
        <p:nvPicPr>
          <p:cNvPr id="115" name="صورة 114">
            <a:extLst>
              <a:ext uri="{FF2B5EF4-FFF2-40B4-BE49-F238E27FC236}">
                <a16:creationId xmlns:a16="http://schemas.microsoft.com/office/drawing/2014/main" id="{A6B38C3A-E35C-40BE-8493-B8C09E6C9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499214" y="4637944"/>
            <a:ext cx="602526" cy="602526"/>
          </a:xfrm>
          <a:prstGeom prst="rect">
            <a:avLst/>
          </a:prstGeom>
        </p:spPr>
      </p:pic>
      <p:pic>
        <p:nvPicPr>
          <p:cNvPr id="116" name="صورة 115">
            <a:extLst>
              <a:ext uri="{FF2B5EF4-FFF2-40B4-BE49-F238E27FC236}">
                <a16:creationId xmlns:a16="http://schemas.microsoft.com/office/drawing/2014/main" id="{4DFA2179-3E92-464A-960A-84002BFDF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328430" y="4649945"/>
            <a:ext cx="602526" cy="602526"/>
          </a:xfrm>
          <a:prstGeom prst="rect">
            <a:avLst/>
          </a:prstGeom>
        </p:spPr>
      </p:pic>
      <p:pic>
        <p:nvPicPr>
          <p:cNvPr id="117" name="صورة 116">
            <a:extLst>
              <a:ext uri="{FF2B5EF4-FFF2-40B4-BE49-F238E27FC236}">
                <a16:creationId xmlns:a16="http://schemas.microsoft.com/office/drawing/2014/main" id="{042730F3-02EC-4E50-B996-6A4026E18B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196546" y="4674857"/>
            <a:ext cx="602526" cy="602526"/>
          </a:xfrm>
          <a:prstGeom prst="rect">
            <a:avLst/>
          </a:prstGeom>
        </p:spPr>
      </p:pic>
      <p:pic>
        <p:nvPicPr>
          <p:cNvPr id="118" name="صورة 117">
            <a:extLst>
              <a:ext uri="{FF2B5EF4-FFF2-40B4-BE49-F238E27FC236}">
                <a16:creationId xmlns:a16="http://schemas.microsoft.com/office/drawing/2014/main" id="{79F44D92-0E5B-499D-A1F1-9F706E809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078866" y="4699769"/>
            <a:ext cx="602526" cy="602526"/>
          </a:xfrm>
          <a:prstGeom prst="rect">
            <a:avLst/>
          </a:prstGeom>
        </p:spPr>
      </p:pic>
      <p:pic>
        <p:nvPicPr>
          <p:cNvPr id="119" name="صورة 118">
            <a:extLst>
              <a:ext uri="{FF2B5EF4-FFF2-40B4-BE49-F238E27FC236}">
                <a16:creationId xmlns:a16="http://schemas.microsoft.com/office/drawing/2014/main" id="{02A68676-8FC6-4C55-A8B1-C6B15D06F0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960542" y="4724681"/>
            <a:ext cx="602526" cy="602526"/>
          </a:xfrm>
          <a:prstGeom prst="rect">
            <a:avLst/>
          </a:prstGeom>
        </p:spPr>
      </p:pic>
      <p:pic>
        <p:nvPicPr>
          <p:cNvPr id="120" name="صورة 119">
            <a:extLst>
              <a:ext uri="{FF2B5EF4-FFF2-40B4-BE49-F238E27FC236}">
                <a16:creationId xmlns:a16="http://schemas.microsoft.com/office/drawing/2014/main" id="{A2EEE856-09D4-4E3A-9172-EE3BD41B1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813722" y="4738905"/>
            <a:ext cx="602526" cy="602526"/>
          </a:xfrm>
          <a:prstGeom prst="rect">
            <a:avLst/>
          </a:prstGeom>
        </p:spPr>
      </p:pic>
      <p:pic>
        <p:nvPicPr>
          <p:cNvPr id="121" name="صورة 120">
            <a:extLst>
              <a:ext uri="{FF2B5EF4-FFF2-40B4-BE49-F238E27FC236}">
                <a16:creationId xmlns:a16="http://schemas.microsoft.com/office/drawing/2014/main" id="{E5BF78E0-F8D1-43E5-931A-62D712FC02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642938" y="4750906"/>
            <a:ext cx="602526" cy="602526"/>
          </a:xfrm>
          <a:prstGeom prst="rect">
            <a:avLst/>
          </a:prstGeom>
        </p:spPr>
      </p:pic>
      <p:pic>
        <p:nvPicPr>
          <p:cNvPr id="122" name="صورة 121">
            <a:extLst>
              <a:ext uri="{FF2B5EF4-FFF2-40B4-BE49-F238E27FC236}">
                <a16:creationId xmlns:a16="http://schemas.microsoft.com/office/drawing/2014/main" id="{5DDD4785-20DE-4790-AF9C-5D5ACB87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511054" y="4775818"/>
            <a:ext cx="602526" cy="602526"/>
          </a:xfrm>
          <a:prstGeom prst="rect">
            <a:avLst/>
          </a:prstGeom>
        </p:spPr>
      </p:pic>
      <p:pic>
        <p:nvPicPr>
          <p:cNvPr id="123" name="صورة 122">
            <a:extLst>
              <a:ext uri="{FF2B5EF4-FFF2-40B4-BE49-F238E27FC236}">
                <a16:creationId xmlns:a16="http://schemas.microsoft.com/office/drawing/2014/main" id="{08EE12DE-6A53-42A4-98B9-8963847FA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393374" y="4800730"/>
            <a:ext cx="602526" cy="602526"/>
          </a:xfrm>
          <a:prstGeom prst="rect">
            <a:avLst/>
          </a:prstGeom>
        </p:spPr>
      </p:pic>
      <p:pic>
        <p:nvPicPr>
          <p:cNvPr id="124" name="صورة 123">
            <a:extLst>
              <a:ext uri="{FF2B5EF4-FFF2-40B4-BE49-F238E27FC236}">
                <a16:creationId xmlns:a16="http://schemas.microsoft.com/office/drawing/2014/main" id="{828E2565-C3CE-4975-A618-54A8E535F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275050" y="4825642"/>
            <a:ext cx="602526" cy="602526"/>
          </a:xfrm>
          <a:prstGeom prst="rect">
            <a:avLst/>
          </a:prstGeom>
        </p:spPr>
      </p:pic>
      <p:pic>
        <p:nvPicPr>
          <p:cNvPr id="125" name="صورة 124">
            <a:extLst>
              <a:ext uri="{FF2B5EF4-FFF2-40B4-BE49-F238E27FC236}">
                <a16:creationId xmlns:a16="http://schemas.microsoft.com/office/drawing/2014/main" id="{0ED1C0B2-A6A0-4572-9211-4EE2CAB6E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543867" y="4857885"/>
            <a:ext cx="602526" cy="602526"/>
          </a:xfrm>
          <a:prstGeom prst="rect">
            <a:avLst/>
          </a:prstGeom>
        </p:spPr>
      </p:pic>
      <p:pic>
        <p:nvPicPr>
          <p:cNvPr id="126" name="صورة 125">
            <a:extLst>
              <a:ext uri="{FF2B5EF4-FFF2-40B4-BE49-F238E27FC236}">
                <a16:creationId xmlns:a16="http://schemas.microsoft.com/office/drawing/2014/main" id="{FDC198F4-D5A5-4338-9771-05FBA0E71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373083" y="4869886"/>
            <a:ext cx="602526" cy="602526"/>
          </a:xfrm>
          <a:prstGeom prst="rect">
            <a:avLst/>
          </a:prstGeom>
        </p:spPr>
      </p:pic>
      <p:pic>
        <p:nvPicPr>
          <p:cNvPr id="127" name="صورة 126">
            <a:extLst>
              <a:ext uri="{FF2B5EF4-FFF2-40B4-BE49-F238E27FC236}">
                <a16:creationId xmlns:a16="http://schemas.microsoft.com/office/drawing/2014/main" id="{3BF38161-0936-4B38-8D4A-BB1F8527D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241199" y="4894798"/>
            <a:ext cx="602526" cy="602526"/>
          </a:xfrm>
          <a:prstGeom prst="rect">
            <a:avLst/>
          </a:prstGeom>
        </p:spPr>
      </p:pic>
      <p:pic>
        <p:nvPicPr>
          <p:cNvPr id="128" name="صورة 127">
            <a:extLst>
              <a:ext uri="{FF2B5EF4-FFF2-40B4-BE49-F238E27FC236}">
                <a16:creationId xmlns:a16="http://schemas.microsoft.com/office/drawing/2014/main" id="{3780E408-6E07-428E-8F48-A0F8D89E0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123519" y="4919710"/>
            <a:ext cx="602526" cy="602526"/>
          </a:xfrm>
          <a:prstGeom prst="rect">
            <a:avLst/>
          </a:prstGeom>
        </p:spPr>
      </p:pic>
      <p:pic>
        <p:nvPicPr>
          <p:cNvPr id="129" name="صورة 128">
            <a:extLst>
              <a:ext uri="{FF2B5EF4-FFF2-40B4-BE49-F238E27FC236}">
                <a16:creationId xmlns:a16="http://schemas.microsoft.com/office/drawing/2014/main" id="{8381851A-A527-4E32-B47B-B5F97B2AC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005195" y="4944622"/>
            <a:ext cx="602526" cy="602526"/>
          </a:xfrm>
          <a:prstGeom prst="rect">
            <a:avLst/>
          </a:prstGeom>
        </p:spPr>
      </p:pic>
      <p:pic>
        <p:nvPicPr>
          <p:cNvPr id="130" name="صورة 129">
            <a:extLst>
              <a:ext uri="{FF2B5EF4-FFF2-40B4-BE49-F238E27FC236}">
                <a16:creationId xmlns:a16="http://schemas.microsoft.com/office/drawing/2014/main" id="{048831E8-9253-4B5B-A040-0DBEE7C8C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858375" y="4958846"/>
            <a:ext cx="602526" cy="602526"/>
          </a:xfrm>
          <a:prstGeom prst="rect">
            <a:avLst/>
          </a:prstGeom>
        </p:spPr>
      </p:pic>
      <p:pic>
        <p:nvPicPr>
          <p:cNvPr id="131" name="صورة 130">
            <a:extLst>
              <a:ext uri="{FF2B5EF4-FFF2-40B4-BE49-F238E27FC236}">
                <a16:creationId xmlns:a16="http://schemas.microsoft.com/office/drawing/2014/main" id="{216BA1D7-1C6A-42E5-9CEC-AD69058E6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687591" y="4970847"/>
            <a:ext cx="602526" cy="602526"/>
          </a:xfrm>
          <a:prstGeom prst="rect">
            <a:avLst/>
          </a:prstGeom>
        </p:spPr>
      </p:pic>
      <p:pic>
        <p:nvPicPr>
          <p:cNvPr id="132" name="صورة 131">
            <a:extLst>
              <a:ext uri="{FF2B5EF4-FFF2-40B4-BE49-F238E27FC236}">
                <a16:creationId xmlns:a16="http://schemas.microsoft.com/office/drawing/2014/main" id="{612A2A82-7DB0-4352-862B-F3CABB90D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555707" y="4995759"/>
            <a:ext cx="602526" cy="602526"/>
          </a:xfrm>
          <a:prstGeom prst="rect">
            <a:avLst/>
          </a:prstGeom>
        </p:spPr>
      </p:pic>
      <p:pic>
        <p:nvPicPr>
          <p:cNvPr id="134" name="صورة 133">
            <a:extLst>
              <a:ext uri="{FF2B5EF4-FFF2-40B4-BE49-F238E27FC236}">
                <a16:creationId xmlns:a16="http://schemas.microsoft.com/office/drawing/2014/main" id="{E0C1B32E-4CF5-41A3-977C-3C8F711B7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438027" y="5020671"/>
            <a:ext cx="602526" cy="602526"/>
          </a:xfrm>
          <a:prstGeom prst="rect">
            <a:avLst/>
          </a:prstGeom>
        </p:spPr>
      </p:pic>
      <p:pic>
        <p:nvPicPr>
          <p:cNvPr id="135" name="صورة 134">
            <a:extLst>
              <a:ext uri="{FF2B5EF4-FFF2-40B4-BE49-F238E27FC236}">
                <a16:creationId xmlns:a16="http://schemas.microsoft.com/office/drawing/2014/main" id="{8CC119F0-569C-4F74-8047-BBAD64E64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319703" y="5045583"/>
            <a:ext cx="602526" cy="602526"/>
          </a:xfrm>
          <a:prstGeom prst="rect">
            <a:avLst/>
          </a:prstGeom>
        </p:spPr>
      </p:pic>
      <p:pic>
        <p:nvPicPr>
          <p:cNvPr id="136" name="صورة 135">
            <a:extLst>
              <a:ext uri="{FF2B5EF4-FFF2-40B4-BE49-F238E27FC236}">
                <a16:creationId xmlns:a16="http://schemas.microsoft.com/office/drawing/2014/main" id="{D16AD465-8626-4A1D-B2D4-E66344969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538413" y="5048509"/>
            <a:ext cx="602526" cy="602526"/>
          </a:xfrm>
          <a:prstGeom prst="rect">
            <a:avLst/>
          </a:prstGeom>
        </p:spPr>
      </p:pic>
      <p:pic>
        <p:nvPicPr>
          <p:cNvPr id="137" name="صورة 136">
            <a:extLst>
              <a:ext uri="{FF2B5EF4-FFF2-40B4-BE49-F238E27FC236}">
                <a16:creationId xmlns:a16="http://schemas.microsoft.com/office/drawing/2014/main" id="{15972948-CEE1-47FD-A58B-079E78FD65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367629" y="5060510"/>
            <a:ext cx="602526" cy="602526"/>
          </a:xfrm>
          <a:prstGeom prst="rect">
            <a:avLst/>
          </a:prstGeom>
        </p:spPr>
      </p:pic>
      <p:pic>
        <p:nvPicPr>
          <p:cNvPr id="150" name="صورة 149">
            <a:extLst>
              <a:ext uri="{FF2B5EF4-FFF2-40B4-BE49-F238E27FC236}">
                <a16:creationId xmlns:a16="http://schemas.microsoft.com/office/drawing/2014/main" id="{7E96E8A3-6F82-4F71-AEF2-8E59A611F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235745" y="5085422"/>
            <a:ext cx="602526" cy="602526"/>
          </a:xfrm>
          <a:prstGeom prst="rect">
            <a:avLst/>
          </a:prstGeom>
        </p:spPr>
      </p:pic>
      <p:pic>
        <p:nvPicPr>
          <p:cNvPr id="152" name="صورة 151">
            <a:extLst>
              <a:ext uri="{FF2B5EF4-FFF2-40B4-BE49-F238E27FC236}">
                <a16:creationId xmlns:a16="http://schemas.microsoft.com/office/drawing/2014/main" id="{44A651D9-B5EA-44A8-84E0-FB7BCB541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118065" y="5110334"/>
            <a:ext cx="602526" cy="602526"/>
          </a:xfrm>
          <a:prstGeom prst="rect">
            <a:avLst/>
          </a:prstGeom>
        </p:spPr>
      </p:pic>
      <p:pic>
        <p:nvPicPr>
          <p:cNvPr id="153" name="صورة 152">
            <a:extLst>
              <a:ext uri="{FF2B5EF4-FFF2-40B4-BE49-F238E27FC236}">
                <a16:creationId xmlns:a16="http://schemas.microsoft.com/office/drawing/2014/main" id="{303EA4DD-6851-4212-888D-D285CC615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999741" y="5135246"/>
            <a:ext cx="602526" cy="602526"/>
          </a:xfrm>
          <a:prstGeom prst="rect">
            <a:avLst/>
          </a:prstGeom>
        </p:spPr>
      </p:pic>
      <p:pic>
        <p:nvPicPr>
          <p:cNvPr id="154" name="صورة 153">
            <a:extLst>
              <a:ext uri="{FF2B5EF4-FFF2-40B4-BE49-F238E27FC236}">
                <a16:creationId xmlns:a16="http://schemas.microsoft.com/office/drawing/2014/main" id="{2B8F8920-8A59-4ED1-951B-77B5AE449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852921" y="5149470"/>
            <a:ext cx="602526" cy="602526"/>
          </a:xfrm>
          <a:prstGeom prst="rect">
            <a:avLst/>
          </a:prstGeom>
        </p:spPr>
      </p:pic>
      <p:pic>
        <p:nvPicPr>
          <p:cNvPr id="155" name="صورة 154">
            <a:extLst>
              <a:ext uri="{FF2B5EF4-FFF2-40B4-BE49-F238E27FC236}">
                <a16:creationId xmlns:a16="http://schemas.microsoft.com/office/drawing/2014/main" id="{5FEECF9D-DF1D-4BE1-B9A5-7EB51222C6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682137" y="5161471"/>
            <a:ext cx="602526" cy="602526"/>
          </a:xfrm>
          <a:prstGeom prst="rect">
            <a:avLst/>
          </a:prstGeom>
        </p:spPr>
      </p:pic>
      <p:pic>
        <p:nvPicPr>
          <p:cNvPr id="156" name="صورة 155">
            <a:extLst>
              <a:ext uri="{FF2B5EF4-FFF2-40B4-BE49-F238E27FC236}">
                <a16:creationId xmlns:a16="http://schemas.microsoft.com/office/drawing/2014/main" id="{DD693CB5-BF60-4CDF-B88D-1064EC833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550253" y="5186383"/>
            <a:ext cx="602526" cy="602526"/>
          </a:xfrm>
          <a:prstGeom prst="rect">
            <a:avLst/>
          </a:prstGeom>
        </p:spPr>
      </p:pic>
      <p:pic>
        <p:nvPicPr>
          <p:cNvPr id="157" name="صورة 156">
            <a:extLst>
              <a:ext uri="{FF2B5EF4-FFF2-40B4-BE49-F238E27FC236}">
                <a16:creationId xmlns:a16="http://schemas.microsoft.com/office/drawing/2014/main" id="{10C7AA5E-96CA-4ED9-8298-82774E071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432573" y="5211295"/>
            <a:ext cx="602526" cy="602526"/>
          </a:xfrm>
          <a:prstGeom prst="rect">
            <a:avLst/>
          </a:prstGeom>
        </p:spPr>
      </p:pic>
      <p:pic>
        <p:nvPicPr>
          <p:cNvPr id="158" name="صورة 157">
            <a:extLst>
              <a:ext uri="{FF2B5EF4-FFF2-40B4-BE49-F238E27FC236}">
                <a16:creationId xmlns:a16="http://schemas.microsoft.com/office/drawing/2014/main" id="{3842EEE6-CD3B-444E-AAA9-70AA3E5C7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314249" y="5236207"/>
            <a:ext cx="602526" cy="602526"/>
          </a:xfrm>
          <a:prstGeom prst="rect">
            <a:avLst/>
          </a:prstGeom>
        </p:spPr>
      </p:pic>
      <p:pic>
        <p:nvPicPr>
          <p:cNvPr id="159" name="صورة 158">
            <a:extLst>
              <a:ext uri="{FF2B5EF4-FFF2-40B4-BE49-F238E27FC236}">
                <a16:creationId xmlns:a16="http://schemas.microsoft.com/office/drawing/2014/main" id="{FA746539-69AB-410B-B02F-0DF7D9ACCF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529" y="3387110"/>
            <a:ext cx="571657" cy="571657"/>
          </a:xfrm>
          <a:prstGeom prst="rect">
            <a:avLst/>
          </a:prstGeom>
        </p:spPr>
      </p:pic>
      <p:pic>
        <p:nvPicPr>
          <p:cNvPr id="160" name="صورة 159">
            <a:extLst>
              <a:ext uri="{FF2B5EF4-FFF2-40B4-BE49-F238E27FC236}">
                <a16:creationId xmlns:a16="http://schemas.microsoft.com/office/drawing/2014/main" id="{67352F8A-7241-4C42-93DC-5B557A73D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3336" y="3387110"/>
            <a:ext cx="571657" cy="571657"/>
          </a:xfrm>
          <a:prstGeom prst="rect">
            <a:avLst/>
          </a:prstGeom>
        </p:spPr>
      </p:pic>
      <p:pic>
        <p:nvPicPr>
          <p:cNvPr id="161" name="صورة 160">
            <a:extLst>
              <a:ext uri="{FF2B5EF4-FFF2-40B4-BE49-F238E27FC236}">
                <a16:creationId xmlns:a16="http://schemas.microsoft.com/office/drawing/2014/main" id="{B3A5AD18-2BCF-424F-B749-3107583C4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9700" y="3376930"/>
            <a:ext cx="571657" cy="571657"/>
          </a:xfrm>
          <a:prstGeom prst="rect">
            <a:avLst/>
          </a:prstGeom>
        </p:spPr>
      </p:pic>
      <p:pic>
        <p:nvPicPr>
          <p:cNvPr id="162" name="صورة 161">
            <a:extLst>
              <a:ext uri="{FF2B5EF4-FFF2-40B4-BE49-F238E27FC236}">
                <a16:creationId xmlns:a16="http://schemas.microsoft.com/office/drawing/2014/main" id="{3F1681E8-5913-4999-A9ED-3C2C56554D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4645" y="3376930"/>
            <a:ext cx="571657" cy="571657"/>
          </a:xfrm>
          <a:prstGeom prst="rect">
            <a:avLst/>
          </a:prstGeom>
        </p:spPr>
      </p:pic>
      <p:pic>
        <p:nvPicPr>
          <p:cNvPr id="163" name="صورة 162">
            <a:extLst>
              <a:ext uri="{FF2B5EF4-FFF2-40B4-BE49-F238E27FC236}">
                <a16:creationId xmlns:a16="http://schemas.microsoft.com/office/drawing/2014/main" id="{66F7BC9B-1D3B-4B9D-976C-96FB9A6C6B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808" y="3367795"/>
            <a:ext cx="571657" cy="571657"/>
          </a:xfrm>
          <a:prstGeom prst="rect">
            <a:avLst/>
          </a:prstGeom>
        </p:spPr>
      </p:pic>
      <p:pic>
        <p:nvPicPr>
          <p:cNvPr id="164" name="صورة 163">
            <a:extLst>
              <a:ext uri="{FF2B5EF4-FFF2-40B4-BE49-F238E27FC236}">
                <a16:creationId xmlns:a16="http://schemas.microsoft.com/office/drawing/2014/main" id="{4ADFB0E9-3E30-4F9B-A9F2-07C74E86B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8800" y="3370156"/>
            <a:ext cx="571657" cy="571657"/>
          </a:xfrm>
          <a:prstGeom prst="rect">
            <a:avLst/>
          </a:prstGeom>
        </p:spPr>
      </p:pic>
      <p:pic>
        <p:nvPicPr>
          <p:cNvPr id="165" name="صورة 164">
            <a:extLst>
              <a:ext uri="{FF2B5EF4-FFF2-40B4-BE49-F238E27FC236}">
                <a16:creationId xmlns:a16="http://schemas.microsoft.com/office/drawing/2014/main" id="{813D79B3-562D-4E26-A40E-95290387C6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6607" y="3370156"/>
            <a:ext cx="571657" cy="571657"/>
          </a:xfrm>
          <a:prstGeom prst="rect">
            <a:avLst/>
          </a:prstGeom>
        </p:spPr>
      </p:pic>
      <p:pic>
        <p:nvPicPr>
          <p:cNvPr id="166" name="صورة 165">
            <a:extLst>
              <a:ext uri="{FF2B5EF4-FFF2-40B4-BE49-F238E27FC236}">
                <a16:creationId xmlns:a16="http://schemas.microsoft.com/office/drawing/2014/main" id="{335176D2-4E7A-45AD-8A94-7423A2EE25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2971" y="3359976"/>
            <a:ext cx="571657" cy="571657"/>
          </a:xfrm>
          <a:prstGeom prst="rect">
            <a:avLst/>
          </a:prstGeom>
        </p:spPr>
      </p:pic>
      <p:pic>
        <p:nvPicPr>
          <p:cNvPr id="167" name="صورة 166">
            <a:extLst>
              <a:ext uri="{FF2B5EF4-FFF2-40B4-BE49-F238E27FC236}">
                <a16:creationId xmlns:a16="http://schemas.microsoft.com/office/drawing/2014/main" id="{71FCD431-F20C-423A-9B1F-4A02E29177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7916" y="3359976"/>
            <a:ext cx="571657" cy="571657"/>
          </a:xfrm>
          <a:prstGeom prst="rect">
            <a:avLst/>
          </a:prstGeom>
        </p:spPr>
      </p:pic>
      <p:pic>
        <p:nvPicPr>
          <p:cNvPr id="168" name="صورة 167">
            <a:extLst>
              <a:ext uri="{FF2B5EF4-FFF2-40B4-BE49-F238E27FC236}">
                <a16:creationId xmlns:a16="http://schemas.microsoft.com/office/drawing/2014/main" id="{8F4100BD-7B1B-496B-B439-9AAD27B9EA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7079" y="3350841"/>
            <a:ext cx="571657" cy="571657"/>
          </a:xfrm>
          <a:prstGeom prst="rect">
            <a:avLst/>
          </a:prstGeom>
        </p:spPr>
      </p:pic>
      <p:pic>
        <p:nvPicPr>
          <p:cNvPr id="169" name="صورة 168">
            <a:extLst>
              <a:ext uri="{FF2B5EF4-FFF2-40B4-BE49-F238E27FC236}">
                <a16:creationId xmlns:a16="http://schemas.microsoft.com/office/drawing/2014/main" id="{7C047523-CD42-4332-ACCE-C4FF052A4D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038" y="3663930"/>
            <a:ext cx="571657" cy="571657"/>
          </a:xfrm>
          <a:prstGeom prst="rect">
            <a:avLst/>
          </a:prstGeom>
        </p:spPr>
      </p:pic>
      <p:pic>
        <p:nvPicPr>
          <p:cNvPr id="170" name="صورة 169">
            <a:extLst>
              <a:ext uri="{FF2B5EF4-FFF2-40B4-BE49-F238E27FC236}">
                <a16:creationId xmlns:a16="http://schemas.microsoft.com/office/drawing/2014/main" id="{847FD183-6DF5-40A1-B4E2-82F3B5D9B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0845" y="3663930"/>
            <a:ext cx="571657" cy="571657"/>
          </a:xfrm>
          <a:prstGeom prst="rect">
            <a:avLst/>
          </a:prstGeom>
        </p:spPr>
      </p:pic>
      <p:pic>
        <p:nvPicPr>
          <p:cNvPr id="171" name="صورة 170">
            <a:extLst>
              <a:ext uri="{FF2B5EF4-FFF2-40B4-BE49-F238E27FC236}">
                <a16:creationId xmlns:a16="http://schemas.microsoft.com/office/drawing/2014/main" id="{A6F12A27-19F6-43D1-AAC7-CC10FD96FF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7209" y="3653750"/>
            <a:ext cx="571657" cy="571657"/>
          </a:xfrm>
          <a:prstGeom prst="rect">
            <a:avLst/>
          </a:prstGeom>
        </p:spPr>
      </p:pic>
      <p:pic>
        <p:nvPicPr>
          <p:cNvPr id="172" name="صورة 171">
            <a:extLst>
              <a:ext uri="{FF2B5EF4-FFF2-40B4-BE49-F238E27FC236}">
                <a16:creationId xmlns:a16="http://schemas.microsoft.com/office/drawing/2014/main" id="{B9EB084F-3439-4048-9264-D319977286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154" y="3653750"/>
            <a:ext cx="571657" cy="571657"/>
          </a:xfrm>
          <a:prstGeom prst="rect">
            <a:avLst/>
          </a:prstGeom>
        </p:spPr>
      </p:pic>
      <p:pic>
        <p:nvPicPr>
          <p:cNvPr id="173" name="صورة 172">
            <a:extLst>
              <a:ext uri="{FF2B5EF4-FFF2-40B4-BE49-F238E27FC236}">
                <a16:creationId xmlns:a16="http://schemas.microsoft.com/office/drawing/2014/main" id="{A31B8020-3124-455E-8712-7703CCA4DA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1317" y="3644615"/>
            <a:ext cx="571657" cy="571657"/>
          </a:xfrm>
          <a:prstGeom prst="rect">
            <a:avLst/>
          </a:prstGeom>
        </p:spPr>
      </p:pic>
      <p:pic>
        <p:nvPicPr>
          <p:cNvPr id="174" name="صورة 173">
            <a:extLst>
              <a:ext uri="{FF2B5EF4-FFF2-40B4-BE49-F238E27FC236}">
                <a16:creationId xmlns:a16="http://schemas.microsoft.com/office/drawing/2014/main" id="{16BDA8EB-575C-48EA-9A69-807F38832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6309" y="3646976"/>
            <a:ext cx="571657" cy="571657"/>
          </a:xfrm>
          <a:prstGeom prst="rect">
            <a:avLst/>
          </a:prstGeom>
        </p:spPr>
      </p:pic>
      <p:pic>
        <p:nvPicPr>
          <p:cNvPr id="175" name="صورة 174">
            <a:extLst>
              <a:ext uri="{FF2B5EF4-FFF2-40B4-BE49-F238E27FC236}">
                <a16:creationId xmlns:a16="http://schemas.microsoft.com/office/drawing/2014/main" id="{99C6029C-850B-49E0-A5FF-9CBE665763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4116" y="3646976"/>
            <a:ext cx="571657" cy="571657"/>
          </a:xfrm>
          <a:prstGeom prst="rect">
            <a:avLst/>
          </a:prstGeom>
        </p:spPr>
      </p:pic>
      <p:pic>
        <p:nvPicPr>
          <p:cNvPr id="176" name="صورة 175">
            <a:extLst>
              <a:ext uri="{FF2B5EF4-FFF2-40B4-BE49-F238E27FC236}">
                <a16:creationId xmlns:a16="http://schemas.microsoft.com/office/drawing/2014/main" id="{AE7617A1-B72E-49D7-A340-E003B3B9D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0480" y="3636796"/>
            <a:ext cx="571657" cy="571657"/>
          </a:xfrm>
          <a:prstGeom prst="rect">
            <a:avLst/>
          </a:prstGeom>
        </p:spPr>
      </p:pic>
      <p:pic>
        <p:nvPicPr>
          <p:cNvPr id="177" name="صورة 176">
            <a:extLst>
              <a:ext uri="{FF2B5EF4-FFF2-40B4-BE49-F238E27FC236}">
                <a16:creationId xmlns:a16="http://schemas.microsoft.com/office/drawing/2014/main" id="{F876ACCE-6F7C-49F4-9520-1F3F7562A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425" y="3636796"/>
            <a:ext cx="571657" cy="571657"/>
          </a:xfrm>
          <a:prstGeom prst="rect">
            <a:avLst/>
          </a:prstGeom>
        </p:spPr>
      </p:pic>
      <p:pic>
        <p:nvPicPr>
          <p:cNvPr id="178" name="صورة 177">
            <a:extLst>
              <a:ext uri="{FF2B5EF4-FFF2-40B4-BE49-F238E27FC236}">
                <a16:creationId xmlns:a16="http://schemas.microsoft.com/office/drawing/2014/main" id="{D9B2925F-B47C-487B-BD12-A3BD3EDD91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4588" y="3627661"/>
            <a:ext cx="571657" cy="571657"/>
          </a:xfrm>
          <a:prstGeom prst="rect">
            <a:avLst/>
          </a:prstGeom>
        </p:spPr>
      </p:pic>
      <p:pic>
        <p:nvPicPr>
          <p:cNvPr id="179" name="صورة 178">
            <a:extLst>
              <a:ext uri="{FF2B5EF4-FFF2-40B4-BE49-F238E27FC236}">
                <a16:creationId xmlns:a16="http://schemas.microsoft.com/office/drawing/2014/main" id="{6EAC82B7-611F-42DF-AB1E-BD93C9443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967" y="3948793"/>
            <a:ext cx="571657" cy="571657"/>
          </a:xfrm>
          <a:prstGeom prst="rect">
            <a:avLst/>
          </a:prstGeom>
        </p:spPr>
      </p:pic>
      <p:pic>
        <p:nvPicPr>
          <p:cNvPr id="180" name="صورة 179">
            <a:extLst>
              <a:ext uri="{FF2B5EF4-FFF2-40B4-BE49-F238E27FC236}">
                <a16:creationId xmlns:a16="http://schemas.microsoft.com/office/drawing/2014/main" id="{244BA2BB-55ED-4705-938A-8FA97E8F21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0774" y="3948793"/>
            <a:ext cx="571657" cy="571657"/>
          </a:xfrm>
          <a:prstGeom prst="rect">
            <a:avLst/>
          </a:prstGeom>
        </p:spPr>
      </p:pic>
      <p:pic>
        <p:nvPicPr>
          <p:cNvPr id="182" name="صورة 181">
            <a:extLst>
              <a:ext uri="{FF2B5EF4-FFF2-40B4-BE49-F238E27FC236}">
                <a16:creationId xmlns:a16="http://schemas.microsoft.com/office/drawing/2014/main" id="{BED12472-AA4D-412C-8E5C-5151CA0026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7138" y="3938613"/>
            <a:ext cx="571657" cy="571657"/>
          </a:xfrm>
          <a:prstGeom prst="rect">
            <a:avLst/>
          </a:prstGeom>
        </p:spPr>
      </p:pic>
      <p:pic>
        <p:nvPicPr>
          <p:cNvPr id="183" name="صورة 182">
            <a:extLst>
              <a:ext uri="{FF2B5EF4-FFF2-40B4-BE49-F238E27FC236}">
                <a16:creationId xmlns:a16="http://schemas.microsoft.com/office/drawing/2014/main" id="{40C23663-EE7A-4D5F-9673-76ABB9BC1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083" y="3938613"/>
            <a:ext cx="571657" cy="571657"/>
          </a:xfrm>
          <a:prstGeom prst="rect">
            <a:avLst/>
          </a:prstGeom>
        </p:spPr>
      </p:pic>
      <p:pic>
        <p:nvPicPr>
          <p:cNvPr id="184" name="صورة 183">
            <a:extLst>
              <a:ext uri="{FF2B5EF4-FFF2-40B4-BE49-F238E27FC236}">
                <a16:creationId xmlns:a16="http://schemas.microsoft.com/office/drawing/2014/main" id="{ECF46D9E-C2FC-44C3-B7C1-03D7A12B29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1246" y="3929478"/>
            <a:ext cx="571657" cy="571657"/>
          </a:xfrm>
          <a:prstGeom prst="rect">
            <a:avLst/>
          </a:prstGeom>
        </p:spPr>
      </p:pic>
      <p:pic>
        <p:nvPicPr>
          <p:cNvPr id="185" name="صورة 184">
            <a:extLst>
              <a:ext uri="{FF2B5EF4-FFF2-40B4-BE49-F238E27FC236}">
                <a16:creationId xmlns:a16="http://schemas.microsoft.com/office/drawing/2014/main" id="{80B1643C-E052-48B8-84E0-C7BB33675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6238" y="3931839"/>
            <a:ext cx="571657" cy="571657"/>
          </a:xfrm>
          <a:prstGeom prst="rect">
            <a:avLst/>
          </a:prstGeom>
        </p:spPr>
      </p:pic>
      <p:pic>
        <p:nvPicPr>
          <p:cNvPr id="186" name="صورة 185">
            <a:extLst>
              <a:ext uri="{FF2B5EF4-FFF2-40B4-BE49-F238E27FC236}">
                <a16:creationId xmlns:a16="http://schemas.microsoft.com/office/drawing/2014/main" id="{7527106F-F4B7-401E-9ABF-ADAA2C4C38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4045" y="3931839"/>
            <a:ext cx="571657" cy="571657"/>
          </a:xfrm>
          <a:prstGeom prst="rect">
            <a:avLst/>
          </a:prstGeom>
        </p:spPr>
      </p:pic>
      <p:pic>
        <p:nvPicPr>
          <p:cNvPr id="187" name="صورة 186">
            <a:extLst>
              <a:ext uri="{FF2B5EF4-FFF2-40B4-BE49-F238E27FC236}">
                <a16:creationId xmlns:a16="http://schemas.microsoft.com/office/drawing/2014/main" id="{215C4F6D-C392-434E-B5DA-4DB46CF11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0409" y="3921659"/>
            <a:ext cx="571657" cy="571657"/>
          </a:xfrm>
          <a:prstGeom prst="rect">
            <a:avLst/>
          </a:prstGeom>
        </p:spPr>
      </p:pic>
      <p:pic>
        <p:nvPicPr>
          <p:cNvPr id="188" name="صورة 187">
            <a:extLst>
              <a:ext uri="{FF2B5EF4-FFF2-40B4-BE49-F238E27FC236}">
                <a16:creationId xmlns:a16="http://schemas.microsoft.com/office/drawing/2014/main" id="{D79AFF2C-3B0B-492D-AB13-A8C0E8324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5354" y="3921659"/>
            <a:ext cx="571657" cy="571657"/>
          </a:xfrm>
          <a:prstGeom prst="rect">
            <a:avLst/>
          </a:prstGeom>
        </p:spPr>
      </p:pic>
      <p:pic>
        <p:nvPicPr>
          <p:cNvPr id="189" name="صورة 188">
            <a:extLst>
              <a:ext uri="{FF2B5EF4-FFF2-40B4-BE49-F238E27FC236}">
                <a16:creationId xmlns:a16="http://schemas.microsoft.com/office/drawing/2014/main" id="{9FF1F9EF-1090-4F17-968E-2B6CD46C0C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4517" y="3912524"/>
            <a:ext cx="571657" cy="571657"/>
          </a:xfrm>
          <a:prstGeom prst="rect">
            <a:avLst/>
          </a:prstGeom>
        </p:spPr>
      </p:pic>
      <p:pic>
        <p:nvPicPr>
          <p:cNvPr id="190" name="صورة 189">
            <a:extLst>
              <a:ext uri="{FF2B5EF4-FFF2-40B4-BE49-F238E27FC236}">
                <a16:creationId xmlns:a16="http://schemas.microsoft.com/office/drawing/2014/main" id="{842ED0F8-9A9D-4FBF-A94A-A5908DCD56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4202" y="4206842"/>
            <a:ext cx="571657" cy="571657"/>
          </a:xfrm>
          <a:prstGeom prst="rect">
            <a:avLst/>
          </a:prstGeom>
        </p:spPr>
      </p:pic>
      <p:pic>
        <p:nvPicPr>
          <p:cNvPr id="191" name="صورة 190">
            <a:extLst>
              <a:ext uri="{FF2B5EF4-FFF2-40B4-BE49-F238E27FC236}">
                <a16:creationId xmlns:a16="http://schemas.microsoft.com/office/drawing/2014/main" id="{13058DED-966A-4C76-A386-C3A757E24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2009" y="4206842"/>
            <a:ext cx="571657" cy="571657"/>
          </a:xfrm>
          <a:prstGeom prst="rect">
            <a:avLst/>
          </a:prstGeom>
        </p:spPr>
      </p:pic>
      <p:pic>
        <p:nvPicPr>
          <p:cNvPr id="192" name="صورة 191">
            <a:extLst>
              <a:ext uri="{FF2B5EF4-FFF2-40B4-BE49-F238E27FC236}">
                <a16:creationId xmlns:a16="http://schemas.microsoft.com/office/drawing/2014/main" id="{A59C2A28-EBDD-4213-8FD8-42DF430D8E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8373" y="4196662"/>
            <a:ext cx="571657" cy="571657"/>
          </a:xfrm>
          <a:prstGeom prst="rect">
            <a:avLst/>
          </a:prstGeom>
        </p:spPr>
      </p:pic>
      <p:pic>
        <p:nvPicPr>
          <p:cNvPr id="193" name="صورة 192">
            <a:extLst>
              <a:ext uri="{FF2B5EF4-FFF2-40B4-BE49-F238E27FC236}">
                <a16:creationId xmlns:a16="http://schemas.microsoft.com/office/drawing/2014/main" id="{69A8C721-020A-4ECF-AD55-6568D11DA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3318" y="4196662"/>
            <a:ext cx="571657" cy="571657"/>
          </a:xfrm>
          <a:prstGeom prst="rect">
            <a:avLst/>
          </a:prstGeom>
        </p:spPr>
      </p:pic>
      <p:pic>
        <p:nvPicPr>
          <p:cNvPr id="194" name="صورة 193">
            <a:extLst>
              <a:ext uri="{FF2B5EF4-FFF2-40B4-BE49-F238E27FC236}">
                <a16:creationId xmlns:a16="http://schemas.microsoft.com/office/drawing/2014/main" id="{5E98BDF5-3A29-444D-B2E0-442B03E44A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2481" y="4187527"/>
            <a:ext cx="571657" cy="571657"/>
          </a:xfrm>
          <a:prstGeom prst="rect">
            <a:avLst/>
          </a:prstGeom>
        </p:spPr>
      </p:pic>
      <p:pic>
        <p:nvPicPr>
          <p:cNvPr id="195" name="صورة 194">
            <a:extLst>
              <a:ext uri="{FF2B5EF4-FFF2-40B4-BE49-F238E27FC236}">
                <a16:creationId xmlns:a16="http://schemas.microsoft.com/office/drawing/2014/main" id="{DDA84F6B-357C-4826-BB4D-5449DA562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7473" y="4189888"/>
            <a:ext cx="571657" cy="571657"/>
          </a:xfrm>
          <a:prstGeom prst="rect">
            <a:avLst/>
          </a:prstGeom>
        </p:spPr>
      </p:pic>
      <p:pic>
        <p:nvPicPr>
          <p:cNvPr id="196" name="صورة 195">
            <a:extLst>
              <a:ext uri="{FF2B5EF4-FFF2-40B4-BE49-F238E27FC236}">
                <a16:creationId xmlns:a16="http://schemas.microsoft.com/office/drawing/2014/main" id="{CAAF8CE6-B5A1-4D8F-8E61-0613B36E1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5280" y="4189888"/>
            <a:ext cx="571657" cy="571657"/>
          </a:xfrm>
          <a:prstGeom prst="rect">
            <a:avLst/>
          </a:prstGeom>
        </p:spPr>
      </p:pic>
      <p:pic>
        <p:nvPicPr>
          <p:cNvPr id="197" name="صورة 196">
            <a:extLst>
              <a:ext uri="{FF2B5EF4-FFF2-40B4-BE49-F238E27FC236}">
                <a16:creationId xmlns:a16="http://schemas.microsoft.com/office/drawing/2014/main" id="{606D7C03-83C6-4CFA-9BDE-2348BC87F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1644" y="4179708"/>
            <a:ext cx="571657" cy="571657"/>
          </a:xfrm>
          <a:prstGeom prst="rect">
            <a:avLst/>
          </a:prstGeom>
        </p:spPr>
      </p:pic>
      <p:pic>
        <p:nvPicPr>
          <p:cNvPr id="198" name="صورة 197">
            <a:extLst>
              <a:ext uri="{FF2B5EF4-FFF2-40B4-BE49-F238E27FC236}">
                <a16:creationId xmlns:a16="http://schemas.microsoft.com/office/drawing/2014/main" id="{8C2A2A99-A17F-43B7-8B4D-0C9D09BEF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6589" y="4179708"/>
            <a:ext cx="571657" cy="571657"/>
          </a:xfrm>
          <a:prstGeom prst="rect">
            <a:avLst/>
          </a:prstGeom>
        </p:spPr>
      </p:pic>
      <p:pic>
        <p:nvPicPr>
          <p:cNvPr id="199" name="صورة 198">
            <a:extLst>
              <a:ext uri="{FF2B5EF4-FFF2-40B4-BE49-F238E27FC236}">
                <a16:creationId xmlns:a16="http://schemas.microsoft.com/office/drawing/2014/main" id="{9907CB26-4413-48D3-AF29-A9B95C0DF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5752" y="4170573"/>
            <a:ext cx="571657" cy="571657"/>
          </a:xfrm>
          <a:prstGeom prst="rect">
            <a:avLst/>
          </a:prstGeom>
        </p:spPr>
      </p:pic>
      <p:pic>
        <p:nvPicPr>
          <p:cNvPr id="200" name="صورة 199">
            <a:extLst>
              <a:ext uri="{FF2B5EF4-FFF2-40B4-BE49-F238E27FC236}">
                <a16:creationId xmlns:a16="http://schemas.microsoft.com/office/drawing/2014/main" id="{877543B9-58FB-4CFF-849F-6FA17D6C67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3030" y="4473482"/>
            <a:ext cx="571657" cy="571657"/>
          </a:xfrm>
          <a:prstGeom prst="rect">
            <a:avLst/>
          </a:prstGeom>
        </p:spPr>
      </p:pic>
      <p:pic>
        <p:nvPicPr>
          <p:cNvPr id="201" name="صورة 200">
            <a:extLst>
              <a:ext uri="{FF2B5EF4-FFF2-40B4-BE49-F238E27FC236}">
                <a16:creationId xmlns:a16="http://schemas.microsoft.com/office/drawing/2014/main" id="{A650789F-A787-4ECE-82CC-4A4269E51F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0837" y="4473482"/>
            <a:ext cx="571657" cy="571657"/>
          </a:xfrm>
          <a:prstGeom prst="rect">
            <a:avLst/>
          </a:prstGeom>
        </p:spPr>
      </p:pic>
      <p:pic>
        <p:nvPicPr>
          <p:cNvPr id="202" name="صورة 201">
            <a:extLst>
              <a:ext uri="{FF2B5EF4-FFF2-40B4-BE49-F238E27FC236}">
                <a16:creationId xmlns:a16="http://schemas.microsoft.com/office/drawing/2014/main" id="{E1DC1C43-2824-4EE0-8230-C0F615C667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7201" y="4463302"/>
            <a:ext cx="571657" cy="571657"/>
          </a:xfrm>
          <a:prstGeom prst="rect">
            <a:avLst/>
          </a:prstGeom>
        </p:spPr>
      </p:pic>
      <p:pic>
        <p:nvPicPr>
          <p:cNvPr id="203" name="صورة 202">
            <a:extLst>
              <a:ext uri="{FF2B5EF4-FFF2-40B4-BE49-F238E27FC236}">
                <a16:creationId xmlns:a16="http://schemas.microsoft.com/office/drawing/2014/main" id="{6F819D20-ADD4-41D9-8724-6AA9C70EB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2146" y="4463302"/>
            <a:ext cx="571657" cy="571657"/>
          </a:xfrm>
          <a:prstGeom prst="rect">
            <a:avLst/>
          </a:prstGeom>
        </p:spPr>
      </p:pic>
      <p:pic>
        <p:nvPicPr>
          <p:cNvPr id="204" name="صورة 203">
            <a:extLst>
              <a:ext uri="{FF2B5EF4-FFF2-40B4-BE49-F238E27FC236}">
                <a16:creationId xmlns:a16="http://schemas.microsoft.com/office/drawing/2014/main" id="{454C4F8C-2280-4A98-9C5F-F82AE6D216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1309" y="4454167"/>
            <a:ext cx="571657" cy="571657"/>
          </a:xfrm>
          <a:prstGeom prst="rect">
            <a:avLst/>
          </a:prstGeom>
        </p:spPr>
      </p:pic>
      <p:pic>
        <p:nvPicPr>
          <p:cNvPr id="205" name="صورة 204">
            <a:extLst>
              <a:ext uri="{FF2B5EF4-FFF2-40B4-BE49-F238E27FC236}">
                <a16:creationId xmlns:a16="http://schemas.microsoft.com/office/drawing/2014/main" id="{49A2A7E0-A179-40AA-BE4A-360B447C6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6301" y="4456528"/>
            <a:ext cx="571657" cy="571657"/>
          </a:xfrm>
          <a:prstGeom prst="rect">
            <a:avLst/>
          </a:prstGeom>
        </p:spPr>
      </p:pic>
      <p:pic>
        <p:nvPicPr>
          <p:cNvPr id="206" name="صورة 205">
            <a:extLst>
              <a:ext uri="{FF2B5EF4-FFF2-40B4-BE49-F238E27FC236}">
                <a16:creationId xmlns:a16="http://schemas.microsoft.com/office/drawing/2014/main" id="{274031B6-1A53-4CD5-9AAE-3393015ACE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4108" y="4456528"/>
            <a:ext cx="571657" cy="571657"/>
          </a:xfrm>
          <a:prstGeom prst="rect">
            <a:avLst/>
          </a:prstGeom>
        </p:spPr>
      </p:pic>
      <p:pic>
        <p:nvPicPr>
          <p:cNvPr id="207" name="صورة 206">
            <a:extLst>
              <a:ext uri="{FF2B5EF4-FFF2-40B4-BE49-F238E27FC236}">
                <a16:creationId xmlns:a16="http://schemas.microsoft.com/office/drawing/2014/main" id="{850187AC-924F-4B54-A24D-5ED1384EE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472" y="4446348"/>
            <a:ext cx="571657" cy="571657"/>
          </a:xfrm>
          <a:prstGeom prst="rect">
            <a:avLst/>
          </a:prstGeom>
        </p:spPr>
      </p:pic>
      <p:pic>
        <p:nvPicPr>
          <p:cNvPr id="208" name="صورة 207">
            <a:extLst>
              <a:ext uri="{FF2B5EF4-FFF2-40B4-BE49-F238E27FC236}">
                <a16:creationId xmlns:a16="http://schemas.microsoft.com/office/drawing/2014/main" id="{9413951A-E33C-4282-A1B4-FF2AD7BB69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5417" y="4446348"/>
            <a:ext cx="571657" cy="571657"/>
          </a:xfrm>
          <a:prstGeom prst="rect">
            <a:avLst/>
          </a:prstGeom>
        </p:spPr>
      </p:pic>
      <p:pic>
        <p:nvPicPr>
          <p:cNvPr id="209" name="صورة 208">
            <a:extLst>
              <a:ext uri="{FF2B5EF4-FFF2-40B4-BE49-F238E27FC236}">
                <a16:creationId xmlns:a16="http://schemas.microsoft.com/office/drawing/2014/main" id="{3CE28F0A-E2F4-4351-926E-5BED079F2E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4580" y="4437213"/>
            <a:ext cx="571657" cy="571657"/>
          </a:xfrm>
          <a:prstGeom prst="rect">
            <a:avLst/>
          </a:prstGeom>
        </p:spPr>
      </p:pic>
      <p:pic>
        <p:nvPicPr>
          <p:cNvPr id="210" name="صورة 20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73B2140-5A84-4DF5-BB88-4F7460163F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5695012" y="3592089"/>
            <a:ext cx="1125763" cy="503779"/>
          </a:xfrm>
          <a:prstGeom prst="rect">
            <a:avLst/>
          </a:prstGeom>
        </p:spPr>
      </p:pic>
      <p:pic>
        <p:nvPicPr>
          <p:cNvPr id="211" name="صورة 2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22A5521-39FA-4BA3-91D7-661C41962C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5511996" y="3849886"/>
            <a:ext cx="1125763" cy="503779"/>
          </a:xfrm>
          <a:prstGeom prst="rect">
            <a:avLst/>
          </a:prstGeom>
        </p:spPr>
      </p:pic>
      <p:pic>
        <p:nvPicPr>
          <p:cNvPr id="212" name="صورة 211">
            <a:extLst>
              <a:ext uri="{FF2B5EF4-FFF2-40B4-BE49-F238E27FC236}">
                <a16:creationId xmlns:a16="http://schemas.microsoft.com/office/drawing/2014/main" id="{71BBD94B-8AA0-4324-97E8-3775214096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4106392" y="3421835"/>
            <a:ext cx="1098995" cy="500043"/>
          </a:xfrm>
          <a:prstGeom prst="rect">
            <a:avLst/>
          </a:prstGeom>
        </p:spPr>
      </p:pic>
      <p:pic>
        <p:nvPicPr>
          <p:cNvPr id="213" name="صورة 212">
            <a:extLst>
              <a:ext uri="{FF2B5EF4-FFF2-40B4-BE49-F238E27FC236}">
                <a16:creationId xmlns:a16="http://schemas.microsoft.com/office/drawing/2014/main" id="{73F5817E-4703-4DED-B97F-E3D584AB2E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3991605" y="3653074"/>
            <a:ext cx="1098995" cy="500043"/>
          </a:xfrm>
          <a:prstGeom prst="rect">
            <a:avLst/>
          </a:prstGeom>
        </p:spPr>
      </p:pic>
      <p:pic>
        <p:nvPicPr>
          <p:cNvPr id="214" name="صورة 213">
            <a:extLst>
              <a:ext uri="{FF2B5EF4-FFF2-40B4-BE49-F238E27FC236}">
                <a16:creationId xmlns:a16="http://schemas.microsoft.com/office/drawing/2014/main" id="{E56D3F7C-6AAC-4A85-AD40-9907C0D1D2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3869067" y="3954611"/>
            <a:ext cx="1098995" cy="500043"/>
          </a:xfrm>
          <a:prstGeom prst="rect">
            <a:avLst/>
          </a:prstGeom>
        </p:spPr>
      </p:pic>
      <p:pic>
        <p:nvPicPr>
          <p:cNvPr id="215" name="صورة 214">
            <a:extLst>
              <a:ext uri="{FF2B5EF4-FFF2-40B4-BE49-F238E27FC236}">
                <a16:creationId xmlns:a16="http://schemas.microsoft.com/office/drawing/2014/main" id="{A4652407-DDE7-4D50-B4DD-B9FC0D4ED3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3733252" y="4221391"/>
            <a:ext cx="1098995" cy="500043"/>
          </a:xfrm>
          <a:prstGeom prst="rect">
            <a:avLst/>
          </a:prstGeom>
        </p:spPr>
      </p:pic>
      <p:pic>
        <p:nvPicPr>
          <p:cNvPr id="216" name="صورة 215">
            <a:extLst>
              <a:ext uri="{FF2B5EF4-FFF2-40B4-BE49-F238E27FC236}">
                <a16:creationId xmlns:a16="http://schemas.microsoft.com/office/drawing/2014/main" id="{27BCA8B1-DF37-4A97-B00D-E075CBFB9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3587809" y="4527901"/>
            <a:ext cx="1098995" cy="500043"/>
          </a:xfrm>
          <a:prstGeom prst="rect">
            <a:avLst/>
          </a:prstGeom>
        </p:spPr>
      </p:pic>
      <p:pic>
        <p:nvPicPr>
          <p:cNvPr id="217" name="صورة 216">
            <a:extLst>
              <a:ext uri="{FF2B5EF4-FFF2-40B4-BE49-F238E27FC236}">
                <a16:creationId xmlns:a16="http://schemas.microsoft.com/office/drawing/2014/main" id="{1E89D81D-83F1-4AA9-B69D-B741BE20E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3583582" y="3403571"/>
            <a:ext cx="1098995" cy="500043"/>
          </a:xfrm>
          <a:prstGeom prst="rect">
            <a:avLst/>
          </a:prstGeom>
        </p:spPr>
      </p:pic>
      <p:pic>
        <p:nvPicPr>
          <p:cNvPr id="218" name="صورة 217">
            <a:extLst>
              <a:ext uri="{FF2B5EF4-FFF2-40B4-BE49-F238E27FC236}">
                <a16:creationId xmlns:a16="http://schemas.microsoft.com/office/drawing/2014/main" id="{4E56C510-33B9-44A1-8853-C156D1BC72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3468795" y="3634810"/>
            <a:ext cx="1098995" cy="500043"/>
          </a:xfrm>
          <a:prstGeom prst="rect">
            <a:avLst/>
          </a:prstGeom>
        </p:spPr>
      </p:pic>
      <p:pic>
        <p:nvPicPr>
          <p:cNvPr id="219" name="صورة 218">
            <a:extLst>
              <a:ext uri="{FF2B5EF4-FFF2-40B4-BE49-F238E27FC236}">
                <a16:creationId xmlns:a16="http://schemas.microsoft.com/office/drawing/2014/main" id="{D699A9E1-0A1A-424C-BF28-7CC814F7B5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3346257" y="3936347"/>
            <a:ext cx="1098995" cy="500043"/>
          </a:xfrm>
          <a:prstGeom prst="rect">
            <a:avLst/>
          </a:prstGeom>
        </p:spPr>
      </p:pic>
      <p:pic>
        <p:nvPicPr>
          <p:cNvPr id="220" name="صورة 219">
            <a:extLst>
              <a:ext uri="{FF2B5EF4-FFF2-40B4-BE49-F238E27FC236}">
                <a16:creationId xmlns:a16="http://schemas.microsoft.com/office/drawing/2014/main" id="{5AA84496-537C-4AED-99FF-1D404486ED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3210442" y="4203127"/>
            <a:ext cx="1098995" cy="500043"/>
          </a:xfrm>
          <a:prstGeom prst="rect">
            <a:avLst/>
          </a:prstGeom>
        </p:spPr>
      </p:pic>
      <p:pic>
        <p:nvPicPr>
          <p:cNvPr id="221" name="صورة 220">
            <a:extLst>
              <a:ext uri="{FF2B5EF4-FFF2-40B4-BE49-F238E27FC236}">
                <a16:creationId xmlns:a16="http://schemas.microsoft.com/office/drawing/2014/main" id="{9CF9A6FB-7E12-405F-AD57-957B0F67B2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3064999" y="4509637"/>
            <a:ext cx="1098995" cy="500043"/>
          </a:xfrm>
          <a:prstGeom prst="rect">
            <a:avLst/>
          </a:prstGeom>
        </p:spPr>
      </p:pic>
      <p:sp>
        <p:nvSpPr>
          <p:cNvPr id="222" name="مربع نص 221">
            <a:extLst>
              <a:ext uri="{FF2B5EF4-FFF2-40B4-BE49-F238E27FC236}">
                <a16:creationId xmlns:a16="http://schemas.microsoft.com/office/drawing/2014/main" id="{AE3AABAF-B709-4596-A970-FBFD8C8CC1C9}"/>
              </a:ext>
            </a:extLst>
          </p:cNvPr>
          <p:cNvSpPr txBox="1"/>
          <p:nvPr/>
        </p:nvSpPr>
        <p:spPr>
          <a:xfrm>
            <a:off x="873742" y="2426008"/>
            <a:ext cx="2179973" cy="442674"/>
          </a:xfrm>
          <a:prstGeom prst="wedgeRoundRectCallout">
            <a:avLst>
              <a:gd name="adj1" fmla="val 3334"/>
              <a:gd name="adj2" fmla="val 933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 ورقات من فئة 5 ريال</a:t>
            </a:r>
          </a:p>
        </p:txBody>
      </p:sp>
      <p:pic>
        <p:nvPicPr>
          <p:cNvPr id="223" name="صورة 222">
            <a:extLst>
              <a:ext uri="{FF2B5EF4-FFF2-40B4-BE49-F238E27FC236}">
                <a16:creationId xmlns:a16="http://schemas.microsoft.com/office/drawing/2014/main" id="{A0323191-55C1-4C14-880C-F533E4D042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973651" y="3218312"/>
            <a:ext cx="1071741" cy="488982"/>
          </a:xfrm>
          <a:prstGeom prst="rect">
            <a:avLst/>
          </a:prstGeom>
        </p:spPr>
      </p:pic>
      <p:pic>
        <p:nvPicPr>
          <p:cNvPr id="224" name="صورة 223">
            <a:extLst>
              <a:ext uri="{FF2B5EF4-FFF2-40B4-BE49-F238E27FC236}">
                <a16:creationId xmlns:a16="http://schemas.microsoft.com/office/drawing/2014/main" id="{15894A93-B9CC-44CD-ACFC-5735989464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851503" y="3381377"/>
            <a:ext cx="1071741" cy="488982"/>
          </a:xfrm>
          <a:prstGeom prst="rect">
            <a:avLst/>
          </a:prstGeom>
        </p:spPr>
      </p:pic>
      <p:pic>
        <p:nvPicPr>
          <p:cNvPr id="225" name="صورة 224">
            <a:extLst>
              <a:ext uri="{FF2B5EF4-FFF2-40B4-BE49-F238E27FC236}">
                <a16:creationId xmlns:a16="http://schemas.microsoft.com/office/drawing/2014/main" id="{E22B7A69-D145-441E-A02F-8E941CD27C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773739" y="3562226"/>
            <a:ext cx="1071741" cy="488982"/>
          </a:xfrm>
          <a:prstGeom prst="rect">
            <a:avLst/>
          </a:prstGeom>
        </p:spPr>
      </p:pic>
      <p:pic>
        <p:nvPicPr>
          <p:cNvPr id="226" name="صورة 225">
            <a:extLst>
              <a:ext uri="{FF2B5EF4-FFF2-40B4-BE49-F238E27FC236}">
                <a16:creationId xmlns:a16="http://schemas.microsoft.com/office/drawing/2014/main" id="{7B0D2A35-99C5-4407-B023-BB211E5BAF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639858" y="3703201"/>
            <a:ext cx="1071741" cy="488982"/>
          </a:xfrm>
          <a:prstGeom prst="rect">
            <a:avLst/>
          </a:prstGeom>
        </p:spPr>
      </p:pic>
      <p:pic>
        <p:nvPicPr>
          <p:cNvPr id="227" name="صورة 226">
            <a:extLst>
              <a:ext uri="{FF2B5EF4-FFF2-40B4-BE49-F238E27FC236}">
                <a16:creationId xmlns:a16="http://schemas.microsoft.com/office/drawing/2014/main" id="{FA686A9F-E164-4CF0-8675-41C5C722A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498637" y="3885988"/>
            <a:ext cx="1071741" cy="488982"/>
          </a:xfrm>
          <a:prstGeom prst="rect">
            <a:avLst/>
          </a:prstGeom>
        </p:spPr>
      </p:pic>
      <p:pic>
        <p:nvPicPr>
          <p:cNvPr id="228" name="صورة 227">
            <a:extLst>
              <a:ext uri="{FF2B5EF4-FFF2-40B4-BE49-F238E27FC236}">
                <a16:creationId xmlns:a16="http://schemas.microsoft.com/office/drawing/2014/main" id="{297AB404-D00C-4DBE-8726-3EE6270615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344557" y="4065449"/>
            <a:ext cx="1071741" cy="488982"/>
          </a:xfrm>
          <a:prstGeom prst="rect">
            <a:avLst/>
          </a:prstGeom>
        </p:spPr>
      </p:pic>
      <p:pic>
        <p:nvPicPr>
          <p:cNvPr id="229" name="صورة 228">
            <a:extLst>
              <a:ext uri="{FF2B5EF4-FFF2-40B4-BE49-F238E27FC236}">
                <a16:creationId xmlns:a16="http://schemas.microsoft.com/office/drawing/2014/main" id="{22DBDCDB-F07C-42D4-95C4-B50B3C5FD0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222409" y="4228514"/>
            <a:ext cx="1071741" cy="488982"/>
          </a:xfrm>
          <a:prstGeom prst="rect">
            <a:avLst/>
          </a:prstGeom>
        </p:spPr>
      </p:pic>
      <p:pic>
        <p:nvPicPr>
          <p:cNvPr id="230" name="صورة 229">
            <a:extLst>
              <a:ext uri="{FF2B5EF4-FFF2-40B4-BE49-F238E27FC236}">
                <a16:creationId xmlns:a16="http://schemas.microsoft.com/office/drawing/2014/main" id="{7E404F00-4A31-4811-B393-439B69934F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144645" y="4409363"/>
            <a:ext cx="1071741" cy="488982"/>
          </a:xfrm>
          <a:prstGeom prst="rect">
            <a:avLst/>
          </a:prstGeom>
        </p:spPr>
      </p:pic>
      <p:pic>
        <p:nvPicPr>
          <p:cNvPr id="231" name="صورة 230">
            <a:extLst>
              <a:ext uri="{FF2B5EF4-FFF2-40B4-BE49-F238E27FC236}">
                <a16:creationId xmlns:a16="http://schemas.microsoft.com/office/drawing/2014/main" id="{9EFC034B-0963-4FDE-B369-83A20F81B2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10764" y="4550338"/>
            <a:ext cx="1071741" cy="488982"/>
          </a:xfrm>
          <a:prstGeom prst="rect">
            <a:avLst/>
          </a:prstGeom>
        </p:spPr>
      </p:pic>
      <p:pic>
        <p:nvPicPr>
          <p:cNvPr id="232" name="صورة 231">
            <a:extLst>
              <a:ext uri="{FF2B5EF4-FFF2-40B4-BE49-F238E27FC236}">
                <a16:creationId xmlns:a16="http://schemas.microsoft.com/office/drawing/2014/main" id="{FC5D9CC9-D806-4240-B71F-2569C636AB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869543" y="4733125"/>
            <a:ext cx="1071741" cy="488982"/>
          </a:xfrm>
          <a:prstGeom prst="rect">
            <a:avLst/>
          </a:prstGeom>
        </p:spPr>
      </p:pic>
      <p:pic>
        <p:nvPicPr>
          <p:cNvPr id="233" name="صورة 232">
            <a:extLst>
              <a:ext uri="{FF2B5EF4-FFF2-40B4-BE49-F238E27FC236}">
                <a16:creationId xmlns:a16="http://schemas.microsoft.com/office/drawing/2014/main" id="{B69DA486-BAF1-45CC-9C9D-FE48FDE134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2126051" y="3370712"/>
            <a:ext cx="1071741" cy="488982"/>
          </a:xfrm>
          <a:prstGeom prst="rect">
            <a:avLst/>
          </a:prstGeom>
        </p:spPr>
      </p:pic>
      <p:pic>
        <p:nvPicPr>
          <p:cNvPr id="234" name="صورة 233">
            <a:extLst>
              <a:ext uri="{FF2B5EF4-FFF2-40B4-BE49-F238E27FC236}">
                <a16:creationId xmlns:a16="http://schemas.microsoft.com/office/drawing/2014/main" id="{B9AEA30D-6CC6-4E80-916A-A5DD131493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2003903" y="3533777"/>
            <a:ext cx="1071741" cy="488982"/>
          </a:xfrm>
          <a:prstGeom prst="rect">
            <a:avLst/>
          </a:prstGeom>
        </p:spPr>
      </p:pic>
      <p:pic>
        <p:nvPicPr>
          <p:cNvPr id="235" name="صورة 234">
            <a:extLst>
              <a:ext uri="{FF2B5EF4-FFF2-40B4-BE49-F238E27FC236}">
                <a16:creationId xmlns:a16="http://schemas.microsoft.com/office/drawing/2014/main" id="{8C4EC41A-645F-4F1D-BE43-B5FC2A47CD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926139" y="3714626"/>
            <a:ext cx="1071741" cy="488982"/>
          </a:xfrm>
          <a:prstGeom prst="rect">
            <a:avLst/>
          </a:prstGeom>
        </p:spPr>
      </p:pic>
      <p:pic>
        <p:nvPicPr>
          <p:cNvPr id="236" name="صورة 235">
            <a:extLst>
              <a:ext uri="{FF2B5EF4-FFF2-40B4-BE49-F238E27FC236}">
                <a16:creationId xmlns:a16="http://schemas.microsoft.com/office/drawing/2014/main" id="{AA29610A-22A3-4ED4-87CB-2A712D721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792258" y="3855601"/>
            <a:ext cx="1071741" cy="488982"/>
          </a:xfrm>
          <a:prstGeom prst="rect">
            <a:avLst/>
          </a:prstGeom>
        </p:spPr>
      </p:pic>
      <p:pic>
        <p:nvPicPr>
          <p:cNvPr id="237" name="صورة 236">
            <a:extLst>
              <a:ext uri="{FF2B5EF4-FFF2-40B4-BE49-F238E27FC236}">
                <a16:creationId xmlns:a16="http://schemas.microsoft.com/office/drawing/2014/main" id="{12887D28-8DF0-4AE3-947E-C1455C21DE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651037" y="4038388"/>
            <a:ext cx="1071741" cy="488982"/>
          </a:xfrm>
          <a:prstGeom prst="rect">
            <a:avLst/>
          </a:prstGeom>
        </p:spPr>
      </p:pic>
      <p:pic>
        <p:nvPicPr>
          <p:cNvPr id="238" name="صورة 237">
            <a:extLst>
              <a:ext uri="{FF2B5EF4-FFF2-40B4-BE49-F238E27FC236}">
                <a16:creationId xmlns:a16="http://schemas.microsoft.com/office/drawing/2014/main" id="{756F6581-8E38-4034-95C0-4611AE342C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496957" y="4217849"/>
            <a:ext cx="1071741" cy="488982"/>
          </a:xfrm>
          <a:prstGeom prst="rect">
            <a:avLst/>
          </a:prstGeom>
        </p:spPr>
      </p:pic>
      <p:pic>
        <p:nvPicPr>
          <p:cNvPr id="239" name="صورة 238">
            <a:extLst>
              <a:ext uri="{FF2B5EF4-FFF2-40B4-BE49-F238E27FC236}">
                <a16:creationId xmlns:a16="http://schemas.microsoft.com/office/drawing/2014/main" id="{9AC252FF-8313-4C7C-BA80-610613562F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374809" y="4380914"/>
            <a:ext cx="1071741" cy="488982"/>
          </a:xfrm>
          <a:prstGeom prst="rect">
            <a:avLst/>
          </a:prstGeom>
        </p:spPr>
      </p:pic>
      <p:pic>
        <p:nvPicPr>
          <p:cNvPr id="240" name="صورة 239">
            <a:extLst>
              <a:ext uri="{FF2B5EF4-FFF2-40B4-BE49-F238E27FC236}">
                <a16:creationId xmlns:a16="http://schemas.microsoft.com/office/drawing/2014/main" id="{C03B05B8-C6B0-4D38-93E5-845B65142A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297045" y="4561763"/>
            <a:ext cx="1071741" cy="488982"/>
          </a:xfrm>
          <a:prstGeom prst="rect">
            <a:avLst/>
          </a:prstGeom>
        </p:spPr>
      </p:pic>
      <p:pic>
        <p:nvPicPr>
          <p:cNvPr id="241" name="صورة 240">
            <a:extLst>
              <a:ext uri="{FF2B5EF4-FFF2-40B4-BE49-F238E27FC236}">
                <a16:creationId xmlns:a16="http://schemas.microsoft.com/office/drawing/2014/main" id="{E4D98417-E2D3-4A26-93AF-BDA9413B38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163164" y="4702738"/>
            <a:ext cx="1071741" cy="488982"/>
          </a:xfrm>
          <a:prstGeom prst="rect">
            <a:avLst/>
          </a:prstGeom>
        </p:spPr>
      </p:pic>
      <p:pic>
        <p:nvPicPr>
          <p:cNvPr id="242" name="صورة 241">
            <a:extLst>
              <a:ext uri="{FF2B5EF4-FFF2-40B4-BE49-F238E27FC236}">
                <a16:creationId xmlns:a16="http://schemas.microsoft.com/office/drawing/2014/main" id="{87311F39-D910-4166-8B49-58EE79194C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021943" y="4885525"/>
            <a:ext cx="1071741" cy="48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8C7A72F-A0ED-4BDD-8884-BFD1ABF1E85D}"/>
              </a:ext>
            </a:extLst>
          </p:cNvPr>
          <p:cNvSpPr txBox="1"/>
          <p:nvPr/>
        </p:nvSpPr>
        <p:spPr>
          <a:xfrm>
            <a:off x="1830615" y="959319"/>
            <a:ext cx="80912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يحتاج خالد إلى 100 ريال لشراء ثوب جديد ، فإذا كان مع خالد الأوراق النقدية الآتية </a:t>
            </a: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D74C18C-5AC1-43F3-92B8-8BEEA3C51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9590375" y="2059748"/>
            <a:ext cx="1125763" cy="50377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4E150EF-074D-4605-AA4E-9E831AE34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070489" y="1982925"/>
            <a:ext cx="1098995" cy="5000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6AE0D0A-62C5-4C2A-9819-C93A045C8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7379517" y="1997423"/>
            <a:ext cx="1071741" cy="48898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98EFDE0-31BC-4D59-A321-BC08127F5654}"/>
              </a:ext>
            </a:extLst>
          </p:cNvPr>
          <p:cNvSpPr txBox="1"/>
          <p:nvPr/>
        </p:nvSpPr>
        <p:spPr>
          <a:xfrm>
            <a:off x="3471065" y="3248189"/>
            <a:ext cx="77617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فما المبلغ الذي مع خالد ؟.............................</a:t>
            </a:r>
            <a:r>
              <a:rPr kumimoji="0" lang="ar-SA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ريالاً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9BED0D4-7A66-42FE-B3C0-DE22822762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9D80073-20A0-486A-B872-FA0947E0E658}"/>
              </a:ext>
            </a:extLst>
          </p:cNvPr>
          <p:cNvSpPr txBox="1"/>
          <p:nvPr/>
        </p:nvSpPr>
        <p:spPr>
          <a:xfrm>
            <a:off x="9954193" y="4270223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EA52E77-C709-430B-8F96-45898DD280BD}"/>
              </a:ext>
            </a:extLst>
          </p:cNvPr>
          <p:cNvSpPr txBox="1"/>
          <p:nvPr/>
        </p:nvSpPr>
        <p:spPr>
          <a:xfrm>
            <a:off x="9187166" y="4272234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F9BC819-7CF1-4681-9978-EA2658883903}"/>
              </a:ext>
            </a:extLst>
          </p:cNvPr>
          <p:cNvSpPr txBox="1"/>
          <p:nvPr/>
        </p:nvSpPr>
        <p:spPr>
          <a:xfrm>
            <a:off x="8570321" y="4265142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D386BA6-AB0A-45F8-9259-7963C5BB704B}"/>
              </a:ext>
            </a:extLst>
          </p:cNvPr>
          <p:cNvSpPr txBox="1"/>
          <p:nvPr/>
        </p:nvSpPr>
        <p:spPr>
          <a:xfrm>
            <a:off x="7803294" y="4265142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E32A24C-2DBC-4D05-9959-A6449270EFC8}"/>
              </a:ext>
            </a:extLst>
          </p:cNvPr>
          <p:cNvSpPr txBox="1"/>
          <p:nvPr/>
        </p:nvSpPr>
        <p:spPr>
          <a:xfrm>
            <a:off x="9954193" y="779129"/>
            <a:ext cx="945217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أستعد 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D414C1AC-B521-49AC-9E00-2295DF110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8631257" y="1920266"/>
            <a:ext cx="1098995" cy="500043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D9A05757-D03D-40E4-B0CF-72176AA77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6909110" y="1921083"/>
            <a:ext cx="1071741" cy="488982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AA6075F8-C5D0-4271-B12F-2B51B434D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6361969" y="1798283"/>
            <a:ext cx="1071741" cy="488982"/>
          </a:xfrm>
          <a:prstGeom prst="rect">
            <a:avLst/>
          </a:prstGeom>
        </p:spPr>
      </p:pic>
      <p:pic>
        <p:nvPicPr>
          <p:cNvPr id="11" name="صورة 10" descr="صورة تحتوي على ثياب&#10;&#10;تم إنشاء الوصف تلقائياً">
            <a:extLst>
              <a:ext uri="{FF2B5EF4-FFF2-40B4-BE49-F238E27FC236}">
                <a16:creationId xmlns:a16="http://schemas.microsoft.com/office/drawing/2014/main" id="{A2E62D0E-0178-4AEF-8D59-62DA08743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4" y="1782669"/>
            <a:ext cx="1964270" cy="3944383"/>
          </a:xfrm>
          <a:prstGeom prst="rect">
            <a:avLst/>
          </a:prstGeom>
        </p:spPr>
      </p:pic>
      <p:sp>
        <p:nvSpPr>
          <p:cNvPr id="48" name="مربع نص 47">
            <a:extLst>
              <a:ext uri="{FF2B5EF4-FFF2-40B4-BE49-F238E27FC236}">
                <a16:creationId xmlns:a16="http://schemas.microsoft.com/office/drawing/2014/main" id="{4224FC34-D0BF-45D4-889A-D04F488965BE}"/>
              </a:ext>
            </a:extLst>
          </p:cNvPr>
          <p:cNvSpPr txBox="1"/>
          <p:nvPr/>
        </p:nvSpPr>
        <p:spPr>
          <a:xfrm>
            <a:off x="7257632" y="4256866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577EB15D-7B37-489D-BCFC-1E2166A24E17}"/>
              </a:ext>
            </a:extLst>
          </p:cNvPr>
          <p:cNvSpPr txBox="1"/>
          <p:nvPr/>
        </p:nvSpPr>
        <p:spPr>
          <a:xfrm>
            <a:off x="6729504" y="4256866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64867DEE-74AA-4976-97BB-8B547A23B228}"/>
              </a:ext>
            </a:extLst>
          </p:cNvPr>
          <p:cNvSpPr txBox="1"/>
          <p:nvPr/>
        </p:nvSpPr>
        <p:spPr>
          <a:xfrm>
            <a:off x="6132614" y="4226010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04AD6AF0-070D-4DD9-B76F-19CF88D14E6B}"/>
              </a:ext>
            </a:extLst>
          </p:cNvPr>
          <p:cNvSpPr txBox="1"/>
          <p:nvPr/>
        </p:nvSpPr>
        <p:spPr>
          <a:xfrm>
            <a:off x="5570105" y="4193694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B9DEC9D-D9DC-451A-BAB4-039120DA3BE0}"/>
              </a:ext>
            </a:extLst>
          </p:cNvPr>
          <p:cNvSpPr txBox="1"/>
          <p:nvPr/>
        </p:nvSpPr>
        <p:spPr>
          <a:xfrm>
            <a:off x="6295213" y="3113858"/>
            <a:ext cx="9827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87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8FE083C-7B72-49B3-98BE-5C6C256BC35D}"/>
              </a:ext>
            </a:extLst>
          </p:cNvPr>
          <p:cNvSpPr txBox="1"/>
          <p:nvPr/>
        </p:nvSpPr>
        <p:spPr>
          <a:xfrm>
            <a:off x="3361861" y="4922742"/>
            <a:ext cx="77617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هل يكفي المبلغ الذي مع خالد لشراء الثوب الجديد ؟</a:t>
            </a:r>
          </a:p>
        </p:txBody>
      </p:sp>
      <p:grpSp>
        <p:nvGrpSpPr>
          <p:cNvPr id="54" name="صح">
            <a:extLst>
              <a:ext uri="{FF2B5EF4-FFF2-40B4-BE49-F238E27FC236}">
                <a16:creationId xmlns:a16="http://schemas.microsoft.com/office/drawing/2014/main" id="{771302D5-52B1-4684-9D51-6C35138F5D40}"/>
              </a:ext>
            </a:extLst>
          </p:cNvPr>
          <p:cNvGrpSpPr/>
          <p:nvPr/>
        </p:nvGrpSpPr>
        <p:grpSpPr>
          <a:xfrm>
            <a:off x="6812308" y="5542056"/>
            <a:ext cx="1271797" cy="1009650"/>
            <a:chOff x="8033838" y="3273439"/>
            <a:chExt cx="1271797" cy="1009650"/>
          </a:xfrm>
        </p:grpSpPr>
        <p:sp>
          <p:nvSpPr>
            <p:cNvPr id="55" name="شكل بيضاوي 54">
              <a:extLst>
                <a:ext uri="{FF2B5EF4-FFF2-40B4-BE49-F238E27FC236}">
                  <a16:creationId xmlns:a16="http://schemas.microsoft.com/office/drawing/2014/main" id="{87ADB4DD-E17F-44F4-B11E-DECB1CE8037A}"/>
                </a:ext>
              </a:extLst>
            </p:cNvPr>
            <p:cNvSpPr/>
            <p:nvPr/>
          </p:nvSpPr>
          <p:spPr>
            <a:xfrm>
              <a:off x="8033838" y="3273439"/>
              <a:ext cx="1271797" cy="1009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B5E7AC93-67BB-48A9-BD46-2D083ADF51C4}"/>
                </a:ext>
              </a:extLst>
            </p:cNvPr>
            <p:cNvSpPr txBox="1"/>
            <p:nvPr/>
          </p:nvSpPr>
          <p:spPr>
            <a:xfrm>
              <a:off x="8096929" y="3378930"/>
              <a:ext cx="117509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/>
                <a:t>نعم </a:t>
              </a:r>
            </a:p>
          </p:txBody>
        </p:sp>
      </p:grpSp>
      <p:grpSp>
        <p:nvGrpSpPr>
          <p:cNvPr id="57" name="خطأ">
            <a:extLst>
              <a:ext uri="{FF2B5EF4-FFF2-40B4-BE49-F238E27FC236}">
                <a16:creationId xmlns:a16="http://schemas.microsoft.com/office/drawing/2014/main" id="{31714D4C-B634-4AD4-8E6B-B8A46CF49ED5}"/>
              </a:ext>
            </a:extLst>
          </p:cNvPr>
          <p:cNvGrpSpPr/>
          <p:nvPr/>
        </p:nvGrpSpPr>
        <p:grpSpPr>
          <a:xfrm>
            <a:off x="5015262" y="5542056"/>
            <a:ext cx="1271797" cy="1009650"/>
            <a:chOff x="6236792" y="3273439"/>
            <a:chExt cx="1271797" cy="1009650"/>
          </a:xfrm>
        </p:grpSpPr>
        <p:sp>
          <p:nvSpPr>
            <p:cNvPr id="58" name="شكل بيضاوي 57">
              <a:extLst>
                <a:ext uri="{FF2B5EF4-FFF2-40B4-BE49-F238E27FC236}">
                  <a16:creationId xmlns:a16="http://schemas.microsoft.com/office/drawing/2014/main" id="{2A5F7BFF-56E4-4B35-824A-6A6353A31CE9}"/>
                </a:ext>
              </a:extLst>
            </p:cNvPr>
            <p:cNvSpPr/>
            <p:nvPr/>
          </p:nvSpPr>
          <p:spPr>
            <a:xfrm>
              <a:off x="6236792" y="3273439"/>
              <a:ext cx="1271797" cy="1009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8AFB74B2-68C0-4501-88F8-1C1568854A5F}"/>
                </a:ext>
              </a:extLst>
            </p:cNvPr>
            <p:cNvSpPr txBox="1"/>
            <p:nvPr/>
          </p:nvSpPr>
          <p:spPr>
            <a:xfrm>
              <a:off x="6285143" y="3435307"/>
              <a:ext cx="117509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/>
                <a:t>لا </a:t>
              </a:r>
            </a:p>
          </p:txBody>
        </p:sp>
      </p:grpSp>
      <p:sp>
        <p:nvSpPr>
          <p:cNvPr id="60" name="مربع نص 59">
            <a:hlinkClick r:id="" action="ppaction://noaction">
              <a:snd r:embed="rId8" name="voltage.wav"/>
            </a:hlinkClick>
            <a:extLst>
              <a:ext uri="{FF2B5EF4-FFF2-40B4-BE49-F238E27FC236}">
                <a16:creationId xmlns:a16="http://schemas.microsoft.com/office/drawing/2014/main" id="{73EE5D7B-398D-45EC-BC60-EF6D7CB70FEE}"/>
              </a:ext>
            </a:extLst>
          </p:cNvPr>
          <p:cNvSpPr txBox="1"/>
          <p:nvPr/>
        </p:nvSpPr>
        <p:spPr>
          <a:xfrm>
            <a:off x="7310272" y="5632158"/>
            <a:ext cx="110455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61" name="مربع نص 60">
            <a:hlinkClick r:id="" action="ppaction://noaction">
              <a:snd r:embed="rId9" name="explode.wav"/>
            </a:hlinkClick>
            <a:extLst>
              <a:ext uri="{FF2B5EF4-FFF2-40B4-BE49-F238E27FC236}">
                <a16:creationId xmlns:a16="http://schemas.microsoft.com/office/drawing/2014/main" id="{991B0BA3-169B-4494-B7F6-CB0DAA21B07F}"/>
              </a:ext>
            </a:extLst>
          </p:cNvPr>
          <p:cNvSpPr txBox="1"/>
          <p:nvPr/>
        </p:nvSpPr>
        <p:spPr>
          <a:xfrm>
            <a:off x="5439377" y="5632158"/>
            <a:ext cx="110455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8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ar-SA" sz="8800" dirty="0">
              <a:solidFill>
                <a:srgbClr val="FF0000"/>
              </a:solidFill>
            </a:endParaRP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05D700F6-3DA5-44DF-8390-B7BD72C170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8396" y="1813900"/>
            <a:ext cx="571657" cy="571657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2A44DB4A-D808-4FB9-93A9-6FA00D234B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335" y="1832899"/>
            <a:ext cx="571657" cy="57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48" grpId="0"/>
      <p:bldP spid="49" grpId="0"/>
      <p:bldP spid="50" grpId="0"/>
      <p:bldP spid="51" grpId="0"/>
      <p:bldP spid="52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10981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416713A-94F7-4999-A5FC-990B284E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0BD8DA1-C172-41FC-883D-BED89DBE9A80}"/>
              </a:ext>
            </a:extLst>
          </p:cNvPr>
          <p:cNvSpPr txBox="1"/>
          <p:nvPr/>
        </p:nvSpPr>
        <p:spPr>
          <a:xfrm>
            <a:off x="4905376" y="900045"/>
            <a:ext cx="4940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أكتب عدد الأوراق النقدية اللازمة لأكون 100 ريال :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A62A8CE0-3F77-4B45-9A75-970920783CE9}"/>
              </a:ext>
            </a:extLst>
          </p:cNvPr>
          <p:cNvSpPr/>
          <p:nvPr/>
        </p:nvSpPr>
        <p:spPr>
          <a:xfrm>
            <a:off x="10862204" y="1650477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1500F43-F68A-40A5-8535-12F3CAE7B70C}"/>
              </a:ext>
            </a:extLst>
          </p:cNvPr>
          <p:cNvSpPr txBox="1"/>
          <p:nvPr/>
        </p:nvSpPr>
        <p:spPr>
          <a:xfrm>
            <a:off x="9954193" y="779129"/>
            <a:ext cx="945217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أتأكد</a:t>
            </a: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724E2194-E873-41BC-B841-D887604C9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98124"/>
              </p:ext>
            </p:extLst>
          </p:nvPr>
        </p:nvGraphicFramePr>
        <p:xfrm>
          <a:off x="1685923" y="1996016"/>
          <a:ext cx="9097900" cy="270933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19580">
                  <a:extLst>
                    <a:ext uri="{9D8B030D-6E8A-4147-A177-3AD203B41FA5}">
                      <a16:colId xmlns:a16="http://schemas.microsoft.com/office/drawing/2014/main" val="3022388148"/>
                    </a:ext>
                  </a:extLst>
                </a:gridCol>
                <a:gridCol w="1819580">
                  <a:extLst>
                    <a:ext uri="{9D8B030D-6E8A-4147-A177-3AD203B41FA5}">
                      <a16:colId xmlns:a16="http://schemas.microsoft.com/office/drawing/2014/main" val="1805479351"/>
                    </a:ext>
                  </a:extLst>
                </a:gridCol>
                <a:gridCol w="1819580">
                  <a:extLst>
                    <a:ext uri="{9D8B030D-6E8A-4147-A177-3AD203B41FA5}">
                      <a16:colId xmlns:a16="http://schemas.microsoft.com/office/drawing/2014/main" val="2341450206"/>
                    </a:ext>
                  </a:extLst>
                </a:gridCol>
                <a:gridCol w="1819580">
                  <a:extLst>
                    <a:ext uri="{9D8B030D-6E8A-4147-A177-3AD203B41FA5}">
                      <a16:colId xmlns:a16="http://schemas.microsoft.com/office/drawing/2014/main" val="4027595059"/>
                    </a:ext>
                  </a:extLst>
                </a:gridCol>
                <a:gridCol w="1819580">
                  <a:extLst>
                    <a:ext uri="{9D8B030D-6E8A-4147-A177-3AD203B41FA5}">
                      <a16:colId xmlns:a16="http://schemas.microsoft.com/office/drawing/2014/main" val="239620439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المبلغ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214272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100 ريال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394044"/>
                  </a:ext>
                </a:extLst>
              </a:tr>
            </a:tbl>
          </a:graphicData>
        </a:graphic>
      </p:graphicFrame>
      <p:pic>
        <p:nvPicPr>
          <p:cNvPr id="42" name="صورة 4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055D5A9-DC60-46C6-A6AA-AF5F1D870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7428858" y="2399780"/>
            <a:ext cx="1279223" cy="572452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B952D9CA-E83D-42C6-9F0A-6483783CE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5634999" y="2433875"/>
            <a:ext cx="1251821" cy="569579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4597DDC0-7811-4618-88D5-3DB2DDBB46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3752246" y="2403835"/>
            <a:ext cx="1313236" cy="599164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D15ADBFD-4643-4DBB-8F8C-3C84975105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2100640" y="2194380"/>
            <a:ext cx="936892" cy="936892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E194E0D9-1218-44B0-9546-1BB3248D95E7}"/>
              </a:ext>
            </a:extLst>
          </p:cNvPr>
          <p:cNvSpPr txBox="1"/>
          <p:nvPr/>
        </p:nvSpPr>
        <p:spPr>
          <a:xfrm>
            <a:off x="7362542" y="3643549"/>
            <a:ext cx="9827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41F2527D-0D6B-4087-A75A-0FFE404B6E58}"/>
              </a:ext>
            </a:extLst>
          </p:cNvPr>
          <p:cNvSpPr txBox="1"/>
          <p:nvPr/>
        </p:nvSpPr>
        <p:spPr>
          <a:xfrm>
            <a:off x="5581692" y="3666589"/>
            <a:ext cx="9827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C457DC36-C7F3-4011-9AD3-6CB2561C2E9B}"/>
              </a:ext>
            </a:extLst>
          </p:cNvPr>
          <p:cNvSpPr txBox="1"/>
          <p:nvPr/>
        </p:nvSpPr>
        <p:spPr>
          <a:xfrm>
            <a:off x="3911177" y="3643549"/>
            <a:ext cx="9827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2F1BF92C-148F-431E-963E-006ECC0E1150}"/>
              </a:ext>
            </a:extLst>
          </p:cNvPr>
          <p:cNvSpPr txBox="1"/>
          <p:nvPr/>
        </p:nvSpPr>
        <p:spPr>
          <a:xfrm>
            <a:off x="1768411" y="3683846"/>
            <a:ext cx="15220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100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8C7A72F-A0ED-4BDD-8884-BFD1ABF1E85D}"/>
              </a:ext>
            </a:extLst>
          </p:cNvPr>
          <p:cNvSpPr txBox="1"/>
          <p:nvPr/>
        </p:nvSpPr>
        <p:spPr>
          <a:xfrm>
            <a:off x="1765362" y="968954"/>
            <a:ext cx="80912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أحتاج إلى 100 ريال لشراء حذاء جديد . أحوط المجموعات التي تساوي 100 ريال </a:t>
            </a: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D74C18C-5AC1-43F3-92B8-8BEEA3C51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9089096" y="2028942"/>
            <a:ext cx="1125763" cy="50377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4E150EF-074D-4605-AA4E-9E831AE34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4911109" y="2379901"/>
            <a:ext cx="1098995" cy="5000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6AE0D0A-62C5-4C2A-9819-C93A045C8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2352675" y="2371964"/>
            <a:ext cx="1071741" cy="48898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9BED0D4-7A66-42FE-B3C0-DE22822762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7835026D-DCDD-45F3-8105-F53A5E65D2B4}"/>
              </a:ext>
            </a:extLst>
          </p:cNvPr>
          <p:cNvSpPr/>
          <p:nvPr/>
        </p:nvSpPr>
        <p:spPr>
          <a:xfrm>
            <a:off x="10862204" y="1650477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363473FC-83E9-4C11-AD88-C845A302362B}"/>
              </a:ext>
            </a:extLst>
          </p:cNvPr>
          <p:cNvCxnSpPr/>
          <p:nvPr/>
        </p:nvCxnSpPr>
        <p:spPr>
          <a:xfrm>
            <a:off x="6672047" y="1861621"/>
            <a:ext cx="0" cy="405352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صورة 21">
            <a:extLst>
              <a:ext uri="{FF2B5EF4-FFF2-40B4-BE49-F238E27FC236}">
                <a16:creationId xmlns:a16="http://schemas.microsoft.com/office/drawing/2014/main" id="{2A0F2A6D-B7B6-4208-8195-A05A5D4A2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646115" y="5036755"/>
            <a:ext cx="1098995" cy="50004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8B13131-56C6-48DD-84B7-3D47856968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8393846" y="3701763"/>
            <a:ext cx="602526" cy="602526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D7DD5EB8-372F-4B24-8D1F-9F4B59BEA20A}"/>
              </a:ext>
            </a:extLst>
          </p:cNvPr>
          <p:cNvSpPr/>
          <p:nvPr/>
        </p:nvSpPr>
        <p:spPr>
          <a:xfrm>
            <a:off x="10600828" y="388838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F9BC819-7CF1-4681-9978-EA2658883903}"/>
              </a:ext>
            </a:extLst>
          </p:cNvPr>
          <p:cNvSpPr txBox="1"/>
          <p:nvPr/>
        </p:nvSpPr>
        <p:spPr>
          <a:xfrm>
            <a:off x="8485251" y="2955856"/>
            <a:ext cx="11140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7951D8F0-93A7-4081-9575-7B70DFF47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281007" y="5007234"/>
            <a:ext cx="1098995" cy="500043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78CD2AD2-5B78-4763-8C0F-79045DEA9D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8054088" y="3776378"/>
            <a:ext cx="602526" cy="602526"/>
          </a:xfrm>
          <a:prstGeom prst="rect">
            <a:avLst/>
          </a:prstGeom>
        </p:spPr>
      </p:pic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00859DF4-62AC-42A6-AD7C-6E7498CA6584}"/>
              </a:ext>
            </a:extLst>
          </p:cNvPr>
          <p:cNvCxnSpPr>
            <a:cxnSpLocks/>
          </p:cNvCxnSpPr>
          <p:nvPr/>
        </p:nvCxnSpPr>
        <p:spPr>
          <a:xfrm>
            <a:off x="1133475" y="3592986"/>
            <a:ext cx="101804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E32A24C-2DBC-4D05-9959-A6449270EFC8}"/>
              </a:ext>
            </a:extLst>
          </p:cNvPr>
          <p:cNvSpPr txBox="1"/>
          <p:nvPr/>
        </p:nvSpPr>
        <p:spPr>
          <a:xfrm>
            <a:off x="9954193" y="779129"/>
            <a:ext cx="945217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أتدرب</a:t>
            </a:r>
          </a:p>
        </p:txBody>
      </p:sp>
      <p:pic>
        <p:nvPicPr>
          <p:cNvPr id="43" name="صورة 4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F40CC6F-7F66-4D09-B82C-03E7D50EC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8314180" y="1924915"/>
            <a:ext cx="1125763" cy="503779"/>
          </a:xfrm>
          <a:prstGeom prst="rect">
            <a:avLst/>
          </a:prstGeom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20E7E71E-0953-4DEF-A42A-22C6C26E75BE}"/>
              </a:ext>
            </a:extLst>
          </p:cNvPr>
          <p:cNvSpPr/>
          <p:nvPr/>
        </p:nvSpPr>
        <p:spPr>
          <a:xfrm>
            <a:off x="8037233" y="1650477"/>
            <a:ext cx="2563592" cy="1191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صورة 4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00CF698-C83F-414B-AC96-A4EB90F3C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3476410" y="1585354"/>
            <a:ext cx="1125763" cy="503779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10842569-789C-430A-96A1-CCB3CBB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4577538" y="2361408"/>
            <a:ext cx="1098995" cy="500043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7945AE65-4256-4612-85B4-0021C2EEE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4265504" y="2361408"/>
            <a:ext cx="1098995" cy="500043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289E186F-73CD-4B65-8E04-18DA2A89C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2006092" y="2347208"/>
            <a:ext cx="1071741" cy="488982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212860AD-5C12-4244-B5CA-00A69578F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1604203" y="2338800"/>
            <a:ext cx="1071741" cy="488982"/>
          </a:xfrm>
          <a:prstGeom prst="rect">
            <a:avLst/>
          </a:prstGeom>
        </p:spPr>
      </p:pic>
      <p:sp>
        <p:nvSpPr>
          <p:cNvPr id="50" name="مربع نص 49">
            <a:extLst>
              <a:ext uri="{FF2B5EF4-FFF2-40B4-BE49-F238E27FC236}">
                <a16:creationId xmlns:a16="http://schemas.microsoft.com/office/drawing/2014/main" id="{8844453C-28BC-47D4-BCF8-0B54F319D0F4}"/>
              </a:ext>
            </a:extLst>
          </p:cNvPr>
          <p:cNvSpPr txBox="1"/>
          <p:nvPr/>
        </p:nvSpPr>
        <p:spPr>
          <a:xfrm>
            <a:off x="2934606" y="3063584"/>
            <a:ext cx="11140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95</a:t>
            </a: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BC1C70DE-59B2-49C4-9F93-70889CFBE0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7683344" y="3815673"/>
            <a:ext cx="602526" cy="602526"/>
          </a:xfrm>
          <a:prstGeom prst="rect">
            <a:avLst/>
          </a:prstGeom>
        </p:spPr>
      </p:pic>
      <p:pic>
        <p:nvPicPr>
          <p:cNvPr id="52" name="صورة 5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F403BD2-9767-4B8C-9BD6-27B815935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9254226" y="4083720"/>
            <a:ext cx="1125763" cy="503779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59F0ED5B-E46E-434F-99DF-7699A5C60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7836708" y="4817062"/>
            <a:ext cx="1071741" cy="488982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1A0934DF-574D-4EDD-B84F-240DC2BF2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7490125" y="4792306"/>
            <a:ext cx="1071741" cy="488982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AA5836B9-9A31-4599-A3F0-B22641688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7088236" y="4783898"/>
            <a:ext cx="1071741" cy="488982"/>
          </a:xfrm>
          <a:prstGeom prst="rect">
            <a:avLst/>
          </a:prstGeom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B6E6122-3F46-4554-90F4-ACEE65AF7A65}"/>
              </a:ext>
            </a:extLst>
          </p:cNvPr>
          <p:cNvSpPr txBox="1"/>
          <p:nvPr/>
        </p:nvSpPr>
        <p:spPr>
          <a:xfrm>
            <a:off x="8204964" y="5712093"/>
            <a:ext cx="11140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88</a:t>
            </a:r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122171D4-5F31-4FBF-A271-512E9E76E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5223033" y="3918411"/>
            <a:ext cx="1098995" cy="500043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D37D8EDB-F5D2-422D-B1B1-1A7B2F8B4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4765522" y="3885904"/>
            <a:ext cx="1098995" cy="500043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C8FD0C50-616E-4976-A2AC-C19606BDE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4309463" y="3895862"/>
            <a:ext cx="1098995" cy="500043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4B6034AC-FDAD-46B4-B690-866552C80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3890244" y="3891453"/>
            <a:ext cx="1098995" cy="500043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C50C2F43-7834-449B-A4C1-C409C0E7A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3385280" y="3819229"/>
            <a:ext cx="1098995" cy="500043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2C2B0A2A-84C3-4639-8963-D2B89BFBE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2929221" y="3829187"/>
            <a:ext cx="1098995" cy="500043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37209480-E0EE-45A0-AC17-13DF9DD22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2509061" y="3862809"/>
            <a:ext cx="1098995" cy="500043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E9533606-4AB8-4ED4-A921-E89EC5A4F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2004097" y="3790585"/>
            <a:ext cx="1098995" cy="500043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5139466C-F435-489B-9282-BE84AEAAE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4349638" y="4874852"/>
            <a:ext cx="1071741" cy="488982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1860E796-A824-4487-9715-076024CFA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4003055" y="4850096"/>
            <a:ext cx="1071741" cy="488982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663F70BB-04E7-42C7-AAC4-0C93FAE85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3601166" y="4841688"/>
            <a:ext cx="1071741" cy="488982"/>
          </a:xfrm>
          <a:prstGeom prst="rect">
            <a:avLst/>
          </a:prstGeom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BCC153CD-316B-4DC1-9B85-C7773E660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3144786" y="4783898"/>
            <a:ext cx="1071741" cy="488982"/>
          </a:xfrm>
          <a:prstGeom prst="rect">
            <a:avLst/>
          </a:prstGeom>
        </p:spPr>
      </p:pic>
      <p:sp>
        <p:nvSpPr>
          <p:cNvPr id="70" name="مربع نص 69">
            <a:extLst>
              <a:ext uri="{FF2B5EF4-FFF2-40B4-BE49-F238E27FC236}">
                <a16:creationId xmlns:a16="http://schemas.microsoft.com/office/drawing/2014/main" id="{C18C01EA-A785-4BD1-8DB7-1EA0BA8BA831}"/>
              </a:ext>
            </a:extLst>
          </p:cNvPr>
          <p:cNvSpPr txBox="1"/>
          <p:nvPr/>
        </p:nvSpPr>
        <p:spPr>
          <a:xfrm>
            <a:off x="3843445" y="5627436"/>
            <a:ext cx="11140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833FCEE8-8DB3-4268-B32A-C4F6E0FF944E}"/>
              </a:ext>
            </a:extLst>
          </p:cNvPr>
          <p:cNvSpPr/>
          <p:nvPr/>
        </p:nvSpPr>
        <p:spPr>
          <a:xfrm>
            <a:off x="1765199" y="3607381"/>
            <a:ext cx="4788937" cy="19153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0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  <p:bldP spid="50" grpId="0"/>
      <p:bldP spid="56" grpId="0"/>
      <p:bldP spid="70" grpId="0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88CB3AB-FA47-4A01-9F9F-496D09701BDC}"/>
              </a:ext>
            </a:extLst>
          </p:cNvPr>
          <p:cNvSpPr txBox="1"/>
          <p:nvPr/>
        </p:nvSpPr>
        <p:spPr>
          <a:xfrm>
            <a:off x="9443990" y="1023684"/>
            <a:ext cx="945217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التقويم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3F9AAA0-9F94-43F0-A4FB-7E3F5CC81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CC041ED-0EF8-4B52-AB8D-EFCA338AF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070" y="1333038"/>
            <a:ext cx="2920257" cy="4276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67948DC-D58F-442B-8C13-818D9DD2F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5" y="2403822"/>
            <a:ext cx="2050353" cy="2050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92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187</Words>
  <Application>Microsoft Office PowerPoint</Application>
  <PresentationFormat>شاشة عريضة</PresentationFormat>
  <Paragraphs>71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7</cp:revision>
  <dcterms:created xsi:type="dcterms:W3CDTF">2022-02-05T19:44:49Z</dcterms:created>
  <dcterms:modified xsi:type="dcterms:W3CDTF">2023-01-17T19:41:05Z</dcterms:modified>
</cp:coreProperties>
</file>