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3" r:id="rId2"/>
    <p:sldId id="271" r:id="rId3"/>
    <p:sldId id="272" r:id="rId4"/>
    <p:sldId id="263" r:id="rId5"/>
    <p:sldId id="264" r:id="rId6"/>
    <p:sldId id="265" r:id="rId7"/>
    <p:sldId id="266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12AD12-47C6-4CF0-B639-C1F31D32D88E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314F75-FD35-4553-9F00-93225CC670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037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E451D8-34E5-4D6C-B628-7906664E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9792C1-7910-41E0-85FD-4D7B54D29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374505-BB49-41A4-9325-7629CD4C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43AB53-FDE7-48F2-A555-6D4ADEC0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BD42-5743-4BEF-963A-5A4C1A9F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14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CCF710-31B6-46EA-9430-2FBC935E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753569-3CFE-4EBE-94E0-412C449BC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1560E0-34A8-437D-9CB5-41851FA3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AF6743-940C-43F7-B910-E5697356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D13A0D-D888-4A0B-A703-F0DB8FD0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29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8874028-1DA2-40B8-9CA4-79B24F55E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DC3FC6-9799-406A-95CA-7A1BB4D8D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ED0E04-57A0-4257-850D-C8895051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55F7C-1E68-463B-B800-A73EE812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A74ABC-78C1-4D13-9263-64A487F4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6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1C24C1-2E79-47BC-A3F8-D6F7BED2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483178-CC3E-4328-AE58-0B00D8D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73F039-F7B0-4F66-BB3E-01C0D0C1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FF2786-622A-471A-8CE8-2CC461CC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D55EC6-E04F-4A35-BA9F-CE2604CE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D5B298-4696-4FAF-9BEA-7C542EC7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D93FEC-83F3-41B0-9A51-129E128A8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F295E5-6B96-4096-B3BA-59C681A4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ACFF4B-200B-4B66-9158-17558162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2A3D6C-F17F-4D2A-ACCD-C38B3D2A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31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1DE197-811A-4225-ABCC-52392E35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645321-9390-41AD-BE2B-19520717D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1A9529-1EBF-4E1B-8051-4F8CAE01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CDD83C-A7F1-45CC-BF30-C48A1A8E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9AC59C-75F2-45A0-BE7B-371EBBD8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6AAA26-88C2-43B6-B4FE-E362500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16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9AF1F5-FFDD-4436-AF54-9910F122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DCA20D-6F44-450A-9287-D2DB5F35D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09A656-BCE0-4A48-82B7-0F505CD1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E822F3-BB38-4AE5-B399-440994AA0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41253A8-4E69-4B6A-9CE7-7C0A62C6E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FBBCE4E-DB33-441D-9968-B2D94E3F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ACEBDD-261A-478E-9D72-816BFB20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BDD8964-E519-4D45-942D-B3994F10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0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A43246-3E7F-4AC0-BA91-E6023F9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9E3B40F-EBAE-4084-88D7-9DBFA1F4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7C0CAD-D5CE-4DFB-B6E8-20192332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788D8D9-0AFC-49DC-8A57-EF48FA19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7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49CBFD4-0917-4D39-A117-FAC603E8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1329AD9-FC02-4DD7-BAF7-36AD2BA1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E055DF-898C-47BB-A7C8-5D508E26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9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B4EB54-045E-4690-82ED-D046E0B5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111B75-D74E-4F0D-B00E-8F8D4F59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2E59F1-FBED-490D-9824-D7B4EE73D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518AA1-AC3E-44FE-9C01-F22ADD6C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1F962-4B01-4079-962A-9CFBC05C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4E5A1AB-6270-40BA-8B8A-20E2BED9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12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7B447E-7474-43D3-848B-7B09B2F8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A7E435F-07F3-40CC-BFD6-FD647B7B8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5546AAB-312A-4F47-8DAE-399581019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B967C8-7A80-41F4-8168-39DD2074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6089C4-A46E-4CFE-AE9F-ED9D7F45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DA40A6-47CE-4060-9A98-0EC8E84D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24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680EEDE-C7D6-423F-9752-DCB4AD16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D92B92-64CD-4F1C-AFE5-29A69AA99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164BDC-7C9E-43F4-9E8A-7BBB661B8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0A93-FC8B-4DF9-AFED-1005A198CDDB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DDE9A2-A159-4D21-82DB-F62A9C332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3B8853-D0D7-430D-B68E-D23A27613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DC1D5-9344-4230-A1C9-1D34BABAB5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594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4FDC9C4-6D9F-494F-8F17-1211D819E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871" y="2180422"/>
            <a:ext cx="3343275" cy="2334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EDB1859-2934-4554-8568-840EAE2F0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628" y="1752600"/>
            <a:ext cx="4947581" cy="3427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825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C54E440-AA26-4DDF-B261-EE3C0887AC5A}"/>
              </a:ext>
            </a:extLst>
          </p:cNvPr>
          <p:cNvSpPr/>
          <p:nvPr/>
        </p:nvSpPr>
        <p:spPr>
          <a:xfrm>
            <a:off x="9722360" y="782040"/>
            <a:ext cx="1338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82BA867-D6DA-4634-8737-B2E44BA19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08" y="1872164"/>
            <a:ext cx="1777746" cy="229757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C11DFFB-BCAD-4070-8D2B-350746C9E453}"/>
              </a:ext>
            </a:extLst>
          </p:cNvPr>
          <p:cNvSpPr txBox="1"/>
          <p:nvPr/>
        </p:nvSpPr>
        <p:spPr>
          <a:xfrm>
            <a:off x="8254843" y="4244565"/>
            <a:ext cx="15144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تنظيف الأسنان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E4E7EC-CF9E-4B3A-BF20-60776DA30FFB}"/>
              </a:ext>
            </a:extLst>
          </p:cNvPr>
          <p:cNvSpPr txBox="1"/>
          <p:nvPr/>
        </p:nvSpPr>
        <p:spPr>
          <a:xfrm>
            <a:off x="8001000" y="4781060"/>
            <a:ext cx="1899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متى أنظف أسناني ؟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9A00568-A4A3-480E-B8FF-AC2E6FFC4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860" y="2306668"/>
            <a:ext cx="4019140" cy="1778468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075BE5A-6ABC-4F88-BAEA-D5AE777F5B01}"/>
              </a:ext>
            </a:extLst>
          </p:cNvPr>
          <p:cNvSpPr txBox="1"/>
          <p:nvPr/>
        </p:nvSpPr>
        <p:spPr>
          <a:xfrm>
            <a:off x="3084065" y="4244564"/>
            <a:ext cx="2004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الاستغراق في النوم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E561BB8-9966-4443-82B1-A25FD0B35B7B}"/>
              </a:ext>
            </a:extLst>
          </p:cNvPr>
          <p:cNvSpPr txBox="1"/>
          <p:nvPr/>
        </p:nvSpPr>
        <p:spPr>
          <a:xfrm>
            <a:off x="2508717" y="4840323"/>
            <a:ext cx="29499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الوقت المناسب للنوم ؟</a:t>
            </a:r>
          </a:p>
        </p:txBody>
      </p:sp>
    </p:spTree>
    <p:extLst>
      <p:ext uri="{BB962C8B-B14F-4D97-AF65-F5344CB8AC3E}">
        <p14:creationId xmlns:p14="http://schemas.microsoft.com/office/powerpoint/2010/main" val="16352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47842B2-4DB5-4784-AEA8-4F58D3B4F1A2}"/>
              </a:ext>
            </a:extLst>
          </p:cNvPr>
          <p:cNvSpPr/>
          <p:nvPr/>
        </p:nvSpPr>
        <p:spPr>
          <a:xfrm>
            <a:off x="9722360" y="782040"/>
            <a:ext cx="1338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22A47BA-BD89-41D9-B63A-32F996323791}"/>
              </a:ext>
            </a:extLst>
          </p:cNvPr>
          <p:cNvSpPr txBox="1"/>
          <p:nvPr/>
        </p:nvSpPr>
        <p:spPr>
          <a:xfrm>
            <a:off x="5699480" y="743526"/>
            <a:ext cx="18999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أيام الأسبوع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B8A19EF-7F8F-4355-836B-61D2C899DD73}"/>
              </a:ext>
            </a:extLst>
          </p:cNvPr>
          <p:cNvSpPr/>
          <p:nvPr/>
        </p:nvSpPr>
        <p:spPr>
          <a:xfrm>
            <a:off x="9700680" y="1890948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الأحد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8C9363B-BEC9-4A51-A8C7-21CA1E67584E}"/>
              </a:ext>
            </a:extLst>
          </p:cNvPr>
          <p:cNvSpPr/>
          <p:nvPr/>
        </p:nvSpPr>
        <p:spPr>
          <a:xfrm>
            <a:off x="8307366" y="2729148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الاثنين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DA3F2A8-5A72-4598-B1E4-77565B1DA1D7}"/>
              </a:ext>
            </a:extLst>
          </p:cNvPr>
          <p:cNvSpPr/>
          <p:nvPr/>
        </p:nvSpPr>
        <p:spPr>
          <a:xfrm>
            <a:off x="7059733" y="1890948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الثلاثاء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9BA5878-E3DE-4E95-892B-66A1A8C53A98}"/>
              </a:ext>
            </a:extLst>
          </p:cNvPr>
          <p:cNvSpPr/>
          <p:nvPr/>
        </p:nvSpPr>
        <p:spPr>
          <a:xfrm>
            <a:off x="5784220" y="2734126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الاربعاء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6678E49-2AF3-495F-8B75-676FF028954C}"/>
              </a:ext>
            </a:extLst>
          </p:cNvPr>
          <p:cNvSpPr/>
          <p:nvPr/>
        </p:nvSpPr>
        <p:spPr>
          <a:xfrm>
            <a:off x="4427361" y="1890947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الخميس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93A8E64-0958-4F09-A55E-8CABF5AEC250}"/>
              </a:ext>
            </a:extLst>
          </p:cNvPr>
          <p:cNvSpPr/>
          <p:nvPr/>
        </p:nvSpPr>
        <p:spPr>
          <a:xfrm>
            <a:off x="2940597" y="2729148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الجمعة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0645407-2F8B-4B9D-AB83-520D91868B32}"/>
              </a:ext>
            </a:extLst>
          </p:cNvPr>
          <p:cNvSpPr/>
          <p:nvPr/>
        </p:nvSpPr>
        <p:spPr>
          <a:xfrm>
            <a:off x="1778547" y="1890947"/>
            <a:ext cx="1162050" cy="769441"/>
          </a:xfrm>
          <a:prstGeom prst="roundRect">
            <a:avLst>
              <a:gd name="adj" fmla="val 339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السبت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424A990-718F-4E36-BC3A-6C4FD3EFF05F}"/>
              </a:ext>
            </a:extLst>
          </p:cNvPr>
          <p:cNvSpPr txBox="1"/>
          <p:nvPr/>
        </p:nvSpPr>
        <p:spPr>
          <a:xfrm>
            <a:off x="7705725" y="3941197"/>
            <a:ext cx="34634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نحن في أي يوم من أيام الأسبوع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BC065DD-6815-4060-A2A1-B44927EF6797}"/>
              </a:ext>
            </a:extLst>
          </p:cNvPr>
          <p:cNvSpPr txBox="1"/>
          <p:nvPr/>
        </p:nvSpPr>
        <p:spPr>
          <a:xfrm>
            <a:off x="9096374" y="4645415"/>
            <a:ext cx="1966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كان أمس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D36A2DC-C04B-4C66-A9C7-00F157C66285}"/>
              </a:ext>
            </a:extLst>
          </p:cNvPr>
          <p:cNvSpPr txBox="1"/>
          <p:nvPr/>
        </p:nvSpPr>
        <p:spPr>
          <a:xfrm>
            <a:off x="8696324" y="5247163"/>
            <a:ext cx="240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وماذا سيكون غداً ؟</a:t>
            </a:r>
          </a:p>
        </p:txBody>
      </p:sp>
    </p:spTree>
    <p:extLst>
      <p:ext uri="{BB962C8B-B14F-4D97-AF65-F5344CB8AC3E}">
        <p14:creationId xmlns:p14="http://schemas.microsoft.com/office/powerpoint/2010/main" val="269330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C54E440-AA26-4DDF-B261-EE3C0887AC5A}"/>
              </a:ext>
            </a:extLst>
          </p:cNvPr>
          <p:cNvSpPr/>
          <p:nvPr/>
        </p:nvSpPr>
        <p:spPr>
          <a:xfrm>
            <a:off x="9856211" y="782040"/>
            <a:ext cx="1071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استعد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591E313-44EB-498F-ADB0-3D38D8490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52" y="1607631"/>
            <a:ext cx="1928813" cy="1310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3630CB2-EC1A-4253-9756-000E4C56D275}"/>
              </a:ext>
            </a:extLst>
          </p:cNvPr>
          <p:cNvSpPr txBox="1"/>
          <p:nvPr/>
        </p:nvSpPr>
        <p:spPr>
          <a:xfrm>
            <a:off x="8458413" y="3111633"/>
            <a:ext cx="996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صباحاً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E3EB243-49EC-4F2D-9B8C-CB6D3B8C8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475" y="1587307"/>
            <a:ext cx="1944214" cy="1351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4D78C62-F1B3-4016-9842-0D18E606A6E8}"/>
              </a:ext>
            </a:extLst>
          </p:cNvPr>
          <p:cNvSpPr txBox="1"/>
          <p:nvPr/>
        </p:nvSpPr>
        <p:spPr>
          <a:xfrm>
            <a:off x="5743788" y="3187742"/>
            <a:ext cx="996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ظهراً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FF1CCF8-FDEF-4811-9428-21CBF198A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412" y="1569394"/>
            <a:ext cx="1913257" cy="1386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973A530-18A6-4FC5-88E5-6F5353B869B9}"/>
              </a:ext>
            </a:extLst>
          </p:cNvPr>
          <p:cNvSpPr txBox="1"/>
          <p:nvPr/>
        </p:nvSpPr>
        <p:spPr>
          <a:xfrm>
            <a:off x="3123299" y="3122463"/>
            <a:ext cx="996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مساءً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7083086-DD8A-4653-A938-32E05BDA11E9}"/>
              </a:ext>
            </a:extLst>
          </p:cNvPr>
          <p:cNvSpPr txBox="1"/>
          <p:nvPr/>
        </p:nvSpPr>
        <p:spPr>
          <a:xfrm>
            <a:off x="2419350" y="4320730"/>
            <a:ext cx="38201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يوم الاثنين / أقرأ قصة في المكتبة .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أمس / زرت معمل الحاسوب .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غداً / أستمتع بالسباحة 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7743474A-DB10-4B6C-8C87-23508EEB0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582" y="4069539"/>
            <a:ext cx="4083813" cy="16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D49D9F0-A7F6-4342-9527-3AD4116D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72" y="678392"/>
            <a:ext cx="9839325" cy="546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CD47740-D4F7-4E3D-A308-0414626A2042}"/>
              </a:ext>
            </a:extLst>
          </p:cNvPr>
          <p:cNvSpPr/>
          <p:nvPr/>
        </p:nvSpPr>
        <p:spPr>
          <a:xfrm>
            <a:off x="7096125" y="5591175"/>
            <a:ext cx="14573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EEB9628E-6785-440B-9AD4-C750E8C3B4A0}"/>
              </a:ext>
            </a:extLst>
          </p:cNvPr>
          <p:cNvSpPr/>
          <p:nvPr/>
        </p:nvSpPr>
        <p:spPr>
          <a:xfrm>
            <a:off x="2514600" y="4867275"/>
            <a:ext cx="14573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0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9919620-717F-467C-917F-0BAA1B7A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6" y="923482"/>
            <a:ext cx="9603652" cy="489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D49D9F0-A7F6-4342-9527-3AD4116D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72" y="678392"/>
            <a:ext cx="9839325" cy="546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CD47740-D4F7-4E3D-A308-0414626A2042}"/>
              </a:ext>
            </a:extLst>
          </p:cNvPr>
          <p:cNvSpPr/>
          <p:nvPr/>
        </p:nvSpPr>
        <p:spPr>
          <a:xfrm>
            <a:off x="7096125" y="5591175"/>
            <a:ext cx="14573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EEB9628E-6785-440B-9AD4-C750E8C3B4A0}"/>
              </a:ext>
            </a:extLst>
          </p:cNvPr>
          <p:cNvSpPr/>
          <p:nvPr/>
        </p:nvSpPr>
        <p:spPr>
          <a:xfrm>
            <a:off x="2514600" y="4867275"/>
            <a:ext cx="14573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9919620-717F-467C-917F-0BAA1B7A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6" y="923482"/>
            <a:ext cx="9603652" cy="489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2640E24-DEA3-4F54-A417-1A6A6A3B6783}"/>
              </a:ext>
            </a:extLst>
          </p:cNvPr>
          <p:cNvSpPr txBox="1"/>
          <p:nvPr/>
        </p:nvSpPr>
        <p:spPr>
          <a:xfrm>
            <a:off x="5680334" y="3167390"/>
            <a:ext cx="415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606ADD-FFB2-4C53-8D57-50E746BE0DC9}"/>
              </a:ext>
            </a:extLst>
          </p:cNvPr>
          <p:cNvSpPr txBox="1"/>
          <p:nvPr/>
        </p:nvSpPr>
        <p:spPr>
          <a:xfrm>
            <a:off x="8909309" y="3167390"/>
            <a:ext cx="415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7FF67CC-E36C-4366-BF6E-30C976FB8266}"/>
              </a:ext>
            </a:extLst>
          </p:cNvPr>
          <p:cNvSpPr txBox="1"/>
          <p:nvPr/>
        </p:nvSpPr>
        <p:spPr>
          <a:xfrm>
            <a:off x="2330823" y="3167390"/>
            <a:ext cx="415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F71D028E-B6AF-4C36-A02C-2AB3185FB68F}"/>
              </a:ext>
            </a:extLst>
          </p:cNvPr>
          <p:cNvSpPr/>
          <p:nvPr/>
        </p:nvSpPr>
        <p:spPr>
          <a:xfrm>
            <a:off x="7115175" y="4733925"/>
            <a:ext cx="14573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0FBECA2-181C-4C18-8D13-6C72C0254662}"/>
              </a:ext>
            </a:extLst>
          </p:cNvPr>
          <p:cNvSpPr/>
          <p:nvPr/>
        </p:nvSpPr>
        <p:spPr>
          <a:xfrm>
            <a:off x="1914525" y="5306519"/>
            <a:ext cx="14573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2B87D5-4C89-48B7-A94F-754B402B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74" y="1141535"/>
            <a:ext cx="9512954" cy="473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CAC8F6-A098-45CC-AC2A-33EEBC212810}"/>
              </a:ext>
            </a:extLst>
          </p:cNvPr>
          <p:cNvSpPr txBox="1"/>
          <p:nvPr/>
        </p:nvSpPr>
        <p:spPr>
          <a:xfrm>
            <a:off x="8791575" y="4872365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الثلاثاء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3F402C-3A55-4691-8452-BD72C26E3ABB}"/>
              </a:ext>
            </a:extLst>
          </p:cNvPr>
          <p:cNvSpPr txBox="1"/>
          <p:nvPr/>
        </p:nvSpPr>
        <p:spPr>
          <a:xfrm>
            <a:off x="7772400" y="4886325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الاربعاء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6AAFBC0-0C60-40AC-899B-3F3601C193B7}"/>
              </a:ext>
            </a:extLst>
          </p:cNvPr>
          <p:cNvSpPr txBox="1"/>
          <p:nvPr/>
        </p:nvSpPr>
        <p:spPr>
          <a:xfrm>
            <a:off x="6668549" y="4886325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الخميس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BE25B03-A20B-49F2-A216-1D2ABBC946B1}"/>
              </a:ext>
            </a:extLst>
          </p:cNvPr>
          <p:cNvSpPr txBox="1"/>
          <p:nvPr/>
        </p:nvSpPr>
        <p:spPr>
          <a:xfrm>
            <a:off x="5369647" y="4886325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الجمعة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81922AA-87D8-4898-9077-663E57793EB9}"/>
              </a:ext>
            </a:extLst>
          </p:cNvPr>
          <p:cNvSpPr txBox="1"/>
          <p:nvPr/>
        </p:nvSpPr>
        <p:spPr>
          <a:xfrm>
            <a:off x="4292967" y="4872365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السبت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F4BD7F1-1638-4B34-821D-24B5F9747E7A}"/>
              </a:ext>
            </a:extLst>
          </p:cNvPr>
          <p:cNvSpPr txBox="1"/>
          <p:nvPr/>
        </p:nvSpPr>
        <p:spPr>
          <a:xfrm>
            <a:off x="3148216" y="4886325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الأحد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0D93C2E-8C13-4B8A-91DC-B9BA17589276}"/>
              </a:ext>
            </a:extLst>
          </p:cNvPr>
          <p:cNvSpPr txBox="1"/>
          <p:nvPr/>
        </p:nvSpPr>
        <p:spPr>
          <a:xfrm>
            <a:off x="2157616" y="4917609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الإثنين</a:t>
            </a:r>
          </a:p>
        </p:txBody>
      </p:sp>
    </p:spTree>
    <p:extLst>
      <p:ext uri="{BB962C8B-B14F-4D97-AF65-F5344CB8AC3E}">
        <p14:creationId xmlns:p14="http://schemas.microsoft.com/office/powerpoint/2010/main" val="518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A9A88BB-32CC-4038-BB83-B387398661C9}"/>
              </a:ext>
            </a:extLst>
          </p:cNvPr>
          <p:cNvSpPr txBox="1"/>
          <p:nvPr/>
        </p:nvSpPr>
        <p:spPr>
          <a:xfrm>
            <a:off x="9834282" y="785963"/>
            <a:ext cx="945217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تقويم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43AC483-34A0-4A27-A3FC-4B6E88DE72FB}"/>
              </a:ext>
            </a:extLst>
          </p:cNvPr>
          <p:cNvSpPr txBox="1"/>
          <p:nvPr/>
        </p:nvSpPr>
        <p:spPr>
          <a:xfrm>
            <a:off x="9502588" y="785963"/>
            <a:ext cx="1276911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</a:p>
        </p:txBody>
      </p:sp>
      <p:pic>
        <p:nvPicPr>
          <p:cNvPr id="16" name="صورة 15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D271E65E-8F97-46AA-B356-01AE081DA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3742BC55-25BF-49E9-AD6F-BF25777F6099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B780FF-2FDF-4C99-A8CA-C2584B485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77F5A2-D3B1-40D5-82A0-7D6A41371F46}"/>
              </a:ext>
            </a:extLst>
          </p:cNvPr>
          <p:cNvSpPr txBox="1"/>
          <p:nvPr/>
        </p:nvSpPr>
        <p:spPr>
          <a:xfrm>
            <a:off x="4616957" y="6772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9442710-FE56-4F04-A172-D934D3BE7E80}"/>
              </a:ext>
            </a:extLst>
          </p:cNvPr>
          <p:cNvSpPr/>
          <p:nvPr/>
        </p:nvSpPr>
        <p:spPr>
          <a:xfrm>
            <a:off x="728662" y="575299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4EC9DA-775A-4A6F-A0FC-3104F029F813}"/>
              </a:ext>
            </a:extLst>
          </p:cNvPr>
          <p:cNvSpPr txBox="1"/>
          <p:nvPr/>
        </p:nvSpPr>
        <p:spPr>
          <a:xfrm>
            <a:off x="8510381" y="785173"/>
            <a:ext cx="2396890" cy="618708"/>
          </a:xfrm>
          <a:prstGeom prst="roundRect">
            <a:avLst>
              <a:gd name="adj" fmla="val 108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مراجعة ما سبق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5F3C8FE-3CD6-4D81-8FEC-D56AD245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8AA1CE-76BD-441E-8BF0-B7AB029A28F5}"/>
              </a:ext>
            </a:extLst>
          </p:cNvPr>
          <p:cNvSpPr txBox="1"/>
          <p:nvPr/>
        </p:nvSpPr>
        <p:spPr>
          <a:xfrm>
            <a:off x="9496899" y="3130601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46BB18D-AE9B-4EB9-95BB-F552A7B03C5F}"/>
              </a:ext>
            </a:extLst>
          </p:cNvPr>
          <p:cNvSpPr txBox="1"/>
          <p:nvPr/>
        </p:nvSpPr>
        <p:spPr>
          <a:xfrm>
            <a:off x="8289184" y="3127715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F8B1920-CBE7-4A60-9CBF-4BDD4DB47EC8}"/>
              </a:ext>
            </a:extLst>
          </p:cNvPr>
          <p:cNvSpPr txBox="1"/>
          <p:nvPr/>
        </p:nvSpPr>
        <p:spPr>
          <a:xfrm>
            <a:off x="7292742" y="3131545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E0637B0-A8B8-45AC-A7F9-6448EC55A4C3}"/>
              </a:ext>
            </a:extLst>
          </p:cNvPr>
          <p:cNvSpPr txBox="1"/>
          <p:nvPr/>
        </p:nvSpPr>
        <p:spPr>
          <a:xfrm>
            <a:off x="6380736" y="3117179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436AC7D-BE32-4323-8A6B-1BD2558743EE}"/>
              </a:ext>
            </a:extLst>
          </p:cNvPr>
          <p:cNvSpPr txBox="1"/>
          <p:nvPr/>
        </p:nvSpPr>
        <p:spPr>
          <a:xfrm>
            <a:off x="5458568" y="3150849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F3CEEA3-E14D-46EC-A555-742CDBD1A3CE}"/>
              </a:ext>
            </a:extLst>
          </p:cNvPr>
          <p:cNvSpPr txBox="1"/>
          <p:nvPr/>
        </p:nvSpPr>
        <p:spPr>
          <a:xfrm>
            <a:off x="4293599" y="3127715"/>
            <a:ext cx="1028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927DC59-A547-4D40-AD75-EFB5C0F2D374}"/>
              </a:ext>
            </a:extLst>
          </p:cNvPr>
          <p:cNvSpPr txBox="1"/>
          <p:nvPr/>
        </p:nvSpPr>
        <p:spPr>
          <a:xfrm>
            <a:off x="9225130" y="5381902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795F0B9-1AE9-4449-A828-BEE50FC73505}"/>
              </a:ext>
            </a:extLst>
          </p:cNvPr>
          <p:cNvSpPr txBox="1"/>
          <p:nvPr/>
        </p:nvSpPr>
        <p:spPr>
          <a:xfrm>
            <a:off x="7876051" y="5381140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52C8D3E-1712-4F3D-AB8C-F5D89514C826}"/>
              </a:ext>
            </a:extLst>
          </p:cNvPr>
          <p:cNvSpPr txBox="1"/>
          <p:nvPr/>
        </p:nvSpPr>
        <p:spPr>
          <a:xfrm>
            <a:off x="6914674" y="5360478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5B97E51-F7CE-4292-9EA3-4560AFCF3AEF}"/>
              </a:ext>
            </a:extLst>
          </p:cNvPr>
          <p:cNvSpPr txBox="1"/>
          <p:nvPr/>
        </p:nvSpPr>
        <p:spPr>
          <a:xfrm>
            <a:off x="5847535" y="5360478"/>
            <a:ext cx="96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62</a:t>
            </a:r>
          </a:p>
        </p:txBody>
      </p:sp>
      <p:pic>
        <p:nvPicPr>
          <p:cNvPr id="37" name="صورة 3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EE04CD3-110D-4364-A1E1-41CA9C90A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740859" y="4393564"/>
            <a:ext cx="1687847" cy="692617"/>
          </a:xfrm>
          <a:prstGeom prst="rect">
            <a:avLst/>
          </a:prstGeom>
        </p:spPr>
      </p:pic>
      <p:pic>
        <p:nvPicPr>
          <p:cNvPr id="38" name="صورة 3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2229CE-0E7B-4895-B05E-6779A912C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784">
            <a:off x="8958360" y="2090278"/>
            <a:ext cx="1687847" cy="69261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703C6E5-2491-430A-A915-9D772D87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86210">
            <a:off x="8120708" y="2081394"/>
            <a:ext cx="1521586" cy="724817"/>
          </a:xfrm>
          <a:prstGeom prst="rect">
            <a:avLst/>
          </a:prstGeom>
        </p:spPr>
      </p:pic>
      <p:pic>
        <p:nvPicPr>
          <p:cNvPr id="40" name="صورة 39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EE1F801-394B-4523-88A6-BB5C25D4C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389311" y="2114820"/>
            <a:ext cx="1439598" cy="662201"/>
          </a:xfrm>
          <a:prstGeom prst="rect">
            <a:avLst/>
          </a:prstGeom>
        </p:spPr>
      </p:pic>
      <p:pic>
        <p:nvPicPr>
          <p:cNvPr id="41" name="صورة 40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65386C2E-A50D-4F02-8628-A0902BEE8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6507378" y="2087487"/>
            <a:ext cx="1439598" cy="662201"/>
          </a:xfrm>
          <a:prstGeom prst="rect">
            <a:avLst/>
          </a:prstGeom>
        </p:spPr>
      </p:pic>
      <p:pic>
        <p:nvPicPr>
          <p:cNvPr id="42" name="صورة 41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B95F7ECB-297A-4C7F-BA33-BBA3573DE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5699809" y="2062604"/>
            <a:ext cx="1439598" cy="662201"/>
          </a:xfrm>
          <a:prstGeom prst="rect">
            <a:avLst/>
          </a:prstGeom>
        </p:spPr>
      </p:pic>
      <p:pic>
        <p:nvPicPr>
          <p:cNvPr id="43" name="صورة 4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A14D5DE-09E3-4FAB-AFEE-28B4D892D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54" y="2030860"/>
            <a:ext cx="785323" cy="785323"/>
          </a:xfrm>
          <a:prstGeom prst="rect">
            <a:avLst/>
          </a:prstGeom>
        </p:spPr>
      </p:pic>
      <p:pic>
        <p:nvPicPr>
          <p:cNvPr id="44" name="صورة 43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33D41D70-C01E-4C24-AA11-BA95DFE72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8098826" y="4419307"/>
            <a:ext cx="1439598" cy="662201"/>
          </a:xfrm>
          <a:prstGeom prst="rect">
            <a:avLst/>
          </a:prstGeom>
        </p:spPr>
      </p:pic>
      <p:pic>
        <p:nvPicPr>
          <p:cNvPr id="45" name="صورة 44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F7D1D54A-4C11-4AA8-9E9A-723EA0CEE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571">
            <a:off x="7238823" y="4398551"/>
            <a:ext cx="1439598" cy="662201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322C984A-4C6B-44C4-8325-916D61449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312" y="4415137"/>
            <a:ext cx="751122" cy="751122"/>
          </a:xfrm>
          <a:prstGeom prst="rect">
            <a:avLst/>
          </a:prstGeom>
        </p:spPr>
      </p:pic>
      <p:pic>
        <p:nvPicPr>
          <p:cNvPr id="47" name="صورة 4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8E51FDB-2AEA-40DA-9C1F-863804948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9" y="1109660"/>
            <a:ext cx="2267820" cy="2267820"/>
          </a:xfrm>
          <a:prstGeom prst="rect">
            <a:avLst/>
          </a:prstGeom>
        </p:spPr>
      </p:pic>
      <p:pic>
        <p:nvPicPr>
          <p:cNvPr id="48" name="صورة 47" descr="صورة تحتوي على دب, دمية محشوة, بني, جالس&#10;&#10;تم إنشاء الوصف تلقائياً">
            <a:extLst>
              <a:ext uri="{FF2B5EF4-FFF2-40B4-BE49-F238E27FC236}">
                <a16:creationId xmlns:a16="http://schemas.microsoft.com/office/drawing/2014/main" id="{94A0EC05-F07C-4241-9E79-65A2BB0CAA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52" y="3750526"/>
            <a:ext cx="2033857" cy="2033857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865DACEE-5AA6-409F-9106-923FBCCFE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53" y="2728512"/>
            <a:ext cx="1239890" cy="1239890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6D314D0-B766-48F2-B221-1F19D549275D}"/>
              </a:ext>
            </a:extLst>
          </p:cNvPr>
          <p:cNvSpPr txBox="1"/>
          <p:nvPr/>
        </p:nvSpPr>
        <p:spPr>
          <a:xfrm>
            <a:off x="1378770" y="3113246"/>
            <a:ext cx="967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76</a:t>
            </a:r>
            <a:endParaRPr kumimoji="0" lang="ar-S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EC597C4E-B8DC-40E2-A46A-AF7BB1E466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8" y="4729359"/>
            <a:ext cx="1239890" cy="1239890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D875848-3610-4151-9C61-3E1B9A500729}"/>
              </a:ext>
            </a:extLst>
          </p:cNvPr>
          <p:cNvSpPr txBox="1"/>
          <p:nvPr/>
        </p:nvSpPr>
        <p:spPr>
          <a:xfrm>
            <a:off x="1225750" y="5107679"/>
            <a:ext cx="9673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2BDE6E1-A6EB-4203-B5AC-7634D4950DBF}"/>
              </a:ext>
            </a:extLst>
          </p:cNvPr>
          <p:cNvSpPr txBox="1"/>
          <p:nvPr/>
        </p:nvSpPr>
        <p:spPr>
          <a:xfrm>
            <a:off x="3298220" y="962410"/>
            <a:ext cx="4966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النقود . أعد ثم أكتب السعر في البطاقة  :</a:t>
            </a:r>
          </a:p>
        </p:txBody>
      </p:sp>
    </p:spTree>
    <p:extLst>
      <p:ext uri="{BB962C8B-B14F-4D97-AF65-F5344CB8AC3E}">
        <p14:creationId xmlns:p14="http://schemas.microsoft.com/office/powerpoint/2010/main" val="30651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91758D-899A-49A7-9ACE-9EAB16531B8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5906D4-9755-4FB2-AB8F-E56A79ACB3A1}"/>
              </a:ext>
            </a:extLst>
          </p:cNvPr>
          <p:cNvSpPr txBox="1"/>
          <p:nvPr/>
        </p:nvSpPr>
        <p:spPr>
          <a:xfrm>
            <a:off x="5360544" y="1566288"/>
            <a:ext cx="3066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ترتيب الأعمال اليومية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4D5E51-BACA-4873-BBC4-05622BE2DF56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AC1545-55C0-4639-B24B-621FA365A373}"/>
              </a:ext>
            </a:extLst>
          </p:cNvPr>
          <p:cNvSpPr txBox="1"/>
          <p:nvPr/>
        </p:nvSpPr>
        <p:spPr>
          <a:xfrm>
            <a:off x="4692286" y="3199811"/>
            <a:ext cx="42467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أرتب أعمالي حسب وقت حدوثها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9D6DB24-617B-4FC7-A851-4DF1CD76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A77CF8-A1E8-41B9-8E1F-7E4412DDC66A}"/>
              </a:ext>
            </a:extLst>
          </p:cNvPr>
          <p:cNvSpPr txBox="1"/>
          <p:nvPr/>
        </p:nvSpPr>
        <p:spPr>
          <a:xfrm>
            <a:off x="8939037" y="4265222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275CA3-F4A7-4769-9CF4-F0BB8CCDF7C2}"/>
              </a:ext>
            </a:extLst>
          </p:cNvPr>
          <p:cNvSpPr txBox="1"/>
          <p:nvPr/>
        </p:nvSpPr>
        <p:spPr>
          <a:xfrm>
            <a:off x="2274093" y="4832797"/>
            <a:ext cx="74340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صباحاً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– أمس – ظهراً – غداً – مساء – أسبوع - اليوم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92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D4AB33C-EF63-4A93-BA56-CF4E9BB2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CF87261-AB6C-4446-89A4-DCFE56ABC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308" y="2247900"/>
            <a:ext cx="3338654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B0C96F2-3E9C-4985-A1B3-2D1E6030D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1893267"/>
            <a:ext cx="4843320" cy="3355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657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1" name="صورة 180">
            <a:extLst>
              <a:ext uri="{FF2B5EF4-FFF2-40B4-BE49-F238E27FC236}">
                <a16:creationId xmlns:a16="http://schemas.microsoft.com/office/drawing/2014/main" id="{EC130B36-98C0-49A6-A173-72E0389E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D11B55-E880-42E7-A331-E40ACF64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12" y="2066925"/>
            <a:ext cx="3126593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0C0BF91-8021-47C3-B773-98453758A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288" y="1802606"/>
            <a:ext cx="458454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037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64B86C-8EE5-4F9B-8993-CAFCE9233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09" y="2095500"/>
            <a:ext cx="3360502" cy="236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887C4BE-7F0E-44E4-9AE6-4B61BC465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958" y="1671634"/>
            <a:ext cx="5110164" cy="3565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670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726ABA-C339-4EED-A0E0-108AB3602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271" y="2328863"/>
            <a:ext cx="3140891" cy="2200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B459116-1391-4B22-AE73-E0FF43BE6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0" y="1762125"/>
            <a:ext cx="4753069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962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9BED0D4-7A66-42FE-B3C0-DE228227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86E801-BB39-49A5-9196-AB04021A4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12" y="2082211"/>
            <a:ext cx="3538537" cy="2446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A7AF50C-B972-424E-B388-BEE2F5D51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522" y="1720709"/>
            <a:ext cx="4869903" cy="3416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491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10981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6713A-94F7-4999-A5FC-990B284E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72" y="667840"/>
            <a:ext cx="1104551" cy="8836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C2976E-2A57-451F-9F7C-D5384E9AF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783" y="2161186"/>
            <a:ext cx="3482016" cy="2424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69A158-5D7B-441A-BD37-FA44AB660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334" y="1834955"/>
            <a:ext cx="4482787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53979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155</Words>
  <Application>Microsoft Office PowerPoint</Application>
  <PresentationFormat>شاشة عريضة</PresentationFormat>
  <Paragraphs>64</Paragraphs>
  <Slides>19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9</cp:revision>
  <dcterms:created xsi:type="dcterms:W3CDTF">2022-02-06T20:50:51Z</dcterms:created>
  <dcterms:modified xsi:type="dcterms:W3CDTF">2023-01-17T19:41:54Z</dcterms:modified>
</cp:coreProperties>
</file>