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8" r:id="rId6"/>
    <p:sldId id="279" r:id="rId7"/>
    <p:sldId id="280" r:id="rId8"/>
    <p:sldId id="277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CD72ED-2BA3-4EDA-8F3D-6BF54B7DB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A8EF551-E52D-49FD-A212-7C86C6696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C04526D-EA3A-4782-BD93-412C8ACF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DCCF-5857-4191-9708-D96C67D183A8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BD1B3C-3A13-4F98-88B8-D45D03E15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5CA7028-4EEB-498D-9DA8-7F5A7F9BA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7AD-E920-46E3-B13E-D5AE29450E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329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12FEE-E5E0-452C-918D-B7F61DF71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0C8A8E-9C0E-4F22-8184-9B5E18CFB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2F0100-757C-4621-876E-D65F887B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DCCF-5857-4191-9708-D96C67D183A8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8CAE6C-70B0-4151-9B82-C7B427B3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EA820F-F10E-4C20-AC73-6BC0FFDC8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7AD-E920-46E3-B13E-D5AE29450E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808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E0497D-B61B-49CC-A92E-1B211EFAF8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C22FC0C-B5C5-401D-AE79-ACBB1A4A4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19459A-5BF9-4CB6-86CD-70DAAFE80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DCCF-5857-4191-9708-D96C67D183A8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DBFD63-084A-46E7-B5DC-70A3252C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86358A-5CF4-4600-872D-459DA5943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7AD-E920-46E3-B13E-D5AE29450E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938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664B0B-3F95-4F75-8724-4A773388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E3C6CE1-80A8-4592-9E46-593E60E89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9CBF62-A7BF-4A10-BD84-E16988BB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DCCF-5857-4191-9708-D96C67D183A8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2E053C-76F6-47A7-AB47-631ADE96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1BACD5A-E557-4AE2-8551-CBDC78CF8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7AD-E920-46E3-B13E-D5AE29450E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728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1AC294-76B0-48E1-92B8-54FF66B2C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79F8B59-D72E-4C21-93CF-AF643CFB6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1D1F08-956C-45E5-84A3-BC6108F2C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DCCF-5857-4191-9708-D96C67D183A8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F7A7FC-228B-41FA-9B04-4B733F947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D2B2E7-0115-45C5-A909-B4A17F79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7AD-E920-46E3-B13E-D5AE29450E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637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47F202-D394-454E-A0D9-07E7DC8AE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E460E99-A588-4ACA-A03B-EFC63B9F6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F3A3E48-2C72-487F-A149-78BDCB608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9DF8B66-C84E-430E-AE42-EC8CF9718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DCCF-5857-4191-9708-D96C67D183A8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692B780-4A8B-4EA1-BA21-3CF9A6C8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2A0A55D-81F0-41CF-BEBE-313739F4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7AD-E920-46E3-B13E-D5AE29450E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310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46B44B-C6D8-4963-94B2-81E58B320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AC4E35-4E7A-47D0-8495-E0F833398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3B652CD-CF8F-4D5A-9628-BF4E3EDE8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E242E52-539F-497F-A091-CF9D90ECE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7D020CE-74A4-42D9-BBD9-75C69F9D5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16CC161-6955-4A17-BDE1-DA69E4FB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DCCF-5857-4191-9708-D96C67D183A8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932D7D4-F8A0-465A-8B34-280B5D60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23FF88B-3006-4313-9E55-2F6B036CD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7AD-E920-46E3-B13E-D5AE29450E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240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FDCE2E-87C0-4283-A83C-42FDBE984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A1ED165-35B5-47D8-B072-7FC2685C0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DCCF-5857-4191-9708-D96C67D183A8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C2683CB-E2D6-494E-B9FD-21DD55C87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40F75F8-803C-4B70-AA02-AE61DD01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7AD-E920-46E3-B13E-D5AE29450E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96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24994E5-E470-4506-98C8-37BF1AFE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DCCF-5857-4191-9708-D96C67D183A8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0471BD5-AF95-44FB-9E99-E818D7932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5D9BD78-7F43-436A-B0FF-B21710E9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7AD-E920-46E3-B13E-D5AE29450E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161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70861E-3346-46E0-B035-6486C8045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674A5A3-3569-4CDD-8E5F-7CC52A502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C64AE0B-C240-4988-A9F4-E15881047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9056107-C10B-425A-95FD-0347959E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DCCF-5857-4191-9708-D96C67D183A8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2510C2E-89B0-4030-ACD1-28AAD718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DEBB330-9BD3-46AC-A5ED-B3C4609D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7AD-E920-46E3-B13E-D5AE29450E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14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5C095C-9084-4302-B281-770A2E191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2ED5AD8-C139-4C40-8C4E-F22C42C5A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F965A91-B8B1-49C0-B812-84225D347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411DCDF-2C4A-45C2-B906-AB6C2E74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DCCF-5857-4191-9708-D96C67D183A8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287A2DE-9FD3-4C7F-8F7C-B6106BCA7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FF9D888-85EA-4EB8-9938-D9BDC0F0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7AD-E920-46E3-B13E-D5AE29450E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691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9C2BA26-C8EF-4CB8-AA00-58C7FB92B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68B8162-E7FC-42B5-971C-44AEA4968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414FA97-6D66-4512-AB47-BED27FABC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2DCCF-5857-4191-9708-D96C67D183A8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A059651-F774-45D4-922A-C862E1C61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D002EF-4CF0-4B53-98A3-0D78BAD1F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097AD-E920-46E3-B13E-D5AE29450E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54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m4a"/><Relationship Id="rId7" Type="http://schemas.openxmlformats.org/officeDocument/2006/relationships/image" Target="../media/image6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84" y="2087624"/>
            <a:ext cx="2129158" cy="170332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90C282-291D-4E5A-B4E0-0782EC3ED364}"/>
              </a:ext>
            </a:extLst>
          </p:cNvPr>
          <p:cNvSpPr txBox="1"/>
          <p:nvPr/>
        </p:nvSpPr>
        <p:spPr>
          <a:xfrm>
            <a:off x="7220574" y="1898639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الثاني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469A0D1-1D41-4279-8020-B5B7A113FA3A}"/>
              </a:ext>
            </a:extLst>
          </p:cNvPr>
          <p:cNvSpPr txBox="1"/>
          <p:nvPr/>
        </p:nvSpPr>
        <p:spPr>
          <a:xfrm>
            <a:off x="4862313" y="4841614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4862313" y="867768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1483515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0DC171FC-756F-40BE-8D8A-A2463E57F67A}"/>
              </a:ext>
            </a:extLst>
          </p:cNvPr>
          <p:cNvGrpSpPr/>
          <p:nvPr/>
        </p:nvGrpSpPr>
        <p:grpSpPr>
          <a:xfrm>
            <a:off x="3506500" y="778778"/>
            <a:ext cx="4865959" cy="4843072"/>
            <a:chOff x="7195173" y="2029486"/>
            <a:chExt cx="3628187" cy="3611122"/>
          </a:xfrm>
        </p:grpSpPr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E96EBC6F-3A96-4B6B-B51C-F0B319F959C3}"/>
                </a:ext>
              </a:extLst>
            </p:cNvPr>
            <p:cNvGrpSpPr/>
            <p:nvPr/>
          </p:nvGrpSpPr>
          <p:grpSpPr>
            <a:xfrm>
              <a:off x="7195173" y="2029486"/>
              <a:ext cx="3628187" cy="3611122"/>
              <a:chOff x="4273373" y="1762786"/>
              <a:chExt cx="3628187" cy="3611122"/>
            </a:xfrm>
          </p:grpSpPr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5693C407-CADF-4384-92F8-D85DECC7C016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1B2CD508-72A9-48EE-AB41-B74A4F4CDF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9000" cy="3429000"/>
              </a:xfrm>
              <a:prstGeom prst="rect">
                <a:avLst/>
              </a:prstGeom>
            </p:spPr>
          </p:pic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5935555B-35EF-4AE2-AFCF-451D5AAC5240}"/>
                  </a:ext>
                </a:extLst>
              </p:cNvPr>
              <p:cNvSpPr txBox="1"/>
              <p:nvPr/>
            </p:nvSpPr>
            <p:spPr>
              <a:xfrm>
                <a:off x="5617155" y="2101476"/>
                <a:ext cx="66551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18596D52-0D65-4954-B619-B362AA984D26}"/>
                  </a:ext>
                </a:extLst>
              </p:cNvPr>
              <p:cNvSpPr txBox="1"/>
              <p:nvPr/>
            </p:nvSpPr>
            <p:spPr>
              <a:xfrm>
                <a:off x="6395081" y="2259539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387F96A-8022-4593-9001-8B0872D1A1D8}"/>
                  </a:ext>
                </a:extLst>
              </p:cNvPr>
              <p:cNvSpPr txBox="1"/>
              <p:nvPr/>
            </p:nvSpPr>
            <p:spPr>
              <a:xfrm>
                <a:off x="6865450" y="278213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957FFEEA-818C-47D6-99F1-E68F1A6E2772}"/>
                  </a:ext>
                </a:extLst>
              </p:cNvPr>
              <p:cNvSpPr txBox="1"/>
              <p:nvPr/>
            </p:nvSpPr>
            <p:spPr>
              <a:xfrm>
                <a:off x="7062169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28162B55-2817-45F9-8734-ED9C6625205E}"/>
                  </a:ext>
                </a:extLst>
              </p:cNvPr>
              <p:cNvSpPr txBox="1"/>
              <p:nvPr/>
            </p:nvSpPr>
            <p:spPr>
              <a:xfrm>
                <a:off x="6873578" y="4107111"/>
                <a:ext cx="447675" cy="2753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D5CF704F-37F8-455A-A3C1-EC45A96BF120}"/>
                  </a:ext>
                </a:extLst>
              </p:cNvPr>
              <p:cNvSpPr txBox="1"/>
              <p:nvPr/>
            </p:nvSpPr>
            <p:spPr>
              <a:xfrm>
                <a:off x="6417776" y="4574503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819D0587-4F2D-4AA8-94C4-BEFE2AF86728}"/>
                  </a:ext>
                </a:extLst>
              </p:cNvPr>
              <p:cNvSpPr txBox="1"/>
              <p:nvPr/>
            </p:nvSpPr>
            <p:spPr>
              <a:xfrm>
                <a:off x="5762492" y="4770137"/>
                <a:ext cx="441680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A611A3BA-558E-46A8-B1F7-396E0C531EEA}"/>
                  </a:ext>
                </a:extLst>
              </p:cNvPr>
              <p:cNvSpPr txBox="1"/>
              <p:nvPr/>
            </p:nvSpPr>
            <p:spPr>
              <a:xfrm>
                <a:off x="5104913" y="4611348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2C3E675F-4279-4924-BDFC-569420C479C0}"/>
                  </a:ext>
                </a:extLst>
              </p:cNvPr>
              <p:cNvSpPr txBox="1"/>
              <p:nvPr/>
            </p:nvSpPr>
            <p:spPr>
              <a:xfrm>
                <a:off x="4591807" y="4060372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5D2C25D8-76AB-47A2-996F-697DF2441E2D}"/>
                  </a:ext>
                </a:extLst>
              </p:cNvPr>
              <p:cNvSpPr txBox="1"/>
              <p:nvPr/>
            </p:nvSpPr>
            <p:spPr>
              <a:xfrm>
                <a:off x="4447694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9BC428E8-0C2C-4CF1-9220-251A179B903F}"/>
                  </a:ext>
                </a:extLst>
              </p:cNvPr>
              <p:cNvSpPr txBox="1"/>
              <p:nvPr/>
            </p:nvSpPr>
            <p:spPr>
              <a:xfrm>
                <a:off x="4273373" y="2751384"/>
                <a:ext cx="866468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AA9093AD-CCD0-47A6-ADAA-B4663256B5C3}"/>
                  </a:ext>
                </a:extLst>
              </p:cNvPr>
              <p:cNvSpPr txBox="1"/>
              <p:nvPr/>
            </p:nvSpPr>
            <p:spPr>
              <a:xfrm>
                <a:off x="4834789" y="2273685"/>
                <a:ext cx="82969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11</a:t>
                </a:r>
              </a:p>
            </p:txBody>
          </p:sp>
          <p:cxnSp>
            <p:nvCxnSpPr>
              <p:cNvPr id="25" name="رابط كسهم مستقيم 24">
                <a:extLst>
                  <a:ext uri="{FF2B5EF4-FFF2-40B4-BE49-F238E27FC236}">
                    <a16:creationId xmlns:a16="http://schemas.microsoft.com/office/drawing/2014/main" id="{333774E4-3D17-4E64-AD27-6800833264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5999" y="3577872"/>
                <a:ext cx="1116670" cy="1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رابط كسهم مستقيم 26">
                <a:extLst>
                  <a:ext uri="{FF2B5EF4-FFF2-40B4-BE49-F238E27FC236}">
                    <a16:creationId xmlns:a16="http://schemas.microsoft.com/office/drawing/2014/main" id="{C0A5F3C6-E689-4C53-9062-886431348A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5999" y="2828641"/>
                <a:ext cx="321777" cy="74799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AE185C1E-01AB-49C5-B391-9AEED9A4CB4B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0" name="صورة 19" descr="صورة تحتوي على لعبة, دمية, رسوم المتجهات&#10;&#10;تم إنشاء الوصف تلقائياً">
            <a:extLst>
              <a:ext uri="{FF2B5EF4-FFF2-40B4-BE49-F238E27FC236}">
                <a16:creationId xmlns:a16="http://schemas.microsoft.com/office/drawing/2014/main" id="{9CC5CEBA-C0AC-451C-9EFF-EBD9EF0C9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66" y="2637862"/>
            <a:ext cx="3283923" cy="3283923"/>
          </a:xfrm>
          <a:prstGeom prst="rect">
            <a:avLst/>
          </a:prstGeom>
        </p:spPr>
      </p:pic>
      <p:sp>
        <p:nvSpPr>
          <p:cNvPr id="21" name="فقاعة التفكير: على شكل سحابة 20">
            <a:extLst>
              <a:ext uri="{FF2B5EF4-FFF2-40B4-BE49-F238E27FC236}">
                <a16:creationId xmlns:a16="http://schemas.microsoft.com/office/drawing/2014/main" id="{C0C4C2F5-A96D-4530-AD99-0D79E4514DC3}"/>
              </a:ext>
            </a:extLst>
          </p:cNvPr>
          <p:cNvSpPr/>
          <p:nvPr/>
        </p:nvSpPr>
        <p:spPr>
          <a:xfrm>
            <a:off x="8710337" y="936214"/>
            <a:ext cx="2205313" cy="1701647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62D6203-C22B-4543-A43B-03C4F4BFBE6A}"/>
              </a:ext>
            </a:extLst>
          </p:cNvPr>
          <p:cNvSpPr txBox="1"/>
          <p:nvPr/>
        </p:nvSpPr>
        <p:spPr>
          <a:xfrm>
            <a:off x="8627724" y="1237327"/>
            <a:ext cx="23641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الساعة كم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 يا أصدقائي ؟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8638F55-D715-4507-BC78-1B999566BDB8}"/>
              </a:ext>
            </a:extLst>
          </p:cNvPr>
          <p:cNvSpPr txBox="1"/>
          <p:nvPr/>
        </p:nvSpPr>
        <p:spPr>
          <a:xfrm>
            <a:off x="1013961" y="2182699"/>
            <a:ext cx="215466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الساعة الواحدة والربع </a:t>
            </a:r>
          </a:p>
        </p:txBody>
      </p:sp>
      <p:sp>
        <p:nvSpPr>
          <p:cNvPr id="31" name="مكعب 30">
            <a:extLst>
              <a:ext uri="{FF2B5EF4-FFF2-40B4-BE49-F238E27FC236}">
                <a16:creationId xmlns:a16="http://schemas.microsoft.com/office/drawing/2014/main" id="{C77C2A42-F82F-41F2-9BC5-48E69F616EE9}"/>
              </a:ext>
            </a:extLst>
          </p:cNvPr>
          <p:cNvSpPr/>
          <p:nvPr/>
        </p:nvSpPr>
        <p:spPr>
          <a:xfrm>
            <a:off x="877405" y="2809400"/>
            <a:ext cx="2456869" cy="926511"/>
          </a:xfrm>
          <a:prstGeom prst="cube">
            <a:avLst>
              <a:gd name="adj" fmla="val 9533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440AEB7-CB9F-4802-89A6-C86465D8AD45}"/>
              </a:ext>
            </a:extLst>
          </p:cNvPr>
          <p:cNvSpPr txBox="1"/>
          <p:nvPr/>
        </p:nvSpPr>
        <p:spPr>
          <a:xfrm>
            <a:off x="1081038" y="3044367"/>
            <a:ext cx="18732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 1 : 1</a:t>
            </a:r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9C280758-BAF2-4D82-B56A-49D4C05C9E58}"/>
              </a:ext>
            </a:extLst>
          </p:cNvPr>
          <p:cNvSpPr/>
          <p:nvPr/>
        </p:nvSpPr>
        <p:spPr>
          <a:xfrm>
            <a:off x="1459966" y="3044367"/>
            <a:ext cx="342776" cy="4928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وسيلة الشرح: سهم لليسار 35">
            <a:extLst>
              <a:ext uri="{FF2B5EF4-FFF2-40B4-BE49-F238E27FC236}">
                <a16:creationId xmlns:a16="http://schemas.microsoft.com/office/drawing/2014/main" id="{1C9CB3AB-96C5-4304-8FF9-05934C903B22}"/>
              </a:ext>
            </a:extLst>
          </p:cNvPr>
          <p:cNvSpPr/>
          <p:nvPr/>
        </p:nvSpPr>
        <p:spPr>
          <a:xfrm rot="6082942">
            <a:off x="1162349" y="3334860"/>
            <a:ext cx="691784" cy="106401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4866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43BC9B2E-FCDD-49EA-9EAB-03C93ACB2064}"/>
              </a:ext>
            </a:extLst>
          </p:cNvPr>
          <p:cNvSpPr txBox="1"/>
          <p:nvPr/>
        </p:nvSpPr>
        <p:spPr>
          <a:xfrm rot="801688">
            <a:off x="850528" y="3810640"/>
            <a:ext cx="12540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الساعة </a:t>
            </a:r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0C2CB290-865B-49C0-B7C8-F1BB8D711C5A}"/>
              </a:ext>
            </a:extLst>
          </p:cNvPr>
          <p:cNvSpPr/>
          <p:nvPr/>
        </p:nvSpPr>
        <p:spPr>
          <a:xfrm>
            <a:off x="2004778" y="3059573"/>
            <a:ext cx="506047" cy="49280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وسيلة الشرح: سهم لليسار 38">
            <a:extLst>
              <a:ext uri="{FF2B5EF4-FFF2-40B4-BE49-F238E27FC236}">
                <a16:creationId xmlns:a16="http://schemas.microsoft.com/office/drawing/2014/main" id="{D0A96925-7B54-4464-BDFD-F4C0FEB40E73}"/>
              </a:ext>
            </a:extLst>
          </p:cNvPr>
          <p:cNvSpPr/>
          <p:nvPr/>
        </p:nvSpPr>
        <p:spPr>
          <a:xfrm rot="4469053">
            <a:off x="1968694" y="3576521"/>
            <a:ext cx="1121709" cy="110219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3735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14A6C17-471B-46DA-B122-FF977C9F8404}"/>
              </a:ext>
            </a:extLst>
          </p:cNvPr>
          <p:cNvSpPr txBox="1"/>
          <p:nvPr/>
        </p:nvSpPr>
        <p:spPr>
          <a:xfrm rot="20829375">
            <a:off x="1995360" y="4225958"/>
            <a:ext cx="12540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الدقائق </a:t>
            </a:r>
          </a:p>
        </p:txBody>
      </p:sp>
    </p:spTree>
    <p:extLst>
      <p:ext uri="{BB962C8B-B14F-4D97-AF65-F5344CB8AC3E}">
        <p14:creationId xmlns:p14="http://schemas.microsoft.com/office/powerpoint/2010/main" val="362495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0DC171FC-756F-40BE-8D8A-A2463E57F67A}"/>
              </a:ext>
            </a:extLst>
          </p:cNvPr>
          <p:cNvGrpSpPr/>
          <p:nvPr/>
        </p:nvGrpSpPr>
        <p:grpSpPr>
          <a:xfrm>
            <a:off x="3506500" y="778778"/>
            <a:ext cx="4865959" cy="4843072"/>
            <a:chOff x="7195173" y="2029486"/>
            <a:chExt cx="3628187" cy="3611122"/>
          </a:xfrm>
        </p:grpSpPr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E96EBC6F-3A96-4B6B-B51C-F0B319F959C3}"/>
                </a:ext>
              </a:extLst>
            </p:cNvPr>
            <p:cNvGrpSpPr/>
            <p:nvPr/>
          </p:nvGrpSpPr>
          <p:grpSpPr>
            <a:xfrm>
              <a:off x="7195173" y="2029486"/>
              <a:ext cx="3628187" cy="3611122"/>
              <a:chOff x="4273373" y="1762786"/>
              <a:chExt cx="3628187" cy="3611122"/>
            </a:xfrm>
          </p:grpSpPr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5693C407-CADF-4384-92F8-D85DECC7C016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1B2CD508-72A9-48EE-AB41-B74A4F4CDF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9000" cy="3429000"/>
              </a:xfrm>
              <a:prstGeom prst="rect">
                <a:avLst/>
              </a:prstGeom>
            </p:spPr>
          </p:pic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5935555B-35EF-4AE2-AFCF-451D5AAC5240}"/>
                  </a:ext>
                </a:extLst>
              </p:cNvPr>
              <p:cNvSpPr txBox="1"/>
              <p:nvPr/>
            </p:nvSpPr>
            <p:spPr>
              <a:xfrm>
                <a:off x="5617155" y="2101476"/>
                <a:ext cx="66551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18596D52-0D65-4954-B619-B362AA984D26}"/>
                  </a:ext>
                </a:extLst>
              </p:cNvPr>
              <p:cNvSpPr txBox="1"/>
              <p:nvPr/>
            </p:nvSpPr>
            <p:spPr>
              <a:xfrm>
                <a:off x="6395081" y="2259539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387F96A-8022-4593-9001-8B0872D1A1D8}"/>
                  </a:ext>
                </a:extLst>
              </p:cNvPr>
              <p:cNvSpPr txBox="1"/>
              <p:nvPr/>
            </p:nvSpPr>
            <p:spPr>
              <a:xfrm>
                <a:off x="6865450" y="278213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957FFEEA-818C-47D6-99F1-E68F1A6E2772}"/>
                  </a:ext>
                </a:extLst>
              </p:cNvPr>
              <p:cNvSpPr txBox="1"/>
              <p:nvPr/>
            </p:nvSpPr>
            <p:spPr>
              <a:xfrm>
                <a:off x="7062169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28162B55-2817-45F9-8734-ED9C6625205E}"/>
                  </a:ext>
                </a:extLst>
              </p:cNvPr>
              <p:cNvSpPr txBox="1"/>
              <p:nvPr/>
            </p:nvSpPr>
            <p:spPr>
              <a:xfrm>
                <a:off x="6873578" y="4107111"/>
                <a:ext cx="447675" cy="2753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D5CF704F-37F8-455A-A3C1-EC45A96BF120}"/>
                  </a:ext>
                </a:extLst>
              </p:cNvPr>
              <p:cNvSpPr txBox="1"/>
              <p:nvPr/>
            </p:nvSpPr>
            <p:spPr>
              <a:xfrm>
                <a:off x="6417776" y="4574503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819D0587-4F2D-4AA8-94C4-BEFE2AF86728}"/>
                  </a:ext>
                </a:extLst>
              </p:cNvPr>
              <p:cNvSpPr txBox="1"/>
              <p:nvPr/>
            </p:nvSpPr>
            <p:spPr>
              <a:xfrm>
                <a:off x="5762492" y="4770137"/>
                <a:ext cx="441680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A611A3BA-558E-46A8-B1F7-396E0C531EEA}"/>
                  </a:ext>
                </a:extLst>
              </p:cNvPr>
              <p:cNvSpPr txBox="1"/>
              <p:nvPr/>
            </p:nvSpPr>
            <p:spPr>
              <a:xfrm>
                <a:off x="5104913" y="4611348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2C3E675F-4279-4924-BDFC-569420C479C0}"/>
                  </a:ext>
                </a:extLst>
              </p:cNvPr>
              <p:cNvSpPr txBox="1"/>
              <p:nvPr/>
            </p:nvSpPr>
            <p:spPr>
              <a:xfrm>
                <a:off x="4591807" y="4060372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5D2C25D8-76AB-47A2-996F-697DF2441E2D}"/>
                  </a:ext>
                </a:extLst>
              </p:cNvPr>
              <p:cNvSpPr txBox="1"/>
              <p:nvPr/>
            </p:nvSpPr>
            <p:spPr>
              <a:xfrm>
                <a:off x="4447694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9BC428E8-0C2C-4CF1-9220-251A179B903F}"/>
                  </a:ext>
                </a:extLst>
              </p:cNvPr>
              <p:cNvSpPr txBox="1"/>
              <p:nvPr/>
            </p:nvSpPr>
            <p:spPr>
              <a:xfrm>
                <a:off x="4273373" y="2751384"/>
                <a:ext cx="866468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AA9093AD-CCD0-47A6-ADAA-B4663256B5C3}"/>
                  </a:ext>
                </a:extLst>
              </p:cNvPr>
              <p:cNvSpPr txBox="1"/>
              <p:nvPr/>
            </p:nvSpPr>
            <p:spPr>
              <a:xfrm>
                <a:off x="4834789" y="2273685"/>
                <a:ext cx="82969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11</a:t>
                </a:r>
              </a:p>
            </p:txBody>
          </p:sp>
          <p:cxnSp>
            <p:nvCxnSpPr>
              <p:cNvPr id="25" name="رابط كسهم مستقيم 24">
                <a:extLst>
                  <a:ext uri="{FF2B5EF4-FFF2-40B4-BE49-F238E27FC236}">
                    <a16:creationId xmlns:a16="http://schemas.microsoft.com/office/drawing/2014/main" id="{333774E4-3D17-4E64-AD27-6800833264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3577873"/>
                <a:ext cx="0" cy="1192264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رابط كسهم مستقيم 26">
                <a:extLst>
                  <a:ext uri="{FF2B5EF4-FFF2-40B4-BE49-F238E27FC236}">
                    <a16:creationId xmlns:a16="http://schemas.microsoft.com/office/drawing/2014/main" id="{C0A5F3C6-E689-4C53-9062-886431348A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5999" y="2828641"/>
                <a:ext cx="321777" cy="74799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AE185C1E-01AB-49C5-B391-9AEED9A4CB4B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0" name="صورة 19" descr="صورة تحتوي على لعبة, دمية, رسوم المتجهات&#10;&#10;تم إنشاء الوصف تلقائياً">
            <a:extLst>
              <a:ext uri="{FF2B5EF4-FFF2-40B4-BE49-F238E27FC236}">
                <a16:creationId xmlns:a16="http://schemas.microsoft.com/office/drawing/2014/main" id="{9CC5CEBA-C0AC-451C-9EFF-EBD9EF0C9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66" y="2637862"/>
            <a:ext cx="3283923" cy="3283923"/>
          </a:xfrm>
          <a:prstGeom prst="rect">
            <a:avLst/>
          </a:prstGeom>
        </p:spPr>
      </p:pic>
      <p:sp>
        <p:nvSpPr>
          <p:cNvPr id="21" name="فقاعة التفكير: على شكل سحابة 20">
            <a:extLst>
              <a:ext uri="{FF2B5EF4-FFF2-40B4-BE49-F238E27FC236}">
                <a16:creationId xmlns:a16="http://schemas.microsoft.com/office/drawing/2014/main" id="{C0C4C2F5-A96D-4530-AD99-0D79E4514DC3}"/>
              </a:ext>
            </a:extLst>
          </p:cNvPr>
          <p:cNvSpPr/>
          <p:nvPr/>
        </p:nvSpPr>
        <p:spPr>
          <a:xfrm>
            <a:off x="8710337" y="936214"/>
            <a:ext cx="2205313" cy="1701647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62D6203-C22B-4543-A43B-03C4F4BFBE6A}"/>
              </a:ext>
            </a:extLst>
          </p:cNvPr>
          <p:cNvSpPr txBox="1"/>
          <p:nvPr/>
        </p:nvSpPr>
        <p:spPr>
          <a:xfrm>
            <a:off x="8627724" y="1237327"/>
            <a:ext cx="23641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الساعة كم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 يا أصدقائي ؟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A3511117-EA9A-4F52-8B36-6974BF3AC669}"/>
              </a:ext>
            </a:extLst>
          </p:cNvPr>
          <p:cNvSpPr txBox="1"/>
          <p:nvPr/>
        </p:nvSpPr>
        <p:spPr>
          <a:xfrm>
            <a:off x="1013961" y="2294154"/>
            <a:ext cx="215466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الساعة الواحدة والنصف </a:t>
            </a:r>
          </a:p>
        </p:txBody>
      </p:sp>
      <p:sp>
        <p:nvSpPr>
          <p:cNvPr id="31" name="مكعب 30">
            <a:extLst>
              <a:ext uri="{FF2B5EF4-FFF2-40B4-BE49-F238E27FC236}">
                <a16:creationId xmlns:a16="http://schemas.microsoft.com/office/drawing/2014/main" id="{408743C8-C3EC-491D-BB33-F0CE4B960B3A}"/>
              </a:ext>
            </a:extLst>
          </p:cNvPr>
          <p:cNvSpPr/>
          <p:nvPr/>
        </p:nvSpPr>
        <p:spPr>
          <a:xfrm>
            <a:off x="877405" y="2809400"/>
            <a:ext cx="2456869" cy="926511"/>
          </a:xfrm>
          <a:prstGeom prst="cube">
            <a:avLst>
              <a:gd name="adj" fmla="val 9533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3ABE9B5-39F4-4BB8-9EDD-1BCFCE2DCD0E}"/>
              </a:ext>
            </a:extLst>
          </p:cNvPr>
          <p:cNvSpPr txBox="1"/>
          <p:nvPr/>
        </p:nvSpPr>
        <p:spPr>
          <a:xfrm>
            <a:off x="1081038" y="3044367"/>
            <a:ext cx="18732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 3 : 1</a:t>
            </a:r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10756D5D-9BCD-464D-9363-01FA1C8A7D39}"/>
              </a:ext>
            </a:extLst>
          </p:cNvPr>
          <p:cNvSpPr/>
          <p:nvPr/>
        </p:nvSpPr>
        <p:spPr>
          <a:xfrm>
            <a:off x="1459966" y="3044367"/>
            <a:ext cx="342776" cy="4928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وسيلة الشرح: سهم لليسار 35">
            <a:extLst>
              <a:ext uri="{FF2B5EF4-FFF2-40B4-BE49-F238E27FC236}">
                <a16:creationId xmlns:a16="http://schemas.microsoft.com/office/drawing/2014/main" id="{6180308F-0A70-406C-B6BB-756CA7D1685D}"/>
              </a:ext>
            </a:extLst>
          </p:cNvPr>
          <p:cNvSpPr/>
          <p:nvPr/>
        </p:nvSpPr>
        <p:spPr>
          <a:xfrm rot="6082942">
            <a:off x="1162349" y="3334860"/>
            <a:ext cx="691784" cy="106401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4866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5FC904EC-B061-48F6-A980-9EC77D303C99}"/>
              </a:ext>
            </a:extLst>
          </p:cNvPr>
          <p:cNvSpPr txBox="1"/>
          <p:nvPr/>
        </p:nvSpPr>
        <p:spPr>
          <a:xfrm rot="801688">
            <a:off x="850528" y="3810640"/>
            <a:ext cx="12540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الساعة </a:t>
            </a:r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4DAD6534-A37E-4C46-A33E-BA96CD365BD9}"/>
              </a:ext>
            </a:extLst>
          </p:cNvPr>
          <p:cNvSpPr/>
          <p:nvPr/>
        </p:nvSpPr>
        <p:spPr>
          <a:xfrm>
            <a:off x="2004778" y="3059573"/>
            <a:ext cx="506047" cy="49280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وسيلة الشرح: سهم لليسار 38">
            <a:extLst>
              <a:ext uri="{FF2B5EF4-FFF2-40B4-BE49-F238E27FC236}">
                <a16:creationId xmlns:a16="http://schemas.microsoft.com/office/drawing/2014/main" id="{AD72A5EC-753C-4418-8CEC-76DC23B41173}"/>
              </a:ext>
            </a:extLst>
          </p:cNvPr>
          <p:cNvSpPr/>
          <p:nvPr/>
        </p:nvSpPr>
        <p:spPr>
          <a:xfrm rot="4469053">
            <a:off x="1968694" y="3576521"/>
            <a:ext cx="1121709" cy="110219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3735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280A8EE0-A0F6-4DD1-9B27-546D7E3F1C6E}"/>
              </a:ext>
            </a:extLst>
          </p:cNvPr>
          <p:cNvSpPr txBox="1"/>
          <p:nvPr/>
        </p:nvSpPr>
        <p:spPr>
          <a:xfrm rot="20829375">
            <a:off x="1995360" y="4225958"/>
            <a:ext cx="12540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الدقائق </a:t>
            </a:r>
          </a:p>
        </p:txBody>
      </p:sp>
    </p:spTree>
    <p:extLst>
      <p:ext uri="{BB962C8B-B14F-4D97-AF65-F5344CB8AC3E}">
        <p14:creationId xmlns:p14="http://schemas.microsoft.com/office/powerpoint/2010/main" val="4498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0DC171FC-756F-40BE-8D8A-A2463E57F67A}"/>
              </a:ext>
            </a:extLst>
          </p:cNvPr>
          <p:cNvGrpSpPr/>
          <p:nvPr/>
        </p:nvGrpSpPr>
        <p:grpSpPr>
          <a:xfrm>
            <a:off x="3506500" y="778778"/>
            <a:ext cx="4865959" cy="4843072"/>
            <a:chOff x="7195173" y="2029486"/>
            <a:chExt cx="3628187" cy="3611122"/>
          </a:xfrm>
        </p:grpSpPr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E96EBC6F-3A96-4B6B-B51C-F0B319F959C3}"/>
                </a:ext>
              </a:extLst>
            </p:cNvPr>
            <p:cNvGrpSpPr/>
            <p:nvPr/>
          </p:nvGrpSpPr>
          <p:grpSpPr>
            <a:xfrm>
              <a:off x="7195173" y="2029486"/>
              <a:ext cx="3628187" cy="3611122"/>
              <a:chOff x="4273373" y="1762786"/>
              <a:chExt cx="3628187" cy="3611122"/>
            </a:xfrm>
          </p:grpSpPr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5693C407-CADF-4384-92F8-D85DECC7C016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1B2CD508-72A9-48EE-AB41-B74A4F4CDF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9000" cy="3429000"/>
              </a:xfrm>
              <a:prstGeom prst="rect">
                <a:avLst/>
              </a:prstGeom>
            </p:spPr>
          </p:pic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5935555B-35EF-4AE2-AFCF-451D5AAC5240}"/>
                  </a:ext>
                </a:extLst>
              </p:cNvPr>
              <p:cNvSpPr txBox="1"/>
              <p:nvPr/>
            </p:nvSpPr>
            <p:spPr>
              <a:xfrm>
                <a:off x="5617155" y="2101476"/>
                <a:ext cx="66551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18596D52-0D65-4954-B619-B362AA984D26}"/>
                  </a:ext>
                </a:extLst>
              </p:cNvPr>
              <p:cNvSpPr txBox="1"/>
              <p:nvPr/>
            </p:nvSpPr>
            <p:spPr>
              <a:xfrm>
                <a:off x="6395081" y="2259539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387F96A-8022-4593-9001-8B0872D1A1D8}"/>
                  </a:ext>
                </a:extLst>
              </p:cNvPr>
              <p:cNvSpPr txBox="1"/>
              <p:nvPr/>
            </p:nvSpPr>
            <p:spPr>
              <a:xfrm>
                <a:off x="6865450" y="278213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957FFEEA-818C-47D6-99F1-E68F1A6E2772}"/>
                  </a:ext>
                </a:extLst>
              </p:cNvPr>
              <p:cNvSpPr txBox="1"/>
              <p:nvPr/>
            </p:nvSpPr>
            <p:spPr>
              <a:xfrm>
                <a:off x="7062169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28162B55-2817-45F9-8734-ED9C6625205E}"/>
                  </a:ext>
                </a:extLst>
              </p:cNvPr>
              <p:cNvSpPr txBox="1"/>
              <p:nvPr/>
            </p:nvSpPr>
            <p:spPr>
              <a:xfrm>
                <a:off x="6873578" y="4107111"/>
                <a:ext cx="447675" cy="2753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D5CF704F-37F8-455A-A3C1-EC45A96BF120}"/>
                  </a:ext>
                </a:extLst>
              </p:cNvPr>
              <p:cNvSpPr txBox="1"/>
              <p:nvPr/>
            </p:nvSpPr>
            <p:spPr>
              <a:xfrm>
                <a:off x="6417776" y="4574503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819D0587-4F2D-4AA8-94C4-BEFE2AF86728}"/>
                  </a:ext>
                </a:extLst>
              </p:cNvPr>
              <p:cNvSpPr txBox="1"/>
              <p:nvPr/>
            </p:nvSpPr>
            <p:spPr>
              <a:xfrm>
                <a:off x="5762492" y="4770137"/>
                <a:ext cx="441680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A611A3BA-558E-46A8-B1F7-396E0C531EEA}"/>
                  </a:ext>
                </a:extLst>
              </p:cNvPr>
              <p:cNvSpPr txBox="1"/>
              <p:nvPr/>
            </p:nvSpPr>
            <p:spPr>
              <a:xfrm>
                <a:off x="5104913" y="4611348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2C3E675F-4279-4924-BDFC-569420C479C0}"/>
                  </a:ext>
                </a:extLst>
              </p:cNvPr>
              <p:cNvSpPr txBox="1"/>
              <p:nvPr/>
            </p:nvSpPr>
            <p:spPr>
              <a:xfrm>
                <a:off x="4591807" y="4060372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5D2C25D8-76AB-47A2-996F-697DF2441E2D}"/>
                  </a:ext>
                </a:extLst>
              </p:cNvPr>
              <p:cNvSpPr txBox="1"/>
              <p:nvPr/>
            </p:nvSpPr>
            <p:spPr>
              <a:xfrm>
                <a:off x="4447694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9BC428E8-0C2C-4CF1-9220-251A179B903F}"/>
                  </a:ext>
                </a:extLst>
              </p:cNvPr>
              <p:cNvSpPr txBox="1"/>
              <p:nvPr/>
            </p:nvSpPr>
            <p:spPr>
              <a:xfrm>
                <a:off x="4273373" y="2751384"/>
                <a:ext cx="866468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AA9093AD-CCD0-47A6-ADAA-B4663256B5C3}"/>
                  </a:ext>
                </a:extLst>
              </p:cNvPr>
              <p:cNvSpPr txBox="1"/>
              <p:nvPr/>
            </p:nvSpPr>
            <p:spPr>
              <a:xfrm>
                <a:off x="4834789" y="2273685"/>
                <a:ext cx="82969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11</a:t>
                </a:r>
              </a:p>
            </p:txBody>
          </p:sp>
          <p:cxnSp>
            <p:nvCxnSpPr>
              <p:cNvPr id="25" name="رابط كسهم مستقيم 24">
                <a:extLst>
                  <a:ext uri="{FF2B5EF4-FFF2-40B4-BE49-F238E27FC236}">
                    <a16:creationId xmlns:a16="http://schemas.microsoft.com/office/drawing/2014/main" id="{333774E4-3D17-4E64-AD27-6800833264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895368" y="3576638"/>
                <a:ext cx="1200631" cy="123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رابط كسهم مستقيم 26">
                <a:extLst>
                  <a:ext uri="{FF2B5EF4-FFF2-40B4-BE49-F238E27FC236}">
                    <a16:creationId xmlns:a16="http://schemas.microsoft.com/office/drawing/2014/main" id="{C0A5F3C6-E689-4C53-9062-886431348A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5999" y="2828641"/>
                <a:ext cx="321777" cy="74799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AE185C1E-01AB-49C5-B391-9AEED9A4CB4B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0" name="صورة 19" descr="صورة تحتوي على لعبة, دمية, رسوم المتجهات&#10;&#10;تم إنشاء الوصف تلقائياً">
            <a:extLst>
              <a:ext uri="{FF2B5EF4-FFF2-40B4-BE49-F238E27FC236}">
                <a16:creationId xmlns:a16="http://schemas.microsoft.com/office/drawing/2014/main" id="{9CC5CEBA-C0AC-451C-9EFF-EBD9EF0C9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66" y="2637862"/>
            <a:ext cx="3283923" cy="3283923"/>
          </a:xfrm>
          <a:prstGeom prst="rect">
            <a:avLst/>
          </a:prstGeom>
        </p:spPr>
      </p:pic>
      <p:sp>
        <p:nvSpPr>
          <p:cNvPr id="21" name="فقاعة التفكير: على شكل سحابة 20">
            <a:extLst>
              <a:ext uri="{FF2B5EF4-FFF2-40B4-BE49-F238E27FC236}">
                <a16:creationId xmlns:a16="http://schemas.microsoft.com/office/drawing/2014/main" id="{C0C4C2F5-A96D-4530-AD99-0D79E4514DC3}"/>
              </a:ext>
            </a:extLst>
          </p:cNvPr>
          <p:cNvSpPr/>
          <p:nvPr/>
        </p:nvSpPr>
        <p:spPr>
          <a:xfrm>
            <a:off x="8710337" y="936214"/>
            <a:ext cx="2205313" cy="1701647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62D6203-C22B-4543-A43B-03C4F4BFBE6A}"/>
              </a:ext>
            </a:extLst>
          </p:cNvPr>
          <p:cNvSpPr txBox="1"/>
          <p:nvPr/>
        </p:nvSpPr>
        <p:spPr>
          <a:xfrm>
            <a:off x="8627724" y="1237327"/>
            <a:ext cx="23641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الساعة كم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 يا أصدقائي ؟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A0A3F74-1BA3-418E-8ADD-4504FA9DBA52}"/>
              </a:ext>
            </a:extLst>
          </p:cNvPr>
          <p:cNvSpPr txBox="1"/>
          <p:nvPr/>
        </p:nvSpPr>
        <p:spPr>
          <a:xfrm>
            <a:off x="1013961" y="2182699"/>
            <a:ext cx="215466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الساعة الثانية إلا ربع </a:t>
            </a:r>
          </a:p>
        </p:txBody>
      </p:sp>
      <p:sp>
        <p:nvSpPr>
          <p:cNvPr id="31" name="مكعب 30">
            <a:extLst>
              <a:ext uri="{FF2B5EF4-FFF2-40B4-BE49-F238E27FC236}">
                <a16:creationId xmlns:a16="http://schemas.microsoft.com/office/drawing/2014/main" id="{3A42BEFF-1687-4438-A894-2974317A12F6}"/>
              </a:ext>
            </a:extLst>
          </p:cNvPr>
          <p:cNvSpPr/>
          <p:nvPr/>
        </p:nvSpPr>
        <p:spPr>
          <a:xfrm>
            <a:off x="877405" y="2809400"/>
            <a:ext cx="2456869" cy="926511"/>
          </a:xfrm>
          <a:prstGeom prst="cube">
            <a:avLst>
              <a:gd name="adj" fmla="val 9533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512AA9D2-7DAF-466B-8A08-6D750BC42E2B}"/>
              </a:ext>
            </a:extLst>
          </p:cNvPr>
          <p:cNvSpPr txBox="1"/>
          <p:nvPr/>
        </p:nvSpPr>
        <p:spPr>
          <a:xfrm>
            <a:off x="1081038" y="3044367"/>
            <a:ext cx="18732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 4 : 1</a:t>
            </a:r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62B4D58A-BBAB-44A7-AB2C-DDC0780EF9E2}"/>
              </a:ext>
            </a:extLst>
          </p:cNvPr>
          <p:cNvSpPr/>
          <p:nvPr/>
        </p:nvSpPr>
        <p:spPr>
          <a:xfrm>
            <a:off x="1459966" y="3044367"/>
            <a:ext cx="342776" cy="4928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وسيلة الشرح: سهم لليسار 35">
            <a:extLst>
              <a:ext uri="{FF2B5EF4-FFF2-40B4-BE49-F238E27FC236}">
                <a16:creationId xmlns:a16="http://schemas.microsoft.com/office/drawing/2014/main" id="{3FF41EF9-0605-494C-A90E-9C1E54CFA2DB}"/>
              </a:ext>
            </a:extLst>
          </p:cNvPr>
          <p:cNvSpPr/>
          <p:nvPr/>
        </p:nvSpPr>
        <p:spPr>
          <a:xfrm rot="6082942">
            <a:off x="1162349" y="3334860"/>
            <a:ext cx="691784" cy="106401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4866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398FFDD1-8D0E-4C68-99FC-0D735E8D2927}"/>
              </a:ext>
            </a:extLst>
          </p:cNvPr>
          <p:cNvSpPr txBox="1"/>
          <p:nvPr/>
        </p:nvSpPr>
        <p:spPr>
          <a:xfrm rot="801688">
            <a:off x="850528" y="3810640"/>
            <a:ext cx="12540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الساعة </a:t>
            </a:r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FC97B9C5-D7CF-4214-82E7-CB6D9F577ED1}"/>
              </a:ext>
            </a:extLst>
          </p:cNvPr>
          <p:cNvSpPr/>
          <p:nvPr/>
        </p:nvSpPr>
        <p:spPr>
          <a:xfrm>
            <a:off x="2004778" y="3059573"/>
            <a:ext cx="506047" cy="49280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وسيلة الشرح: سهم لليسار 38">
            <a:extLst>
              <a:ext uri="{FF2B5EF4-FFF2-40B4-BE49-F238E27FC236}">
                <a16:creationId xmlns:a16="http://schemas.microsoft.com/office/drawing/2014/main" id="{75865205-9BFF-4D02-BC22-0019F962D9D4}"/>
              </a:ext>
            </a:extLst>
          </p:cNvPr>
          <p:cNvSpPr/>
          <p:nvPr/>
        </p:nvSpPr>
        <p:spPr>
          <a:xfrm rot="4469053">
            <a:off x="1968694" y="3576521"/>
            <a:ext cx="1121709" cy="110219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3735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85C026B2-A683-4737-92E6-7B18425BAB9A}"/>
              </a:ext>
            </a:extLst>
          </p:cNvPr>
          <p:cNvSpPr txBox="1"/>
          <p:nvPr/>
        </p:nvSpPr>
        <p:spPr>
          <a:xfrm rot="20829375">
            <a:off x="1995360" y="4225958"/>
            <a:ext cx="12540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الدقائق </a:t>
            </a:r>
          </a:p>
        </p:txBody>
      </p:sp>
    </p:spTree>
    <p:extLst>
      <p:ext uri="{BB962C8B-B14F-4D97-AF65-F5344CB8AC3E}">
        <p14:creationId xmlns:p14="http://schemas.microsoft.com/office/powerpoint/2010/main" val="399849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D8012BC-9757-4B76-AE91-51CE38B8B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574" y="2180497"/>
            <a:ext cx="3590925" cy="2497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43B5872-2732-44E1-935F-E3069C31F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756" y="1795461"/>
            <a:ext cx="4722549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00997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9E9D6AF-EFAE-436E-B0D7-6EFAA6239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727" y="2128244"/>
            <a:ext cx="3405188" cy="2405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ED427B9-F1AD-4155-B116-C808CF867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1793083"/>
            <a:ext cx="4892478" cy="3376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2104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4768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1821838" y="1263780"/>
            <a:ext cx="82005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أقرأ الساعة ، ثم أرسم عقرب الدقائق ليدل على الوقت المعطى مستعملا الساعة :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F7587CC-2DDE-4FE5-93CE-0C003B46D9F0}"/>
              </a:ext>
            </a:extLst>
          </p:cNvPr>
          <p:cNvSpPr/>
          <p:nvPr/>
        </p:nvSpPr>
        <p:spPr>
          <a:xfrm>
            <a:off x="10598848" y="2160035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A143980-D3AE-40E5-BC56-5C7E35DD5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3940" y="2022458"/>
            <a:ext cx="3588446" cy="1602606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8DE76347-A2BA-482B-98A6-54DCED9B2F6D}"/>
              </a:ext>
            </a:extLst>
          </p:cNvPr>
          <p:cNvSpPr/>
          <p:nvPr/>
        </p:nvSpPr>
        <p:spPr>
          <a:xfrm>
            <a:off x="5170886" y="2248441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898B2E0-322B-464B-8C8B-B7CA3A4EE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2821" y="2048368"/>
            <a:ext cx="3503290" cy="1486591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AA0883EE-3A59-41E4-B82C-E75719ECF69A}"/>
              </a:ext>
            </a:extLst>
          </p:cNvPr>
          <p:cNvSpPr/>
          <p:nvPr/>
        </p:nvSpPr>
        <p:spPr>
          <a:xfrm>
            <a:off x="10494073" y="3814755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E10E006D-26CD-438E-BA59-2510F17580FD}"/>
              </a:ext>
            </a:extLst>
          </p:cNvPr>
          <p:cNvSpPr/>
          <p:nvPr/>
        </p:nvSpPr>
        <p:spPr>
          <a:xfrm>
            <a:off x="5066111" y="3903161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D557376-DC9F-4C12-B53D-E0AB3E0C66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166" y="623721"/>
            <a:ext cx="1952625" cy="664903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690E9EBA-9281-4F28-BDCB-455B7E4DA3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8690" y="4098692"/>
            <a:ext cx="3588446" cy="1506687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4D065956-3714-4DD2-B02C-CCA63080A0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7667" y="3992779"/>
            <a:ext cx="3588444" cy="1506687"/>
          </a:xfrm>
          <a:prstGeom prst="rect">
            <a:avLst/>
          </a:prstGeom>
        </p:spPr>
      </p:pic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4F193743-0A9D-460E-9F16-9EC719CED822}"/>
              </a:ext>
            </a:extLst>
          </p:cNvPr>
          <p:cNvCxnSpPr>
            <a:cxnSpLocks/>
          </p:cNvCxnSpPr>
          <p:nvPr/>
        </p:nvCxnSpPr>
        <p:spPr>
          <a:xfrm flipH="1" flipV="1">
            <a:off x="3838575" y="2791663"/>
            <a:ext cx="453809" cy="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484D65E0-9DF4-4E21-92C9-C25299BD728C}"/>
              </a:ext>
            </a:extLst>
          </p:cNvPr>
          <p:cNvCxnSpPr/>
          <p:nvPr/>
        </p:nvCxnSpPr>
        <p:spPr>
          <a:xfrm>
            <a:off x="9780092" y="2763926"/>
            <a:ext cx="4846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035D0F34-5736-40CB-9A1E-DD9A2EBD191B}"/>
              </a:ext>
            </a:extLst>
          </p:cNvPr>
          <p:cNvCxnSpPr>
            <a:cxnSpLocks/>
          </p:cNvCxnSpPr>
          <p:nvPr/>
        </p:nvCxnSpPr>
        <p:spPr>
          <a:xfrm flipH="1" flipV="1">
            <a:off x="9153525" y="4875733"/>
            <a:ext cx="453809" cy="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>
            <a:extLst>
              <a:ext uri="{FF2B5EF4-FFF2-40B4-BE49-F238E27FC236}">
                <a16:creationId xmlns:a16="http://schemas.microsoft.com/office/drawing/2014/main" id="{FE5A7305-B547-4710-86B4-8AAA6ECC9CBA}"/>
              </a:ext>
            </a:extLst>
          </p:cNvPr>
          <p:cNvCxnSpPr>
            <a:cxnSpLocks/>
          </p:cNvCxnSpPr>
          <p:nvPr/>
        </p:nvCxnSpPr>
        <p:spPr>
          <a:xfrm>
            <a:off x="4252426" y="4814592"/>
            <a:ext cx="0" cy="417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47254089-7C98-4684-B1DA-21138CD1AAC3}"/>
              </a:ext>
            </a:extLst>
          </p:cNvPr>
          <p:cNvCxnSpPr>
            <a:cxnSpLocks/>
          </p:cNvCxnSpPr>
          <p:nvPr/>
        </p:nvCxnSpPr>
        <p:spPr>
          <a:xfrm>
            <a:off x="6405562" y="1702418"/>
            <a:ext cx="0" cy="390296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E60948D8-5F0B-473C-AA32-41CD5A369C35}"/>
              </a:ext>
            </a:extLst>
          </p:cNvPr>
          <p:cNvCxnSpPr>
            <a:cxnSpLocks/>
          </p:cNvCxnSpPr>
          <p:nvPr/>
        </p:nvCxnSpPr>
        <p:spPr>
          <a:xfrm>
            <a:off x="1147762" y="3688515"/>
            <a:ext cx="10115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34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4768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1821838" y="1263780"/>
            <a:ext cx="82005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أقرأ الساعة ، ثم أرسم عقرب الدقائق ليدل على الوقت المعطى مستعملا الساعة :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F7587CC-2DDE-4FE5-93CE-0C003B46D9F0}"/>
              </a:ext>
            </a:extLst>
          </p:cNvPr>
          <p:cNvSpPr/>
          <p:nvPr/>
        </p:nvSpPr>
        <p:spPr>
          <a:xfrm>
            <a:off x="10740560" y="1805255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A143980-D3AE-40E5-BC56-5C7E35DD5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3525" y="1836311"/>
            <a:ext cx="1255973" cy="1835027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8DE76347-A2BA-482B-98A6-54DCED9B2F6D}"/>
              </a:ext>
            </a:extLst>
          </p:cNvPr>
          <p:cNvSpPr/>
          <p:nvPr/>
        </p:nvSpPr>
        <p:spPr>
          <a:xfrm>
            <a:off x="8195766" y="1805255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AA0883EE-3A59-41E4-B82C-E75719ECF69A}"/>
              </a:ext>
            </a:extLst>
          </p:cNvPr>
          <p:cNvSpPr/>
          <p:nvPr/>
        </p:nvSpPr>
        <p:spPr>
          <a:xfrm>
            <a:off x="5903042" y="1858433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E10E006D-26CD-438E-BA59-2510F17580FD}"/>
              </a:ext>
            </a:extLst>
          </p:cNvPr>
          <p:cNvSpPr/>
          <p:nvPr/>
        </p:nvSpPr>
        <p:spPr>
          <a:xfrm>
            <a:off x="3384949" y="1858432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484D65E0-9DF4-4E21-92C9-C25299BD728C}"/>
              </a:ext>
            </a:extLst>
          </p:cNvPr>
          <p:cNvCxnSpPr>
            <a:cxnSpLocks/>
          </p:cNvCxnSpPr>
          <p:nvPr/>
        </p:nvCxnSpPr>
        <p:spPr>
          <a:xfrm flipH="1">
            <a:off x="9449327" y="2369469"/>
            <a:ext cx="3160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47254089-7C98-4684-B1DA-21138CD1AAC3}"/>
              </a:ext>
            </a:extLst>
          </p:cNvPr>
          <p:cNvCxnSpPr>
            <a:cxnSpLocks/>
          </p:cNvCxnSpPr>
          <p:nvPr/>
        </p:nvCxnSpPr>
        <p:spPr>
          <a:xfrm>
            <a:off x="8911997" y="1836311"/>
            <a:ext cx="0" cy="390296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E60948D8-5F0B-473C-AA32-41CD5A369C35}"/>
              </a:ext>
            </a:extLst>
          </p:cNvPr>
          <p:cNvCxnSpPr>
            <a:cxnSpLocks/>
          </p:cNvCxnSpPr>
          <p:nvPr/>
        </p:nvCxnSpPr>
        <p:spPr>
          <a:xfrm>
            <a:off x="1147762" y="3688515"/>
            <a:ext cx="10115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صورة 21">
            <a:extLst>
              <a:ext uri="{FF2B5EF4-FFF2-40B4-BE49-F238E27FC236}">
                <a16:creationId xmlns:a16="http://schemas.microsoft.com/office/drawing/2014/main" id="{698CE43C-3AB3-429A-AFF6-C5BAB1221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7900" y="1962576"/>
            <a:ext cx="1255973" cy="1699699"/>
          </a:xfrm>
          <a:prstGeom prst="rect">
            <a:avLst/>
          </a:prstGeom>
        </p:spPr>
      </p:pic>
      <p:cxnSp>
        <p:nvCxnSpPr>
          <p:cNvPr id="23" name="رابط كسهم مستقيم 22">
            <a:extLst>
              <a:ext uri="{FF2B5EF4-FFF2-40B4-BE49-F238E27FC236}">
                <a16:creationId xmlns:a16="http://schemas.microsoft.com/office/drawing/2014/main" id="{96C522F5-55CE-4215-BAA5-F5280AF398C8}"/>
              </a:ext>
            </a:extLst>
          </p:cNvPr>
          <p:cNvCxnSpPr>
            <a:cxnSpLocks/>
          </p:cNvCxnSpPr>
          <p:nvPr/>
        </p:nvCxnSpPr>
        <p:spPr>
          <a:xfrm flipH="1">
            <a:off x="7644624" y="2497644"/>
            <a:ext cx="1" cy="275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D4AD6EBD-5C54-4351-93D9-1EF3E9C314BB}"/>
              </a:ext>
            </a:extLst>
          </p:cNvPr>
          <p:cNvCxnSpPr>
            <a:cxnSpLocks/>
          </p:cNvCxnSpPr>
          <p:nvPr/>
        </p:nvCxnSpPr>
        <p:spPr>
          <a:xfrm>
            <a:off x="6609063" y="1827872"/>
            <a:ext cx="0" cy="390296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23DD3CC3-EB12-4A26-8B85-BB31BB0A9F45}"/>
              </a:ext>
            </a:extLst>
          </p:cNvPr>
          <p:cNvCxnSpPr>
            <a:cxnSpLocks/>
          </p:cNvCxnSpPr>
          <p:nvPr/>
        </p:nvCxnSpPr>
        <p:spPr>
          <a:xfrm>
            <a:off x="4069063" y="1805255"/>
            <a:ext cx="0" cy="390296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E8CD1042-AE33-424B-9337-50EA380EBA96}"/>
              </a:ext>
            </a:extLst>
          </p:cNvPr>
          <p:cNvSpPr/>
          <p:nvPr/>
        </p:nvSpPr>
        <p:spPr>
          <a:xfrm>
            <a:off x="10683135" y="3894824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F4823033-0664-4C0F-8E79-278C47D51C8B}"/>
              </a:ext>
            </a:extLst>
          </p:cNvPr>
          <p:cNvSpPr/>
          <p:nvPr/>
        </p:nvSpPr>
        <p:spPr>
          <a:xfrm>
            <a:off x="8248634" y="3819596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CC1C7D03-FD1C-41CB-92F9-E8506771C45D}"/>
              </a:ext>
            </a:extLst>
          </p:cNvPr>
          <p:cNvSpPr/>
          <p:nvPr/>
        </p:nvSpPr>
        <p:spPr>
          <a:xfrm>
            <a:off x="5895242" y="3803418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C7D9F3C9-9D08-4F71-8C3A-1B6D546129E3}"/>
              </a:ext>
            </a:extLst>
          </p:cNvPr>
          <p:cNvSpPr/>
          <p:nvPr/>
        </p:nvSpPr>
        <p:spPr>
          <a:xfrm>
            <a:off x="3372839" y="3803418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13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A48406BE-2E2D-4EB5-86B7-3F7604B563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9393" y="1912372"/>
            <a:ext cx="1128118" cy="1699699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30E8A918-CCC2-400D-9728-4A627F91AE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6600" y="1836311"/>
            <a:ext cx="1114686" cy="1699699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447C7A03-009C-4039-83CA-30E0B4BC4A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0206" y="3894404"/>
            <a:ext cx="1325467" cy="1716718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F5BF2792-D8C6-4DDB-BC46-E3F7062BE3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9242" y="3868990"/>
            <a:ext cx="1458205" cy="1855111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A992EBB4-C47B-4AFE-A501-579EC6DEC0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6527" y="3890776"/>
            <a:ext cx="1403155" cy="1957266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D394CEC4-006A-402C-AAAE-B6F2181941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1838" y="3986611"/>
            <a:ext cx="1343537" cy="1804632"/>
          </a:xfrm>
          <a:prstGeom prst="rect">
            <a:avLst/>
          </a:prstGeom>
        </p:spPr>
      </p:pic>
      <p:cxnSp>
        <p:nvCxnSpPr>
          <p:cNvPr id="44" name="رابط كسهم مستقيم 43">
            <a:extLst>
              <a:ext uri="{FF2B5EF4-FFF2-40B4-BE49-F238E27FC236}">
                <a16:creationId xmlns:a16="http://schemas.microsoft.com/office/drawing/2014/main" id="{1EA99FC5-6BE4-4C3D-9B8D-713009076CF5}"/>
              </a:ext>
            </a:extLst>
          </p:cNvPr>
          <p:cNvCxnSpPr>
            <a:cxnSpLocks/>
          </p:cNvCxnSpPr>
          <p:nvPr/>
        </p:nvCxnSpPr>
        <p:spPr>
          <a:xfrm>
            <a:off x="5127789" y="2430761"/>
            <a:ext cx="2864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A620CF88-5058-4123-8F26-7EEE44A6F109}"/>
              </a:ext>
            </a:extLst>
          </p:cNvPr>
          <p:cNvCxnSpPr>
            <a:cxnSpLocks/>
          </p:cNvCxnSpPr>
          <p:nvPr/>
        </p:nvCxnSpPr>
        <p:spPr>
          <a:xfrm flipH="1">
            <a:off x="2183197" y="2370079"/>
            <a:ext cx="3160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>
            <a:extLst>
              <a:ext uri="{FF2B5EF4-FFF2-40B4-BE49-F238E27FC236}">
                <a16:creationId xmlns:a16="http://schemas.microsoft.com/office/drawing/2014/main" id="{68D293EA-1666-4786-8641-2E287C7FAB49}"/>
              </a:ext>
            </a:extLst>
          </p:cNvPr>
          <p:cNvCxnSpPr>
            <a:cxnSpLocks/>
          </p:cNvCxnSpPr>
          <p:nvPr/>
        </p:nvCxnSpPr>
        <p:spPr>
          <a:xfrm flipH="1">
            <a:off x="9812939" y="4424043"/>
            <a:ext cx="1" cy="328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كسهم مستقيم 46">
            <a:extLst>
              <a:ext uri="{FF2B5EF4-FFF2-40B4-BE49-F238E27FC236}">
                <a16:creationId xmlns:a16="http://schemas.microsoft.com/office/drawing/2014/main" id="{312E0BA0-602A-4AE9-AF21-6C82E23CB4AE}"/>
              </a:ext>
            </a:extLst>
          </p:cNvPr>
          <p:cNvCxnSpPr>
            <a:cxnSpLocks/>
          </p:cNvCxnSpPr>
          <p:nvPr/>
        </p:nvCxnSpPr>
        <p:spPr>
          <a:xfrm flipH="1" flipV="1">
            <a:off x="7597222" y="4056961"/>
            <a:ext cx="1" cy="404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كسهم مستقيم 48">
            <a:extLst>
              <a:ext uri="{FF2B5EF4-FFF2-40B4-BE49-F238E27FC236}">
                <a16:creationId xmlns:a16="http://schemas.microsoft.com/office/drawing/2014/main" id="{14A089BC-A599-4460-930E-4116410E0FAD}"/>
              </a:ext>
            </a:extLst>
          </p:cNvPr>
          <p:cNvCxnSpPr>
            <a:cxnSpLocks/>
          </p:cNvCxnSpPr>
          <p:nvPr/>
        </p:nvCxnSpPr>
        <p:spPr>
          <a:xfrm flipH="1">
            <a:off x="4772091" y="4470531"/>
            <a:ext cx="3160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كسهم مستقيم 49">
            <a:extLst>
              <a:ext uri="{FF2B5EF4-FFF2-40B4-BE49-F238E27FC236}">
                <a16:creationId xmlns:a16="http://schemas.microsoft.com/office/drawing/2014/main" id="{B980D216-B324-40BB-981A-02712D81C381}"/>
              </a:ext>
            </a:extLst>
          </p:cNvPr>
          <p:cNvCxnSpPr>
            <a:cxnSpLocks/>
          </p:cNvCxnSpPr>
          <p:nvPr/>
        </p:nvCxnSpPr>
        <p:spPr>
          <a:xfrm flipH="1" flipV="1">
            <a:off x="2525661" y="4144208"/>
            <a:ext cx="1" cy="404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صورة 50">
            <a:extLst>
              <a:ext uri="{FF2B5EF4-FFF2-40B4-BE49-F238E27FC236}">
                <a16:creationId xmlns:a16="http://schemas.microsoft.com/office/drawing/2014/main" id="{01BD9B7F-919A-44D9-83EC-CE94DEB41C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4282" y="609418"/>
            <a:ext cx="1373492" cy="57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1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4768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81D45F47-9C20-48E8-AC52-651DE41EA89E}"/>
              </a:ext>
            </a:extLst>
          </p:cNvPr>
          <p:cNvSpPr/>
          <p:nvPr/>
        </p:nvSpPr>
        <p:spPr>
          <a:xfrm>
            <a:off x="9429750" y="1000125"/>
            <a:ext cx="1169098" cy="474731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التقويم</a:t>
            </a:r>
            <a:r>
              <a:rPr lang="ar-SA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E12434E3-E6D3-4FC1-9A6C-DD9805CDDE81}"/>
              </a:ext>
            </a:extLst>
          </p:cNvPr>
          <p:cNvSpPr/>
          <p:nvPr/>
        </p:nvSpPr>
        <p:spPr>
          <a:xfrm>
            <a:off x="9429750" y="1000125"/>
            <a:ext cx="1169098" cy="474731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</a:t>
            </a:r>
            <a:r>
              <a:rPr lang="ar-SA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2" name="صورة 51" descr="صورة تحتوي على نص, إلكترونيات, كمبيوتر, كمبيوتر محمول&#10;&#10;تم إنشاء الوصف تلقائياً">
            <a:extLst>
              <a:ext uri="{FF2B5EF4-FFF2-40B4-BE49-F238E27FC236}">
                <a16:creationId xmlns:a16="http://schemas.microsoft.com/office/drawing/2014/main" id="{03070CAB-BB52-43FB-BE5B-7CE7EEE9C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67" y="1203913"/>
            <a:ext cx="8370784" cy="4708566"/>
          </a:xfrm>
          <a:prstGeom prst="rect">
            <a:avLst/>
          </a:prstGeom>
        </p:spPr>
      </p:pic>
      <p:sp>
        <p:nvSpPr>
          <p:cNvPr id="53" name="مستطيل 52">
            <a:extLst>
              <a:ext uri="{FF2B5EF4-FFF2-40B4-BE49-F238E27FC236}">
                <a16:creationId xmlns:a16="http://schemas.microsoft.com/office/drawing/2014/main" id="{CD818201-2897-4F79-AE7B-F05EE9CE1D56}"/>
              </a:ext>
            </a:extLst>
          </p:cNvPr>
          <p:cNvSpPr/>
          <p:nvPr/>
        </p:nvSpPr>
        <p:spPr>
          <a:xfrm>
            <a:off x="3801554" y="1883502"/>
            <a:ext cx="48878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الواجب في المنصة</a:t>
            </a:r>
          </a:p>
        </p:txBody>
      </p:sp>
      <p:pic>
        <p:nvPicPr>
          <p:cNvPr id="54" name="صورة 5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1350009-EF59-4EFF-9BBF-B65A1CEEB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16" y="2097531"/>
            <a:ext cx="3440220" cy="328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6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8088405" y="598431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مراجعة ما سبق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3D73ED0-D405-4D11-B142-C81D8132860C}"/>
              </a:ext>
            </a:extLst>
          </p:cNvPr>
          <p:cNvSpPr txBox="1"/>
          <p:nvPr/>
        </p:nvSpPr>
        <p:spPr>
          <a:xfrm>
            <a:off x="3222387" y="1223995"/>
            <a:ext cx="56158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أقدر الزمن اللازم لكل حدث مما يأتي ، ثم أحوط إجابتي :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D408FA1-257F-449D-B36E-DD414E41FDC2}"/>
              </a:ext>
            </a:extLst>
          </p:cNvPr>
          <p:cNvSpPr txBox="1"/>
          <p:nvPr/>
        </p:nvSpPr>
        <p:spPr>
          <a:xfrm>
            <a:off x="7876788" y="2019281"/>
            <a:ext cx="20814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السلام على صديق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F3BBDA2D-B214-4E15-897C-7B7B4A31F2BB}"/>
              </a:ext>
            </a:extLst>
          </p:cNvPr>
          <p:cNvSpPr txBox="1"/>
          <p:nvPr/>
        </p:nvSpPr>
        <p:spPr>
          <a:xfrm>
            <a:off x="6689607" y="3916704"/>
            <a:ext cx="41206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ثانية واحدة    دقيقة واحدة    ساعة واحدة 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EC7883E4-1B48-4509-9A7F-E142FAF79090}"/>
              </a:ext>
            </a:extLst>
          </p:cNvPr>
          <p:cNvSpPr txBox="1"/>
          <p:nvPr/>
        </p:nvSpPr>
        <p:spPr>
          <a:xfrm>
            <a:off x="2920331" y="2033813"/>
            <a:ext cx="20814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الوضوء للصلاة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B662A020-307B-4793-A99E-DC957FE9181E}"/>
              </a:ext>
            </a:extLst>
          </p:cNvPr>
          <p:cNvSpPr txBox="1"/>
          <p:nvPr/>
        </p:nvSpPr>
        <p:spPr>
          <a:xfrm>
            <a:off x="1162060" y="3916704"/>
            <a:ext cx="41206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ثانية واحدة    دقيقة واحدة    ساعة واحدة </a:t>
            </a:r>
          </a:p>
        </p:txBody>
      </p: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A8D1BA4F-0516-493D-9E1A-FCA4AE73D7E4}"/>
              </a:ext>
            </a:extLst>
          </p:cNvPr>
          <p:cNvCxnSpPr>
            <a:cxnSpLocks/>
          </p:cNvCxnSpPr>
          <p:nvPr/>
        </p:nvCxnSpPr>
        <p:spPr>
          <a:xfrm>
            <a:off x="6434137" y="1757999"/>
            <a:ext cx="0" cy="431661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صورة 39">
            <a:extLst>
              <a:ext uri="{FF2B5EF4-FFF2-40B4-BE49-F238E27FC236}">
                <a16:creationId xmlns:a16="http://schemas.microsoft.com/office/drawing/2014/main" id="{2235FD1A-4075-4CFD-9E97-BE721BA6A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405" y="2441404"/>
            <a:ext cx="1865550" cy="1419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BB44E2BA-E25B-49F0-9EDC-8BDC2A702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293" y="2458238"/>
            <a:ext cx="1481837" cy="139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DB0F5171-695C-431D-8E38-FA2AEAFE1FF0}"/>
              </a:ext>
            </a:extLst>
          </p:cNvPr>
          <p:cNvSpPr/>
          <p:nvPr/>
        </p:nvSpPr>
        <p:spPr>
          <a:xfrm>
            <a:off x="9636775" y="3918410"/>
            <a:ext cx="1173487" cy="389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5" name="شكل بيضاوي 44">
            <a:extLst>
              <a:ext uri="{FF2B5EF4-FFF2-40B4-BE49-F238E27FC236}">
                <a16:creationId xmlns:a16="http://schemas.microsoft.com/office/drawing/2014/main" id="{CA7CF86A-3FB7-4404-AC75-413424767392}"/>
              </a:ext>
            </a:extLst>
          </p:cNvPr>
          <p:cNvSpPr/>
          <p:nvPr/>
        </p:nvSpPr>
        <p:spPr>
          <a:xfrm>
            <a:off x="2867135" y="3916307"/>
            <a:ext cx="1173487" cy="389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987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615DE7E-8D6B-4FCA-BB98-19FCBADF4D1E}"/>
              </a:ext>
            </a:extLst>
          </p:cNvPr>
          <p:cNvSpPr txBox="1"/>
          <p:nvPr/>
        </p:nvSpPr>
        <p:spPr>
          <a:xfrm>
            <a:off x="8791575" y="1060179"/>
            <a:ext cx="1631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5785033-79EC-4F1E-B9E3-0CE13AB142E1}"/>
              </a:ext>
            </a:extLst>
          </p:cNvPr>
          <p:cNvSpPr txBox="1"/>
          <p:nvPr/>
        </p:nvSpPr>
        <p:spPr>
          <a:xfrm>
            <a:off x="5450683" y="1554406"/>
            <a:ext cx="29765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الوقت بربع الساعة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92F0335-2C37-48AF-B24D-D3B1B0AB4C40}"/>
              </a:ext>
            </a:extLst>
          </p:cNvPr>
          <p:cNvSpPr txBox="1"/>
          <p:nvPr/>
        </p:nvSpPr>
        <p:spPr>
          <a:xfrm>
            <a:off x="8939037" y="2462146"/>
            <a:ext cx="15382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فكرة الدرس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4D04ED2-300B-4DCD-A94E-E9B136AB1CB9}"/>
              </a:ext>
            </a:extLst>
          </p:cNvPr>
          <p:cNvSpPr txBox="1"/>
          <p:nvPr/>
        </p:nvSpPr>
        <p:spPr>
          <a:xfrm>
            <a:off x="5645943" y="3381195"/>
            <a:ext cx="27813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أقرأ الساعة بربع الساعة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C4DDD43-D634-4366-91BA-5C55B507D831}"/>
              </a:ext>
            </a:extLst>
          </p:cNvPr>
          <p:cNvSpPr txBox="1"/>
          <p:nvPr/>
        </p:nvSpPr>
        <p:spPr>
          <a:xfrm>
            <a:off x="8939037" y="4265222"/>
            <a:ext cx="15382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المفردات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CBBED7C-9EF8-4EB7-B113-EC57AED57AD0}"/>
              </a:ext>
            </a:extLst>
          </p:cNvPr>
          <p:cNvSpPr txBox="1"/>
          <p:nvPr/>
        </p:nvSpPr>
        <p:spPr>
          <a:xfrm>
            <a:off x="5450682" y="4885020"/>
            <a:ext cx="348835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ربع الساعة – الساعة الرقمية </a:t>
            </a:r>
          </a:p>
        </p:txBody>
      </p:sp>
      <p:pic>
        <p:nvPicPr>
          <p:cNvPr id="2" name="ملف صوتي 1">
            <a:hlinkClick r:id="" action="ppaction://media"/>
            <a:extLst>
              <a:ext uri="{FF2B5EF4-FFF2-40B4-BE49-F238E27FC236}">
                <a16:creationId xmlns:a16="http://schemas.microsoft.com/office/drawing/2014/main" id="{7CDAFEF3-7D2F-4816-A7F9-22C21E4D438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79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8"/>
    </mc:Choice>
    <mc:Fallback xmlns="">
      <p:transition spd="slow" advTm="11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9636775" y="691640"/>
            <a:ext cx="8261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نشاط </a:t>
            </a: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2961DC35-37FC-4C9D-83CE-07660772D811}"/>
              </a:ext>
            </a:extLst>
          </p:cNvPr>
          <p:cNvGrpSpPr/>
          <p:nvPr/>
        </p:nvGrpSpPr>
        <p:grpSpPr>
          <a:xfrm>
            <a:off x="3770417" y="1009641"/>
            <a:ext cx="4865959" cy="4843072"/>
            <a:chOff x="7195173" y="2029486"/>
            <a:chExt cx="3628187" cy="3611122"/>
          </a:xfrm>
        </p:grpSpPr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F40C44C4-6CFE-4D92-B17A-237338E545D7}"/>
                </a:ext>
              </a:extLst>
            </p:cNvPr>
            <p:cNvGrpSpPr/>
            <p:nvPr/>
          </p:nvGrpSpPr>
          <p:grpSpPr>
            <a:xfrm>
              <a:off x="7195173" y="2029486"/>
              <a:ext cx="3628187" cy="3611122"/>
              <a:chOff x="4273373" y="1762786"/>
              <a:chExt cx="3628187" cy="3611122"/>
            </a:xfrm>
          </p:grpSpPr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FBC4B6C8-4180-45BE-BB0F-FC1FD2D7980B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953A8DCB-F8B3-4CCE-A637-45E159FD6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9000" cy="3429000"/>
              </a:xfrm>
              <a:prstGeom prst="rect">
                <a:avLst/>
              </a:prstGeom>
            </p:spPr>
          </p:pic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D6D9D690-018D-44D8-B432-BB8CB5E29E6F}"/>
                  </a:ext>
                </a:extLst>
              </p:cNvPr>
              <p:cNvSpPr txBox="1"/>
              <p:nvPr/>
            </p:nvSpPr>
            <p:spPr>
              <a:xfrm>
                <a:off x="5617155" y="2101476"/>
                <a:ext cx="66551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12</a:t>
                </a:r>
              </a:p>
            </p:txBody>
          </p:sp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207DE031-C590-40F9-B977-2EAB7F32571A}"/>
                  </a:ext>
                </a:extLst>
              </p:cNvPr>
              <p:cNvSpPr txBox="1"/>
              <p:nvPr/>
            </p:nvSpPr>
            <p:spPr>
              <a:xfrm>
                <a:off x="6395081" y="2259539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</a:t>
                </a:r>
              </a:p>
            </p:txBody>
          </p:sp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C8EC6F45-35F3-4BA8-8F28-F0BF58B1DAF5}"/>
                  </a:ext>
                </a:extLst>
              </p:cNvPr>
              <p:cNvSpPr txBox="1"/>
              <p:nvPr/>
            </p:nvSpPr>
            <p:spPr>
              <a:xfrm>
                <a:off x="6865450" y="278213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2</a:t>
                </a:r>
              </a:p>
            </p:txBody>
          </p:sp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FAD46E14-E2BB-42C5-9634-7D4FD6BDE873}"/>
                  </a:ext>
                </a:extLst>
              </p:cNvPr>
              <p:cNvSpPr txBox="1"/>
              <p:nvPr/>
            </p:nvSpPr>
            <p:spPr>
              <a:xfrm>
                <a:off x="7062169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3</a:t>
                </a:r>
              </a:p>
            </p:txBody>
          </p:sp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8E60F9A2-0D78-4FBA-9C8A-6C843B5A6179}"/>
                  </a:ext>
                </a:extLst>
              </p:cNvPr>
              <p:cNvSpPr txBox="1"/>
              <p:nvPr/>
            </p:nvSpPr>
            <p:spPr>
              <a:xfrm>
                <a:off x="6873578" y="4107111"/>
                <a:ext cx="447675" cy="2753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4</a:t>
                </a:r>
              </a:p>
            </p:txBody>
          </p:sp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FE6AA2E3-1238-4F45-A4CB-C9DC547B09C9}"/>
                  </a:ext>
                </a:extLst>
              </p:cNvPr>
              <p:cNvSpPr txBox="1"/>
              <p:nvPr/>
            </p:nvSpPr>
            <p:spPr>
              <a:xfrm>
                <a:off x="6417776" y="4574503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5</a:t>
                </a:r>
              </a:p>
            </p:txBody>
          </p:sp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C6033758-3473-4D1C-A9DB-46BFC0CB3978}"/>
                  </a:ext>
                </a:extLst>
              </p:cNvPr>
              <p:cNvSpPr txBox="1"/>
              <p:nvPr/>
            </p:nvSpPr>
            <p:spPr>
              <a:xfrm>
                <a:off x="5762492" y="4770137"/>
                <a:ext cx="441680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6</a:t>
                </a:r>
              </a:p>
            </p:txBody>
          </p:sp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5DA4861E-9D15-458F-AB5C-4C763D86C767}"/>
                  </a:ext>
                </a:extLst>
              </p:cNvPr>
              <p:cNvSpPr txBox="1"/>
              <p:nvPr/>
            </p:nvSpPr>
            <p:spPr>
              <a:xfrm>
                <a:off x="5104913" y="4611348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7</a:t>
                </a: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F363A2C4-DA25-4CEF-A58D-CBB0233B7155}"/>
                  </a:ext>
                </a:extLst>
              </p:cNvPr>
              <p:cNvSpPr txBox="1"/>
              <p:nvPr/>
            </p:nvSpPr>
            <p:spPr>
              <a:xfrm>
                <a:off x="4591807" y="4060372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8</a:t>
                </a: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BF9A858F-361A-4094-9022-15C784D6ACE4}"/>
                  </a:ext>
                </a:extLst>
              </p:cNvPr>
              <p:cNvSpPr txBox="1"/>
              <p:nvPr/>
            </p:nvSpPr>
            <p:spPr>
              <a:xfrm>
                <a:off x="4447694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9</a:t>
                </a: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199B55B9-CD95-4959-A332-EFC5B5A9A8E8}"/>
                  </a:ext>
                </a:extLst>
              </p:cNvPr>
              <p:cNvSpPr txBox="1"/>
              <p:nvPr/>
            </p:nvSpPr>
            <p:spPr>
              <a:xfrm>
                <a:off x="4273373" y="2751384"/>
                <a:ext cx="866468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10</a:t>
                </a:r>
              </a:p>
            </p:txBody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BA01B24A-1326-472D-9096-2297B3783666}"/>
                  </a:ext>
                </a:extLst>
              </p:cNvPr>
              <p:cNvSpPr txBox="1"/>
              <p:nvPr/>
            </p:nvSpPr>
            <p:spPr>
              <a:xfrm>
                <a:off x="4834789" y="2273685"/>
                <a:ext cx="82969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11</a:t>
                </a:r>
              </a:p>
            </p:txBody>
          </p:sp>
          <p:cxnSp>
            <p:nvCxnSpPr>
              <p:cNvPr id="38" name="رابط كسهم مستقيم 37">
                <a:extLst>
                  <a:ext uri="{FF2B5EF4-FFF2-40B4-BE49-F238E27FC236}">
                    <a16:creationId xmlns:a16="http://schemas.microsoft.com/office/drawing/2014/main" id="{F5BCEC19-8D50-4244-8E7F-F5074B96A8B2}"/>
                  </a:ext>
                </a:extLst>
              </p:cNvPr>
              <p:cNvCxnSpPr/>
              <p:nvPr/>
            </p:nvCxnSpPr>
            <p:spPr>
              <a:xfrm flipV="1">
                <a:off x="6095999" y="2686050"/>
                <a:ext cx="0" cy="891822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رابط كسهم مستقيم 41">
                <a:extLst>
                  <a:ext uri="{FF2B5EF4-FFF2-40B4-BE49-F238E27FC236}">
                    <a16:creationId xmlns:a16="http://schemas.microsoft.com/office/drawing/2014/main" id="{C9ABB679-8907-43CC-8415-6A49D0EB79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3576638"/>
                <a:ext cx="665515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شكل بيضاوي 17">
              <a:extLst>
                <a:ext uri="{FF2B5EF4-FFF2-40B4-BE49-F238E27FC236}">
                  <a16:creationId xmlns:a16="http://schemas.microsoft.com/office/drawing/2014/main" id="{A702C3F6-7ED2-4BD9-8147-03339931AEAF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" name="دائرة جزئية 1">
            <a:extLst>
              <a:ext uri="{FF2B5EF4-FFF2-40B4-BE49-F238E27FC236}">
                <a16:creationId xmlns:a16="http://schemas.microsoft.com/office/drawing/2014/main" id="{5721EF4D-5433-4901-B0CF-E80B48C75FB8}"/>
              </a:ext>
            </a:extLst>
          </p:cNvPr>
          <p:cNvSpPr/>
          <p:nvPr/>
        </p:nvSpPr>
        <p:spPr>
          <a:xfrm>
            <a:off x="3531259" y="945908"/>
            <a:ext cx="5156388" cy="5039260"/>
          </a:xfrm>
          <a:prstGeom prst="pie">
            <a:avLst>
              <a:gd name="adj1" fmla="val 16226434"/>
              <a:gd name="adj2" fmla="val 21587601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A8C90FB-A38D-46C8-AD55-70C3F5794417}"/>
              </a:ext>
            </a:extLst>
          </p:cNvPr>
          <p:cNvSpPr txBox="1"/>
          <p:nvPr/>
        </p:nvSpPr>
        <p:spPr>
          <a:xfrm>
            <a:off x="9295578" y="2066925"/>
            <a:ext cx="177247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/>
              <a:t>الربع 1</a:t>
            </a:r>
          </a:p>
        </p:txBody>
      </p:sp>
    </p:spTree>
    <p:extLst>
      <p:ext uri="{BB962C8B-B14F-4D97-AF65-F5344CB8AC3E}">
        <p14:creationId xmlns:p14="http://schemas.microsoft.com/office/powerpoint/2010/main" val="151477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9636775" y="691640"/>
            <a:ext cx="8261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نشاط </a:t>
            </a: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2961DC35-37FC-4C9D-83CE-07660772D811}"/>
              </a:ext>
            </a:extLst>
          </p:cNvPr>
          <p:cNvGrpSpPr/>
          <p:nvPr/>
        </p:nvGrpSpPr>
        <p:grpSpPr>
          <a:xfrm>
            <a:off x="3770417" y="1009641"/>
            <a:ext cx="4865959" cy="4843072"/>
            <a:chOff x="7195173" y="2029486"/>
            <a:chExt cx="3628187" cy="3611122"/>
          </a:xfrm>
        </p:grpSpPr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F40C44C4-6CFE-4D92-B17A-237338E545D7}"/>
                </a:ext>
              </a:extLst>
            </p:cNvPr>
            <p:cNvGrpSpPr/>
            <p:nvPr/>
          </p:nvGrpSpPr>
          <p:grpSpPr>
            <a:xfrm>
              <a:off x="7195173" y="2029486"/>
              <a:ext cx="3628187" cy="3611122"/>
              <a:chOff x="4273373" y="1762786"/>
              <a:chExt cx="3628187" cy="3611122"/>
            </a:xfrm>
          </p:grpSpPr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FBC4B6C8-4180-45BE-BB0F-FC1FD2D7980B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953A8DCB-F8B3-4CCE-A637-45E159FD6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9000" cy="3429000"/>
              </a:xfrm>
              <a:prstGeom prst="rect">
                <a:avLst/>
              </a:prstGeom>
            </p:spPr>
          </p:pic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D6D9D690-018D-44D8-B432-BB8CB5E29E6F}"/>
                  </a:ext>
                </a:extLst>
              </p:cNvPr>
              <p:cNvSpPr txBox="1"/>
              <p:nvPr/>
            </p:nvSpPr>
            <p:spPr>
              <a:xfrm>
                <a:off x="5617155" y="2101476"/>
                <a:ext cx="66551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12</a:t>
                </a:r>
              </a:p>
            </p:txBody>
          </p:sp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207DE031-C590-40F9-B977-2EAB7F32571A}"/>
                  </a:ext>
                </a:extLst>
              </p:cNvPr>
              <p:cNvSpPr txBox="1"/>
              <p:nvPr/>
            </p:nvSpPr>
            <p:spPr>
              <a:xfrm>
                <a:off x="6395081" y="2259539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</a:t>
                </a:r>
              </a:p>
            </p:txBody>
          </p:sp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C8EC6F45-35F3-4BA8-8F28-F0BF58B1DAF5}"/>
                  </a:ext>
                </a:extLst>
              </p:cNvPr>
              <p:cNvSpPr txBox="1"/>
              <p:nvPr/>
            </p:nvSpPr>
            <p:spPr>
              <a:xfrm>
                <a:off x="6865450" y="278213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2</a:t>
                </a:r>
              </a:p>
            </p:txBody>
          </p:sp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FAD46E14-E2BB-42C5-9634-7D4FD6BDE873}"/>
                  </a:ext>
                </a:extLst>
              </p:cNvPr>
              <p:cNvSpPr txBox="1"/>
              <p:nvPr/>
            </p:nvSpPr>
            <p:spPr>
              <a:xfrm>
                <a:off x="7062169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3</a:t>
                </a:r>
              </a:p>
            </p:txBody>
          </p:sp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8E60F9A2-0D78-4FBA-9C8A-6C843B5A6179}"/>
                  </a:ext>
                </a:extLst>
              </p:cNvPr>
              <p:cNvSpPr txBox="1"/>
              <p:nvPr/>
            </p:nvSpPr>
            <p:spPr>
              <a:xfrm>
                <a:off x="6873578" y="4107111"/>
                <a:ext cx="447675" cy="2753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4</a:t>
                </a:r>
              </a:p>
            </p:txBody>
          </p:sp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FE6AA2E3-1238-4F45-A4CB-C9DC547B09C9}"/>
                  </a:ext>
                </a:extLst>
              </p:cNvPr>
              <p:cNvSpPr txBox="1"/>
              <p:nvPr/>
            </p:nvSpPr>
            <p:spPr>
              <a:xfrm>
                <a:off x="6417776" y="4574503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5</a:t>
                </a:r>
              </a:p>
            </p:txBody>
          </p:sp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C6033758-3473-4D1C-A9DB-46BFC0CB3978}"/>
                  </a:ext>
                </a:extLst>
              </p:cNvPr>
              <p:cNvSpPr txBox="1"/>
              <p:nvPr/>
            </p:nvSpPr>
            <p:spPr>
              <a:xfrm>
                <a:off x="5762492" y="4770137"/>
                <a:ext cx="441680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6</a:t>
                </a:r>
              </a:p>
            </p:txBody>
          </p:sp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5DA4861E-9D15-458F-AB5C-4C763D86C767}"/>
                  </a:ext>
                </a:extLst>
              </p:cNvPr>
              <p:cNvSpPr txBox="1"/>
              <p:nvPr/>
            </p:nvSpPr>
            <p:spPr>
              <a:xfrm>
                <a:off x="5104913" y="4611348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7</a:t>
                </a: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F363A2C4-DA25-4CEF-A58D-CBB0233B7155}"/>
                  </a:ext>
                </a:extLst>
              </p:cNvPr>
              <p:cNvSpPr txBox="1"/>
              <p:nvPr/>
            </p:nvSpPr>
            <p:spPr>
              <a:xfrm>
                <a:off x="4591807" y="4060372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8</a:t>
                </a: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BF9A858F-361A-4094-9022-15C784D6ACE4}"/>
                  </a:ext>
                </a:extLst>
              </p:cNvPr>
              <p:cNvSpPr txBox="1"/>
              <p:nvPr/>
            </p:nvSpPr>
            <p:spPr>
              <a:xfrm>
                <a:off x="4447694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9</a:t>
                </a: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199B55B9-CD95-4959-A332-EFC5B5A9A8E8}"/>
                  </a:ext>
                </a:extLst>
              </p:cNvPr>
              <p:cNvSpPr txBox="1"/>
              <p:nvPr/>
            </p:nvSpPr>
            <p:spPr>
              <a:xfrm>
                <a:off x="4273373" y="2751384"/>
                <a:ext cx="866468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10</a:t>
                </a:r>
              </a:p>
            </p:txBody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BA01B24A-1326-472D-9096-2297B3783666}"/>
                  </a:ext>
                </a:extLst>
              </p:cNvPr>
              <p:cNvSpPr txBox="1"/>
              <p:nvPr/>
            </p:nvSpPr>
            <p:spPr>
              <a:xfrm>
                <a:off x="4834789" y="2273685"/>
                <a:ext cx="82969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11</a:t>
                </a:r>
              </a:p>
            </p:txBody>
          </p:sp>
          <p:cxnSp>
            <p:nvCxnSpPr>
              <p:cNvPr id="38" name="رابط كسهم مستقيم 37">
                <a:extLst>
                  <a:ext uri="{FF2B5EF4-FFF2-40B4-BE49-F238E27FC236}">
                    <a16:creationId xmlns:a16="http://schemas.microsoft.com/office/drawing/2014/main" id="{F5BCEC19-8D50-4244-8E7F-F5074B96A8B2}"/>
                  </a:ext>
                </a:extLst>
              </p:cNvPr>
              <p:cNvCxnSpPr/>
              <p:nvPr/>
            </p:nvCxnSpPr>
            <p:spPr>
              <a:xfrm flipV="1">
                <a:off x="6095999" y="2686050"/>
                <a:ext cx="0" cy="891822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رابط كسهم مستقيم 41">
                <a:extLst>
                  <a:ext uri="{FF2B5EF4-FFF2-40B4-BE49-F238E27FC236}">
                    <a16:creationId xmlns:a16="http://schemas.microsoft.com/office/drawing/2014/main" id="{C9ABB679-8907-43CC-8415-6A49D0EB79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3576638"/>
                <a:ext cx="665515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شكل بيضاوي 17">
              <a:extLst>
                <a:ext uri="{FF2B5EF4-FFF2-40B4-BE49-F238E27FC236}">
                  <a16:creationId xmlns:a16="http://schemas.microsoft.com/office/drawing/2014/main" id="{A702C3F6-7ED2-4BD9-8147-03339931AEAF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" name="دائرة جزئية 1">
            <a:extLst>
              <a:ext uri="{FF2B5EF4-FFF2-40B4-BE49-F238E27FC236}">
                <a16:creationId xmlns:a16="http://schemas.microsoft.com/office/drawing/2014/main" id="{5721EF4D-5433-4901-B0CF-E80B48C75FB8}"/>
              </a:ext>
            </a:extLst>
          </p:cNvPr>
          <p:cNvSpPr/>
          <p:nvPr/>
        </p:nvSpPr>
        <p:spPr>
          <a:xfrm>
            <a:off x="3531259" y="945908"/>
            <a:ext cx="5105117" cy="4902451"/>
          </a:xfrm>
          <a:prstGeom prst="pie">
            <a:avLst>
              <a:gd name="adj1" fmla="val 21575462"/>
              <a:gd name="adj2" fmla="val 5403305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A8C90FB-A38D-46C8-AD55-70C3F5794417}"/>
              </a:ext>
            </a:extLst>
          </p:cNvPr>
          <p:cNvSpPr txBox="1"/>
          <p:nvPr/>
        </p:nvSpPr>
        <p:spPr>
          <a:xfrm>
            <a:off x="9295578" y="2066925"/>
            <a:ext cx="177247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/>
              <a:t>الربع 2</a:t>
            </a:r>
          </a:p>
        </p:txBody>
      </p:sp>
    </p:spTree>
    <p:extLst>
      <p:ext uri="{BB962C8B-B14F-4D97-AF65-F5344CB8AC3E}">
        <p14:creationId xmlns:p14="http://schemas.microsoft.com/office/powerpoint/2010/main" val="424364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9636775" y="691640"/>
            <a:ext cx="8261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نشاط </a:t>
            </a: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2961DC35-37FC-4C9D-83CE-07660772D811}"/>
              </a:ext>
            </a:extLst>
          </p:cNvPr>
          <p:cNvGrpSpPr/>
          <p:nvPr/>
        </p:nvGrpSpPr>
        <p:grpSpPr>
          <a:xfrm>
            <a:off x="3770417" y="1009641"/>
            <a:ext cx="4865959" cy="4843072"/>
            <a:chOff x="7195173" y="2029486"/>
            <a:chExt cx="3628187" cy="3611122"/>
          </a:xfrm>
        </p:grpSpPr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F40C44C4-6CFE-4D92-B17A-237338E545D7}"/>
                </a:ext>
              </a:extLst>
            </p:cNvPr>
            <p:cNvGrpSpPr/>
            <p:nvPr/>
          </p:nvGrpSpPr>
          <p:grpSpPr>
            <a:xfrm>
              <a:off x="7195173" y="2029486"/>
              <a:ext cx="3628187" cy="3611122"/>
              <a:chOff x="4273373" y="1762786"/>
              <a:chExt cx="3628187" cy="3611122"/>
            </a:xfrm>
          </p:grpSpPr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FBC4B6C8-4180-45BE-BB0F-FC1FD2D7980B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953A8DCB-F8B3-4CCE-A637-45E159FD6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9000" cy="3429000"/>
              </a:xfrm>
              <a:prstGeom prst="rect">
                <a:avLst/>
              </a:prstGeom>
            </p:spPr>
          </p:pic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D6D9D690-018D-44D8-B432-BB8CB5E29E6F}"/>
                  </a:ext>
                </a:extLst>
              </p:cNvPr>
              <p:cNvSpPr txBox="1"/>
              <p:nvPr/>
            </p:nvSpPr>
            <p:spPr>
              <a:xfrm>
                <a:off x="5617155" y="2101476"/>
                <a:ext cx="66551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12</a:t>
                </a:r>
              </a:p>
            </p:txBody>
          </p:sp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207DE031-C590-40F9-B977-2EAB7F32571A}"/>
                  </a:ext>
                </a:extLst>
              </p:cNvPr>
              <p:cNvSpPr txBox="1"/>
              <p:nvPr/>
            </p:nvSpPr>
            <p:spPr>
              <a:xfrm>
                <a:off x="6395081" y="2259539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</a:t>
                </a:r>
              </a:p>
            </p:txBody>
          </p:sp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C8EC6F45-35F3-4BA8-8F28-F0BF58B1DAF5}"/>
                  </a:ext>
                </a:extLst>
              </p:cNvPr>
              <p:cNvSpPr txBox="1"/>
              <p:nvPr/>
            </p:nvSpPr>
            <p:spPr>
              <a:xfrm>
                <a:off x="6865450" y="278213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2</a:t>
                </a:r>
              </a:p>
            </p:txBody>
          </p:sp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FAD46E14-E2BB-42C5-9634-7D4FD6BDE873}"/>
                  </a:ext>
                </a:extLst>
              </p:cNvPr>
              <p:cNvSpPr txBox="1"/>
              <p:nvPr/>
            </p:nvSpPr>
            <p:spPr>
              <a:xfrm>
                <a:off x="7062169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3</a:t>
                </a:r>
              </a:p>
            </p:txBody>
          </p:sp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8E60F9A2-0D78-4FBA-9C8A-6C843B5A6179}"/>
                  </a:ext>
                </a:extLst>
              </p:cNvPr>
              <p:cNvSpPr txBox="1"/>
              <p:nvPr/>
            </p:nvSpPr>
            <p:spPr>
              <a:xfrm>
                <a:off x="6873578" y="4107111"/>
                <a:ext cx="447675" cy="2753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4</a:t>
                </a:r>
              </a:p>
            </p:txBody>
          </p:sp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FE6AA2E3-1238-4F45-A4CB-C9DC547B09C9}"/>
                  </a:ext>
                </a:extLst>
              </p:cNvPr>
              <p:cNvSpPr txBox="1"/>
              <p:nvPr/>
            </p:nvSpPr>
            <p:spPr>
              <a:xfrm>
                <a:off x="6417776" y="4574503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5</a:t>
                </a:r>
              </a:p>
            </p:txBody>
          </p:sp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C6033758-3473-4D1C-A9DB-46BFC0CB3978}"/>
                  </a:ext>
                </a:extLst>
              </p:cNvPr>
              <p:cNvSpPr txBox="1"/>
              <p:nvPr/>
            </p:nvSpPr>
            <p:spPr>
              <a:xfrm>
                <a:off x="5762492" y="4770137"/>
                <a:ext cx="441680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6</a:t>
                </a:r>
              </a:p>
            </p:txBody>
          </p:sp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5DA4861E-9D15-458F-AB5C-4C763D86C767}"/>
                  </a:ext>
                </a:extLst>
              </p:cNvPr>
              <p:cNvSpPr txBox="1"/>
              <p:nvPr/>
            </p:nvSpPr>
            <p:spPr>
              <a:xfrm>
                <a:off x="5104913" y="4611348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7</a:t>
                </a: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F363A2C4-DA25-4CEF-A58D-CBB0233B7155}"/>
                  </a:ext>
                </a:extLst>
              </p:cNvPr>
              <p:cNvSpPr txBox="1"/>
              <p:nvPr/>
            </p:nvSpPr>
            <p:spPr>
              <a:xfrm>
                <a:off x="4591807" y="4060372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8</a:t>
                </a: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BF9A858F-361A-4094-9022-15C784D6ACE4}"/>
                  </a:ext>
                </a:extLst>
              </p:cNvPr>
              <p:cNvSpPr txBox="1"/>
              <p:nvPr/>
            </p:nvSpPr>
            <p:spPr>
              <a:xfrm>
                <a:off x="4447694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9</a:t>
                </a: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199B55B9-CD95-4959-A332-EFC5B5A9A8E8}"/>
                  </a:ext>
                </a:extLst>
              </p:cNvPr>
              <p:cNvSpPr txBox="1"/>
              <p:nvPr/>
            </p:nvSpPr>
            <p:spPr>
              <a:xfrm>
                <a:off x="4273373" y="2751384"/>
                <a:ext cx="866468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10</a:t>
                </a:r>
              </a:p>
            </p:txBody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BA01B24A-1326-472D-9096-2297B3783666}"/>
                  </a:ext>
                </a:extLst>
              </p:cNvPr>
              <p:cNvSpPr txBox="1"/>
              <p:nvPr/>
            </p:nvSpPr>
            <p:spPr>
              <a:xfrm>
                <a:off x="4834789" y="2273685"/>
                <a:ext cx="82969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11</a:t>
                </a:r>
              </a:p>
            </p:txBody>
          </p:sp>
          <p:cxnSp>
            <p:nvCxnSpPr>
              <p:cNvPr id="38" name="رابط كسهم مستقيم 37">
                <a:extLst>
                  <a:ext uri="{FF2B5EF4-FFF2-40B4-BE49-F238E27FC236}">
                    <a16:creationId xmlns:a16="http://schemas.microsoft.com/office/drawing/2014/main" id="{F5BCEC19-8D50-4244-8E7F-F5074B96A8B2}"/>
                  </a:ext>
                </a:extLst>
              </p:cNvPr>
              <p:cNvCxnSpPr/>
              <p:nvPr/>
            </p:nvCxnSpPr>
            <p:spPr>
              <a:xfrm flipV="1">
                <a:off x="6095999" y="2686050"/>
                <a:ext cx="0" cy="891822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رابط كسهم مستقيم 41">
                <a:extLst>
                  <a:ext uri="{FF2B5EF4-FFF2-40B4-BE49-F238E27FC236}">
                    <a16:creationId xmlns:a16="http://schemas.microsoft.com/office/drawing/2014/main" id="{C9ABB679-8907-43CC-8415-6A49D0EB79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3576638"/>
                <a:ext cx="665515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شكل بيضاوي 17">
              <a:extLst>
                <a:ext uri="{FF2B5EF4-FFF2-40B4-BE49-F238E27FC236}">
                  <a16:creationId xmlns:a16="http://schemas.microsoft.com/office/drawing/2014/main" id="{A702C3F6-7ED2-4BD9-8147-03339931AEAF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" name="دائرة جزئية 1">
            <a:extLst>
              <a:ext uri="{FF2B5EF4-FFF2-40B4-BE49-F238E27FC236}">
                <a16:creationId xmlns:a16="http://schemas.microsoft.com/office/drawing/2014/main" id="{5721EF4D-5433-4901-B0CF-E80B48C75FB8}"/>
              </a:ext>
            </a:extLst>
          </p:cNvPr>
          <p:cNvSpPr/>
          <p:nvPr/>
        </p:nvSpPr>
        <p:spPr>
          <a:xfrm>
            <a:off x="3793303" y="909369"/>
            <a:ext cx="5051001" cy="4938990"/>
          </a:xfrm>
          <a:prstGeom prst="pie">
            <a:avLst>
              <a:gd name="adj1" fmla="val 5404388"/>
              <a:gd name="adj2" fmla="val 10770142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A8C90FB-A38D-46C8-AD55-70C3F5794417}"/>
              </a:ext>
            </a:extLst>
          </p:cNvPr>
          <p:cNvSpPr txBox="1"/>
          <p:nvPr/>
        </p:nvSpPr>
        <p:spPr>
          <a:xfrm>
            <a:off x="9295578" y="2066925"/>
            <a:ext cx="177247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/>
              <a:t>الربع 3</a:t>
            </a:r>
          </a:p>
        </p:txBody>
      </p:sp>
    </p:spTree>
    <p:extLst>
      <p:ext uri="{BB962C8B-B14F-4D97-AF65-F5344CB8AC3E}">
        <p14:creationId xmlns:p14="http://schemas.microsoft.com/office/powerpoint/2010/main" val="267618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9636775" y="691640"/>
            <a:ext cx="8261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نشاط </a:t>
            </a: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2961DC35-37FC-4C9D-83CE-07660772D811}"/>
              </a:ext>
            </a:extLst>
          </p:cNvPr>
          <p:cNvGrpSpPr/>
          <p:nvPr/>
        </p:nvGrpSpPr>
        <p:grpSpPr>
          <a:xfrm>
            <a:off x="3770417" y="1009641"/>
            <a:ext cx="4865959" cy="4843072"/>
            <a:chOff x="7195173" y="2029486"/>
            <a:chExt cx="3628187" cy="3611122"/>
          </a:xfrm>
        </p:grpSpPr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F40C44C4-6CFE-4D92-B17A-237338E545D7}"/>
                </a:ext>
              </a:extLst>
            </p:cNvPr>
            <p:cNvGrpSpPr/>
            <p:nvPr/>
          </p:nvGrpSpPr>
          <p:grpSpPr>
            <a:xfrm>
              <a:off x="7195173" y="2029486"/>
              <a:ext cx="3628187" cy="3611122"/>
              <a:chOff x="4273373" y="1762786"/>
              <a:chExt cx="3628187" cy="3611122"/>
            </a:xfrm>
          </p:grpSpPr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FBC4B6C8-4180-45BE-BB0F-FC1FD2D7980B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953A8DCB-F8B3-4CCE-A637-45E159FD6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9000" cy="3429000"/>
              </a:xfrm>
              <a:prstGeom prst="rect">
                <a:avLst/>
              </a:prstGeom>
            </p:spPr>
          </p:pic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D6D9D690-018D-44D8-B432-BB8CB5E29E6F}"/>
                  </a:ext>
                </a:extLst>
              </p:cNvPr>
              <p:cNvSpPr txBox="1"/>
              <p:nvPr/>
            </p:nvSpPr>
            <p:spPr>
              <a:xfrm>
                <a:off x="5617155" y="2101476"/>
                <a:ext cx="66551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12</a:t>
                </a:r>
              </a:p>
            </p:txBody>
          </p:sp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207DE031-C590-40F9-B977-2EAB7F32571A}"/>
                  </a:ext>
                </a:extLst>
              </p:cNvPr>
              <p:cNvSpPr txBox="1"/>
              <p:nvPr/>
            </p:nvSpPr>
            <p:spPr>
              <a:xfrm>
                <a:off x="6395081" y="2259539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</a:t>
                </a:r>
              </a:p>
            </p:txBody>
          </p:sp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C8EC6F45-35F3-4BA8-8F28-F0BF58B1DAF5}"/>
                  </a:ext>
                </a:extLst>
              </p:cNvPr>
              <p:cNvSpPr txBox="1"/>
              <p:nvPr/>
            </p:nvSpPr>
            <p:spPr>
              <a:xfrm>
                <a:off x="6865450" y="278213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2</a:t>
                </a:r>
              </a:p>
            </p:txBody>
          </p:sp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FAD46E14-E2BB-42C5-9634-7D4FD6BDE873}"/>
                  </a:ext>
                </a:extLst>
              </p:cNvPr>
              <p:cNvSpPr txBox="1"/>
              <p:nvPr/>
            </p:nvSpPr>
            <p:spPr>
              <a:xfrm>
                <a:off x="7062169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3</a:t>
                </a:r>
              </a:p>
            </p:txBody>
          </p:sp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8E60F9A2-0D78-4FBA-9C8A-6C843B5A6179}"/>
                  </a:ext>
                </a:extLst>
              </p:cNvPr>
              <p:cNvSpPr txBox="1"/>
              <p:nvPr/>
            </p:nvSpPr>
            <p:spPr>
              <a:xfrm>
                <a:off x="6873578" y="4107111"/>
                <a:ext cx="447675" cy="2753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4</a:t>
                </a:r>
              </a:p>
            </p:txBody>
          </p:sp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FE6AA2E3-1238-4F45-A4CB-C9DC547B09C9}"/>
                  </a:ext>
                </a:extLst>
              </p:cNvPr>
              <p:cNvSpPr txBox="1"/>
              <p:nvPr/>
            </p:nvSpPr>
            <p:spPr>
              <a:xfrm>
                <a:off x="6417776" y="4574503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5</a:t>
                </a:r>
              </a:p>
            </p:txBody>
          </p:sp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C6033758-3473-4D1C-A9DB-46BFC0CB3978}"/>
                  </a:ext>
                </a:extLst>
              </p:cNvPr>
              <p:cNvSpPr txBox="1"/>
              <p:nvPr/>
            </p:nvSpPr>
            <p:spPr>
              <a:xfrm>
                <a:off x="5762492" y="4770137"/>
                <a:ext cx="441680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6</a:t>
                </a:r>
              </a:p>
            </p:txBody>
          </p:sp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5DA4861E-9D15-458F-AB5C-4C763D86C767}"/>
                  </a:ext>
                </a:extLst>
              </p:cNvPr>
              <p:cNvSpPr txBox="1"/>
              <p:nvPr/>
            </p:nvSpPr>
            <p:spPr>
              <a:xfrm>
                <a:off x="5104913" y="4611348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7</a:t>
                </a: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F363A2C4-DA25-4CEF-A58D-CBB0233B7155}"/>
                  </a:ext>
                </a:extLst>
              </p:cNvPr>
              <p:cNvSpPr txBox="1"/>
              <p:nvPr/>
            </p:nvSpPr>
            <p:spPr>
              <a:xfrm>
                <a:off x="4591807" y="4060372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8</a:t>
                </a: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BF9A858F-361A-4094-9022-15C784D6ACE4}"/>
                  </a:ext>
                </a:extLst>
              </p:cNvPr>
              <p:cNvSpPr txBox="1"/>
              <p:nvPr/>
            </p:nvSpPr>
            <p:spPr>
              <a:xfrm>
                <a:off x="4447694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9</a:t>
                </a: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199B55B9-CD95-4959-A332-EFC5B5A9A8E8}"/>
                  </a:ext>
                </a:extLst>
              </p:cNvPr>
              <p:cNvSpPr txBox="1"/>
              <p:nvPr/>
            </p:nvSpPr>
            <p:spPr>
              <a:xfrm>
                <a:off x="4273373" y="2751384"/>
                <a:ext cx="866468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10</a:t>
                </a:r>
              </a:p>
            </p:txBody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BA01B24A-1326-472D-9096-2297B3783666}"/>
                  </a:ext>
                </a:extLst>
              </p:cNvPr>
              <p:cNvSpPr txBox="1"/>
              <p:nvPr/>
            </p:nvSpPr>
            <p:spPr>
              <a:xfrm>
                <a:off x="4834789" y="2273685"/>
                <a:ext cx="82969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11</a:t>
                </a:r>
              </a:p>
            </p:txBody>
          </p:sp>
          <p:cxnSp>
            <p:nvCxnSpPr>
              <p:cNvPr id="38" name="رابط كسهم مستقيم 37">
                <a:extLst>
                  <a:ext uri="{FF2B5EF4-FFF2-40B4-BE49-F238E27FC236}">
                    <a16:creationId xmlns:a16="http://schemas.microsoft.com/office/drawing/2014/main" id="{F5BCEC19-8D50-4244-8E7F-F5074B96A8B2}"/>
                  </a:ext>
                </a:extLst>
              </p:cNvPr>
              <p:cNvCxnSpPr/>
              <p:nvPr/>
            </p:nvCxnSpPr>
            <p:spPr>
              <a:xfrm flipV="1">
                <a:off x="6095999" y="2686050"/>
                <a:ext cx="0" cy="891822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رابط كسهم مستقيم 41">
                <a:extLst>
                  <a:ext uri="{FF2B5EF4-FFF2-40B4-BE49-F238E27FC236}">
                    <a16:creationId xmlns:a16="http://schemas.microsoft.com/office/drawing/2014/main" id="{C9ABB679-8907-43CC-8415-6A49D0EB79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3576638"/>
                <a:ext cx="665515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شكل بيضاوي 17">
              <a:extLst>
                <a:ext uri="{FF2B5EF4-FFF2-40B4-BE49-F238E27FC236}">
                  <a16:creationId xmlns:a16="http://schemas.microsoft.com/office/drawing/2014/main" id="{A702C3F6-7ED2-4BD9-8147-03339931AEAF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" name="دائرة جزئية 1">
            <a:extLst>
              <a:ext uri="{FF2B5EF4-FFF2-40B4-BE49-F238E27FC236}">
                <a16:creationId xmlns:a16="http://schemas.microsoft.com/office/drawing/2014/main" id="{5721EF4D-5433-4901-B0CF-E80B48C75FB8}"/>
              </a:ext>
            </a:extLst>
          </p:cNvPr>
          <p:cNvSpPr/>
          <p:nvPr/>
        </p:nvSpPr>
        <p:spPr>
          <a:xfrm>
            <a:off x="3807607" y="1036862"/>
            <a:ext cx="4972058" cy="4811497"/>
          </a:xfrm>
          <a:prstGeom prst="pie">
            <a:avLst>
              <a:gd name="adj1" fmla="val 10822615"/>
              <a:gd name="adj2" fmla="val 16201291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A8C90FB-A38D-46C8-AD55-70C3F5794417}"/>
              </a:ext>
            </a:extLst>
          </p:cNvPr>
          <p:cNvSpPr txBox="1"/>
          <p:nvPr/>
        </p:nvSpPr>
        <p:spPr>
          <a:xfrm>
            <a:off x="9295578" y="2066925"/>
            <a:ext cx="177247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/>
              <a:t>الربع 4</a:t>
            </a:r>
          </a:p>
        </p:txBody>
      </p:sp>
    </p:spTree>
    <p:extLst>
      <p:ext uri="{BB962C8B-B14F-4D97-AF65-F5344CB8AC3E}">
        <p14:creationId xmlns:p14="http://schemas.microsoft.com/office/powerpoint/2010/main" val="2259602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8795880" y="1051170"/>
            <a:ext cx="22023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كم عدد الأجزاء ؟</a:t>
            </a: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2961DC35-37FC-4C9D-83CE-07660772D811}"/>
              </a:ext>
            </a:extLst>
          </p:cNvPr>
          <p:cNvGrpSpPr/>
          <p:nvPr/>
        </p:nvGrpSpPr>
        <p:grpSpPr>
          <a:xfrm>
            <a:off x="3770417" y="1009641"/>
            <a:ext cx="4865959" cy="4843072"/>
            <a:chOff x="7195173" y="2029486"/>
            <a:chExt cx="3628187" cy="3611122"/>
          </a:xfrm>
        </p:grpSpPr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F40C44C4-6CFE-4D92-B17A-237338E545D7}"/>
                </a:ext>
              </a:extLst>
            </p:cNvPr>
            <p:cNvGrpSpPr/>
            <p:nvPr/>
          </p:nvGrpSpPr>
          <p:grpSpPr>
            <a:xfrm>
              <a:off x="7195173" y="2029486"/>
              <a:ext cx="3628187" cy="3611122"/>
              <a:chOff x="4273373" y="1762786"/>
              <a:chExt cx="3628187" cy="3611122"/>
            </a:xfrm>
          </p:grpSpPr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FBC4B6C8-4180-45BE-BB0F-FC1FD2D7980B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953A8DCB-F8B3-4CCE-A637-45E159FD6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9000" cy="3429000"/>
              </a:xfrm>
              <a:prstGeom prst="rect">
                <a:avLst/>
              </a:prstGeom>
            </p:spPr>
          </p:pic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D6D9D690-018D-44D8-B432-BB8CB5E29E6F}"/>
                  </a:ext>
                </a:extLst>
              </p:cNvPr>
              <p:cNvSpPr txBox="1"/>
              <p:nvPr/>
            </p:nvSpPr>
            <p:spPr>
              <a:xfrm>
                <a:off x="5617155" y="2101476"/>
                <a:ext cx="66551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12</a:t>
                </a:r>
              </a:p>
            </p:txBody>
          </p:sp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207DE031-C590-40F9-B977-2EAB7F32571A}"/>
                  </a:ext>
                </a:extLst>
              </p:cNvPr>
              <p:cNvSpPr txBox="1"/>
              <p:nvPr/>
            </p:nvSpPr>
            <p:spPr>
              <a:xfrm>
                <a:off x="6395081" y="2259539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</a:t>
                </a:r>
              </a:p>
            </p:txBody>
          </p:sp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C8EC6F45-35F3-4BA8-8F28-F0BF58B1DAF5}"/>
                  </a:ext>
                </a:extLst>
              </p:cNvPr>
              <p:cNvSpPr txBox="1"/>
              <p:nvPr/>
            </p:nvSpPr>
            <p:spPr>
              <a:xfrm>
                <a:off x="6865450" y="278213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2</a:t>
                </a:r>
              </a:p>
            </p:txBody>
          </p:sp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FAD46E14-E2BB-42C5-9634-7D4FD6BDE873}"/>
                  </a:ext>
                </a:extLst>
              </p:cNvPr>
              <p:cNvSpPr txBox="1"/>
              <p:nvPr/>
            </p:nvSpPr>
            <p:spPr>
              <a:xfrm>
                <a:off x="7062169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3</a:t>
                </a:r>
              </a:p>
            </p:txBody>
          </p:sp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8E60F9A2-0D78-4FBA-9C8A-6C843B5A6179}"/>
                  </a:ext>
                </a:extLst>
              </p:cNvPr>
              <p:cNvSpPr txBox="1"/>
              <p:nvPr/>
            </p:nvSpPr>
            <p:spPr>
              <a:xfrm>
                <a:off x="6873578" y="4107111"/>
                <a:ext cx="447675" cy="2753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4</a:t>
                </a:r>
              </a:p>
            </p:txBody>
          </p:sp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FE6AA2E3-1238-4F45-A4CB-C9DC547B09C9}"/>
                  </a:ext>
                </a:extLst>
              </p:cNvPr>
              <p:cNvSpPr txBox="1"/>
              <p:nvPr/>
            </p:nvSpPr>
            <p:spPr>
              <a:xfrm>
                <a:off x="6417776" y="4574503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5</a:t>
                </a:r>
              </a:p>
            </p:txBody>
          </p:sp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C6033758-3473-4D1C-A9DB-46BFC0CB3978}"/>
                  </a:ext>
                </a:extLst>
              </p:cNvPr>
              <p:cNvSpPr txBox="1"/>
              <p:nvPr/>
            </p:nvSpPr>
            <p:spPr>
              <a:xfrm>
                <a:off x="5762492" y="4770137"/>
                <a:ext cx="441680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6</a:t>
                </a:r>
              </a:p>
            </p:txBody>
          </p:sp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5DA4861E-9D15-458F-AB5C-4C763D86C767}"/>
                  </a:ext>
                </a:extLst>
              </p:cNvPr>
              <p:cNvSpPr txBox="1"/>
              <p:nvPr/>
            </p:nvSpPr>
            <p:spPr>
              <a:xfrm>
                <a:off x="5104913" y="4611348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7</a:t>
                </a: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F363A2C4-DA25-4CEF-A58D-CBB0233B7155}"/>
                  </a:ext>
                </a:extLst>
              </p:cNvPr>
              <p:cNvSpPr txBox="1"/>
              <p:nvPr/>
            </p:nvSpPr>
            <p:spPr>
              <a:xfrm>
                <a:off x="4591807" y="4060372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8</a:t>
                </a: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BF9A858F-361A-4094-9022-15C784D6ACE4}"/>
                  </a:ext>
                </a:extLst>
              </p:cNvPr>
              <p:cNvSpPr txBox="1"/>
              <p:nvPr/>
            </p:nvSpPr>
            <p:spPr>
              <a:xfrm>
                <a:off x="4447694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9</a:t>
                </a: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199B55B9-CD95-4959-A332-EFC5B5A9A8E8}"/>
                  </a:ext>
                </a:extLst>
              </p:cNvPr>
              <p:cNvSpPr txBox="1"/>
              <p:nvPr/>
            </p:nvSpPr>
            <p:spPr>
              <a:xfrm>
                <a:off x="4273373" y="2751384"/>
                <a:ext cx="866468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10</a:t>
                </a:r>
              </a:p>
            </p:txBody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BA01B24A-1326-472D-9096-2297B3783666}"/>
                  </a:ext>
                </a:extLst>
              </p:cNvPr>
              <p:cNvSpPr txBox="1"/>
              <p:nvPr/>
            </p:nvSpPr>
            <p:spPr>
              <a:xfrm>
                <a:off x="4834789" y="2273685"/>
                <a:ext cx="82969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11</a:t>
                </a:r>
              </a:p>
            </p:txBody>
          </p:sp>
          <p:cxnSp>
            <p:nvCxnSpPr>
              <p:cNvPr id="38" name="رابط كسهم مستقيم 37">
                <a:extLst>
                  <a:ext uri="{FF2B5EF4-FFF2-40B4-BE49-F238E27FC236}">
                    <a16:creationId xmlns:a16="http://schemas.microsoft.com/office/drawing/2014/main" id="{F5BCEC19-8D50-4244-8E7F-F5074B96A8B2}"/>
                  </a:ext>
                </a:extLst>
              </p:cNvPr>
              <p:cNvCxnSpPr/>
              <p:nvPr/>
            </p:nvCxnSpPr>
            <p:spPr>
              <a:xfrm flipV="1">
                <a:off x="6095999" y="2686050"/>
                <a:ext cx="0" cy="891822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رابط كسهم مستقيم 41">
                <a:extLst>
                  <a:ext uri="{FF2B5EF4-FFF2-40B4-BE49-F238E27FC236}">
                    <a16:creationId xmlns:a16="http://schemas.microsoft.com/office/drawing/2014/main" id="{C9ABB679-8907-43CC-8415-6A49D0EB79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3576638"/>
                <a:ext cx="665515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شكل بيضاوي 17">
              <a:extLst>
                <a:ext uri="{FF2B5EF4-FFF2-40B4-BE49-F238E27FC236}">
                  <a16:creationId xmlns:a16="http://schemas.microsoft.com/office/drawing/2014/main" id="{A702C3F6-7ED2-4BD9-8147-03339931AEAF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6" name="دائرة جزئية 25">
            <a:extLst>
              <a:ext uri="{FF2B5EF4-FFF2-40B4-BE49-F238E27FC236}">
                <a16:creationId xmlns:a16="http://schemas.microsoft.com/office/drawing/2014/main" id="{A2587927-C524-4469-A233-4FCDAD644A07}"/>
              </a:ext>
            </a:extLst>
          </p:cNvPr>
          <p:cNvSpPr/>
          <p:nvPr/>
        </p:nvSpPr>
        <p:spPr>
          <a:xfrm>
            <a:off x="3531259" y="1009221"/>
            <a:ext cx="5156388" cy="4975948"/>
          </a:xfrm>
          <a:prstGeom prst="pie">
            <a:avLst>
              <a:gd name="adj1" fmla="val 16226434"/>
              <a:gd name="adj2" fmla="val 21587601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دائرة جزئية 27">
            <a:extLst>
              <a:ext uri="{FF2B5EF4-FFF2-40B4-BE49-F238E27FC236}">
                <a16:creationId xmlns:a16="http://schemas.microsoft.com/office/drawing/2014/main" id="{8CB25C83-8C7F-4451-A442-75A96CCA75CA}"/>
              </a:ext>
            </a:extLst>
          </p:cNvPr>
          <p:cNvSpPr/>
          <p:nvPr/>
        </p:nvSpPr>
        <p:spPr>
          <a:xfrm>
            <a:off x="3608165" y="1050943"/>
            <a:ext cx="5079482" cy="4807784"/>
          </a:xfrm>
          <a:prstGeom prst="pie">
            <a:avLst>
              <a:gd name="adj1" fmla="val 21575462"/>
              <a:gd name="adj2" fmla="val 5403305"/>
            </a:avLst>
          </a:prstGeom>
          <a:solidFill>
            <a:srgbClr val="92D05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0" name="دائرة جزئية 29">
            <a:extLst>
              <a:ext uri="{FF2B5EF4-FFF2-40B4-BE49-F238E27FC236}">
                <a16:creationId xmlns:a16="http://schemas.microsoft.com/office/drawing/2014/main" id="{014DBFD2-ABB0-45FA-AC1E-8F9767BF92D8}"/>
              </a:ext>
            </a:extLst>
          </p:cNvPr>
          <p:cNvSpPr/>
          <p:nvPr/>
        </p:nvSpPr>
        <p:spPr>
          <a:xfrm>
            <a:off x="3742033" y="1041032"/>
            <a:ext cx="4807445" cy="4827605"/>
          </a:xfrm>
          <a:prstGeom prst="pie">
            <a:avLst>
              <a:gd name="adj1" fmla="val 5404388"/>
              <a:gd name="adj2" fmla="val 10770142"/>
            </a:avLst>
          </a:prstGeom>
          <a:solidFill>
            <a:srgbClr val="FFC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1" name="دائرة جزئية 30">
            <a:extLst>
              <a:ext uri="{FF2B5EF4-FFF2-40B4-BE49-F238E27FC236}">
                <a16:creationId xmlns:a16="http://schemas.microsoft.com/office/drawing/2014/main" id="{7403D65F-A400-424B-8CE9-1968219F6ADB}"/>
              </a:ext>
            </a:extLst>
          </p:cNvPr>
          <p:cNvSpPr/>
          <p:nvPr/>
        </p:nvSpPr>
        <p:spPr>
          <a:xfrm>
            <a:off x="3742033" y="1009221"/>
            <a:ext cx="4843073" cy="4891228"/>
          </a:xfrm>
          <a:prstGeom prst="pie">
            <a:avLst>
              <a:gd name="adj1" fmla="val 10769064"/>
              <a:gd name="adj2" fmla="val 16201286"/>
            </a:avLst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304B7C33-CCE7-409C-9FED-296337A9AAB8}"/>
              </a:ext>
            </a:extLst>
          </p:cNvPr>
          <p:cNvSpPr txBox="1"/>
          <p:nvPr/>
        </p:nvSpPr>
        <p:spPr>
          <a:xfrm>
            <a:off x="9444367" y="1412174"/>
            <a:ext cx="69845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4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0F256B42-187E-435D-9930-78A97C06564E}"/>
              </a:ext>
            </a:extLst>
          </p:cNvPr>
          <p:cNvSpPr txBox="1"/>
          <p:nvPr/>
        </p:nvSpPr>
        <p:spPr>
          <a:xfrm>
            <a:off x="9073175" y="3168113"/>
            <a:ext cx="17125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ربع الساعة  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A37C8A34-B9B4-42F1-B35E-3D823016E248}"/>
              </a:ext>
            </a:extLst>
          </p:cNvPr>
          <p:cNvSpPr txBox="1"/>
          <p:nvPr/>
        </p:nvSpPr>
        <p:spPr>
          <a:xfrm>
            <a:off x="8974300" y="2564718"/>
            <a:ext cx="22023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كل جزء يعتبر 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73C35170-3794-4F20-9698-55D24B806EA8}"/>
              </a:ext>
            </a:extLst>
          </p:cNvPr>
          <p:cNvSpPr txBox="1"/>
          <p:nvPr/>
        </p:nvSpPr>
        <p:spPr>
          <a:xfrm>
            <a:off x="9197173" y="4723495"/>
            <a:ext cx="17125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15 دقيقة 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60962AD4-E916-4CED-A58A-1FDBBDB76A6A}"/>
              </a:ext>
            </a:extLst>
          </p:cNvPr>
          <p:cNvSpPr txBox="1"/>
          <p:nvPr/>
        </p:nvSpPr>
        <p:spPr>
          <a:xfrm>
            <a:off x="8455730" y="4027237"/>
            <a:ext cx="297824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كل ربع يتكون من </a:t>
            </a:r>
          </a:p>
        </p:txBody>
      </p:sp>
    </p:spTree>
    <p:extLst>
      <p:ext uri="{BB962C8B-B14F-4D97-AF65-F5344CB8AC3E}">
        <p14:creationId xmlns:p14="http://schemas.microsoft.com/office/powerpoint/2010/main" val="24789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 animBg="1"/>
      <p:bldP spid="28" grpId="0" animBg="1"/>
      <p:bldP spid="30" grpId="0" animBg="1"/>
      <p:bldP spid="31" grpId="0" animBg="1"/>
      <p:bldP spid="32" grpId="0"/>
      <p:bldP spid="41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0DC171FC-756F-40BE-8D8A-A2463E57F67A}"/>
              </a:ext>
            </a:extLst>
          </p:cNvPr>
          <p:cNvGrpSpPr/>
          <p:nvPr/>
        </p:nvGrpSpPr>
        <p:grpSpPr>
          <a:xfrm>
            <a:off x="3506500" y="778778"/>
            <a:ext cx="4865959" cy="4843072"/>
            <a:chOff x="7195173" y="2029486"/>
            <a:chExt cx="3628187" cy="3611122"/>
          </a:xfrm>
        </p:grpSpPr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E96EBC6F-3A96-4B6B-B51C-F0B319F959C3}"/>
                </a:ext>
              </a:extLst>
            </p:cNvPr>
            <p:cNvGrpSpPr/>
            <p:nvPr/>
          </p:nvGrpSpPr>
          <p:grpSpPr>
            <a:xfrm>
              <a:off x="7195173" y="2029486"/>
              <a:ext cx="3628187" cy="3611122"/>
              <a:chOff x="4273373" y="1762786"/>
              <a:chExt cx="3628187" cy="3611122"/>
            </a:xfrm>
          </p:grpSpPr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5693C407-CADF-4384-92F8-D85DECC7C016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1B2CD508-72A9-48EE-AB41-B74A4F4CDF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9000" cy="3429000"/>
              </a:xfrm>
              <a:prstGeom prst="rect">
                <a:avLst/>
              </a:prstGeom>
            </p:spPr>
          </p:pic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5935555B-35EF-4AE2-AFCF-451D5AAC5240}"/>
                  </a:ext>
                </a:extLst>
              </p:cNvPr>
              <p:cNvSpPr txBox="1"/>
              <p:nvPr/>
            </p:nvSpPr>
            <p:spPr>
              <a:xfrm>
                <a:off x="5617155" y="2101476"/>
                <a:ext cx="66551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18596D52-0D65-4954-B619-B362AA984D26}"/>
                  </a:ext>
                </a:extLst>
              </p:cNvPr>
              <p:cNvSpPr txBox="1"/>
              <p:nvPr/>
            </p:nvSpPr>
            <p:spPr>
              <a:xfrm>
                <a:off x="6395081" y="2259539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387F96A-8022-4593-9001-8B0872D1A1D8}"/>
                  </a:ext>
                </a:extLst>
              </p:cNvPr>
              <p:cNvSpPr txBox="1"/>
              <p:nvPr/>
            </p:nvSpPr>
            <p:spPr>
              <a:xfrm>
                <a:off x="6865450" y="278213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957FFEEA-818C-47D6-99F1-E68F1A6E2772}"/>
                  </a:ext>
                </a:extLst>
              </p:cNvPr>
              <p:cNvSpPr txBox="1"/>
              <p:nvPr/>
            </p:nvSpPr>
            <p:spPr>
              <a:xfrm>
                <a:off x="7062169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28162B55-2817-45F9-8734-ED9C6625205E}"/>
                  </a:ext>
                </a:extLst>
              </p:cNvPr>
              <p:cNvSpPr txBox="1"/>
              <p:nvPr/>
            </p:nvSpPr>
            <p:spPr>
              <a:xfrm>
                <a:off x="6873578" y="4107111"/>
                <a:ext cx="447675" cy="2753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D5CF704F-37F8-455A-A3C1-EC45A96BF120}"/>
                  </a:ext>
                </a:extLst>
              </p:cNvPr>
              <p:cNvSpPr txBox="1"/>
              <p:nvPr/>
            </p:nvSpPr>
            <p:spPr>
              <a:xfrm>
                <a:off x="6417776" y="4574503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819D0587-4F2D-4AA8-94C4-BEFE2AF86728}"/>
                  </a:ext>
                </a:extLst>
              </p:cNvPr>
              <p:cNvSpPr txBox="1"/>
              <p:nvPr/>
            </p:nvSpPr>
            <p:spPr>
              <a:xfrm>
                <a:off x="5762492" y="4770137"/>
                <a:ext cx="441680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A611A3BA-558E-46A8-B1F7-396E0C531EEA}"/>
                  </a:ext>
                </a:extLst>
              </p:cNvPr>
              <p:cNvSpPr txBox="1"/>
              <p:nvPr/>
            </p:nvSpPr>
            <p:spPr>
              <a:xfrm>
                <a:off x="5104913" y="4611348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2C3E675F-4279-4924-BDFC-569420C479C0}"/>
                  </a:ext>
                </a:extLst>
              </p:cNvPr>
              <p:cNvSpPr txBox="1"/>
              <p:nvPr/>
            </p:nvSpPr>
            <p:spPr>
              <a:xfrm>
                <a:off x="4591807" y="4060372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5D2C25D8-76AB-47A2-996F-697DF2441E2D}"/>
                  </a:ext>
                </a:extLst>
              </p:cNvPr>
              <p:cNvSpPr txBox="1"/>
              <p:nvPr/>
            </p:nvSpPr>
            <p:spPr>
              <a:xfrm>
                <a:off x="4447694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9BC428E8-0C2C-4CF1-9220-251A179B903F}"/>
                  </a:ext>
                </a:extLst>
              </p:cNvPr>
              <p:cNvSpPr txBox="1"/>
              <p:nvPr/>
            </p:nvSpPr>
            <p:spPr>
              <a:xfrm>
                <a:off x="4273373" y="2751384"/>
                <a:ext cx="866468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AA9093AD-CCD0-47A6-ADAA-B4663256B5C3}"/>
                  </a:ext>
                </a:extLst>
              </p:cNvPr>
              <p:cNvSpPr txBox="1"/>
              <p:nvPr/>
            </p:nvSpPr>
            <p:spPr>
              <a:xfrm>
                <a:off x="4834789" y="2273685"/>
                <a:ext cx="82969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11</a:t>
                </a:r>
              </a:p>
            </p:txBody>
          </p:sp>
          <p:cxnSp>
            <p:nvCxnSpPr>
              <p:cNvPr id="25" name="رابط كسهم مستقيم 24">
                <a:extLst>
                  <a:ext uri="{FF2B5EF4-FFF2-40B4-BE49-F238E27FC236}">
                    <a16:creationId xmlns:a16="http://schemas.microsoft.com/office/drawing/2014/main" id="{333774E4-3D17-4E64-AD27-6800833264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5999" y="2273685"/>
                <a:ext cx="0" cy="1304188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رابط كسهم مستقيم 26">
                <a:extLst>
                  <a:ext uri="{FF2B5EF4-FFF2-40B4-BE49-F238E27FC236}">
                    <a16:creationId xmlns:a16="http://schemas.microsoft.com/office/drawing/2014/main" id="{C0A5F3C6-E689-4C53-9062-886431348A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5999" y="2828641"/>
                <a:ext cx="321777" cy="74799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AE185C1E-01AB-49C5-B391-9AEED9A4CB4B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0" name="صورة 19" descr="صورة تحتوي على لعبة, دمية, رسوم المتجهات&#10;&#10;تم إنشاء الوصف تلقائياً">
            <a:extLst>
              <a:ext uri="{FF2B5EF4-FFF2-40B4-BE49-F238E27FC236}">
                <a16:creationId xmlns:a16="http://schemas.microsoft.com/office/drawing/2014/main" id="{9CC5CEBA-C0AC-451C-9EFF-EBD9EF0C97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66" y="2637862"/>
            <a:ext cx="3283923" cy="3283923"/>
          </a:xfrm>
          <a:prstGeom prst="rect">
            <a:avLst/>
          </a:prstGeom>
        </p:spPr>
      </p:pic>
      <p:sp>
        <p:nvSpPr>
          <p:cNvPr id="21" name="فقاعة التفكير: على شكل سحابة 20">
            <a:extLst>
              <a:ext uri="{FF2B5EF4-FFF2-40B4-BE49-F238E27FC236}">
                <a16:creationId xmlns:a16="http://schemas.microsoft.com/office/drawing/2014/main" id="{C0C4C2F5-A96D-4530-AD99-0D79E4514DC3}"/>
              </a:ext>
            </a:extLst>
          </p:cNvPr>
          <p:cNvSpPr/>
          <p:nvPr/>
        </p:nvSpPr>
        <p:spPr>
          <a:xfrm>
            <a:off x="8710337" y="936214"/>
            <a:ext cx="2205313" cy="1701647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62D6203-C22B-4543-A43B-03C4F4BFBE6A}"/>
              </a:ext>
            </a:extLst>
          </p:cNvPr>
          <p:cNvSpPr txBox="1"/>
          <p:nvPr/>
        </p:nvSpPr>
        <p:spPr>
          <a:xfrm>
            <a:off x="8627724" y="1237327"/>
            <a:ext cx="23641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الساعة كم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 يا أصدقائي ؟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7B77E1A8-AE38-4F14-8D14-8941FC173AB4}"/>
              </a:ext>
            </a:extLst>
          </p:cNvPr>
          <p:cNvSpPr txBox="1"/>
          <p:nvPr/>
        </p:nvSpPr>
        <p:spPr>
          <a:xfrm>
            <a:off x="1013961" y="2182699"/>
            <a:ext cx="215466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الساعة الواحدة </a:t>
            </a:r>
          </a:p>
        </p:txBody>
      </p:sp>
      <p:sp>
        <p:nvSpPr>
          <p:cNvPr id="31" name="مكعب 30">
            <a:extLst>
              <a:ext uri="{FF2B5EF4-FFF2-40B4-BE49-F238E27FC236}">
                <a16:creationId xmlns:a16="http://schemas.microsoft.com/office/drawing/2014/main" id="{8AEDFF42-6DF4-4FAC-8980-F6435457AB56}"/>
              </a:ext>
            </a:extLst>
          </p:cNvPr>
          <p:cNvSpPr/>
          <p:nvPr/>
        </p:nvSpPr>
        <p:spPr>
          <a:xfrm>
            <a:off x="877405" y="2809400"/>
            <a:ext cx="2456869" cy="926511"/>
          </a:xfrm>
          <a:prstGeom prst="cube">
            <a:avLst>
              <a:gd name="adj" fmla="val 9533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F730EBEF-68E9-4BBB-8E06-BAB6378D64CF}"/>
              </a:ext>
            </a:extLst>
          </p:cNvPr>
          <p:cNvSpPr txBox="1"/>
          <p:nvPr/>
        </p:nvSpPr>
        <p:spPr>
          <a:xfrm>
            <a:off x="1081038" y="3044367"/>
            <a:ext cx="18732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 0 : 1</a:t>
            </a:r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7EA19536-968E-4564-B73D-594CF4664658}"/>
              </a:ext>
            </a:extLst>
          </p:cNvPr>
          <p:cNvSpPr/>
          <p:nvPr/>
        </p:nvSpPr>
        <p:spPr>
          <a:xfrm>
            <a:off x="1459966" y="3044367"/>
            <a:ext cx="342776" cy="4928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وسيلة الشرح: سهم لليسار 35">
            <a:extLst>
              <a:ext uri="{FF2B5EF4-FFF2-40B4-BE49-F238E27FC236}">
                <a16:creationId xmlns:a16="http://schemas.microsoft.com/office/drawing/2014/main" id="{B61654D0-B620-416B-AAC2-499648B5D4EF}"/>
              </a:ext>
            </a:extLst>
          </p:cNvPr>
          <p:cNvSpPr/>
          <p:nvPr/>
        </p:nvSpPr>
        <p:spPr>
          <a:xfrm rot="6082942">
            <a:off x="1162349" y="3334860"/>
            <a:ext cx="691784" cy="106401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4866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7970BDD9-FDF3-4CDA-A469-1AA4C87A3196}"/>
              </a:ext>
            </a:extLst>
          </p:cNvPr>
          <p:cNvSpPr txBox="1"/>
          <p:nvPr/>
        </p:nvSpPr>
        <p:spPr>
          <a:xfrm rot="801688">
            <a:off x="850528" y="3810640"/>
            <a:ext cx="12540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الساعة </a:t>
            </a:r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1F372E74-3E10-40DF-A8C0-D9F2215F47CB}"/>
              </a:ext>
            </a:extLst>
          </p:cNvPr>
          <p:cNvSpPr/>
          <p:nvPr/>
        </p:nvSpPr>
        <p:spPr>
          <a:xfrm>
            <a:off x="2004778" y="3059573"/>
            <a:ext cx="506047" cy="49280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وسيلة الشرح: سهم لليسار 38">
            <a:extLst>
              <a:ext uri="{FF2B5EF4-FFF2-40B4-BE49-F238E27FC236}">
                <a16:creationId xmlns:a16="http://schemas.microsoft.com/office/drawing/2014/main" id="{298F7DB9-15F2-4671-AF5D-1462A759FED2}"/>
              </a:ext>
            </a:extLst>
          </p:cNvPr>
          <p:cNvSpPr/>
          <p:nvPr/>
        </p:nvSpPr>
        <p:spPr>
          <a:xfrm rot="4469053">
            <a:off x="1968694" y="3576521"/>
            <a:ext cx="1121709" cy="110219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3735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1B965030-6A5A-4EBC-B93B-9DAC64D29AAB}"/>
              </a:ext>
            </a:extLst>
          </p:cNvPr>
          <p:cNvSpPr txBox="1"/>
          <p:nvPr/>
        </p:nvSpPr>
        <p:spPr>
          <a:xfrm rot="20829375">
            <a:off x="1995360" y="4225958"/>
            <a:ext cx="12540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الدقائق </a:t>
            </a:r>
          </a:p>
        </p:txBody>
      </p:sp>
      <p:pic>
        <p:nvPicPr>
          <p:cNvPr id="2" name="ملف صوتي 1">
            <a:hlinkClick r:id="" action="ppaction://media"/>
            <a:extLst>
              <a:ext uri="{FF2B5EF4-FFF2-40B4-BE49-F238E27FC236}">
                <a16:creationId xmlns:a16="http://schemas.microsoft.com/office/drawing/2014/main" id="{41FE5F6B-1352-4CBA-80CB-78A7B6645F3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68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55"/>
    </mc:Choice>
    <mc:Fallback xmlns="">
      <p:transition spd="slow" advTm="24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 animBg="1"/>
      <p:bldP spid="26" grpId="0"/>
      <p:bldP spid="32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0.5|0.2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0.2|0.3|0.2|0.3|0.2|3|0.2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4249</TotalTime>
  <Words>309</Words>
  <Application>Microsoft Office PowerPoint</Application>
  <PresentationFormat>شاشة عريضة</PresentationFormat>
  <Paragraphs>181</Paragraphs>
  <Slides>17</Slides>
  <Notes>0</Notes>
  <HiddenSlides>12</HiddenSlides>
  <MMClips>2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3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11</cp:revision>
  <dcterms:created xsi:type="dcterms:W3CDTF">2022-02-08T22:25:03Z</dcterms:created>
  <dcterms:modified xsi:type="dcterms:W3CDTF">2023-01-17T19:43:41Z</dcterms:modified>
</cp:coreProperties>
</file>