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8" r:id="rId6"/>
    <p:sldId id="277" r:id="rId7"/>
    <p:sldId id="279" r:id="rId8"/>
    <p:sldId id="280" r:id="rId9"/>
    <p:sldId id="291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9CDCA-C99B-4089-A6D0-39C0679B8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91AA45-575C-488B-9CDF-ECC9E67E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65352E-2733-4C8E-A6BA-684BCCCC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D1FC4A-F28A-4310-B770-621FDDFD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4E143E-8E67-401F-81E0-CD371DA5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683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02B12A-C67C-4E6F-BAF6-9708FA2B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E17794A-6921-4753-B110-6C690B114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D6636D-F5E4-4C8D-BC9F-7D171D4E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3D6792-12A2-497C-8B4A-A2505529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DF8930-87ED-464C-910A-96AE33B9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984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4CCDFA5-E4D8-438C-B352-B5F9AC33A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2EE78CE-D136-4633-8DFA-937C1A53C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942F7A-1861-4395-9153-E5B87317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90D436-F88D-4D46-817D-51D6EBC7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276D9A-A050-4370-A586-4EA00EDB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55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12838B-D71B-4979-B67B-0ED3B863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1061EB-B7BE-45D1-B8F2-B4B034406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26EC11-9A2F-4C6D-8D83-42036DDF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DD4BAC-DC07-4937-BF9B-4B547DFE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047B68-2426-474B-B90F-0FF71974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03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704790-4AA9-4190-BF1B-14DBE782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73B21C-CD6F-42DB-86D6-5CC1ED8B3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E11650-364C-4F0B-B3A9-0B8E5576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371C93-3C3F-4521-9E0E-7D44BEFF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D77877-DB16-4FEF-B006-D0B27FEB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307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551AD3-B262-475B-8EA5-B5E11D51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B5E52F-657A-43EF-96E0-5B2B49E67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47E0AE2-F14F-4ED7-84F0-285831AB2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64FFF7-6B68-4466-A480-99BAF6FA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0420CF0-8106-4388-9882-1DC3CA54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0088E7-260A-46E6-AEEA-BEDB90A9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648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E88CD3-51A6-4866-BFA3-29B23222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6656D-06A0-4E75-A10F-DB0AE436A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AD03B4-3A69-4473-A39F-3DE91FE5F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6C4F572-41D5-43F4-97DF-818E1E7DB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BC445FE-0B32-4FBF-A71B-ABA5F3ACB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B3DB3E-8B7D-4B2D-BDCD-8AA20F7E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6205F16-5568-4930-93FC-ED40B753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AB6F388-2BD3-4366-86A6-819B0D58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10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8722F4-CDBD-435F-9202-A4BE8889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DCF67F5-0253-42A1-B49C-B2BCE864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82180CA-CE4E-4E3C-A4B6-E853D5D5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4434B7B-55BF-4669-B7C2-24495391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35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E2A909-35FC-4BF1-B43D-CE08CDC1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2C37C21-0FAE-4D33-BB81-952A995F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9733ECE-4942-4AF8-9DFC-12DF21EE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60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6BFB25-04FF-4DDE-90DE-DFFC1F82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722649-8FC1-4F77-BC59-ED4E2963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81DF7C-4227-40AE-BF78-FDE51859B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C52285-4A7B-473F-9D97-EC6CB2F0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878DDC-F8C4-4CA5-BDBF-64805BAE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9B2873-DF4B-4597-A2BC-A5C5B699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67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24E2FE-F662-474E-B880-EDAD0E1F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BA2533D-6680-49DA-A0A2-79302BA1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BF41C7-6988-4E86-AB2D-F787384FA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DB1A85-FBBC-45CA-9927-3D5B96C0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1EF8AC-616A-46A1-A9B6-EC8BDC6F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4253971-FB91-43FC-9642-F39D2494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16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2CC18E5-8AE1-478B-B857-8642B40D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2D6445-30FA-4AA3-B383-9A49E2671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2A6EAA-D8C8-4471-BDCB-2BE02B39E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EDE7-FF71-482B-9802-7C0618A2B2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642F87-C73B-481E-A465-01F2AAD9D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FD51FC-4C60-4FDA-8DD8-478970465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9F3A-E785-4782-84C1-4DBF7210B8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82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8088405" y="961812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FDFE110-950C-442D-AA69-3EDB350B5532}"/>
              </a:ext>
            </a:extLst>
          </p:cNvPr>
          <p:cNvSpPr/>
          <p:nvPr/>
        </p:nvSpPr>
        <p:spPr>
          <a:xfrm>
            <a:off x="10523736" y="2527278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245A1A87-9695-44B3-BF08-AACEA6E86604}"/>
              </a:ext>
            </a:extLst>
          </p:cNvPr>
          <p:cNvSpPr/>
          <p:nvPr/>
        </p:nvSpPr>
        <p:spPr>
          <a:xfrm>
            <a:off x="8089235" y="2452050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CF0FF8D9-EFC6-45E2-8685-2A9A1DDB4117}"/>
              </a:ext>
            </a:extLst>
          </p:cNvPr>
          <p:cNvSpPr/>
          <p:nvPr/>
        </p:nvSpPr>
        <p:spPr>
          <a:xfrm>
            <a:off x="5735843" y="2435872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267D8E4-9353-417D-8F7B-251B0A06A859}"/>
              </a:ext>
            </a:extLst>
          </p:cNvPr>
          <p:cNvSpPr/>
          <p:nvPr/>
        </p:nvSpPr>
        <p:spPr>
          <a:xfrm>
            <a:off x="3213440" y="2435872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91E55494-EB13-4787-B3B9-7CE9AFE5E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0807" y="2526858"/>
            <a:ext cx="1325467" cy="171671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2410CC-6E5F-40D0-8A19-159BEE8DF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843" y="2501444"/>
            <a:ext cx="1458205" cy="185511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2C1E45A-CFD4-45FE-9478-07B43D086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7128" y="2523230"/>
            <a:ext cx="1403155" cy="195726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ED0D289-E790-40F5-9C5C-79B979DD0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439" y="2619065"/>
            <a:ext cx="1343537" cy="1804632"/>
          </a:xfrm>
          <a:prstGeom prst="rect">
            <a:avLst/>
          </a:prstGeom>
        </p:spPr>
      </p:pic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7DBE2BD4-A946-43F7-9CBF-967F81057965}"/>
              </a:ext>
            </a:extLst>
          </p:cNvPr>
          <p:cNvCxnSpPr>
            <a:cxnSpLocks/>
          </p:cNvCxnSpPr>
          <p:nvPr/>
        </p:nvCxnSpPr>
        <p:spPr>
          <a:xfrm flipH="1">
            <a:off x="9653540" y="3056497"/>
            <a:ext cx="1" cy="32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D65642CB-2E0A-42BD-9690-20AA0F692342}"/>
              </a:ext>
            </a:extLst>
          </p:cNvPr>
          <p:cNvCxnSpPr>
            <a:cxnSpLocks/>
          </p:cNvCxnSpPr>
          <p:nvPr/>
        </p:nvCxnSpPr>
        <p:spPr>
          <a:xfrm flipH="1" flipV="1">
            <a:off x="7437823" y="2689415"/>
            <a:ext cx="1" cy="40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3D51A273-0731-481C-ABF5-81F454A2347B}"/>
              </a:ext>
            </a:extLst>
          </p:cNvPr>
          <p:cNvCxnSpPr>
            <a:cxnSpLocks/>
          </p:cNvCxnSpPr>
          <p:nvPr/>
        </p:nvCxnSpPr>
        <p:spPr>
          <a:xfrm flipH="1">
            <a:off x="4612692" y="3102985"/>
            <a:ext cx="316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F2E67534-4ABB-4050-AD95-CB2666C0BF6E}"/>
              </a:ext>
            </a:extLst>
          </p:cNvPr>
          <p:cNvCxnSpPr>
            <a:cxnSpLocks/>
          </p:cNvCxnSpPr>
          <p:nvPr/>
        </p:nvCxnSpPr>
        <p:spPr>
          <a:xfrm flipH="1" flipV="1">
            <a:off x="2366262" y="2776662"/>
            <a:ext cx="1" cy="40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615DE7E-8D6B-4FCA-BB98-19FCBADF4D1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785033-79EC-4F1E-B9E3-0CE13AB142E1}"/>
              </a:ext>
            </a:extLst>
          </p:cNvPr>
          <p:cNvSpPr txBox="1"/>
          <p:nvPr/>
        </p:nvSpPr>
        <p:spPr>
          <a:xfrm>
            <a:off x="4333875" y="1707170"/>
            <a:ext cx="43695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المسألة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( أبحث عن نمط )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2F0335-2C37-48AF-B24D-D3B1B0AB4C40}"/>
              </a:ext>
            </a:extLst>
          </p:cNvPr>
          <p:cNvSpPr txBox="1"/>
          <p:nvPr/>
        </p:nvSpPr>
        <p:spPr>
          <a:xfrm>
            <a:off x="8939037" y="24621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D04ED2-300B-4DCD-A94E-E9B136AB1CB9}"/>
              </a:ext>
            </a:extLst>
          </p:cNvPr>
          <p:cNvSpPr txBox="1"/>
          <p:nvPr/>
        </p:nvSpPr>
        <p:spPr>
          <a:xfrm>
            <a:off x="4333875" y="3381195"/>
            <a:ext cx="4093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أبحث عن نمط لأحل المسألة </a:t>
            </a:r>
          </a:p>
        </p:txBody>
      </p:sp>
    </p:spTree>
    <p:extLst>
      <p:ext uri="{BB962C8B-B14F-4D97-AF65-F5344CB8AC3E}">
        <p14:creationId xmlns:p14="http://schemas.microsoft.com/office/powerpoint/2010/main" val="32379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E79C999-F80E-4D5E-AF85-11CF2CA6B8F4}"/>
              </a:ext>
            </a:extLst>
          </p:cNvPr>
          <p:cNvSpPr txBox="1"/>
          <p:nvPr/>
        </p:nvSpPr>
        <p:spPr>
          <a:xfrm>
            <a:off x="3751439" y="810928"/>
            <a:ext cx="45963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خطوات حل المسألة :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FA7B115-E97C-465A-BB45-186F9994901F}"/>
              </a:ext>
            </a:extLst>
          </p:cNvPr>
          <p:cNvSpPr txBox="1"/>
          <p:nvPr/>
        </p:nvSpPr>
        <p:spPr>
          <a:xfrm>
            <a:off x="9837138" y="2206319"/>
            <a:ext cx="1090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أفهم</a:t>
            </a:r>
          </a:p>
        </p:txBody>
      </p:sp>
      <p:sp>
        <p:nvSpPr>
          <p:cNvPr id="32" name="سهم: لليسار 31">
            <a:extLst>
              <a:ext uri="{FF2B5EF4-FFF2-40B4-BE49-F238E27FC236}">
                <a16:creationId xmlns:a16="http://schemas.microsoft.com/office/drawing/2014/main" id="{906ECD01-24AF-4999-9BA8-22CA402522D7}"/>
              </a:ext>
            </a:extLst>
          </p:cNvPr>
          <p:cNvSpPr/>
          <p:nvPr/>
        </p:nvSpPr>
        <p:spPr>
          <a:xfrm rot="910525">
            <a:off x="8629898" y="2107485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سهم: لليسار 38">
            <a:extLst>
              <a:ext uri="{FF2B5EF4-FFF2-40B4-BE49-F238E27FC236}">
                <a16:creationId xmlns:a16="http://schemas.microsoft.com/office/drawing/2014/main" id="{53C72A4B-744B-46BA-BBBE-E4BB3CAA52B9}"/>
              </a:ext>
            </a:extLst>
          </p:cNvPr>
          <p:cNvSpPr/>
          <p:nvPr/>
        </p:nvSpPr>
        <p:spPr>
          <a:xfrm rot="20132443">
            <a:off x="8628153" y="2702347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01E666D-D4C5-4F65-A65D-BEE6F147C8A4}"/>
              </a:ext>
            </a:extLst>
          </p:cNvPr>
          <p:cNvSpPr txBox="1"/>
          <p:nvPr/>
        </p:nvSpPr>
        <p:spPr>
          <a:xfrm>
            <a:off x="7503539" y="1891963"/>
            <a:ext cx="10909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المعطيات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C5D900E-FD5C-4C2A-BAAB-8D2D01911425}"/>
              </a:ext>
            </a:extLst>
          </p:cNvPr>
          <p:cNvSpPr txBox="1"/>
          <p:nvPr/>
        </p:nvSpPr>
        <p:spPr>
          <a:xfrm>
            <a:off x="7540492" y="2901372"/>
            <a:ext cx="10909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المطلوب </a:t>
            </a:r>
          </a:p>
        </p:txBody>
      </p:sp>
      <p:sp>
        <p:nvSpPr>
          <p:cNvPr id="43" name="سهم: لليسار 42">
            <a:extLst>
              <a:ext uri="{FF2B5EF4-FFF2-40B4-BE49-F238E27FC236}">
                <a16:creationId xmlns:a16="http://schemas.microsoft.com/office/drawing/2014/main" id="{C603C6FE-AF19-4A52-81F0-EA16CB8E52D2}"/>
              </a:ext>
            </a:extLst>
          </p:cNvPr>
          <p:cNvSpPr/>
          <p:nvPr/>
        </p:nvSpPr>
        <p:spPr>
          <a:xfrm>
            <a:off x="6092245" y="2383550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898A62D-E909-43DF-92FD-3AB2CBBCED73}"/>
              </a:ext>
            </a:extLst>
          </p:cNvPr>
          <p:cNvSpPr txBox="1"/>
          <p:nvPr/>
        </p:nvSpPr>
        <p:spPr>
          <a:xfrm>
            <a:off x="4761833" y="2227578"/>
            <a:ext cx="1090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أخطط</a:t>
            </a:r>
          </a:p>
        </p:txBody>
      </p:sp>
      <p:sp>
        <p:nvSpPr>
          <p:cNvPr id="45" name="سهم: لليسار 44">
            <a:extLst>
              <a:ext uri="{FF2B5EF4-FFF2-40B4-BE49-F238E27FC236}">
                <a16:creationId xmlns:a16="http://schemas.microsoft.com/office/drawing/2014/main" id="{D3F42952-56D3-46DD-830D-C259FDF33635}"/>
              </a:ext>
            </a:extLst>
          </p:cNvPr>
          <p:cNvSpPr/>
          <p:nvPr/>
        </p:nvSpPr>
        <p:spPr>
          <a:xfrm>
            <a:off x="3510723" y="2357177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56B7038-BAEB-41F4-876D-BA565598574A}"/>
              </a:ext>
            </a:extLst>
          </p:cNvPr>
          <p:cNvSpPr txBox="1"/>
          <p:nvPr/>
        </p:nvSpPr>
        <p:spPr>
          <a:xfrm>
            <a:off x="2259613" y="2255041"/>
            <a:ext cx="1090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</a:t>
            </a:r>
          </a:p>
        </p:txBody>
      </p:sp>
      <p:sp>
        <p:nvSpPr>
          <p:cNvPr id="47" name="سهم: لليسار 46">
            <a:extLst>
              <a:ext uri="{FF2B5EF4-FFF2-40B4-BE49-F238E27FC236}">
                <a16:creationId xmlns:a16="http://schemas.microsoft.com/office/drawing/2014/main" id="{BD63B4D7-1492-4F49-81BA-8C99A77AE1D9}"/>
              </a:ext>
            </a:extLst>
          </p:cNvPr>
          <p:cNvSpPr/>
          <p:nvPr/>
        </p:nvSpPr>
        <p:spPr>
          <a:xfrm rot="16200000">
            <a:off x="2165441" y="3426375"/>
            <a:ext cx="1090926" cy="416034"/>
          </a:xfrm>
          <a:custGeom>
            <a:avLst/>
            <a:gdLst>
              <a:gd name="connsiteX0" fmla="*/ 0 w 1090926"/>
              <a:gd name="connsiteY0" fmla="*/ 208017 h 416034"/>
              <a:gd name="connsiteX1" fmla="*/ 332174 w 1090926"/>
              <a:gd name="connsiteY1" fmla="*/ 0 h 416034"/>
              <a:gd name="connsiteX2" fmla="*/ 332174 w 1090926"/>
              <a:gd name="connsiteY2" fmla="*/ 104009 h 416034"/>
              <a:gd name="connsiteX3" fmla="*/ 1090926 w 1090926"/>
              <a:gd name="connsiteY3" fmla="*/ 104009 h 416034"/>
              <a:gd name="connsiteX4" fmla="*/ 1090926 w 1090926"/>
              <a:gd name="connsiteY4" fmla="*/ 312026 h 416034"/>
              <a:gd name="connsiteX5" fmla="*/ 332174 w 1090926"/>
              <a:gd name="connsiteY5" fmla="*/ 312026 h 416034"/>
              <a:gd name="connsiteX6" fmla="*/ 332174 w 1090926"/>
              <a:gd name="connsiteY6" fmla="*/ 416034 h 416034"/>
              <a:gd name="connsiteX7" fmla="*/ 0 w 1090926"/>
              <a:gd name="connsiteY7" fmla="*/ 208017 h 41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926" h="416034" fill="none" extrusionOk="0">
                <a:moveTo>
                  <a:pt x="0" y="208017"/>
                </a:moveTo>
                <a:cubicBezTo>
                  <a:pt x="142752" y="144945"/>
                  <a:pt x="221894" y="97976"/>
                  <a:pt x="332174" y="0"/>
                </a:cubicBezTo>
                <a:cubicBezTo>
                  <a:pt x="339162" y="15656"/>
                  <a:pt x="324824" y="67538"/>
                  <a:pt x="332174" y="104009"/>
                </a:cubicBezTo>
                <a:cubicBezTo>
                  <a:pt x="418576" y="86834"/>
                  <a:pt x="970883" y="165728"/>
                  <a:pt x="1090926" y="104009"/>
                </a:cubicBezTo>
                <a:cubicBezTo>
                  <a:pt x="1096030" y="193748"/>
                  <a:pt x="1103510" y="223136"/>
                  <a:pt x="1090926" y="312026"/>
                </a:cubicBezTo>
                <a:cubicBezTo>
                  <a:pt x="955012" y="271089"/>
                  <a:pt x="655895" y="345316"/>
                  <a:pt x="332174" y="312026"/>
                </a:cubicBezTo>
                <a:cubicBezTo>
                  <a:pt x="326853" y="362965"/>
                  <a:pt x="336956" y="374055"/>
                  <a:pt x="332174" y="416034"/>
                </a:cubicBezTo>
                <a:cubicBezTo>
                  <a:pt x="185804" y="345530"/>
                  <a:pt x="64189" y="287649"/>
                  <a:pt x="0" y="208017"/>
                </a:cubicBezTo>
                <a:close/>
              </a:path>
              <a:path w="1090926" h="416034" stroke="0" extrusionOk="0">
                <a:moveTo>
                  <a:pt x="0" y="208017"/>
                </a:moveTo>
                <a:cubicBezTo>
                  <a:pt x="129273" y="100262"/>
                  <a:pt x="202441" y="98892"/>
                  <a:pt x="332174" y="0"/>
                </a:cubicBezTo>
                <a:cubicBezTo>
                  <a:pt x="323601" y="37050"/>
                  <a:pt x="332991" y="81766"/>
                  <a:pt x="332174" y="104009"/>
                </a:cubicBezTo>
                <a:cubicBezTo>
                  <a:pt x="610960" y="57460"/>
                  <a:pt x="712489" y="143861"/>
                  <a:pt x="1090926" y="104009"/>
                </a:cubicBezTo>
                <a:cubicBezTo>
                  <a:pt x="1097519" y="161671"/>
                  <a:pt x="1073156" y="250353"/>
                  <a:pt x="1090926" y="312026"/>
                </a:cubicBezTo>
                <a:cubicBezTo>
                  <a:pt x="816454" y="337126"/>
                  <a:pt x="519371" y="303002"/>
                  <a:pt x="332174" y="312026"/>
                </a:cubicBezTo>
                <a:cubicBezTo>
                  <a:pt x="323421" y="362528"/>
                  <a:pt x="335087" y="375122"/>
                  <a:pt x="332174" y="416034"/>
                </a:cubicBezTo>
                <a:cubicBezTo>
                  <a:pt x="193158" y="299272"/>
                  <a:pt x="104716" y="241879"/>
                  <a:pt x="0" y="20801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30136754">
                  <a:prstGeom prst="leftArrow">
                    <a:avLst>
                      <a:gd name="adj1" fmla="val 50000"/>
                      <a:gd name="adj2" fmla="val 798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7CA60DD5-84DC-4366-A9AE-EAF9D73E1E3F}"/>
              </a:ext>
            </a:extLst>
          </p:cNvPr>
          <p:cNvSpPr txBox="1"/>
          <p:nvPr/>
        </p:nvSpPr>
        <p:spPr>
          <a:xfrm>
            <a:off x="2165441" y="4367411"/>
            <a:ext cx="1090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أتحقق</a:t>
            </a:r>
          </a:p>
        </p:txBody>
      </p:sp>
    </p:spTree>
    <p:extLst>
      <p:ext uri="{BB962C8B-B14F-4D97-AF65-F5344CB8AC3E}">
        <p14:creationId xmlns:p14="http://schemas.microsoft.com/office/powerpoint/2010/main" val="15147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802470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2" y="629213"/>
            <a:ext cx="1373492" cy="109879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EB3307A-3A6A-481A-89C2-213D9F502C30}"/>
              </a:ext>
            </a:extLst>
          </p:cNvPr>
          <p:cNvSpPr txBox="1"/>
          <p:nvPr/>
        </p:nvSpPr>
        <p:spPr>
          <a:xfrm>
            <a:off x="2047876" y="778778"/>
            <a:ext cx="8932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تسير شركة طيران رحلة كل ثلاث ساعات من مدينة الرياض إلى مدينة الدمام ، فإذا غادرت الرحلة الأولى عند الساعة 7:00 ، فما موعد مغادرة الرحلة الثالثة ؟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0A475DB-22F8-4D5C-B928-294A7FDF5D00}"/>
              </a:ext>
            </a:extLst>
          </p:cNvPr>
          <p:cNvSpPr txBox="1"/>
          <p:nvPr/>
        </p:nvSpPr>
        <p:spPr>
          <a:xfrm>
            <a:off x="6391275" y="1814651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DD9E7440-B4E0-443F-8240-A85FBBD30CAD}"/>
              </a:ext>
            </a:extLst>
          </p:cNvPr>
          <p:cNvGrpSpPr/>
          <p:nvPr/>
        </p:nvGrpSpPr>
        <p:grpSpPr>
          <a:xfrm>
            <a:off x="9763125" y="1763929"/>
            <a:ext cx="1504950" cy="621227"/>
            <a:chOff x="6923610" y="2584261"/>
            <a:chExt cx="3029171" cy="851519"/>
          </a:xfrm>
        </p:grpSpPr>
        <p:grpSp>
          <p:nvGrpSpPr>
            <p:cNvPr id="66" name="مجموعة 65">
              <a:extLst>
                <a:ext uri="{FF2B5EF4-FFF2-40B4-BE49-F238E27FC236}">
                  <a16:creationId xmlns:a16="http://schemas.microsoft.com/office/drawing/2014/main" id="{20C075BF-B0AB-4C76-BA5B-CC96E6CA72E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68" name="مستطيل: زوايا مستديرة 67">
                <a:extLst>
                  <a:ext uri="{FF2B5EF4-FFF2-40B4-BE49-F238E27FC236}">
                    <a16:creationId xmlns:a16="http://schemas.microsoft.com/office/drawing/2014/main" id="{251168AF-9D31-4F7A-A9C1-1383C4E2C783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9" name="مستطيل: زوايا مستديرة 68">
                <a:extLst>
                  <a:ext uri="{FF2B5EF4-FFF2-40B4-BE49-F238E27FC236}">
                    <a16:creationId xmlns:a16="http://schemas.microsoft.com/office/drawing/2014/main" id="{D3B27787-B9B9-4936-920A-A2AF39DD4BB1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B9D0808E-4995-4095-8347-839722E393EC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27FA1A5F-5EDE-45CF-93C1-A977EE34CCD6}"/>
              </a:ext>
            </a:extLst>
          </p:cNvPr>
          <p:cNvCxnSpPr/>
          <p:nvPr/>
        </p:nvCxnSpPr>
        <p:spPr>
          <a:xfrm flipH="1">
            <a:off x="7258804" y="1162050"/>
            <a:ext cx="2238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41B2B08B-82EF-40DE-BF3E-5AF6F7A608BA}"/>
              </a:ext>
            </a:extLst>
          </p:cNvPr>
          <p:cNvCxnSpPr/>
          <p:nvPr/>
        </p:nvCxnSpPr>
        <p:spPr>
          <a:xfrm flipH="1">
            <a:off x="2446141" y="1152525"/>
            <a:ext cx="2238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D547BDD4-54CA-4037-A26C-208A89E5D848}"/>
              </a:ext>
            </a:extLst>
          </p:cNvPr>
          <p:cNvCxnSpPr>
            <a:cxnSpLocks/>
          </p:cNvCxnSpPr>
          <p:nvPr/>
        </p:nvCxnSpPr>
        <p:spPr>
          <a:xfrm flipH="1">
            <a:off x="9315417" y="1489468"/>
            <a:ext cx="1789300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A2046459-46E0-4904-BE5B-82E33EF8A931}"/>
              </a:ext>
            </a:extLst>
          </p:cNvPr>
          <p:cNvSpPr/>
          <p:nvPr/>
        </p:nvSpPr>
        <p:spPr>
          <a:xfrm>
            <a:off x="6389174" y="1195975"/>
            <a:ext cx="2797095" cy="349343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27E5CBCB-630D-442C-BFBE-91BB2FEC37FC}"/>
              </a:ext>
            </a:extLst>
          </p:cNvPr>
          <p:cNvSpPr txBox="1"/>
          <p:nvPr/>
        </p:nvSpPr>
        <p:spPr>
          <a:xfrm>
            <a:off x="1076891" y="1814650"/>
            <a:ext cx="4365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أحدد قاعدة النمط </a:t>
            </a:r>
          </a:p>
        </p:txBody>
      </p: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7C73C2C7-22E2-403B-AF9C-874743421080}"/>
              </a:ext>
            </a:extLst>
          </p:cNvPr>
          <p:cNvGrpSpPr/>
          <p:nvPr/>
        </p:nvGrpSpPr>
        <p:grpSpPr>
          <a:xfrm>
            <a:off x="4742202" y="1728007"/>
            <a:ext cx="1504950" cy="621227"/>
            <a:chOff x="6923610" y="2584261"/>
            <a:chExt cx="3029171" cy="851519"/>
          </a:xfrm>
        </p:grpSpPr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501B8AC6-5DA4-48FB-971D-FFA5B4D99EED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78" name="مستطيل: زوايا مستديرة 77">
                <a:extLst>
                  <a:ext uri="{FF2B5EF4-FFF2-40B4-BE49-F238E27FC236}">
                    <a16:creationId xmlns:a16="http://schemas.microsoft.com/office/drawing/2014/main" id="{5AB0E888-1760-473A-AC1D-BD519AF7486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مستطيل: زوايا مستديرة 78">
                <a:extLst>
                  <a:ext uri="{FF2B5EF4-FFF2-40B4-BE49-F238E27FC236}">
                    <a16:creationId xmlns:a16="http://schemas.microsoft.com/office/drawing/2014/main" id="{CA06D0E9-2F14-405D-B630-E954180A13EB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77" name="مستطيل 76">
              <a:extLst>
                <a:ext uri="{FF2B5EF4-FFF2-40B4-BE49-F238E27FC236}">
                  <a16:creationId xmlns:a16="http://schemas.microsoft.com/office/drawing/2014/main" id="{78B79475-CF16-44D4-87D1-76423BD88F57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C0200648-1329-45AA-8849-8702BA66C3D7}"/>
              </a:ext>
            </a:extLst>
          </p:cNvPr>
          <p:cNvSpPr txBox="1"/>
          <p:nvPr/>
        </p:nvSpPr>
        <p:spPr>
          <a:xfrm>
            <a:off x="1076890" y="2678456"/>
            <a:ext cx="991868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3C750FEE-13C1-4862-BA6C-A6573BC54145}"/>
              </a:ext>
            </a:extLst>
          </p:cNvPr>
          <p:cNvGrpSpPr/>
          <p:nvPr/>
        </p:nvGrpSpPr>
        <p:grpSpPr>
          <a:xfrm>
            <a:off x="10202790" y="2466853"/>
            <a:ext cx="1504950" cy="621227"/>
            <a:chOff x="6923610" y="2584261"/>
            <a:chExt cx="3029171" cy="851519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164BD806-D86D-4085-8ABD-7AE03EE9083A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84" name="مستطيل: زوايا مستديرة 83">
                <a:extLst>
                  <a:ext uri="{FF2B5EF4-FFF2-40B4-BE49-F238E27FC236}">
                    <a16:creationId xmlns:a16="http://schemas.microsoft.com/office/drawing/2014/main" id="{A901D789-3CA1-426E-90D3-4FE148A77A8A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مستطيل: زوايا مستديرة 84">
                <a:extLst>
                  <a:ext uri="{FF2B5EF4-FFF2-40B4-BE49-F238E27FC236}">
                    <a16:creationId xmlns:a16="http://schemas.microsoft.com/office/drawing/2014/main" id="{26D3F46B-B4F6-4096-A3A9-9DD6513F20EF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83" name="مستطيل 82">
              <a:extLst>
                <a:ext uri="{FF2B5EF4-FFF2-40B4-BE49-F238E27FC236}">
                  <a16:creationId xmlns:a16="http://schemas.microsoft.com/office/drawing/2014/main" id="{DC20ACA8-CFB2-4C37-9029-F95FD7387B4E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3E5D4145-F53A-4AA5-8F2C-BFA7AD8EC4C8}"/>
              </a:ext>
            </a:extLst>
          </p:cNvPr>
          <p:cNvSpPr txBox="1"/>
          <p:nvPr/>
        </p:nvSpPr>
        <p:spPr>
          <a:xfrm>
            <a:off x="5765112" y="5407033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79790858-10EA-446A-9CB2-D0D5B5BCB64C}"/>
              </a:ext>
            </a:extLst>
          </p:cNvPr>
          <p:cNvGrpSpPr/>
          <p:nvPr/>
        </p:nvGrpSpPr>
        <p:grpSpPr>
          <a:xfrm>
            <a:off x="9521949" y="5507639"/>
            <a:ext cx="1504950" cy="621227"/>
            <a:chOff x="6923610" y="2584261"/>
            <a:chExt cx="3029171" cy="851519"/>
          </a:xfrm>
        </p:grpSpPr>
        <p:grpSp>
          <p:nvGrpSpPr>
            <p:cNvPr id="95" name="مجموعة 94">
              <a:extLst>
                <a:ext uri="{FF2B5EF4-FFF2-40B4-BE49-F238E27FC236}">
                  <a16:creationId xmlns:a16="http://schemas.microsoft.com/office/drawing/2014/main" id="{A736D034-5CDC-4FCF-8F20-1C28DDEA6ED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97" name="مستطيل: زوايا مستديرة 96">
                <a:extLst>
                  <a:ext uri="{FF2B5EF4-FFF2-40B4-BE49-F238E27FC236}">
                    <a16:creationId xmlns:a16="http://schemas.microsoft.com/office/drawing/2014/main" id="{DCD1B8C8-4C73-43B8-BC6A-758FF0ACC102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8" name="مستطيل: زوايا مستديرة 97">
                <a:extLst>
                  <a:ext uri="{FF2B5EF4-FFF2-40B4-BE49-F238E27FC236}">
                    <a16:creationId xmlns:a16="http://schemas.microsoft.com/office/drawing/2014/main" id="{61833B28-AB5C-4370-BA61-7542B26EA330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96" name="مستطيل 95">
              <a:extLst>
                <a:ext uri="{FF2B5EF4-FFF2-40B4-BE49-F238E27FC236}">
                  <a16:creationId xmlns:a16="http://schemas.microsoft.com/office/drawing/2014/main" id="{404855DE-3557-4E74-BFC2-95B0C1EC1501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4E5E3533-E40C-4BDA-A8D2-04043EEC2394}"/>
              </a:ext>
            </a:extLst>
          </p:cNvPr>
          <p:cNvGrpSpPr/>
          <p:nvPr/>
        </p:nvGrpSpPr>
        <p:grpSpPr>
          <a:xfrm>
            <a:off x="8536384" y="2973842"/>
            <a:ext cx="2120180" cy="2019334"/>
            <a:chOff x="7212238" y="2029486"/>
            <a:chExt cx="3611122" cy="3611122"/>
          </a:xfrm>
        </p:grpSpPr>
        <p:grpSp>
          <p:nvGrpSpPr>
            <p:cNvPr id="100" name="مجموعة 99">
              <a:extLst>
                <a:ext uri="{FF2B5EF4-FFF2-40B4-BE49-F238E27FC236}">
                  <a16:creationId xmlns:a16="http://schemas.microsoft.com/office/drawing/2014/main" id="{05441B0F-3765-4A7E-8F97-709DDFC672FC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02" name="شكل بيضاوي 101">
                <a:extLst>
                  <a:ext uri="{FF2B5EF4-FFF2-40B4-BE49-F238E27FC236}">
                    <a16:creationId xmlns:a16="http://schemas.microsoft.com/office/drawing/2014/main" id="{4C3B8D13-F244-4E22-87B4-E9D106CAD4E2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3" name="صورة 102">
                <a:extLst>
                  <a:ext uri="{FF2B5EF4-FFF2-40B4-BE49-F238E27FC236}">
                    <a16:creationId xmlns:a16="http://schemas.microsoft.com/office/drawing/2014/main" id="{E8803C70-61BF-434B-9C42-E17AAAFD2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740B4DC7-0980-4967-A2B7-A4BFBCC3A783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05" name="مربع نص 104">
                <a:extLst>
                  <a:ext uri="{FF2B5EF4-FFF2-40B4-BE49-F238E27FC236}">
                    <a16:creationId xmlns:a16="http://schemas.microsoft.com/office/drawing/2014/main" id="{89D6CB3C-C0F7-4837-A7EA-148CE5BA0575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6" name="مربع نص 105">
                <a:extLst>
                  <a:ext uri="{FF2B5EF4-FFF2-40B4-BE49-F238E27FC236}">
                    <a16:creationId xmlns:a16="http://schemas.microsoft.com/office/drawing/2014/main" id="{24671AFD-6416-4411-848D-108FA611A7AD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72B61DC5-76DD-4E9E-B3F7-A7D5711584F8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CC8420A8-802A-4F85-9487-CC3556C4B49C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09" name="مربع نص 108">
                <a:extLst>
                  <a:ext uri="{FF2B5EF4-FFF2-40B4-BE49-F238E27FC236}">
                    <a16:creationId xmlns:a16="http://schemas.microsoft.com/office/drawing/2014/main" id="{FBFE6AD6-9BC7-4F84-9302-1C03858FB288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451A325F-7A17-461B-8F0D-B834314BC911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5BDC9611-DEB3-4607-9FC3-F8B58BF2CBDB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CA6433A9-EAF5-4BE5-9D84-972872F4CD18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3AD27464-6363-4F4B-AA4D-910037AF2155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5E479F6E-EA7D-4A3A-B3FB-05D20B32E08E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89878D07-08BC-4AC9-A52D-9F5639B02CB5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16" name="رابط كسهم مستقيم 115">
                <a:extLst>
                  <a:ext uri="{FF2B5EF4-FFF2-40B4-BE49-F238E27FC236}">
                    <a16:creationId xmlns:a16="http://schemas.microsoft.com/office/drawing/2014/main" id="{B34D1E95-E09F-437D-B59E-19BEC0BA12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421910"/>
                <a:ext cx="0" cy="115596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كسهم مستقيم 116">
                <a:extLst>
                  <a:ext uri="{FF2B5EF4-FFF2-40B4-BE49-F238E27FC236}">
                    <a16:creationId xmlns:a16="http://schemas.microsoft.com/office/drawing/2014/main" id="{88E26BF0-495F-4123-BFBE-3B630E61D4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30570" y="3576641"/>
                <a:ext cx="465429" cy="76090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شكل بيضاوي 100">
              <a:extLst>
                <a:ext uri="{FF2B5EF4-FFF2-40B4-BE49-F238E27FC236}">
                  <a16:creationId xmlns:a16="http://schemas.microsoft.com/office/drawing/2014/main" id="{CB8412B7-98A4-451A-802D-F2A3EAB1D507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E7366F8-DDC7-4DBA-8ACE-5A47C65D9C9F}"/>
              </a:ext>
            </a:extLst>
          </p:cNvPr>
          <p:cNvSpPr txBox="1"/>
          <p:nvPr/>
        </p:nvSpPr>
        <p:spPr>
          <a:xfrm>
            <a:off x="9103508" y="2637121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الرحلة 1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55CE4CAD-4BCA-4877-B4B4-9F4CC544E1AF}"/>
              </a:ext>
            </a:extLst>
          </p:cNvPr>
          <p:cNvSpPr txBox="1"/>
          <p:nvPr/>
        </p:nvSpPr>
        <p:spPr>
          <a:xfrm>
            <a:off x="6305889" y="2711076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الرحلة 2</a:t>
            </a:r>
          </a:p>
        </p:txBody>
      </p:sp>
      <p:sp>
        <p:nvSpPr>
          <p:cNvPr id="7" name="سهم: لليسار 6">
            <a:extLst>
              <a:ext uri="{FF2B5EF4-FFF2-40B4-BE49-F238E27FC236}">
                <a16:creationId xmlns:a16="http://schemas.microsoft.com/office/drawing/2014/main" id="{113AFFA2-3A3C-4275-B8CB-D9DCC1D26F68}"/>
              </a:ext>
            </a:extLst>
          </p:cNvPr>
          <p:cNvSpPr/>
          <p:nvPr/>
        </p:nvSpPr>
        <p:spPr>
          <a:xfrm>
            <a:off x="7012167" y="3595849"/>
            <a:ext cx="1326962" cy="296414"/>
          </a:xfrm>
          <a:custGeom>
            <a:avLst/>
            <a:gdLst>
              <a:gd name="connsiteX0" fmla="*/ 0 w 1326962"/>
              <a:gd name="connsiteY0" fmla="*/ 148207 h 296414"/>
              <a:gd name="connsiteX1" fmla="*/ 148207 w 1326962"/>
              <a:gd name="connsiteY1" fmla="*/ 0 h 296414"/>
              <a:gd name="connsiteX2" fmla="*/ 148207 w 1326962"/>
              <a:gd name="connsiteY2" fmla="*/ 74104 h 296414"/>
              <a:gd name="connsiteX3" fmla="*/ 1326962 w 1326962"/>
              <a:gd name="connsiteY3" fmla="*/ 74104 h 296414"/>
              <a:gd name="connsiteX4" fmla="*/ 1326962 w 1326962"/>
              <a:gd name="connsiteY4" fmla="*/ 222311 h 296414"/>
              <a:gd name="connsiteX5" fmla="*/ 148207 w 1326962"/>
              <a:gd name="connsiteY5" fmla="*/ 222311 h 296414"/>
              <a:gd name="connsiteX6" fmla="*/ 148207 w 1326962"/>
              <a:gd name="connsiteY6" fmla="*/ 296414 h 296414"/>
              <a:gd name="connsiteX7" fmla="*/ 0 w 1326962"/>
              <a:gd name="connsiteY7" fmla="*/ 148207 h 2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6962" h="296414" fill="none" extrusionOk="0">
                <a:moveTo>
                  <a:pt x="0" y="148207"/>
                </a:moveTo>
                <a:cubicBezTo>
                  <a:pt x="16369" y="112203"/>
                  <a:pt x="105689" y="39798"/>
                  <a:pt x="148207" y="0"/>
                </a:cubicBezTo>
                <a:cubicBezTo>
                  <a:pt x="149820" y="14936"/>
                  <a:pt x="146604" y="39656"/>
                  <a:pt x="148207" y="74104"/>
                </a:cubicBezTo>
                <a:cubicBezTo>
                  <a:pt x="364406" y="96990"/>
                  <a:pt x="1015136" y="173325"/>
                  <a:pt x="1326962" y="74104"/>
                </a:cubicBezTo>
                <a:cubicBezTo>
                  <a:pt x="1318749" y="109632"/>
                  <a:pt x="1328575" y="206275"/>
                  <a:pt x="1326962" y="222311"/>
                </a:cubicBezTo>
                <a:cubicBezTo>
                  <a:pt x="894687" y="217622"/>
                  <a:pt x="454595" y="160300"/>
                  <a:pt x="148207" y="222311"/>
                </a:cubicBezTo>
                <a:cubicBezTo>
                  <a:pt x="152251" y="243967"/>
                  <a:pt x="152820" y="273425"/>
                  <a:pt x="148207" y="296414"/>
                </a:cubicBezTo>
                <a:cubicBezTo>
                  <a:pt x="87092" y="209923"/>
                  <a:pt x="30994" y="175491"/>
                  <a:pt x="0" y="148207"/>
                </a:cubicBezTo>
                <a:close/>
              </a:path>
              <a:path w="1326962" h="296414" stroke="0" extrusionOk="0">
                <a:moveTo>
                  <a:pt x="0" y="148207"/>
                </a:moveTo>
                <a:cubicBezTo>
                  <a:pt x="34556" y="122074"/>
                  <a:pt x="91072" y="77498"/>
                  <a:pt x="148207" y="0"/>
                </a:cubicBezTo>
                <a:cubicBezTo>
                  <a:pt x="141583" y="21960"/>
                  <a:pt x="149638" y="57447"/>
                  <a:pt x="148207" y="74104"/>
                </a:cubicBezTo>
                <a:cubicBezTo>
                  <a:pt x="629543" y="-16531"/>
                  <a:pt x="1047240" y="68572"/>
                  <a:pt x="1326962" y="74104"/>
                </a:cubicBezTo>
                <a:cubicBezTo>
                  <a:pt x="1336471" y="107607"/>
                  <a:pt x="1337100" y="168519"/>
                  <a:pt x="1326962" y="222311"/>
                </a:cubicBezTo>
                <a:cubicBezTo>
                  <a:pt x="806318" y="259129"/>
                  <a:pt x="668202" y="191510"/>
                  <a:pt x="148207" y="222311"/>
                </a:cubicBezTo>
                <a:cubicBezTo>
                  <a:pt x="141900" y="255493"/>
                  <a:pt x="145783" y="276180"/>
                  <a:pt x="148207" y="296414"/>
                </a:cubicBezTo>
                <a:cubicBezTo>
                  <a:pt x="94156" y="243816"/>
                  <a:pt x="33510" y="205757"/>
                  <a:pt x="0" y="1482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AF5D18A6-0EE7-46D6-A7AF-686B06F5CCAC}"/>
              </a:ext>
            </a:extLst>
          </p:cNvPr>
          <p:cNvSpPr txBox="1"/>
          <p:nvPr/>
        </p:nvSpPr>
        <p:spPr>
          <a:xfrm>
            <a:off x="6959023" y="3312923"/>
            <a:ext cx="13269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+ 3 ساعات</a:t>
            </a:r>
          </a:p>
        </p:txBody>
      </p: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F5C89A27-D22E-4902-B6C3-069CC617EDE2}"/>
              </a:ext>
            </a:extLst>
          </p:cNvPr>
          <p:cNvGrpSpPr/>
          <p:nvPr/>
        </p:nvGrpSpPr>
        <p:grpSpPr>
          <a:xfrm>
            <a:off x="4824215" y="2882596"/>
            <a:ext cx="2120180" cy="2019334"/>
            <a:chOff x="7212238" y="2029486"/>
            <a:chExt cx="3611122" cy="3611122"/>
          </a:xfrm>
        </p:grpSpPr>
        <p:grpSp>
          <p:nvGrpSpPr>
            <p:cNvPr id="121" name="مجموعة 120">
              <a:extLst>
                <a:ext uri="{FF2B5EF4-FFF2-40B4-BE49-F238E27FC236}">
                  <a16:creationId xmlns:a16="http://schemas.microsoft.com/office/drawing/2014/main" id="{4A99C1B8-33CC-4199-9FC4-FFB70EE417D3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23" name="شكل بيضاوي 122">
                <a:extLst>
                  <a:ext uri="{FF2B5EF4-FFF2-40B4-BE49-F238E27FC236}">
                    <a16:creationId xmlns:a16="http://schemas.microsoft.com/office/drawing/2014/main" id="{A2C01722-1B48-408B-B3DD-76523F9EAF7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24" name="صورة 123">
                <a:extLst>
                  <a:ext uri="{FF2B5EF4-FFF2-40B4-BE49-F238E27FC236}">
                    <a16:creationId xmlns:a16="http://schemas.microsoft.com/office/drawing/2014/main" id="{A5DAC97E-3489-4B60-89AD-666146518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25" name="مربع نص 124">
                <a:extLst>
                  <a:ext uri="{FF2B5EF4-FFF2-40B4-BE49-F238E27FC236}">
                    <a16:creationId xmlns:a16="http://schemas.microsoft.com/office/drawing/2014/main" id="{D2E33AC4-B22A-470B-B014-E23ACA49ACD9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7E6D09E4-40B3-43F5-A580-10A4819D86FA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9466211F-4D26-4193-AECE-EDAB17F735E3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A49B0B55-7DB4-4AB6-9D6B-2EF507AF0093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820EE0FA-B81E-43EB-9E4F-74916375D58A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D9B7312B-B041-4201-A6C6-ECDB143F01EF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87AD429B-DA52-4CD6-AE0A-77C157629C2F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E2927BC2-D2D7-404C-8754-FF085D5CAB80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87A8B41E-4432-41D9-B2D4-634AD30BA7F7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3537FA8F-2093-4B29-8EE7-1706F3F647D1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C817C944-2A24-432D-8DDF-12D007E53B77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D8D8A16E-8A9D-4BD2-AF85-81BE8FC0CB52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37" name="رابط كسهم مستقيم 136">
                <a:extLst>
                  <a:ext uri="{FF2B5EF4-FFF2-40B4-BE49-F238E27FC236}">
                    <a16:creationId xmlns:a16="http://schemas.microsoft.com/office/drawing/2014/main" id="{8EF69BA6-4B1B-4FA4-BCFC-CE5CE68349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421910"/>
                <a:ext cx="0" cy="115596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كسهم مستقيم 137">
                <a:extLst>
                  <a:ext uri="{FF2B5EF4-FFF2-40B4-BE49-F238E27FC236}">
                    <a16:creationId xmlns:a16="http://schemas.microsoft.com/office/drawing/2014/main" id="{239A175E-D971-4173-8097-BA910C5C50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67261" y="3038278"/>
                <a:ext cx="828740" cy="53836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شكل بيضاوي 121">
              <a:extLst>
                <a:ext uri="{FF2B5EF4-FFF2-40B4-BE49-F238E27FC236}">
                  <a16:creationId xmlns:a16="http://schemas.microsoft.com/office/drawing/2014/main" id="{E69EA300-4B48-465B-A2F6-CB5004E3FDC6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4C443BA0-9C70-480A-A376-27085FFF801C}"/>
              </a:ext>
            </a:extLst>
          </p:cNvPr>
          <p:cNvSpPr txBox="1"/>
          <p:nvPr/>
        </p:nvSpPr>
        <p:spPr>
          <a:xfrm>
            <a:off x="3747347" y="2748851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الرحلة 3</a:t>
            </a:r>
          </a:p>
        </p:txBody>
      </p:sp>
      <p:sp>
        <p:nvSpPr>
          <p:cNvPr id="140" name="سهم: لليسار 139">
            <a:extLst>
              <a:ext uri="{FF2B5EF4-FFF2-40B4-BE49-F238E27FC236}">
                <a16:creationId xmlns:a16="http://schemas.microsoft.com/office/drawing/2014/main" id="{ED17BC90-A03A-47B7-85B5-CB888318FD66}"/>
              </a:ext>
            </a:extLst>
          </p:cNvPr>
          <p:cNvSpPr/>
          <p:nvPr/>
        </p:nvSpPr>
        <p:spPr>
          <a:xfrm>
            <a:off x="3384375" y="3614071"/>
            <a:ext cx="1326962" cy="296414"/>
          </a:xfrm>
          <a:custGeom>
            <a:avLst/>
            <a:gdLst>
              <a:gd name="connsiteX0" fmla="*/ 0 w 1326962"/>
              <a:gd name="connsiteY0" fmla="*/ 148207 h 296414"/>
              <a:gd name="connsiteX1" fmla="*/ 148207 w 1326962"/>
              <a:gd name="connsiteY1" fmla="*/ 0 h 296414"/>
              <a:gd name="connsiteX2" fmla="*/ 148207 w 1326962"/>
              <a:gd name="connsiteY2" fmla="*/ 74104 h 296414"/>
              <a:gd name="connsiteX3" fmla="*/ 1326962 w 1326962"/>
              <a:gd name="connsiteY3" fmla="*/ 74104 h 296414"/>
              <a:gd name="connsiteX4" fmla="*/ 1326962 w 1326962"/>
              <a:gd name="connsiteY4" fmla="*/ 222311 h 296414"/>
              <a:gd name="connsiteX5" fmla="*/ 148207 w 1326962"/>
              <a:gd name="connsiteY5" fmla="*/ 222311 h 296414"/>
              <a:gd name="connsiteX6" fmla="*/ 148207 w 1326962"/>
              <a:gd name="connsiteY6" fmla="*/ 296414 h 296414"/>
              <a:gd name="connsiteX7" fmla="*/ 0 w 1326962"/>
              <a:gd name="connsiteY7" fmla="*/ 148207 h 2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6962" h="296414" fill="none" extrusionOk="0">
                <a:moveTo>
                  <a:pt x="0" y="148207"/>
                </a:moveTo>
                <a:cubicBezTo>
                  <a:pt x="16369" y="112203"/>
                  <a:pt x="105689" y="39798"/>
                  <a:pt x="148207" y="0"/>
                </a:cubicBezTo>
                <a:cubicBezTo>
                  <a:pt x="149820" y="14936"/>
                  <a:pt x="146604" y="39656"/>
                  <a:pt x="148207" y="74104"/>
                </a:cubicBezTo>
                <a:cubicBezTo>
                  <a:pt x="364406" y="96990"/>
                  <a:pt x="1015136" y="173325"/>
                  <a:pt x="1326962" y="74104"/>
                </a:cubicBezTo>
                <a:cubicBezTo>
                  <a:pt x="1318749" y="109632"/>
                  <a:pt x="1328575" y="206275"/>
                  <a:pt x="1326962" y="222311"/>
                </a:cubicBezTo>
                <a:cubicBezTo>
                  <a:pt x="894687" y="217622"/>
                  <a:pt x="454595" y="160300"/>
                  <a:pt x="148207" y="222311"/>
                </a:cubicBezTo>
                <a:cubicBezTo>
                  <a:pt x="152251" y="243967"/>
                  <a:pt x="152820" y="273425"/>
                  <a:pt x="148207" y="296414"/>
                </a:cubicBezTo>
                <a:cubicBezTo>
                  <a:pt x="87092" y="209923"/>
                  <a:pt x="30994" y="175491"/>
                  <a:pt x="0" y="148207"/>
                </a:cubicBezTo>
                <a:close/>
              </a:path>
              <a:path w="1326962" h="296414" stroke="0" extrusionOk="0">
                <a:moveTo>
                  <a:pt x="0" y="148207"/>
                </a:moveTo>
                <a:cubicBezTo>
                  <a:pt x="34556" y="122074"/>
                  <a:pt x="91072" y="77498"/>
                  <a:pt x="148207" y="0"/>
                </a:cubicBezTo>
                <a:cubicBezTo>
                  <a:pt x="141583" y="21960"/>
                  <a:pt x="149638" y="57447"/>
                  <a:pt x="148207" y="74104"/>
                </a:cubicBezTo>
                <a:cubicBezTo>
                  <a:pt x="629543" y="-16531"/>
                  <a:pt x="1047240" y="68572"/>
                  <a:pt x="1326962" y="74104"/>
                </a:cubicBezTo>
                <a:cubicBezTo>
                  <a:pt x="1336471" y="107607"/>
                  <a:pt x="1337100" y="168519"/>
                  <a:pt x="1326962" y="222311"/>
                </a:cubicBezTo>
                <a:cubicBezTo>
                  <a:pt x="806318" y="259129"/>
                  <a:pt x="668202" y="191510"/>
                  <a:pt x="148207" y="222311"/>
                </a:cubicBezTo>
                <a:cubicBezTo>
                  <a:pt x="141900" y="255493"/>
                  <a:pt x="145783" y="276180"/>
                  <a:pt x="148207" y="296414"/>
                </a:cubicBezTo>
                <a:cubicBezTo>
                  <a:pt x="94156" y="243816"/>
                  <a:pt x="33510" y="205757"/>
                  <a:pt x="0" y="1482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C8B3308B-5360-41A6-9FB3-9FF56331B08F}"/>
              </a:ext>
            </a:extLst>
          </p:cNvPr>
          <p:cNvSpPr txBox="1"/>
          <p:nvPr/>
        </p:nvSpPr>
        <p:spPr>
          <a:xfrm>
            <a:off x="3331231" y="3331145"/>
            <a:ext cx="13269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+ 3 ساعات</a:t>
            </a:r>
          </a:p>
        </p:txBody>
      </p:sp>
      <p:grpSp>
        <p:nvGrpSpPr>
          <p:cNvPr id="142" name="مجموعة 141">
            <a:extLst>
              <a:ext uri="{FF2B5EF4-FFF2-40B4-BE49-F238E27FC236}">
                <a16:creationId xmlns:a16="http://schemas.microsoft.com/office/drawing/2014/main" id="{2D743971-263A-4616-9542-92482F360683}"/>
              </a:ext>
            </a:extLst>
          </p:cNvPr>
          <p:cNvGrpSpPr/>
          <p:nvPr/>
        </p:nvGrpSpPr>
        <p:grpSpPr>
          <a:xfrm>
            <a:off x="1196423" y="2900818"/>
            <a:ext cx="2120180" cy="2019334"/>
            <a:chOff x="7212238" y="2029486"/>
            <a:chExt cx="3611122" cy="3611122"/>
          </a:xfrm>
        </p:grpSpPr>
        <p:grpSp>
          <p:nvGrpSpPr>
            <p:cNvPr id="143" name="مجموعة 142">
              <a:extLst>
                <a:ext uri="{FF2B5EF4-FFF2-40B4-BE49-F238E27FC236}">
                  <a16:creationId xmlns:a16="http://schemas.microsoft.com/office/drawing/2014/main" id="{4B8B1034-1F44-4ACF-8AA6-394698D8B4DA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45" name="شكل بيضاوي 144">
                <a:extLst>
                  <a:ext uri="{FF2B5EF4-FFF2-40B4-BE49-F238E27FC236}">
                    <a16:creationId xmlns:a16="http://schemas.microsoft.com/office/drawing/2014/main" id="{1414D299-60B8-489E-BF75-C8DD8F3EB872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46" name="صورة 145">
                <a:extLst>
                  <a:ext uri="{FF2B5EF4-FFF2-40B4-BE49-F238E27FC236}">
                    <a16:creationId xmlns:a16="http://schemas.microsoft.com/office/drawing/2014/main" id="{422B2563-623B-4F77-8099-4F7F4CD56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C720D11A-52EB-4E96-A207-371DA0CD9DBF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48" name="مربع نص 147">
                <a:extLst>
                  <a:ext uri="{FF2B5EF4-FFF2-40B4-BE49-F238E27FC236}">
                    <a16:creationId xmlns:a16="http://schemas.microsoft.com/office/drawing/2014/main" id="{F7498E99-CAEB-48A3-BC92-095A1F46020F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F894124D-4B5F-447C-92B6-814ADFD6C1CE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0" name="مربع نص 149">
                <a:extLst>
                  <a:ext uri="{FF2B5EF4-FFF2-40B4-BE49-F238E27FC236}">
                    <a16:creationId xmlns:a16="http://schemas.microsoft.com/office/drawing/2014/main" id="{A8A9E3DD-10DA-40C8-8455-840442CB4F21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51" name="مربع نص 150">
                <a:extLst>
                  <a:ext uri="{FF2B5EF4-FFF2-40B4-BE49-F238E27FC236}">
                    <a16:creationId xmlns:a16="http://schemas.microsoft.com/office/drawing/2014/main" id="{4CFE4160-F8FB-4E72-81F8-1FAD6D6DAC8E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52" name="مربع نص 151">
                <a:extLst>
                  <a:ext uri="{FF2B5EF4-FFF2-40B4-BE49-F238E27FC236}">
                    <a16:creationId xmlns:a16="http://schemas.microsoft.com/office/drawing/2014/main" id="{51C70BE2-E197-44D4-A9EA-4E393A39F4FD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53" name="مربع نص 152">
                <a:extLst>
                  <a:ext uri="{FF2B5EF4-FFF2-40B4-BE49-F238E27FC236}">
                    <a16:creationId xmlns:a16="http://schemas.microsoft.com/office/drawing/2014/main" id="{749F7C27-9752-445C-B6B0-AE9DE6449B02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58F72AC7-765D-4B86-8D43-B87934E596F7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2DA350E2-AD0B-4C5E-9C4A-D747707BACC2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56" name="مربع نص 155">
                <a:extLst>
                  <a:ext uri="{FF2B5EF4-FFF2-40B4-BE49-F238E27FC236}">
                    <a16:creationId xmlns:a16="http://schemas.microsoft.com/office/drawing/2014/main" id="{696C8DE7-67E5-4922-9D7D-A2B2BFFD704D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57" name="مربع نص 156">
                <a:extLst>
                  <a:ext uri="{FF2B5EF4-FFF2-40B4-BE49-F238E27FC236}">
                    <a16:creationId xmlns:a16="http://schemas.microsoft.com/office/drawing/2014/main" id="{5EB6A4DD-1C0A-46B4-9CE0-1B0B8298B9BD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58" name="مربع نص 157">
                <a:extLst>
                  <a:ext uri="{FF2B5EF4-FFF2-40B4-BE49-F238E27FC236}">
                    <a16:creationId xmlns:a16="http://schemas.microsoft.com/office/drawing/2014/main" id="{17279145-543D-4E8E-A2A7-8DF11DC1D0E6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59" name="رابط كسهم مستقيم 158">
                <a:extLst>
                  <a:ext uri="{FF2B5EF4-FFF2-40B4-BE49-F238E27FC236}">
                    <a16:creationId xmlns:a16="http://schemas.microsoft.com/office/drawing/2014/main" id="{9A9172D3-D93E-45E7-9125-11BEC6DA52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421910"/>
                <a:ext cx="0" cy="115596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رابط كسهم مستقيم 159">
                <a:extLst>
                  <a:ext uri="{FF2B5EF4-FFF2-40B4-BE49-F238E27FC236}">
                    <a16:creationId xmlns:a16="http://schemas.microsoft.com/office/drawing/2014/main" id="{0378EBAE-9F15-4671-B4FD-E053C133D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1" y="2769727"/>
                <a:ext cx="477895" cy="80691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شكل بيضاوي 143">
              <a:extLst>
                <a:ext uri="{FF2B5EF4-FFF2-40B4-BE49-F238E27FC236}">
                  <a16:creationId xmlns:a16="http://schemas.microsoft.com/office/drawing/2014/main" id="{CEE33E56-2238-4816-88FB-445DF17166F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DB1AA591-7075-463F-99A8-EAA32F16F4F6}"/>
              </a:ext>
            </a:extLst>
          </p:cNvPr>
          <p:cNvSpPr txBox="1"/>
          <p:nvPr/>
        </p:nvSpPr>
        <p:spPr>
          <a:xfrm>
            <a:off x="521387" y="4937046"/>
            <a:ext cx="3856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موعد مغادرة الرحلة 3 هو الساعة 1:00</a:t>
            </a:r>
          </a:p>
        </p:txBody>
      </p:sp>
    </p:spTree>
    <p:extLst>
      <p:ext uri="{BB962C8B-B14F-4D97-AF65-F5344CB8AC3E}">
        <p14:creationId xmlns:p14="http://schemas.microsoft.com/office/powerpoint/2010/main" val="35836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4" grpId="0" animBg="1"/>
      <p:bldP spid="73" grpId="0" animBg="1"/>
      <p:bldP spid="74" grpId="0" animBg="1"/>
      <p:bldP spid="80" grpId="0" animBg="1"/>
      <p:bldP spid="93" grpId="0" animBg="1"/>
      <p:bldP spid="2" grpId="0"/>
      <p:bldP spid="118" grpId="0"/>
      <p:bldP spid="7" grpId="0" animBg="1"/>
      <p:bldP spid="119" grpId="0"/>
      <p:bldP spid="139" grpId="0"/>
      <p:bldP spid="140" grpId="0" animBg="1"/>
      <p:bldP spid="14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EE5D7CB-A6AE-4985-ABBE-4558999E4872}"/>
              </a:ext>
            </a:extLst>
          </p:cNvPr>
          <p:cNvSpPr txBox="1"/>
          <p:nvPr/>
        </p:nvSpPr>
        <p:spPr>
          <a:xfrm>
            <a:off x="2047876" y="778778"/>
            <a:ext cx="8932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يقوم طلاب الصف الثاني بتمثيل 3 مسرحيات ؛ تبدأ المسرحية الأولى الساعة 7:00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، وتبدأ المسرحية الثانية الساعة 9:00 ،إذا كان الزمن بين كل مسرحيتين متساوياً ، فمتى ستبدأ المسرحية الثالثة ؟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912CE02-DD01-4D01-B251-81C9C3B45592}"/>
              </a:ext>
            </a:extLst>
          </p:cNvPr>
          <p:cNvSpPr txBox="1"/>
          <p:nvPr/>
        </p:nvSpPr>
        <p:spPr>
          <a:xfrm>
            <a:off x="6391275" y="1814651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53F5011-1DA2-4A9A-9E23-27D5103C26CF}"/>
              </a:ext>
            </a:extLst>
          </p:cNvPr>
          <p:cNvGrpSpPr/>
          <p:nvPr/>
        </p:nvGrpSpPr>
        <p:grpSpPr>
          <a:xfrm>
            <a:off x="9763125" y="1763929"/>
            <a:ext cx="1504950" cy="621227"/>
            <a:chOff x="6923610" y="2584261"/>
            <a:chExt cx="3029171" cy="851519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45BD941F-EBD8-490F-A3D8-B0D09D9FD38C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8078A362-30CF-40F3-BC06-9F18D064AD1E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4F1E68AC-8CAD-4A6F-AA77-D5B5240CAB48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19313107-EE7D-4C61-8953-C7619031A61E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6D14E92-1E67-44A2-8927-296D9710380E}"/>
              </a:ext>
            </a:extLst>
          </p:cNvPr>
          <p:cNvCxnSpPr/>
          <p:nvPr/>
        </p:nvCxnSpPr>
        <p:spPr>
          <a:xfrm flipH="1">
            <a:off x="7012167" y="1152525"/>
            <a:ext cx="2238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C989A4C-BA17-4757-9C90-35B3025ADC10}"/>
              </a:ext>
            </a:extLst>
          </p:cNvPr>
          <p:cNvCxnSpPr/>
          <p:nvPr/>
        </p:nvCxnSpPr>
        <p:spPr>
          <a:xfrm flipH="1">
            <a:off x="3977784" y="1087211"/>
            <a:ext cx="2238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B529C959-5C74-4B46-82E9-E0ACEF59C626}"/>
              </a:ext>
            </a:extLst>
          </p:cNvPr>
          <p:cNvCxnSpPr>
            <a:cxnSpLocks/>
          </p:cNvCxnSpPr>
          <p:nvPr/>
        </p:nvCxnSpPr>
        <p:spPr>
          <a:xfrm flipH="1">
            <a:off x="9581523" y="1443155"/>
            <a:ext cx="1351496" cy="71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1F363CD-44BB-45AD-8CDF-F6E2EA3879FF}"/>
              </a:ext>
            </a:extLst>
          </p:cNvPr>
          <p:cNvSpPr/>
          <p:nvPr/>
        </p:nvSpPr>
        <p:spPr>
          <a:xfrm>
            <a:off x="3682093" y="1194608"/>
            <a:ext cx="2564021" cy="349343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AAC5A14-6180-48C9-973E-4084E0744BFE}"/>
              </a:ext>
            </a:extLst>
          </p:cNvPr>
          <p:cNvSpPr txBox="1"/>
          <p:nvPr/>
        </p:nvSpPr>
        <p:spPr>
          <a:xfrm>
            <a:off x="1076891" y="1814650"/>
            <a:ext cx="4365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أحدد قاعدة النمط 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DC1EF15-C560-4225-8E82-ADFE07F8DD85}"/>
              </a:ext>
            </a:extLst>
          </p:cNvPr>
          <p:cNvGrpSpPr/>
          <p:nvPr/>
        </p:nvGrpSpPr>
        <p:grpSpPr>
          <a:xfrm>
            <a:off x="4742202" y="1728007"/>
            <a:ext cx="1504950" cy="621227"/>
            <a:chOff x="6923610" y="2584261"/>
            <a:chExt cx="3029171" cy="85151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4784C77B-207A-427F-9E3E-36615EC1E44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D511E176-165C-4488-BBCF-C027FB0E4FF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84FF3785-1986-4BC8-A104-A178098E44F3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6D325270-8A42-4E86-A5F9-ABCF4CDAD39E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DD862B4-C4A3-4746-BFCC-10E551F934E2}"/>
              </a:ext>
            </a:extLst>
          </p:cNvPr>
          <p:cNvSpPr txBox="1"/>
          <p:nvPr/>
        </p:nvSpPr>
        <p:spPr>
          <a:xfrm>
            <a:off x="1076890" y="2678456"/>
            <a:ext cx="991868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7873C42-94AE-4BEC-AB7F-6910AC48A491}"/>
              </a:ext>
            </a:extLst>
          </p:cNvPr>
          <p:cNvGrpSpPr/>
          <p:nvPr/>
        </p:nvGrpSpPr>
        <p:grpSpPr>
          <a:xfrm>
            <a:off x="10202790" y="2466853"/>
            <a:ext cx="1504950" cy="621227"/>
            <a:chOff x="6923610" y="2584261"/>
            <a:chExt cx="3029171" cy="851519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009DAC5D-0349-4BA1-ACA7-19F5DC2E6358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57B9940C-B13C-478B-B932-228B10A55A65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مستطيل: زوايا مستديرة 30">
                <a:extLst>
                  <a:ext uri="{FF2B5EF4-FFF2-40B4-BE49-F238E27FC236}">
                    <a16:creationId xmlns:a16="http://schemas.microsoft.com/office/drawing/2014/main" id="{34D5F7C5-371F-46FE-87EC-DBFBDD92F40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36C16ABA-B1C3-4930-BE60-B791DB9FA615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F5807DE-355F-4362-A521-BC7981FB00E6}"/>
              </a:ext>
            </a:extLst>
          </p:cNvPr>
          <p:cNvSpPr txBox="1"/>
          <p:nvPr/>
        </p:nvSpPr>
        <p:spPr>
          <a:xfrm>
            <a:off x="5765112" y="5407033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863B109-9DF7-46B0-80CF-8CD0F941A429}"/>
              </a:ext>
            </a:extLst>
          </p:cNvPr>
          <p:cNvGrpSpPr/>
          <p:nvPr/>
        </p:nvGrpSpPr>
        <p:grpSpPr>
          <a:xfrm>
            <a:off x="9521949" y="5507639"/>
            <a:ext cx="1504950" cy="621227"/>
            <a:chOff x="6923610" y="2584261"/>
            <a:chExt cx="3029171" cy="851519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56C6DC82-D19A-4066-822C-A662543AB35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36" name="مستطيل: زوايا مستديرة 35">
                <a:extLst>
                  <a:ext uri="{FF2B5EF4-FFF2-40B4-BE49-F238E27FC236}">
                    <a16:creationId xmlns:a16="http://schemas.microsoft.com/office/drawing/2014/main" id="{70700E7C-6025-4F23-80B2-CBDA14B0A491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7" name="مستطيل: زوايا مستديرة 36">
                <a:extLst>
                  <a:ext uri="{FF2B5EF4-FFF2-40B4-BE49-F238E27FC236}">
                    <a16:creationId xmlns:a16="http://schemas.microsoft.com/office/drawing/2014/main" id="{262E21BD-2606-4798-97B8-7D29E760D9D8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D1899517-8D4D-4009-A1E0-2B4E0EAB21F7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74F91150-896F-48EA-823F-7569BDD393B9}"/>
              </a:ext>
            </a:extLst>
          </p:cNvPr>
          <p:cNvGrpSpPr/>
          <p:nvPr/>
        </p:nvGrpSpPr>
        <p:grpSpPr>
          <a:xfrm>
            <a:off x="8536384" y="2973842"/>
            <a:ext cx="2120180" cy="2019334"/>
            <a:chOff x="7212238" y="2029486"/>
            <a:chExt cx="3611122" cy="3611122"/>
          </a:xfrm>
        </p:grpSpPr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A34F83DC-3FEF-4E85-9591-759BC7D6B048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41" name="شكل بيضاوي 40">
                <a:extLst>
                  <a:ext uri="{FF2B5EF4-FFF2-40B4-BE49-F238E27FC236}">
                    <a16:creationId xmlns:a16="http://schemas.microsoft.com/office/drawing/2014/main" id="{B910A65E-6660-4E27-BD18-C765EDCB889C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2" name="صورة 41">
                <a:extLst>
                  <a:ext uri="{FF2B5EF4-FFF2-40B4-BE49-F238E27FC236}">
                    <a16:creationId xmlns:a16="http://schemas.microsoft.com/office/drawing/2014/main" id="{2E9F731E-A449-4464-88AD-87A0C4CA8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F0279D2F-811C-497C-B0A2-1329CA44BF12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7322C953-CE68-473E-BB96-E7B44C7C70CB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53E890FF-BFDF-44A8-8232-3CEBA526F79D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04FF7492-08AC-4753-B870-030AAADAD7D9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B491264C-5554-414D-A5CD-EDD48B1FBC3D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E72E4285-5CBB-4389-B875-2DC2F34F6569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1BB9EC3C-5D98-4041-BF29-CD5621A5A455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9ACD39FC-E8DB-4D72-BFC9-3240132451EE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D660A2A9-85EC-4CD8-9AB7-366D68BCD420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0C5CA28-3032-4587-8205-81492B899DDF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1529D342-D4FA-4D91-A5F8-C7B293EF0893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18C57C83-6169-4F02-8781-2C33DBA248EC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55" name="رابط كسهم مستقيم 54">
                <a:extLst>
                  <a:ext uri="{FF2B5EF4-FFF2-40B4-BE49-F238E27FC236}">
                    <a16:creationId xmlns:a16="http://schemas.microsoft.com/office/drawing/2014/main" id="{869B9DE2-6C58-4037-809C-637E281F82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421910"/>
                <a:ext cx="0" cy="115596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رابط كسهم مستقيم 55">
                <a:extLst>
                  <a:ext uri="{FF2B5EF4-FFF2-40B4-BE49-F238E27FC236}">
                    <a16:creationId xmlns:a16="http://schemas.microsoft.com/office/drawing/2014/main" id="{AB3B3D16-4962-4921-91F7-13AF70D81F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30570" y="3576641"/>
                <a:ext cx="465429" cy="76090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شكل بيضاوي 39">
              <a:extLst>
                <a:ext uri="{FF2B5EF4-FFF2-40B4-BE49-F238E27FC236}">
                  <a16:creationId xmlns:a16="http://schemas.microsoft.com/office/drawing/2014/main" id="{A70E222C-8C87-4A39-98FD-40ACBC159980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ED8AF63-C093-4F62-8B45-7010470E3FF6}"/>
              </a:ext>
            </a:extLst>
          </p:cNvPr>
          <p:cNvSpPr txBox="1"/>
          <p:nvPr/>
        </p:nvSpPr>
        <p:spPr>
          <a:xfrm>
            <a:off x="8855790" y="2637121"/>
            <a:ext cx="11731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المسرحية 1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C4E13200-2018-4290-B416-6A3EF4902E6C}"/>
              </a:ext>
            </a:extLst>
          </p:cNvPr>
          <p:cNvSpPr txBox="1"/>
          <p:nvPr/>
        </p:nvSpPr>
        <p:spPr>
          <a:xfrm>
            <a:off x="5948835" y="2711076"/>
            <a:ext cx="1282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المسرحية 2</a:t>
            </a:r>
          </a:p>
        </p:txBody>
      </p:sp>
      <p:sp>
        <p:nvSpPr>
          <p:cNvPr id="59" name="سهم: لليسار 58">
            <a:extLst>
              <a:ext uri="{FF2B5EF4-FFF2-40B4-BE49-F238E27FC236}">
                <a16:creationId xmlns:a16="http://schemas.microsoft.com/office/drawing/2014/main" id="{598F5392-62D8-4F61-A44C-1740D94CE0D9}"/>
              </a:ext>
            </a:extLst>
          </p:cNvPr>
          <p:cNvSpPr/>
          <p:nvPr/>
        </p:nvSpPr>
        <p:spPr>
          <a:xfrm>
            <a:off x="7012167" y="3595849"/>
            <a:ext cx="1326962" cy="296414"/>
          </a:xfrm>
          <a:custGeom>
            <a:avLst/>
            <a:gdLst>
              <a:gd name="connsiteX0" fmla="*/ 0 w 1326962"/>
              <a:gd name="connsiteY0" fmla="*/ 148207 h 296414"/>
              <a:gd name="connsiteX1" fmla="*/ 148207 w 1326962"/>
              <a:gd name="connsiteY1" fmla="*/ 0 h 296414"/>
              <a:gd name="connsiteX2" fmla="*/ 148207 w 1326962"/>
              <a:gd name="connsiteY2" fmla="*/ 74104 h 296414"/>
              <a:gd name="connsiteX3" fmla="*/ 1326962 w 1326962"/>
              <a:gd name="connsiteY3" fmla="*/ 74104 h 296414"/>
              <a:gd name="connsiteX4" fmla="*/ 1326962 w 1326962"/>
              <a:gd name="connsiteY4" fmla="*/ 222311 h 296414"/>
              <a:gd name="connsiteX5" fmla="*/ 148207 w 1326962"/>
              <a:gd name="connsiteY5" fmla="*/ 222311 h 296414"/>
              <a:gd name="connsiteX6" fmla="*/ 148207 w 1326962"/>
              <a:gd name="connsiteY6" fmla="*/ 296414 h 296414"/>
              <a:gd name="connsiteX7" fmla="*/ 0 w 1326962"/>
              <a:gd name="connsiteY7" fmla="*/ 148207 h 2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6962" h="296414" fill="none" extrusionOk="0">
                <a:moveTo>
                  <a:pt x="0" y="148207"/>
                </a:moveTo>
                <a:cubicBezTo>
                  <a:pt x="16369" y="112203"/>
                  <a:pt x="105689" y="39798"/>
                  <a:pt x="148207" y="0"/>
                </a:cubicBezTo>
                <a:cubicBezTo>
                  <a:pt x="149820" y="14936"/>
                  <a:pt x="146604" y="39656"/>
                  <a:pt x="148207" y="74104"/>
                </a:cubicBezTo>
                <a:cubicBezTo>
                  <a:pt x="364406" y="96990"/>
                  <a:pt x="1015136" y="173325"/>
                  <a:pt x="1326962" y="74104"/>
                </a:cubicBezTo>
                <a:cubicBezTo>
                  <a:pt x="1318749" y="109632"/>
                  <a:pt x="1328575" y="206275"/>
                  <a:pt x="1326962" y="222311"/>
                </a:cubicBezTo>
                <a:cubicBezTo>
                  <a:pt x="894687" y="217622"/>
                  <a:pt x="454595" y="160300"/>
                  <a:pt x="148207" y="222311"/>
                </a:cubicBezTo>
                <a:cubicBezTo>
                  <a:pt x="152251" y="243967"/>
                  <a:pt x="152820" y="273425"/>
                  <a:pt x="148207" y="296414"/>
                </a:cubicBezTo>
                <a:cubicBezTo>
                  <a:pt x="87092" y="209923"/>
                  <a:pt x="30994" y="175491"/>
                  <a:pt x="0" y="148207"/>
                </a:cubicBezTo>
                <a:close/>
              </a:path>
              <a:path w="1326962" h="296414" stroke="0" extrusionOk="0">
                <a:moveTo>
                  <a:pt x="0" y="148207"/>
                </a:moveTo>
                <a:cubicBezTo>
                  <a:pt x="34556" y="122074"/>
                  <a:pt x="91072" y="77498"/>
                  <a:pt x="148207" y="0"/>
                </a:cubicBezTo>
                <a:cubicBezTo>
                  <a:pt x="141583" y="21960"/>
                  <a:pt x="149638" y="57447"/>
                  <a:pt x="148207" y="74104"/>
                </a:cubicBezTo>
                <a:cubicBezTo>
                  <a:pt x="629543" y="-16531"/>
                  <a:pt x="1047240" y="68572"/>
                  <a:pt x="1326962" y="74104"/>
                </a:cubicBezTo>
                <a:cubicBezTo>
                  <a:pt x="1336471" y="107607"/>
                  <a:pt x="1337100" y="168519"/>
                  <a:pt x="1326962" y="222311"/>
                </a:cubicBezTo>
                <a:cubicBezTo>
                  <a:pt x="806318" y="259129"/>
                  <a:pt x="668202" y="191510"/>
                  <a:pt x="148207" y="222311"/>
                </a:cubicBezTo>
                <a:cubicBezTo>
                  <a:pt x="141900" y="255493"/>
                  <a:pt x="145783" y="276180"/>
                  <a:pt x="148207" y="296414"/>
                </a:cubicBezTo>
                <a:cubicBezTo>
                  <a:pt x="94156" y="243816"/>
                  <a:pt x="33510" y="205757"/>
                  <a:pt x="0" y="1482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2F710A6D-E4F4-4DC0-BE4D-7E0B78624EF9}"/>
              </a:ext>
            </a:extLst>
          </p:cNvPr>
          <p:cNvSpPr txBox="1"/>
          <p:nvPr/>
        </p:nvSpPr>
        <p:spPr>
          <a:xfrm>
            <a:off x="6959023" y="3312923"/>
            <a:ext cx="13269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+ ساعتان </a:t>
            </a: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37682BDC-FAB9-4EC6-A1B9-D90A7D07E5CB}"/>
              </a:ext>
            </a:extLst>
          </p:cNvPr>
          <p:cNvGrpSpPr/>
          <p:nvPr/>
        </p:nvGrpSpPr>
        <p:grpSpPr>
          <a:xfrm>
            <a:off x="4824215" y="2882596"/>
            <a:ext cx="2120180" cy="2019334"/>
            <a:chOff x="7212238" y="2029486"/>
            <a:chExt cx="3611122" cy="3611122"/>
          </a:xfrm>
        </p:grpSpPr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60D98B94-E8BF-4C74-A4CD-FA0415904EEB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64" name="شكل بيضاوي 63">
                <a:extLst>
                  <a:ext uri="{FF2B5EF4-FFF2-40B4-BE49-F238E27FC236}">
                    <a16:creationId xmlns:a16="http://schemas.microsoft.com/office/drawing/2014/main" id="{2EB53610-7B51-45CF-84B3-041A41E869F2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65" name="صورة 64">
                <a:extLst>
                  <a:ext uri="{FF2B5EF4-FFF2-40B4-BE49-F238E27FC236}">
                    <a16:creationId xmlns:a16="http://schemas.microsoft.com/office/drawing/2014/main" id="{1C59B9AD-AF45-4A58-9A04-B667733EA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EF419832-2E7B-4046-88E2-51B3A3296C38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F6F6BA49-11D3-4D0E-A177-C2E7929C4E09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7A8B691B-488D-4506-B64F-4E7D4730B85B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DD602A77-916C-4976-A800-2D293FED4EC3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259EC252-FCDB-4015-B146-919547F3F30A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73B9E951-7B09-4681-9672-15416239BD32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293953D1-73CF-407B-92E8-7F566B8BD17E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4120F9E5-B412-4D2A-905A-BF3A73C13577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8B6DA8D2-0F2D-407E-9002-5BDC96BD21AB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03BDEB8D-8C66-41C8-96B3-0AD3588AF0C1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531325DF-041D-4BD6-9C25-C73A4AF8414F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1F949F20-B5F2-447E-8E8E-0D44EBC4C9A9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78" name="رابط كسهم مستقيم 77">
                <a:extLst>
                  <a:ext uri="{FF2B5EF4-FFF2-40B4-BE49-F238E27FC236}">
                    <a16:creationId xmlns:a16="http://schemas.microsoft.com/office/drawing/2014/main" id="{D001BCBA-4392-41E9-8CEE-CBB42B53EE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421910"/>
                <a:ext cx="0" cy="115596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كسهم مستقيم 78">
                <a:extLst>
                  <a:ext uri="{FF2B5EF4-FFF2-40B4-BE49-F238E27FC236}">
                    <a16:creationId xmlns:a16="http://schemas.microsoft.com/office/drawing/2014/main" id="{F1415A46-6E5A-4E90-B0EE-A601FB7709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3294" y="3546621"/>
                <a:ext cx="1032707" cy="3002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شكل بيضاوي 62">
              <a:extLst>
                <a:ext uri="{FF2B5EF4-FFF2-40B4-BE49-F238E27FC236}">
                  <a16:creationId xmlns:a16="http://schemas.microsoft.com/office/drawing/2014/main" id="{6674EA65-1150-49D7-B7D5-83683EA967EA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DBF5A069-5FD4-45B0-8EA2-6D898EA3DC26}"/>
              </a:ext>
            </a:extLst>
          </p:cNvPr>
          <p:cNvSpPr txBox="1"/>
          <p:nvPr/>
        </p:nvSpPr>
        <p:spPr>
          <a:xfrm>
            <a:off x="2258440" y="2651021"/>
            <a:ext cx="12550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المسرحية 3</a:t>
            </a:r>
          </a:p>
        </p:txBody>
      </p:sp>
      <p:sp>
        <p:nvSpPr>
          <p:cNvPr id="81" name="سهم: لليسار 80">
            <a:extLst>
              <a:ext uri="{FF2B5EF4-FFF2-40B4-BE49-F238E27FC236}">
                <a16:creationId xmlns:a16="http://schemas.microsoft.com/office/drawing/2014/main" id="{DBD769C5-6F2A-4901-A05E-0285D7BE9EE1}"/>
              </a:ext>
            </a:extLst>
          </p:cNvPr>
          <p:cNvSpPr/>
          <p:nvPr/>
        </p:nvSpPr>
        <p:spPr>
          <a:xfrm>
            <a:off x="3384375" y="3614071"/>
            <a:ext cx="1326962" cy="296414"/>
          </a:xfrm>
          <a:custGeom>
            <a:avLst/>
            <a:gdLst>
              <a:gd name="connsiteX0" fmla="*/ 0 w 1326962"/>
              <a:gd name="connsiteY0" fmla="*/ 148207 h 296414"/>
              <a:gd name="connsiteX1" fmla="*/ 148207 w 1326962"/>
              <a:gd name="connsiteY1" fmla="*/ 0 h 296414"/>
              <a:gd name="connsiteX2" fmla="*/ 148207 w 1326962"/>
              <a:gd name="connsiteY2" fmla="*/ 74104 h 296414"/>
              <a:gd name="connsiteX3" fmla="*/ 1326962 w 1326962"/>
              <a:gd name="connsiteY3" fmla="*/ 74104 h 296414"/>
              <a:gd name="connsiteX4" fmla="*/ 1326962 w 1326962"/>
              <a:gd name="connsiteY4" fmla="*/ 222311 h 296414"/>
              <a:gd name="connsiteX5" fmla="*/ 148207 w 1326962"/>
              <a:gd name="connsiteY5" fmla="*/ 222311 h 296414"/>
              <a:gd name="connsiteX6" fmla="*/ 148207 w 1326962"/>
              <a:gd name="connsiteY6" fmla="*/ 296414 h 296414"/>
              <a:gd name="connsiteX7" fmla="*/ 0 w 1326962"/>
              <a:gd name="connsiteY7" fmla="*/ 148207 h 2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6962" h="296414" fill="none" extrusionOk="0">
                <a:moveTo>
                  <a:pt x="0" y="148207"/>
                </a:moveTo>
                <a:cubicBezTo>
                  <a:pt x="16369" y="112203"/>
                  <a:pt x="105689" y="39798"/>
                  <a:pt x="148207" y="0"/>
                </a:cubicBezTo>
                <a:cubicBezTo>
                  <a:pt x="149820" y="14936"/>
                  <a:pt x="146604" y="39656"/>
                  <a:pt x="148207" y="74104"/>
                </a:cubicBezTo>
                <a:cubicBezTo>
                  <a:pt x="364406" y="96990"/>
                  <a:pt x="1015136" y="173325"/>
                  <a:pt x="1326962" y="74104"/>
                </a:cubicBezTo>
                <a:cubicBezTo>
                  <a:pt x="1318749" y="109632"/>
                  <a:pt x="1328575" y="206275"/>
                  <a:pt x="1326962" y="222311"/>
                </a:cubicBezTo>
                <a:cubicBezTo>
                  <a:pt x="894687" y="217622"/>
                  <a:pt x="454595" y="160300"/>
                  <a:pt x="148207" y="222311"/>
                </a:cubicBezTo>
                <a:cubicBezTo>
                  <a:pt x="152251" y="243967"/>
                  <a:pt x="152820" y="273425"/>
                  <a:pt x="148207" y="296414"/>
                </a:cubicBezTo>
                <a:cubicBezTo>
                  <a:pt x="87092" y="209923"/>
                  <a:pt x="30994" y="175491"/>
                  <a:pt x="0" y="148207"/>
                </a:cubicBezTo>
                <a:close/>
              </a:path>
              <a:path w="1326962" h="296414" stroke="0" extrusionOk="0">
                <a:moveTo>
                  <a:pt x="0" y="148207"/>
                </a:moveTo>
                <a:cubicBezTo>
                  <a:pt x="34556" y="122074"/>
                  <a:pt x="91072" y="77498"/>
                  <a:pt x="148207" y="0"/>
                </a:cubicBezTo>
                <a:cubicBezTo>
                  <a:pt x="141583" y="21960"/>
                  <a:pt x="149638" y="57447"/>
                  <a:pt x="148207" y="74104"/>
                </a:cubicBezTo>
                <a:cubicBezTo>
                  <a:pt x="629543" y="-16531"/>
                  <a:pt x="1047240" y="68572"/>
                  <a:pt x="1326962" y="74104"/>
                </a:cubicBezTo>
                <a:cubicBezTo>
                  <a:pt x="1336471" y="107607"/>
                  <a:pt x="1337100" y="168519"/>
                  <a:pt x="1326962" y="222311"/>
                </a:cubicBezTo>
                <a:cubicBezTo>
                  <a:pt x="806318" y="259129"/>
                  <a:pt x="668202" y="191510"/>
                  <a:pt x="148207" y="222311"/>
                </a:cubicBezTo>
                <a:cubicBezTo>
                  <a:pt x="141900" y="255493"/>
                  <a:pt x="145783" y="276180"/>
                  <a:pt x="148207" y="296414"/>
                </a:cubicBezTo>
                <a:cubicBezTo>
                  <a:pt x="94156" y="243816"/>
                  <a:pt x="33510" y="205757"/>
                  <a:pt x="0" y="1482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E6AF5CC-F613-46A3-8932-42EE6D936480}"/>
              </a:ext>
            </a:extLst>
          </p:cNvPr>
          <p:cNvSpPr txBox="1"/>
          <p:nvPr/>
        </p:nvSpPr>
        <p:spPr>
          <a:xfrm>
            <a:off x="3119028" y="3323827"/>
            <a:ext cx="13269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ساعتان</a:t>
            </a:r>
          </a:p>
        </p:txBody>
      </p: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517FC25D-57A6-48B7-82B1-5DD0DDDB30C2}"/>
              </a:ext>
            </a:extLst>
          </p:cNvPr>
          <p:cNvGrpSpPr/>
          <p:nvPr/>
        </p:nvGrpSpPr>
        <p:grpSpPr>
          <a:xfrm>
            <a:off x="1196423" y="2900818"/>
            <a:ext cx="2120180" cy="2019334"/>
            <a:chOff x="7212238" y="2029486"/>
            <a:chExt cx="3611122" cy="3611122"/>
          </a:xfrm>
        </p:grpSpPr>
        <p:grpSp>
          <p:nvGrpSpPr>
            <p:cNvPr id="84" name="مجموعة 83">
              <a:extLst>
                <a:ext uri="{FF2B5EF4-FFF2-40B4-BE49-F238E27FC236}">
                  <a16:creationId xmlns:a16="http://schemas.microsoft.com/office/drawing/2014/main" id="{2F52156F-7D4E-48AE-AC17-22F3BA8D734C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55CA32F4-A4D6-469B-9040-DE915387A73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7" name="صورة 86">
                <a:extLst>
                  <a:ext uri="{FF2B5EF4-FFF2-40B4-BE49-F238E27FC236}">
                    <a16:creationId xmlns:a16="http://schemas.microsoft.com/office/drawing/2014/main" id="{CA634FCC-CAB6-4F20-A3FA-DB9B205EF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1288E857-829A-48F0-AF9E-B19E3EFC4139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931E3C7E-62A4-4218-A9EF-A5C5DD027E31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FE1FF26-8FAE-4A39-AEDE-CB55A8C658A2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2A49449-9ED2-4BEF-9DDB-95E789CD52F1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953412DD-1514-4AC4-ACED-41A717D92019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8D464885-51F3-4CB7-BDD9-5314F350C71D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4DB5FF6A-898C-4073-9390-489EFD9F71C5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D5DFD01E-84A8-4363-B521-21FC0B5B1B50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B3F08241-33FD-451D-9CDD-C2A3B007C1FB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ADF910D8-60EA-49C3-A1B3-98DE4B42DA9E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6DBBA55D-7C02-45A9-AB14-7738046A2097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E955D356-E63B-401A-ABBB-B39E58484B48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00" name="رابط كسهم مستقيم 99">
                <a:extLst>
                  <a:ext uri="{FF2B5EF4-FFF2-40B4-BE49-F238E27FC236}">
                    <a16:creationId xmlns:a16="http://schemas.microsoft.com/office/drawing/2014/main" id="{197BE33B-581F-4E9B-9D4E-6A894DA0A3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2421910"/>
                <a:ext cx="0" cy="115596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رابط كسهم مستقيم 100">
                <a:extLst>
                  <a:ext uri="{FF2B5EF4-FFF2-40B4-BE49-F238E27FC236}">
                    <a16:creationId xmlns:a16="http://schemas.microsoft.com/office/drawing/2014/main" id="{7A88C836-91C4-4A33-956D-6127BC556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43809" y="2757608"/>
                <a:ext cx="452192" cy="8190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شكل بيضاوي 84">
              <a:extLst>
                <a:ext uri="{FF2B5EF4-FFF2-40B4-BE49-F238E27FC236}">
                  <a16:creationId xmlns:a16="http://schemas.microsoft.com/office/drawing/2014/main" id="{42E6DDC1-08CD-4FA9-8DB3-2ACA47CC9212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839E8D30-658E-4768-870C-F16E96D04ABC}"/>
              </a:ext>
            </a:extLst>
          </p:cNvPr>
          <p:cNvSpPr txBox="1"/>
          <p:nvPr/>
        </p:nvSpPr>
        <p:spPr>
          <a:xfrm>
            <a:off x="756869" y="4994754"/>
            <a:ext cx="26275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تبدا الساعة / 11:00</a:t>
            </a:r>
          </a:p>
        </p:txBody>
      </p:sp>
    </p:spTree>
    <p:extLst>
      <p:ext uri="{BB962C8B-B14F-4D97-AF65-F5344CB8AC3E}">
        <p14:creationId xmlns:p14="http://schemas.microsoft.com/office/powerpoint/2010/main" val="7999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8" grpId="0" animBg="1"/>
      <p:bldP spid="19" grpId="0" animBg="1"/>
      <p:bldP spid="25" grpId="0" animBg="1"/>
      <p:bldP spid="32" grpId="0" animBg="1"/>
      <p:bldP spid="57" grpId="0"/>
      <p:bldP spid="58" grpId="0"/>
      <p:bldP spid="59" grpId="0" animBg="1"/>
      <p:bldP spid="60" grpId="0"/>
      <p:bldP spid="80" grpId="0"/>
      <p:bldP spid="81" grpId="0" animBg="1"/>
      <p:bldP spid="82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802470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2" y="629213"/>
            <a:ext cx="1373492" cy="109879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EB3307A-3A6A-481A-89C2-213D9F502C30}"/>
              </a:ext>
            </a:extLst>
          </p:cNvPr>
          <p:cNvSpPr txBox="1"/>
          <p:nvPr/>
        </p:nvSpPr>
        <p:spPr>
          <a:xfrm>
            <a:off x="2047876" y="778778"/>
            <a:ext cx="8932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يقوم مرشد سياحي بأربع جولات كل يوم ، تستغرق الجولة الواحدة ساعتين ، إذا كانت الجولة الأولى تبدأ في الساعة 9:30 ، فمتى تبدأ الجولة الأخيرة .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0A475DB-22F8-4D5C-B928-294A7FDF5D00}"/>
              </a:ext>
            </a:extLst>
          </p:cNvPr>
          <p:cNvSpPr txBox="1"/>
          <p:nvPr/>
        </p:nvSpPr>
        <p:spPr>
          <a:xfrm>
            <a:off x="6391275" y="1814651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DD9E7440-B4E0-443F-8240-A85FBBD30CAD}"/>
              </a:ext>
            </a:extLst>
          </p:cNvPr>
          <p:cNvGrpSpPr/>
          <p:nvPr/>
        </p:nvGrpSpPr>
        <p:grpSpPr>
          <a:xfrm>
            <a:off x="9763125" y="1763929"/>
            <a:ext cx="1504950" cy="621227"/>
            <a:chOff x="6923610" y="2584261"/>
            <a:chExt cx="3029171" cy="851519"/>
          </a:xfrm>
        </p:grpSpPr>
        <p:grpSp>
          <p:nvGrpSpPr>
            <p:cNvPr id="66" name="مجموعة 65">
              <a:extLst>
                <a:ext uri="{FF2B5EF4-FFF2-40B4-BE49-F238E27FC236}">
                  <a16:creationId xmlns:a16="http://schemas.microsoft.com/office/drawing/2014/main" id="{20C075BF-B0AB-4C76-BA5B-CC96E6CA72E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68" name="مستطيل: زوايا مستديرة 67">
                <a:extLst>
                  <a:ext uri="{FF2B5EF4-FFF2-40B4-BE49-F238E27FC236}">
                    <a16:creationId xmlns:a16="http://schemas.microsoft.com/office/drawing/2014/main" id="{251168AF-9D31-4F7A-A9C1-1383C4E2C783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9" name="مستطيل: زوايا مستديرة 68">
                <a:extLst>
                  <a:ext uri="{FF2B5EF4-FFF2-40B4-BE49-F238E27FC236}">
                    <a16:creationId xmlns:a16="http://schemas.microsoft.com/office/drawing/2014/main" id="{D3B27787-B9B9-4936-920A-A2AF39DD4BB1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B9D0808E-4995-4095-8347-839722E393EC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27FA1A5F-5EDE-45CF-93C1-A977EE34CCD6}"/>
              </a:ext>
            </a:extLst>
          </p:cNvPr>
          <p:cNvCxnSpPr/>
          <p:nvPr/>
        </p:nvCxnSpPr>
        <p:spPr>
          <a:xfrm flipH="1">
            <a:off x="7461456" y="1080407"/>
            <a:ext cx="2238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41B2B08B-82EF-40DE-BF3E-5AF6F7A608BA}"/>
              </a:ext>
            </a:extLst>
          </p:cNvPr>
          <p:cNvCxnSpPr/>
          <p:nvPr/>
        </p:nvCxnSpPr>
        <p:spPr>
          <a:xfrm flipH="1">
            <a:off x="2397095" y="1089932"/>
            <a:ext cx="2238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D547BDD4-54CA-4037-A26C-208A89E5D848}"/>
              </a:ext>
            </a:extLst>
          </p:cNvPr>
          <p:cNvCxnSpPr>
            <a:cxnSpLocks/>
          </p:cNvCxnSpPr>
          <p:nvPr/>
        </p:nvCxnSpPr>
        <p:spPr>
          <a:xfrm flipH="1">
            <a:off x="9699831" y="1489468"/>
            <a:ext cx="1404886" cy="74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A2046459-46E0-4904-BE5B-82E33EF8A931}"/>
              </a:ext>
            </a:extLst>
          </p:cNvPr>
          <p:cNvSpPr/>
          <p:nvPr/>
        </p:nvSpPr>
        <p:spPr>
          <a:xfrm>
            <a:off x="7461456" y="1196386"/>
            <a:ext cx="2132690" cy="349343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27E5CBCB-630D-442C-BFBE-91BB2FEC37FC}"/>
              </a:ext>
            </a:extLst>
          </p:cNvPr>
          <p:cNvSpPr txBox="1"/>
          <p:nvPr/>
        </p:nvSpPr>
        <p:spPr>
          <a:xfrm>
            <a:off x="1076891" y="1814650"/>
            <a:ext cx="4365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أحدد قاعدة النمط </a:t>
            </a:r>
          </a:p>
        </p:txBody>
      </p: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7C73C2C7-22E2-403B-AF9C-874743421080}"/>
              </a:ext>
            </a:extLst>
          </p:cNvPr>
          <p:cNvGrpSpPr/>
          <p:nvPr/>
        </p:nvGrpSpPr>
        <p:grpSpPr>
          <a:xfrm>
            <a:off x="4742202" y="1728007"/>
            <a:ext cx="1504950" cy="621227"/>
            <a:chOff x="6923610" y="2584261"/>
            <a:chExt cx="3029171" cy="851519"/>
          </a:xfrm>
        </p:grpSpPr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501B8AC6-5DA4-48FB-971D-FFA5B4D99EED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78" name="مستطيل: زوايا مستديرة 77">
                <a:extLst>
                  <a:ext uri="{FF2B5EF4-FFF2-40B4-BE49-F238E27FC236}">
                    <a16:creationId xmlns:a16="http://schemas.microsoft.com/office/drawing/2014/main" id="{5AB0E888-1760-473A-AC1D-BD519AF7486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مستطيل: زوايا مستديرة 78">
                <a:extLst>
                  <a:ext uri="{FF2B5EF4-FFF2-40B4-BE49-F238E27FC236}">
                    <a16:creationId xmlns:a16="http://schemas.microsoft.com/office/drawing/2014/main" id="{CA06D0E9-2F14-405D-B630-E954180A13EB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77" name="مستطيل 76">
              <a:extLst>
                <a:ext uri="{FF2B5EF4-FFF2-40B4-BE49-F238E27FC236}">
                  <a16:creationId xmlns:a16="http://schemas.microsoft.com/office/drawing/2014/main" id="{78B79475-CF16-44D4-87D1-76423BD88F57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C0200648-1329-45AA-8849-8702BA66C3D7}"/>
              </a:ext>
            </a:extLst>
          </p:cNvPr>
          <p:cNvSpPr txBox="1"/>
          <p:nvPr/>
        </p:nvSpPr>
        <p:spPr>
          <a:xfrm>
            <a:off x="1104898" y="2702404"/>
            <a:ext cx="991868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3C750FEE-13C1-4862-BA6C-A6573BC54145}"/>
              </a:ext>
            </a:extLst>
          </p:cNvPr>
          <p:cNvGrpSpPr/>
          <p:nvPr/>
        </p:nvGrpSpPr>
        <p:grpSpPr>
          <a:xfrm>
            <a:off x="10202790" y="2466853"/>
            <a:ext cx="1504950" cy="621227"/>
            <a:chOff x="6923610" y="2584261"/>
            <a:chExt cx="3029171" cy="851519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164BD806-D86D-4085-8ABD-7AE03EE9083A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84" name="مستطيل: زوايا مستديرة 83">
                <a:extLst>
                  <a:ext uri="{FF2B5EF4-FFF2-40B4-BE49-F238E27FC236}">
                    <a16:creationId xmlns:a16="http://schemas.microsoft.com/office/drawing/2014/main" id="{A901D789-3CA1-426E-90D3-4FE148A77A8A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مستطيل: زوايا مستديرة 84">
                <a:extLst>
                  <a:ext uri="{FF2B5EF4-FFF2-40B4-BE49-F238E27FC236}">
                    <a16:creationId xmlns:a16="http://schemas.microsoft.com/office/drawing/2014/main" id="{26D3F46B-B4F6-4096-A3A9-9DD6513F20EF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83" name="مستطيل 82">
              <a:extLst>
                <a:ext uri="{FF2B5EF4-FFF2-40B4-BE49-F238E27FC236}">
                  <a16:creationId xmlns:a16="http://schemas.microsoft.com/office/drawing/2014/main" id="{DC20ACA8-CFB2-4C37-9029-F95FD7387B4E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3E5D4145-F53A-4AA5-8F2C-BFA7AD8EC4C8}"/>
              </a:ext>
            </a:extLst>
          </p:cNvPr>
          <p:cNvSpPr txBox="1"/>
          <p:nvPr/>
        </p:nvSpPr>
        <p:spPr>
          <a:xfrm>
            <a:off x="5765112" y="5407033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79790858-10EA-446A-9CB2-D0D5B5BCB64C}"/>
              </a:ext>
            </a:extLst>
          </p:cNvPr>
          <p:cNvGrpSpPr/>
          <p:nvPr/>
        </p:nvGrpSpPr>
        <p:grpSpPr>
          <a:xfrm>
            <a:off x="9521949" y="5507639"/>
            <a:ext cx="1504950" cy="621227"/>
            <a:chOff x="6923610" y="2584261"/>
            <a:chExt cx="3029171" cy="851519"/>
          </a:xfrm>
        </p:grpSpPr>
        <p:grpSp>
          <p:nvGrpSpPr>
            <p:cNvPr id="95" name="مجموعة 94">
              <a:extLst>
                <a:ext uri="{FF2B5EF4-FFF2-40B4-BE49-F238E27FC236}">
                  <a16:creationId xmlns:a16="http://schemas.microsoft.com/office/drawing/2014/main" id="{A736D034-5CDC-4FCF-8F20-1C28DDEA6ED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97" name="مستطيل: زوايا مستديرة 96">
                <a:extLst>
                  <a:ext uri="{FF2B5EF4-FFF2-40B4-BE49-F238E27FC236}">
                    <a16:creationId xmlns:a16="http://schemas.microsoft.com/office/drawing/2014/main" id="{DCD1B8C8-4C73-43B8-BC6A-758FF0ACC102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8" name="مستطيل: زوايا مستديرة 97">
                <a:extLst>
                  <a:ext uri="{FF2B5EF4-FFF2-40B4-BE49-F238E27FC236}">
                    <a16:creationId xmlns:a16="http://schemas.microsoft.com/office/drawing/2014/main" id="{61833B28-AB5C-4370-BA61-7542B26EA330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96" name="مستطيل 95">
              <a:extLst>
                <a:ext uri="{FF2B5EF4-FFF2-40B4-BE49-F238E27FC236}">
                  <a16:creationId xmlns:a16="http://schemas.microsoft.com/office/drawing/2014/main" id="{404855DE-3557-4E74-BFC2-95B0C1EC1501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4E5E3533-E40C-4BDA-A8D2-04043EEC2394}"/>
              </a:ext>
            </a:extLst>
          </p:cNvPr>
          <p:cNvGrpSpPr/>
          <p:nvPr/>
        </p:nvGrpSpPr>
        <p:grpSpPr>
          <a:xfrm>
            <a:off x="9562430" y="3128287"/>
            <a:ext cx="2120180" cy="2019334"/>
            <a:chOff x="7212238" y="2029486"/>
            <a:chExt cx="3611122" cy="3611122"/>
          </a:xfrm>
        </p:grpSpPr>
        <p:grpSp>
          <p:nvGrpSpPr>
            <p:cNvPr id="100" name="مجموعة 99">
              <a:extLst>
                <a:ext uri="{FF2B5EF4-FFF2-40B4-BE49-F238E27FC236}">
                  <a16:creationId xmlns:a16="http://schemas.microsoft.com/office/drawing/2014/main" id="{05441B0F-3765-4A7E-8F97-709DDFC672FC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02" name="شكل بيضاوي 101">
                <a:extLst>
                  <a:ext uri="{FF2B5EF4-FFF2-40B4-BE49-F238E27FC236}">
                    <a16:creationId xmlns:a16="http://schemas.microsoft.com/office/drawing/2014/main" id="{4C3B8D13-F244-4E22-87B4-E9D106CAD4E2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3" name="صورة 102">
                <a:extLst>
                  <a:ext uri="{FF2B5EF4-FFF2-40B4-BE49-F238E27FC236}">
                    <a16:creationId xmlns:a16="http://schemas.microsoft.com/office/drawing/2014/main" id="{E8803C70-61BF-434B-9C42-E17AAAFD2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740B4DC7-0980-4967-A2B7-A4BFBCC3A783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05" name="مربع نص 104">
                <a:extLst>
                  <a:ext uri="{FF2B5EF4-FFF2-40B4-BE49-F238E27FC236}">
                    <a16:creationId xmlns:a16="http://schemas.microsoft.com/office/drawing/2014/main" id="{89D6CB3C-C0F7-4837-A7EA-148CE5BA0575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6" name="مربع نص 105">
                <a:extLst>
                  <a:ext uri="{FF2B5EF4-FFF2-40B4-BE49-F238E27FC236}">
                    <a16:creationId xmlns:a16="http://schemas.microsoft.com/office/drawing/2014/main" id="{24671AFD-6416-4411-848D-108FA611A7AD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72B61DC5-76DD-4E9E-B3F7-A7D5711584F8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CC8420A8-802A-4F85-9487-CC3556C4B49C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09" name="مربع نص 108">
                <a:extLst>
                  <a:ext uri="{FF2B5EF4-FFF2-40B4-BE49-F238E27FC236}">
                    <a16:creationId xmlns:a16="http://schemas.microsoft.com/office/drawing/2014/main" id="{FBFE6AD6-9BC7-4F84-9302-1C03858FB288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451A325F-7A17-461B-8F0D-B834314BC911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5BDC9611-DEB3-4607-9FC3-F8B58BF2CBDB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CA6433A9-EAF5-4BE5-9D84-972872F4CD18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3AD27464-6363-4F4B-AA4D-910037AF2155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5E479F6E-EA7D-4A3A-B3FB-05D20B32E08E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89878D07-08BC-4AC9-A52D-9F5639B02CB5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16" name="رابط كسهم مستقيم 115">
                <a:extLst>
                  <a:ext uri="{FF2B5EF4-FFF2-40B4-BE49-F238E27FC236}">
                    <a16:creationId xmlns:a16="http://schemas.microsoft.com/office/drawing/2014/main" id="{B34D1E95-E09F-437D-B59E-19BEC0BA1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8837" y="3446723"/>
                <a:ext cx="2" cy="1308734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رابط كسهم مستقيم 116">
                <a:extLst>
                  <a:ext uri="{FF2B5EF4-FFF2-40B4-BE49-F238E27FC236}">
                    <a16:creationId xmlns:a16="http://schemas.microsoft.com/office/drawing/2014/main" id="{88E26BF0-495F-4123-BFBE-3B630E61D4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49166" y="3547229"/>
                <a:ext cx="1046835" cy="294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شكل بيضاوي 100">
              <a:extLst>
                <a:ext uri="{FF2B5EF4-FFF2-40B4-BE49-F238E27FC236}">
                  <a16:creationId xmlns:a16="http://schemas.microsoft.com/office/drawing/2014/main" id="{CB8412B7-98A4-451A-802D-F2A3EAB1D507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E7366F8-DDC7-4DBA-8ACE-5A47C65D9C9F}"/>
              </a:ext>
            </a:extLst>
          </p:cNvPr>
          <p:cNvSpPr txBox="1"/>
          <p:nvPr/>
        </p:nvSpPr>
        <p:spPr>
          <a:xfrm>
            <a:off x="9341175" y="2856888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الجولة 1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55CE4CAD-4BCA-4877-B4B4-9F4CC544E1AF}"/>
              </a:ext>
            </a:extLst>
          </p:cNvPr>
          <p:cNvSpPr txBox="1"/>
          <p:nvPr/>
        </p:nvSpPr>
        <p:spPr>
          <a:xfrm>
            <a:off x="7271898" y="2711306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الجولة 2</a:t>
            </a:r>
          </a:p>
        </p:txBody>
      </p:sp>
      <p:sp>
        <p:nvSpPr>
          <p:cNvPr id="7" name="سهم: لليسار 6">
            <a:extLst>
              <a:ext uri="{FF2B5EF4-FFF2-40B4-BE49-F238E27FC236}">
                <a16:creationId xmlns:a16="http://schemas.microsoft.com/office/drawing/2014/main" id="{113AFFA2-3A3C-4275-B8CB-D9DCC1D26F68}"/>
              </a:ext>
            </a:extLst>
          </p:cNvPr>
          <p:cNvSpPr/>
          <p:nvPr/>
        </p:nvSpPr>
        <p:spPr>
          <a:xfrm>
            <a:off x="8879977" y="3881889"/>
            <a:ext cx="570793" cy="270213"/>
          </a:xfrm>
          <a:custGeom>
            <a:avLst/>
            <a:gdLst>
              <a:gd name="connsiteX0" fmla="*/ 0 w 570793"/>
              <a:gd name="connsiteY0" fmla="*/ 135107 h 270213"/>
              <a:gd name="connsiteX1" fmla="*/ 135107 w 570793"/>
              <a:gd name="connsiteY1" fmla="*/ 0 h 270213"/>
              <a:gd name="connsiteX2" fmla="*/ 135107 w 570793"/>
              <a:gd name="connsiteY2" fmla="*/ 67553 h 270213"/>
              <a:gd name="connsiteX3" fmla="*/ 570793 w 570793"/>
              <a:gd name="connsiteY3" fmla="*/ 67553 h 270213"/>
              <a:gd name="connsiteX4" fmla="*/ 570793 w 570793"/>
              <a:gd name="connsiteY4" fmla="*/ 202660 h 270213"/>
              <a:gd name="connsiteX5" fmla="*/ 135107 w 570793"/>
              <a:gd name="connsiteY5" fmla="*/ 202660 h 270213"/>
              <a:gd name="connsiteX6" fmla="*/ 135107 w 570793"/>
              <a:gd name="connsiteY6" fmla="*/ 270213 h 270213"/>
              <a:gd name="connsiteX7" fmla="*/ 0 w 570793"/>
              <a:gd name="connsiteY7" fmla="*/ 135107 h 2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93" h="270213" fill="none" extrusionOk="0">
                <a:moveTo>
                  <a:pt x="0" y="135107"/>
                </a:moveTo>
                <a:cubicBezTo>
                  <a:pt x="35951" y="85478"/>
                  <a:pt x="92494" y="36979"/>
                  <a:pt x="135107" y="0"/>
                </a:cubicBezTo>
                <a:cubicBezTo>
                  <a:pt x="139897" y="31603"/>
                  <a:pt x="132741" y="36679"/>
                  <a:pt x="135107" y="67553"/>
                </a:cubicBezTo>
                <a:cubicBezTo>
                  <a:pt x="244554" y="63121"/>
                  <a:pt x="496797" y="46034"/>
                  <a:pt x="570793" y="67553"/>
                </a:cubicBezTo>
                <a:cubicBezTo>
                  <a:pt x="568474" y="114661"/>
                  <a:pt x="562573" y="143854"/>
                  <a:pt x="570793" y="202660"/>
                </a:cubicBezTo>
                <a:cubicBezTo>
                  <a:pt x="499880" y="229198"/>
                  <a:pt x="288200" y="172174"/>
                  <a:pt x="135107" y="202660"/>
                </a:cubicBezTo>
                <a:cubicBezTo>
                  <a:pt x="135932" y="221048"/>
                  <a:pt x="132891" y="238542"/>
                  <a:pt x="135107" y="270213"/>
                </a:cubicBezTo>
                <a:cubicBezTo>
                  <a:pt x="109627" y="257220"/>
                  <a:pt x="45922" y="170346"/>
                  <a:pt x="0" y="135107"/>
                </a:cubicBezTo>
                <a:close/>
              </a:path>
              <a:path w="570793" h="270213" stroke="0" extrusionOk="0">
                <a:moveTo>
                  <a:pt x="0" y="135107"/>
                </a:moveTo>
                <a:cubicBezTo>
                  <a:pt x="21193" y="95740"/>
                  <a:pt x="110664" y="28495"/>
                  <a:pt x="135107" y="0"/>
                </a:cubicBezTo>
                <a:cubicBezTo>
                  <a:pt x="138852" y="21590"/>
                  <a:pt x="134063" y="39865"/>
                  <a:pt x="135107" y="67553"/>
                </a:cubicBezTo>
                <a:cubicBezTo>
                  <a:pt x="249608" y="85163"/>
                  <a:pt x="499079" y="80122"/>
                  <a:pt x="570793" y="67553"/>
                </a:cubicBezTo>
                <a:cubicBezTo>
                  <a:pt x="578755" y="105885"/>
                  <a:pt x="581356" y="146044"/>
                  <a:pt x="570793" y="202660"/>
                </a:cubicBezTo>
                <a:cubicBezTo>
                  <a:pt x="498322" y="184306"/>
                  <a:pt x="182078" y="195748"/>
                  <a:pt x="135107" y="202660"/>
                </a:cubicBezTo>
                <a:cubicBezTo>
                  <a:pt x="134775" y="217144"/>
                  <a:pt x="132224" y="261886"/>
                  <a:pt x="135107" y="270213"/>
                </a:cubicBezTo>
                <a:cubicBezTo>
                  <a:pt x="99261" y="220645"/>
                  <a:pt x="57582" y="202272"/>
                  <a:pt x="0" y="1351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AF5D18A6-0EE7-46D6-A7AF-686B06F5CCAC}"/>
              </a:ext>
            </a:extLst>
          </p:cNvPr>
          <p:cNvSpPr txBox="1"/>
          <p:nvPr/>
        </p:nvSpPr>
        <p:spPr>
          <a:xfrm>
            <a:off x="8722792" y="3547428"/>
            <a:ext cx="8210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ساعتان</a:t>
            </a:r>
          </a:p>
        </p:txBody>
      </p: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F5C89A27-D22E-4902-B6C3-069CC617EDE2}"/>
              </a:ext>
            </a:extLst>
          </p:cNvPr>
          <p:cNvGrpSpPr/>
          <p:nvPr/>
        </p:nvGrpSpPr>
        <p:grpSpPr>
          <a:xfrm>
            <a:off x="6694068" y="3049709"/>
            <a:ext cx="2120180" cy="2019334"/>
            <a:chOff x="7212238" y="2029486"/>
            <a:chExt cx="3611122" cy="3611122"/>
          </a:xfrm>
        </p:grpSpPr>
        <p:grpSp>
          <p:nvGrpSpPr>
            <p:cNvPr id="121" name="مجموعة 120">
              <a:extLst>
                <a:ext uri="{FF2B5EF4-FFF2-40B4-BE49-F238E27FC236}">
                  <a16:creationId xmlns:a16="http://schemas.microsoft.com/office/drawing/2014/main" id="{4A99C1B8-33CC-4199-9FC4-FFB70EE417D3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23" name="شكل بيضاوي 122">
                <a:extLst>
                  <a:ext uri="{FF2B5EF4-FFF2-40B4-BE49-F238E27FC236}">
                    <a16:creationId xmlns:a16="http://schemas.microsoft.com/office/drawing/2014/main" id="{A2C01722-1B48-408B-B3DD-76523F9EAF7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24" name="صورة 123">
                <a:extLst>
                  <a:ext uri="{FF2B5EF4-FFF2-40B4-BE49-F238E27FC236}">
                    <a16:creationId xmlns:a16="http://schemas.microsoft.com/office/drawing/2014/main" id="{A5DAC97E-3489-4B60-89AD-666146518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25" name="مربع نص 124">
                <a:extLst>
                  <a:ext uri="{FF2B5EF4-FFF2-40B4-BE49-F238E27FC236}">
                    <a16:creationId xmlns:a16="http://schemas.microsoft.com/office/drawing/2014/main" id="{D2E33AC4-B22A-470B-B014-E23ACA49ACD9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7E6D09E4-40B3-43F5-A580-10A4819D86FA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9466211F-4D26-4193-AECE-EDAB17F735E3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A49B0B55-7DB4-4AB6-9D6B-2EF507AF0093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820EE0FA-B81E-43EB-9E4F-74916375D58A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D9B7312B-B041-4201-A6C6-ECDB143F01EF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87AD429B-DA52-4CD6-AE0A-77C157629C2F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E2927BC2-D2D7-404C-8754-FF085D5CAB80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33" name="مربع نص 132">
                <a:extLst>
                  <a:ext uri="{FF2B5EF4-FFF2-40B4-BE49-F238E27FC236}">
                    <a16:creationId xmlns:a16="http://schemas.microsoft.com/office/drawing/2014/main" id="{87A8B41E-4432-41D9-B2D4-634AD30BA7F7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3537FA8F-2093-4B29-8EE7-1706F3F647D1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C817C944-2A24-432D-8DDF-12D007E53B77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D8D8A16E-8A9D-4BD2-AF85-81BE8FC0CB52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37" name="رابط كسهم مستقيم 136">
                <a:extLst>
                  <a:ext uri="{FF2B5EF4-FFF2-40B4-BE49-F238E27FC236}">
                    <a16:creationId xmlns:a16="http://schemas.microsoft.com/office/drawing/2014/main" id="{8EF69BA6-4B1B-4FA4-BCFC-CE5CE68349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5999" y="3487914"/>
                <a:ext cx="18560" cy="1171164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كسهم مستقيم 137">
                <a:extLst>
                  <a:ext uri="{FF2B5EF4-FFF2-40B4-BE49-F238E27FC236}">
                    <a16:creationId xmlns:a16="http://schemas.microsoft.com/office/drawing/2014/main" id="{239A175E-D971-4173-8097-BA910C5C50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3241" y="2644915"/>
                <a:ext cx="402759" cy="93172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شكل بيضاوي 121">
              <a:extLst>
                <a:ext uri="{FF2B5EF4-FFF2-40B4-BE49-F238E27FC236}">
                  <a16:creationId xmlns:a16="http://schemas.microsoft.com/office/drawing/2014/main" id="{E69EA300-4B48-465B-A2F6-CB5004E3FDC6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4C443BA0-9C70-480A-A376-27085FFF801C}"/>
              </a:ext>
            </a:extLst>
          </p:cNvPr>
          <p:cNvSpPr txBox="1"/>
          <p:nvPr/>
        </p:nvSpPr>
        <p:spPr>
          <a:xfrm>
            <a:off x="4549148" y="2673633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الجولة 3</a:t>
            </a:r>
          </a:p>
        </p:txBody>
      </p:sp>
      <p:sp>
        <p:nvSpPr>
          <p:cNvPr id="140" name="سهم: لليسار 139">
            <a:extLst>
              <a:ext uri="{FF2B5EF4-FFF2-40B4-BE49-F238E27FC236}">
                <a16:creationId xmlns:a16="http://schemas.microsoft.com/office/drawing/2014/main" id="{ED17BC90-A03A-47B7-85B5-CB888318FD66}"/>
              </a:ext>
            </a:extLst>
          </p:cNvPr>
          <p:cNvSpPr/>
          <p:nvPr/>
        </p:nvSpPr>
        <p:spPr>
          <a:xfrm>
            <a:off x="5914563" y="3783133"/>
            <a:ext cx="668212" cy="284862"/>
          </a:xfrm>
          <a:custGeom>
            <a:avLst/>
            <a:gdLst>
              <a:gd name="connsiteX0" fmla="*/ 0 w 668212"/>
              <a:gd name="connsiteY0" fmla="*/ 142431 h 284862"/>
              <a:gd name="connsiteX1" fmla="*/ 142431 w 668212"/>
              <a:gd name="connsiteY1" fmla="*/ 0 h 284862"/>
              <a:gd name="connsiteX2" fmla="*/ 142431 w 668212"/>
              <a:gd name="connsiteY2" fmla="*/ 71216 h 284862"/>
              <a:gd name="connsiteX3" fmla="*/ 668212 w 668212"/>
              <a:gd name="connsiteY3" fmla="*/ 71216 h 284862"/>
              <a:gd name="connsiteX4" fmla="*/ 668212 w 668212"/>
              <a:gd name="connsiteY4" fmla="*/ 213647 h 284862"/>
              <a:gd name="connsiteX5" fmla="*/ 142431 w 668212"/>
              <a:gd name="connsiteY5" fmla="*/ 213647 h 284862"/>
              <a:gd name="connsiteX6" fmla="*/ 142431 w 668212"/>
              <a:gd name="connsiteY6" fmla="*/ 284862 h 284862"/>
              <a:gd name="connsiteX7" fmla="*/ 0 w 668212"/>
              <a:gd name="connsiteY7" fmla="*/ 142431 h 2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212" h="284862" fill="none" extrusionOk="0">
                <a:moveTo>
                  <a:pt x="0" y="142431"/>
                </a:moveTo>
                <a:cubicBezTo>
                  <a:pt x="41968" y="97669"/>
                  <a:pt x="101683" y="39805"/>
                  <a:pt x="142431" y="0"/>
                </a:cubicBezTo>
                <a:cubicBezTo>
                  <a:pt x="137513" y="26572"/>
                  <a:pt x="141624" y="51148"/>
                  <a:pt x="142431" y="71216"/>
                </a:cubicBezTo>
                <a:cubicBezTo>
                  <a:pt x="280677" y="89975"/>
                  <a:pt x="500176" y="73187"/>
                  <a:pt x="668212" y="71216"/>
                </a:cubicBezTo>
                <a:cubicBezTo>
                  <a:pt x="664621" y="113090"/>
                  <a:pt x="662666" y="148162"/>
                  <a:pt x="668212" y="213647"/>
                </a:cubicBezTo>
                <a:cubicBezTo>
                  <a:pt x="422252" y="173129"/>
                  <a:pt x="326470" y="195047"/>
                  <a:pt x="142431" y="213647"/>
                </a:cubicBezTo>
                <a:cubicBezTo>
                  <a:pt x="142501" y="240088"/>
                  <a:pt x="141049" y="256327"/>
                  <a:pt x="142431" y="284862"/>
                </a:cubicBezTo>
                <a:cubicBezTo>
                  <a:pt x="85333" y="213063"/>
                  <a:pt x="73578" y="195878"/>
                  <a:pt x="0" y="142431"/>
                </a:cubicBezTo>
                <a:close/>
              </a:path>
              <a:path w="668212" h="284862" stroke="0" extrusionOk="0">
                <a:moveTo>
                  <a:pt x="0" y="142431"/>
                </a:moveTo>
                <a:cubicBezTo>
                  <a:pt x="25593" y="139217"/>
                  <a:pt x="92281" y="75748"/>
                  <a:pt x="142431" y="0"/>
                </a:cubicBezTo>
                <a:cubicBezTo>
                  <a:pt x="147507" y="15014"/>
                  <a:pt x="146568" y="62161"/>
                  <a:pt x="142431" y="71216"/>
                </a:cubicBezTo>
                <a:cubicBezTo>
                  <a:pt x="277667" y="42656"/>
                  <a:pt x="486557" y="45997"/>
                  <a:pt x="668212" y="71216"/>
                </a:cubicBezTo>
                <a:cubicBezTo>
                  <a:pt x="677005" y="87908"/>
                  <a:pt x="679624" y="192402"/>
                  <a:pt x="668212" y="213647"/>
                </a:cubicBezTo>
                <a:cubicBezTo>
                  <a:pt x="585682" y="174639"/>
                  <a:pt x="271063" y="166870"/>
                  <a:pt x="142431" y="213647"/>
                </a:cubicBezTo>
                <a:cubicBezTo>
                  <a:pt x="136028" y="240403"/>
                  <a:pt x="137435" y="269756"/>
                  <a:pt x="142431" y="284862"/>
                </a:cubicBezTo>
                <a:cubicBezTo>
                  <a:pt x="123946" y="254721"/>
                  <a:pt x="27244" y="151367"/>
                  <a:pt x="0" y="1424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C8B3308B-5360-41A6-9FB3-9FF56331B08F}"/>
              </a:ext>
            </a:extLst>
          </p:cNvPr>
          <p:cNvSpPr txBox="1"/>
          <p:nvPr/>
        </p:nvSpPr>
        <p:spPr>
          <a:xfrm>
            <a:off x="5849455" y="3503487"/>
            <a:ext cx="7950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ساعتان</a:t>
            </a:r>
          </a:p>
        </p:txBody>
      </p:sp>
      <p:grpSp>
        <p:nvGrpSpPr>
          <p:cNvPr id="142" name="مجموعة 141">
            <a:extLst>
              <a:ext uri="{FF2B5EF4-FFF2-40B4-BE49-F238E27FC236}">
                <a16:creationId xmlns:a16="http://schemas.microsoft.com/office/drawing/2014/main" id="{2D743971-263A-4616-9542-92482F360683}"/>
              </a:ext>
            </a:extLst>
          </p:cNvPr>
          <p:cNvGrpSpPr/>
          <p:nvPr/>
        </p:nvGrpSpPr>
        <p:grpSpPr>
          <a:xfrm>
            <a:off x="3736525" y="2981774"/>
            <a:ext cx="2120180" cy="2019334"/>
            <a:chOff x="7212238" y="2029486"/>
            <a:chExt cx="3611122" cy="3611122"/>
          </a:xfrm>
        </p:grpSpPr>
        <p:grpSp>
          <p:nvGrpSpPr>
            <p:cNvPr id="143" name="مجموعة 142">
              <a:extLst>
                <a:ext uri="{FF2B5EF4-FFF2-40B4-BE49-F238E27FC236}">
                  <a16:creationId xmlns:a16="http://schemas.microsoft.com/office/drawing/2014/main" id="{4B8B1034-1F44-4ACF-8AA6-394698D8B4DA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45" name="شكل بيضاوي 144">
                <a:extLst>
                  <a:ext uri="{FF2B5EF4-FFF2-40B4-BE49-F238E27FC236}">
                    <a16:creationId xmlns:a16="http://schemas.microsoft.com/office/drawing/2014/main" id="{1414D299-60B8-489E-BF75-C8DD8F3EB872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46" name="صورة 145">
                <a:extLst>
                  <a:ext uri="{FF2B5EF4-FFF2-40B4-BE49-F238E27FC236}">
                    <a16:creationId xmlns:a16="http://schemas.microsoft.com/office/drawing/2014/main" id="{422B2563-623B-4F77-8099-4F7F4CD56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C720D11A-52EB-4E96-A207-371DA0CD9DBF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48" name="مربع نص 147">
                <a:extLst>
                  <a:ext uri="{FF2B5EF4-FFF2-40B4-BE49-F238E27FC236}">
                    <a16:creationId xmlns:a16="http://schemas.microsoft.com/office/drawing/2014/main" id="{F7498E99-CAEB-48A3-BC92-095A1F46020F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F894124D-4B5F-447C-92B6-814ADFD6C1CE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0" name="مربع نص 149">
                <a:extLst>
                  <a:ext uri="{FF2B5EF4-FFF2-40B4-BE49-F238E27FC236}">
                    <a16:creationId xmlns:a16="http://schemas.microsoft.com/office/drawing/2014/main" id="{A8A9E3DD-10DA-40C8-8455-840442CB4F21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51" name="مربع نص 150">
                <a:extLst>
                  <a:ext uri="{FF2B5EF4-FFF2-40B4-BE49-F238E27FC236}">
                    <a16:creationId xmlns:a16="http://schemas.microsoft.com/office/drawing/2014/main" id="{4CFE4160-F8FB-4E72-81F8-1FAD6D6DAC8E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52" name="مربع نص 151">
                <a:extLst>
                  <a:ext uri="{FF2B5EF4-FFF2-40B4-BE49-F238E27FC236}">
                    <a16:creationId xmlns:a16="http://schemas.microsoft.com/office/drawing/2014/main" id="{51C70BE2-E197-44D4-A9EA-4E393A39F4FD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53" name="مربع نص 152">
                <a:extLst>
                  <a:ext uri="{FF2B5EF4-FFF2-40B4-BE49-F238E27FC236}">
                    <a16:creationId xmlns:a16="http://schemas.microsoft.com/office/drawing/2014/main" id="{749F7C27-9752-445C-B6B0-AE9DE6449B02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58F72AC7-765D-4B86-8D43-B87934E596F7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2DA350E2-AD0B-4C5E-9C4A-D747707BACC2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56" name="مربع نص 155">
                <a:extLst>
                  <a:ext uri="{FF2B5EF4-FFF2-40B4-BE49-F238E27FC236}">
                    <a16:creationId xmlns:a16="http://schemas.microsoft.com/office/drawing/2014/main" id="{696C8DE7-67E5-4922-9D7D-A2B2BFFD704D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57" name="مربع نص 156">
                <a:extLst>
                  <a:ext uri="{FF2B5EF4-FFF2-40B4-BE49-F238E27FC236}">
                    <a16:creationId xmlns:a16="http://schemas.microsoft.com/office/drawing/2014/main" id="{5EB6A4DD-1C0A-46B4-9CE0-1B0B8298B9BD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58" name="مربع نص 157">
                <a:extLst>
                  <a:ext uri="{FF2B5EF4-FFF2-40B4-BE49-F238E27FC236}">
                    <a16:creationId xmlns:a16="http://schemas.microsoft.com/office/drawing/2014/main" id="{17279145-543D-4E8E-A2A7-8DF11DC1D0E6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59" name="رابط كسهم مستقيم 158">
                <a:extLst>
                  <a:ext uri="{FF2B5EF4-FFF2-40B4-BE49-F238E27FC236}">
                    <a16:creationId xmlns:a16="http://schemas.microsoft.com/office/drawing/2014/main" id="{9A9172D3-D93E-45E7-9125-11BEC6DA5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493265"/>
                <a:ext cx="0" cy="127272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رابط كسهم مستقيم 159">
                <a:extLst>
                  <a:ext uri="{FF2B5EF4-FFF2-40B4-BE49-F238E27FC236}">
                    <a16:creationId xmlns:a16="http://schemas.microsoft.com/office/drawing/2014/main" id="{0378EBAE-9F15-4671-B4FD-E053C133D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1" y="2769727"/>
                <a:ext cx="477895" cy="80691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شكل بيضاوي 143">
              <a:extLst>
                <a:ext uri="{FF2B5EF4-FFF2-40B4-BE49-F238E27FC236}">
                  <a16:creationId xmlns:a16="http://schemas.microsoft.com/office/drawing/2014/main" id="{CEE33E56-2238-4816-88FB-445DF17166F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DB1AA591-7075-463F-99A8-EAA32F16F4F6}"/>
              </a:ext>
            </a:extLst>
          </p:cNvPr>
          <p:cNvSpPr txBox="1"/>
          <p:nvPr/>
        </p:nvSpPr>
        <p:spPr>
          <a:xfrm>
            <a:off x="999420" y="5101595"/>
            <a:ext cx="24561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تبدأ الجولة الأخيرة : 3: 30 </a:t>
            </a:r>
          </a:p>
        </p:txBody>
      </p:sp>
      <p:sp>
        <p:nvSpPr>
          <p:cNvPr id="161" name="مربع نص 160">
            <a:extLst>
              <a:ext uri="{FF2B5EF4-FFF2-40B4-BE49-F238E27FC236}">
                <a16:creationId xmlns:a16="http://schemas.microsoft.com/office/drawing/2014/main" id="{8FA18456-9CB2-4C56-ACF9-BEF3D1E40539}"/>
              </a:ext>
            </a:extLst>
          </p:cNvPr>
          <p:cNvSpPr txBox="1"/>
          <p:nvPr/>
        </p:nvSpPr>
        <p:spPr>
          <a:xfrm>
            <a:off x="1677107" y="2638979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الجولة 4</a:t>
            </a:r>
          </a:p>
        </p:txBody>
      </p:sp>
      <p:sp>
        <p:nvSpPr>
          <p:cNvPr id="163" name="سهم: لليسار 162">
            <a:extLst>
              <a:ext uri="{FF2B5EF4-FFF2-40B4-BE49-F238E27FC236}">
                <a16:creationId xmlns:a16="http://schemas.microsoft.com/office/drawing/2014/main" id="{2E65C664-690E-454E-BA52-C5646926023B}"/>
              </a:ext>
            </a:extLst>
          </p:cNvPr>
          <p:cNvSpPr/>
          <p:nvPr/>
        </p:nvSpPr>
        <p:spPr>
          <a:xfrm>
            <a:off x="2980508" y="3780349"/>
            <a:ext cx="668212" cy="284862"/>
          </a:xfrm>
          <a:custGeom>
            <a:avLst/>
            <a:gdLst>
              <a:gd name="connsiteX0" fmla="*/ 0 w 668212"/>
              <a:gd name="connsiteY0" fmla="*/ 142431 h 284862"/>
              <a:gd name="connsiteX1" fmla="*/ 142431 w 668212"/>
              <a:gd name="connsiteY1" fmla="*/ 0 h 284862"/>
              <a:gd name="connsiteX2" fmla="*/ 142431 w 668212"/>
              <a:gd name="connsiteY2" fmla="*/ 71216 h 284862"/>
              <a:gd name="connsiteX3" fmla="*/ 668212 w 668212"/>
              <a:gd name="connsiteY3" fmla="*/ 71216 h 284862"/>
              <a:gd name="connsiteX4" fmla="*/ 668212 w 668212"/>
              <a:gd name="connsiteY4" fmla="*/ 213647 h 284862"/>
              <a:gd name="connsiteX5" fmla="*/ 142431 w 668212"/>
              <a:gd name="connsiteY5" fmla="*/ 213647 h 284862"/>
              <a:gd name="connsiteX6" fmla="*/ 142431 w 668212"/>
              <a:gd name="connsiteY6" fmla="*/ 284862 h 284862"/>
              <a:gd name="connsiteX7" fmla="*/ 0 w 668212"/>
              <a:gd name="connsiteY7" fmla="*/ 142431 h 2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212" h="284862" fill="none" extrusionOk="0">
                <a:moveTo>
                  <a:pt x="0" y="142431"/>
                </a:moveTo>
                <a:cubicBezTo>
                  <a:pt x="41968" y="97669"/>
                  <a:pt x="101683" y="39805"/>
                  <a:pt x="142431" y="0"/>
                </a:cubicBezTo>
                <a:cubicBezTo>
                  <a:pt x="137513" y="26572"/>
                  <a:pt x="141624" y="51148"/>
                  <a:pt x="142431" y="71216"/>
                </a:cubicBezTo>
                <a:cubicBezTo>
                  <a:pt x="280677" y="89975"/>
                  <a:pt x="500176" y="73187"/>
                  <a:pt x="668212" y="71216"/>
                </a:cubicBezTo>
                <a:cubicBezTo>
                  <a:pt x="664621" y="113090"/>
                  <a:pt x="662666" y="148162"/>
                  <a:pt x="668212" y="213647"/>
                </a:cubicBezTo>
                <a:cubicBezTo>
                  <a:pt x="422252" y="173129"/>
                  <a:pt x="326470" y="195047"/>
                  <a:pt x="142431" y="213647"/>
                </a:cubicBezTo>
                <a:cubicBezTo>
                  <a:pt x="142501" y="240088"/>
                  <a:pt x="141049" y="256327"/>
                  <a:pt x="142431" y="284862"/>
                </a:cubicBezTo>
                <a:cubicBezTo>
                  <a:pt x="85333" y="213063"/>
                  <a:pt x="73578" y="195878"/>
                  <a:pt x="0" y="142431"/>
                </a:cubicBezTo>
                <a:close/>
              </a:path>
              <a:path w="668212" h="284862" stroke="0" extrusionOk="0">
                <a:moveTo>
                  <a:pt x="0" y="142431"/>
                </a:moveTo>
                <a:cubicBezTo>
                  <a:pt x="25593" y="139217"/>
                  <a:pt x="92281" y="75748"/>
                  <a:pt x="142431" y="0"/>
                </a:cubicBezTo>
                <a:cubicBezTo>
                  <a:pt x="147507" y="15014"/>
                  <a:pt x="146568" y="62161"/>
                  <a:pt x="142431" y="71216"/>
                </a:cubicBezTo>
                <a:cubicBezTo>
                  <a:pt x="277667" y="42656"/>
                  <a:pt x="486557" y="45997"/>
                  <a:pt x="668212" y="71216"/>
                </a:cubicBezTo>
                <a:cubicBezTo>
                  <a:pt x="677005" y="87908"/>
                  <a:pt x="679624" y="192402"/>
                  <a:pt x="668212" y="213647"/>
                </a:cubicBezTo>
                <a:cubicBezTo>
                  <a:pt x="585682" y="174639"/>
                  <a:pt x="271063" y="166870"/>
                  <a:pt x="142431" y="213647"/>
                </a:cubicBezTo>
                <a:cubicBezTo>
                  <a:pt x="136028" y="240403"/>
                  <a:pt x="137435" y="269756"/>
                  <a:pt x="142431" y="284862"/>
                </a:cubicBezTo>
                <a:cubicBezTo>
                  <a:pt x="123946" y="254721"/>
                  <a:pt x="27244" y="151367"/>
                  <a:pt x="0" y="1424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4" name="مربع نص 163">
            <a:extLst>
              <a:ext uri="{FF2B5EF4-FFF2-40B4-BE49-F238E27FC236}">
                <a16:creationId xmlns:a16="http://schemas.microsoft.com/office/drawing/2014/main" id="{55640E36-CCE9-4B7E-BADB-1C395FC4020E}"/>
              </a:ext>
            </a:extLst>
          </p:cNvPr>
          <p:cNvSpPr txBox="1"/>
          <p:nvPr/>
        </p:nvSpPr>
        <p:spPr>
          <a:xfrm>
            <a:off x="2915400" y="3500703"/>
            <a:ext cx="7950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ساعتان</a:t>
            </a:r>
          </a:p>
        </p:txBody>
      </p:sp>
      <p:grpSp>
        <p:nvGrpSpPr>
          <p:cNvPr id="165" name="مجموعة 164">
            <a:extLst>
              <a:ext uri="{FF2B5EF4-FFF2-40B4-BE49-F238E27FC236}">
                <a16:creationId xmlns:a16="http://schemas.microsoft.com/office/drawing/2014/main" id="{A09F2B4B-4862-4DB6-9EE5-7DE4054BB0D7}"/>
              </a:ext>
            </a:extLst>
          </p:cNvPr>
          <p:cNvGrpSpPr/>
          <p:nvPr/>
        </p:nvGrpSpPr>
        <p:grpSpPr>
          <a:xfrm>
            <a:off x="802470" y="2978990"/>
            <a:ext cx="2120180" cy="2019334"/>
            <a:chOff x="7212238" y="2029486"/>
            <a:chExt cx="3611122" cy="3611122"/>
          </a:xfrm>
        </p:grpSpPr>
        <p:grpSp>
          <p:nvGrpSpPr>
            <p:cNvPr id="166" name="مجموعة 165">
              <a:extLst>
                <a:ext uri="{FF2B5EF4-FFF2-40B4-BE49-F238E27FC236}">
                  <a16:creationId xmlns:a16="http://schemas.microsoft.com/office/drawing/2014/main" id="{1AFD87A1-5BA4-4AD6-8891-204A424FC65F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68" name="شكل بيضاوي 167">
                <a:extLst>
                  <a:ext uri="{FF2B5EF4-FFF2-40B4-BE49-F238E27FC236}">
                    <a16:creationId xmlns:a16="http://schemas.microsoft.com/office/drawing/2014/main" id="{89817FEC-A4F8-4465-B9EF-F2557440A823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69" name="صورة 168">
                <a:extLst>
                  <a:ext uri="{FF2B5EF4-FFF2-40B4-BE49-F238E27FC236}">
                    <a16:creationId xmlns:a16="http://schemas.microsoft.com/office/drawing/2014/main" id="{BCC3C554-F733-4E81-A1F1-ABACD884B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70" name="مربع نص 169">
                <a:extLst>
                  <a:ext uri="{FF2B5EF4-FFF2-40B4-BE49-F238E27FC236}">
                    <a16:creationId xmlns:a16="http://schemas.microsoft.com/office/drawing/2014/main" id="{8ECDC242-A626-4452-91E4-55145ADF10CB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71" name="مربع نص 170">
                <a:extLst>
                  <a:ext uri="{FF2B5EF4-FFF2-40B4-BE49-F238E27FC236}">
                    <a16:creationId xmlns:a16="http://schemas.microsoft.com/office/drawing/2014/main" id="{C6234B71-E81B-4E57-AB69-BF0A745136AC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2" name="مربع نص 171">
                <a:extLst>
                  <a:ext uri="{FF2B5EF4-FFF2-40B4-BE49-F238E27FC236}">
                    <a16:creationId xmlns:a16="http://schemas.microsoft.com/office/drawing/2014/main" id="{C834044B-71F7-4F08-8429-50731955C09B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06795655-C299-4877-9733-6A67F1D5A0EE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4" name="مربع نص 173">
                <a:extLst>
                  <a:ext uri="{FF2B5EF4-FFF2-40B4-BE49-F238E27FC236}">
                    <a16:creationId xmlns:a16="http://schemas.microsoft.com/office/drawing/2014/main" id="{21FC5B3D-D75D-4727-981E-72B6A0072192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75" name="مربع نص 174">
                <a:extLst>
                  <a:ext uri="{FF2B5EF4-FFF2-40B4-BE49-F238E27FC236}">
                    <a16:creationId xmlns:a16="http://schemas.microsoft.com/office/drawing/2014/main" id="{CDC1B975-55F4-4821-9637-B0213043FB00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592E394E-0AE8-4E6C-B2B9-DE709121046F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269AA365-790D-41C5-BE96-B6BBBCBC52F1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78" name="مربع نص 177">
                <a:extLst>
                  <a:ext uri="{FF2B5EF4-FFF2-40B4-BE49-F238E27FC236}">
                    <a16:creationId xmlns:a16="http://schemas.microsoft.com/office/drawing/2014/main" id="{71F40A82-A84B-460D-88CE-79EC3B93BBFA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79" name="مربع نص 178">
                <a:extLst>
                  <a:ext uri="{FF2B5EF4-FFF2-40B4-BE49-F238E27FC236}">
                    <a16:creationId xmlns:a16="http://schemas.microsoft.com/office/drawing/2014/main" id="{0A569D9F-95E3-4DAB-863B-7331B7FCE1C7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80" name="مربع نص 179">
                <a:extLst>
                  <a:ext uri="{FF2B5EF4-FFF2-40B4-BE49-F238E27FC236}">
                    <a16:creationId xmlns:a16="http://schemas.microsoft.com/office/drawing/2014/main" id="{D61D3192-DDB3-458D-B04C-91E5474F7D59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81" name="مربع نص 180">
                <a:extLst>
                  <a:ext uri="{FF2B5EF4-FFF2-40B4-BE49-F238E27FC236}">
                    <a16:creationId xmlns:a16="http://schemas.microsoft.com/office/drawing/2014/main" id="{8B79E094-873C-4A42-AAB0-92BC8E41C2A8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82" name="رابط كسهم مستقيم 181">
                <a:extLst>
                  <a:ext uri="{FF2B5EF4-FFF2-40B4-BE49-F238E27FC236}">
                    <a16:creationId xmlns:a16="http://schemas.microsoft.com/office/drawing/2014/main" id="{4B4BB13C-FB0E-4DD5-BB4A-DE45784DA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493265"/>
                <a:ext cx="0" cy="127272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رابط كسهم مستقيم 182">
                <a:extLst>
                  <a:ext uri="{FF2B5EF4-FFF2-40B4-BE49-F238E27FC236}">
                    <a16:creationId xmlns:a16="http://schemas.microsoft.com/office/drawing/2014/main" id="{F386FB25-702C-4FB4-A1B3-90A0CA0795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6001" y="3566754"/>
                <a:ext cx="983159" cy="988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شكل بيضاوي 166">
              <a:extLst>
                <a:ext uri="{FF2B5EF4-FFF2-40B4-BE49-F238E27FC236}">
                  <a16:creationId xmlns:a16="http://schemas.microsoft.com/office/drawing/2014/main" id="{B85E4839-46EF-43B5-A4B7-E905453F6FC7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1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4" grpId="0" animBg="1"/>
      <p:bldP spid="73" grpId="0" animBg="1"/>
      <p:bldP spid="74" grpId="0" animBg="1"/>
      <p:bldP spid="80" grpId="0" animBg="1"/>
      <p:bldP spid="93" grpId="0" animBg="1"/>
      <p:bldP spid="2" grpId="0"/>
      <p:bldP spid="118" grpId="0"/>
      <p:bldP spid="7" grpId="0" animBg="1"/>
      <p:bldP spid="119" grpId="0"/>
      <p:bldP spid="139" grpId="0"/>
      <p:bldP spid="140" grpId="0" animBg="1"/>
      <p:bldP spid="141" grpId="0"/>
      <p:bldP spid="162" grpId="0"/>
      <p:bldP spid="161" grpId="0"/>
      <p:bldP spid="163" grpId="0" animBg="1"/>
      <p:bldP spid="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EE5D7CB-A6AE-4985-ABBE-4558999E4872}"/>
              </a:ext>
            </a:extLst>
          </p:cNvPr>
          <p:cNvSpPr txBox="1"/>
          <p:nvPr/>
        </p:nvSpPr>
        <p:spPr>
          <a:xfrm>
            <a:off x="3513538" y="778778"/>
            <a:ext cx="74664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تصل حافلة إلى الموقف كل نصف ساعة ، فإذا وصلت الحافلة الأولى الساعة ال 8:00 ، فمتى تصل الحافلة الرابعة ؟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912CE02-DD01-4D01-B251-81C9C3B45592}"/>
              </a:ext>
            </a:extLst>
          </p:cNvPr>
          <p:cNvSpPr txBox="1"/>
          <p:nvPr/>
        </p:nvSpPr>
        <p:spPr>
          <a:xfrm>
            <a:off x="6391275" y="1814651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53F5011-1DA2-4A9A-9E23-27D5103C26CF}"/>
              </a:ext>
            </a:extLst>
          </p:cNvPr>
          <p:cNvGrpSpPr/>
          <p:nvPr/>
        </p:nvGrpSpPr>
        <p:grpSpPr>
          <a:xfrm>
            <a:off x="9763125" y="1763929"/>
            <a:ext cx="1504950" cy="621227"/>
            <a:chOff x="6923610" y="2584261"/>
            <a:chExt cx="3029171" cy="851519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45BD941F-EBD8-490F-A3D8-B0D09D9FD38C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8078A362-30CF-40F3-BC06-9F18D064AD1E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4F1E68AC-8CAD-4A6F-AA77-D5B5240CAB48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19313107-EE7D-4C61-8953-C7619031A61E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6D14E92-1E67-44A2-8927-296D9710380E}"/>
              </a:ext>
            </a:extLst>
          </p:cNvPr>
          <p:cNvCxnSpPr/>
          <p:nvPr/>
        </p:nvCxnSpPr>
        <p:spPr>
          <a:xfrm flipH="1">
            <a:off x="7604028" y="1129393"/>
            <a:ext cx="2238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C989A4C-BA17-4757-9C90-35B3025ADC10}"/>
              </a:ext>
            </a:extLst>
          </p:cNvPr>
          <p:cNvCxnSpPr/>
          <p:nvPr/>
        </p:nvCxnSpPr>
        <p:spPr>
          <a:xfrm flipH="1">
            <a:off x="3758492" y="1129393"/>
            <a:ext cx="2238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1F363CD-44BB-45AD-8CDF-F6E2EA3879FF}"/>
              </a:ext>
            </a:extLst>
          </p:cNvPr>
          <p:cNvSpPr/>
          <p:nvPr/>
        </p:nvSpPr>
        <p:spPr>
          <a:xfrm>
            <a:off x="8707575" y="1202426"/>
            <a:ext cx="2313795" cy="334535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AAC5A14-6180-48C9-973E-4084E0744BFE}"/>
              </a:ext>
            </a:extLst>
          </p:cNvPr>
          <p:cNvSpPr txBox="1"/>
          <p:nvPr/>
        </p:nvSpPr>
        <p:spPr>
          <a:xfrm>
            <a:off x="1076891" y="1814650"/>
            <a:ext cx="43650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أحدد قاعدة النمط 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DC1EF15-C560-4225-8E82-ADFE07F8DD85}"/>
              </a:ext>
            </a:extLst>
          </p:cNvPr>
          <p:cNvGrpSpPr/>
          <p:nvPr/>
        </p:nvGrpSpPr>
        <p:grpSpPr>
          <a:xfrm>
            <a:off x="4742202" y="1728007"/>
            <a:ext cx="1504950" cy="621227"/>
            <a:chOff x="6923610" y="2584261"/>
            <a:chExt cx="3029171" cy="85151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4784C77B-207A-427F-9E3E-36615EC1E44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D511E176-165C-4488-BBCF-C027FB0E4FF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84FF3785-1986-4BC8-A104-A178098E44F3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6D325270-8A42-4E86-A5F9-ABCF4CDAD39E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87F6E5AE-25C6-460D-8EFA-6CD0A1985BA2}"/>
              </a:ext>
            </a:extLst>
          </p:cNvPr>
          <p:cNvSpPr txBox="1"/>
          <p:nvPr/>
        </p:nvSpPr>
        <p:spPr>
          <a:xfrm>
            <a:off x="1104898" y="2702404"/>
            <a:ext cx="991868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018CCA8B-883A-4DD4-A5DE-1E0173609A55}"/>
              </a:ext>
            </a:extLst>
          </p:cNvPr>
          <p:cNvGrpSpPr/>
          <p:nvPr/>
        </p:nvGrpSpPr>
        <p:grpSpPr>
          <a:xfrm>
            <a:off x="10202790" y="2466853"/>
            <a:ext cx="1504950" cy="621227"/>
            <a:chOff x="6923610" y="2584261"/>
            <a:chExt cx="3029171" cy="851519"/>
          </a:xfrm>
        </p:grpSpPr>
        <p:grpSp>
          <p:nvGrpSpPr>
            <p:cNvPr id="105" name="مجموعة 104">
              <a:extLst>
                <a:ext uri="{FF2B5EF4-FFF2-40B4-BE49-F238E27FC236}">
                  <a16:creationId xmlns:a16="http://schemas.microsoft.com/office/drawing/2014/main" id="{CC227EA9-89F2-4208-A58B-3CD871907D46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107" name="مستطيل: زوايا مستديرة 106">
                <a:extLst>
                  <a:ext uri="{FF2B5EF4-FFF2-40B4-BE49-F238E27FC236}">
                    <a16:creationId xmlns:a16="http://schemas.microsoft.com/office/drawing/2014/main" id="{032DA399-77C6-4DAB-9F6E-A7EE990268F6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8" name="مستطيل: زوايا مستديرة 107">
                <a:extLst>
                  <a:ext uri="{FF2B5EF4-FFF2-40B4-BE49-F238E27FC236}">
                    <a16:creationId xmlns:a16="http://schemas.microsoft.com/office/drawing/2014/main" id="{27BAFEBC-B546-42B7-9E61-2B873BF5D1B8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06" name="مستطيل 105">
              <a:extLst>
                <a:ext uri="{FF2B5EF4-FFF2-40B4-BE49-F238E27FC236}">
                  <a16:creationId xmlns:a16="http://schemas.microsoft.com/office/drawing/2014/main" id="{A6EFA608-3336-4BBA-8DB2-E807DAB00960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611E99AC-BDC9-4921-ABF7-650638E176A9}"/>
              </a:ext>
            </a:extLst>
          </p:cNvPr>
          <p:cNvSpPr txBox="1"/>
          <p:nvPr/>
        </p:nvSpPr>
        <p:spPr>
          <a:xfrm>
            <a:off x="5765112" y="5407033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85CF2883-FBC0-470E-BF5E-A8A458D49BCF}"/>
              </a:ext>
            </a:extLst>
          </p:cNvPr>
          <p:cNvGrpSpPr/>
          <p:nvPr/>
        </p:nvGrpSpPr>
        <p:grpSpPr>
          <a:xfrm>
            <a:off x="9521949" y="5507639"/>
            <a:ext cx="1504950" cy="621227"/>
            <a:chOff x="6923610" y="2584261"/>
            <a:chExt cx="3029171" cy="851519"/>
          </a:xfrm>
        </p:grpSpPr>
        <p:grpSp>
          <p:nvGrpSpPr>
            <p:cNvPr id="111" name="مجموعة 110">
              <a:extLst>
                <a:ext uri="{FF2B5EF4-FFF2-40B4-BE49-F238E27FC236}">
                  <a16:creationId xmlns:a16="http://schemas.microsoft.com/office/drawing/2014/main" id="{12E5FAB7-3AB8-4B37-94FA-B4F47040764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113" name="مستطيل: زوايا مستديرة 112">
                <a:extLst>
                  <a:ext uri="{FF2B5EF4-FFF2-40B4-BE49-F238E27FC236}">
                    <a16:creationId xmlns:a16="http://schemas.microsoft.com/office/drawing/2014/main" id="{280386B6-042D-4F91-8645-7AEFD211DDC5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4" name="مستطيل: زوايا مستديرة 113">
                <a:extLst>
                  <a:ext uri="{FF2B5EF4-FFF2-40B4-BE49-F238E27FC236}">
                    <a16:creationId xmlns:a16="http://schemas.microsoft.com/office/drawing/2014/main" id="{09D5AD39-7DDB-4F65-BF77-31912B6C614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12" name="مستطيل 111">
              <a:extLst>
                <a:ext uri="{FF2B5EF4-FFF2-40B4-BE49-F238E27FC236}">
                  <a16:creationId xmlns:a16="http://schemas.microsoft.com/office/drawing/2014/main" id="{893D5B10-3670-4B22-9FC7-E9E1182FF076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A1A0D989-538D-4793-9AF8-55ECC747893D}"/>
              </a:ext>
            </a:extLst>
          </p:cNvPr>
          <p:cNvGrpSpPr/>
          <p:nvPr/>
        </p:nvGrpSpPr>
        <p:grpSpPr>
          <a:xfrm>
            <a:off x="9562430" y="3128287"/>
            <a:ext cx="2120180" cy="2019334"/>
            <a:chOff x="7212238" y="2029486"/>
            <a:chExt cx="3611122" cy="3611122"/>
          </a:xfrm>
        </p:grpSpPr>
        <p:grpSp>
          <p:nvGrpSpPr>
            <p:cNvPr id="116" name="مجموعة 115">
              <a:extLst>
                <a:ext uri="{FF2B5EF4-FFF2-40B4-BE49-F238E27FC236}">
                  <a16:creationId xmlns:a16="http://schemas.microsoft.com/office/drawing/2014/main" id="{EAC49549-0C17-4118-BB76-523D0D61362E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18" name="شكل بيضاوي 117">
                <a:extLst>
                  <a:ext uri="{FF2B5EF4-FFF2-40B4-BE49-F238E27FC236}">
                    <a16:creationId xmlns:a16="http://schemas.microsoft.com/office/drawing/2014/main" id="{44D0A753-2E36-49EB-989F-B8A24432430A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19" name="صورة 118">
                <a:extLst>
                  <a:ext uri="{FF2B5EF4-FFF2-40B4-BE49-F238E27FC236}">
                    <a16:creationId xmlns:a16="http://schemas.microsoft.com/office/drawing/2014/main" id="{348F2935-DE9B-4CFF-A3DC-7A7AC4A5F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A6D137FD-FB2D-418A-9DDA-CEB1BBBEAD1D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DC9A03B1-F4E8-4B13-B5B6-170DBF4521C1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BCCFB240-AE1D-43F1-AC11-0BE681622837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D0C32A18-4B6A-47D3-9445-DF48E96B88F2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9DC02192-BB10-44DE-A00D-61A9DB678298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25" name="مربع نص 124">
                <a:extLst>
                  <a:ext uri="{FF2B5EF4-FFF2-40B4-BE49-F238E27FC236}">
                    <a16:creationId xmlns:a16="http://schemas.microsoft.com/office/drawing/2014/main" id="{5426153C-4EE1-43A9-9521-4CD43F4B46B8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BDC26633-2B98-4A45-B4A5-1A366207A32B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06443B66-5356-4C8C-AE36-5E802310D80D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41BD08A1-3CAB-42A7-918D-01730266173A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C3A825E4-3E0A-407D-9A37-790CBD0184DC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30" name="مربع نص 129">
                <a:extLst>
                  <a:ext uri="{FF2B5EF4-FFF2-40B4-BE49-F238E27FC236}">
                    <a16:creationId xmlns:a16="http://schemas.microsoft.com/office/drawing/2014/main" id="{9100B4F1-7828-4454-97C5-A98485FCC31C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56522E72-FE8C-4DB0-B953-57C7BC196984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32" name="رابط كسهم مستقيم 131">
                <a:extLst>
                  <a:ext uri="{FF2B5EF4-FFF2-40B4-BE49-F238E27FC236}">
                    <a16:creationId xmlns:a16="http://schemas.microsoft.com/office/drawing/2014/main" id="{CED5C64F-3F4A-4868-B28B-BDD8C1B03673}"/>
                  </a:ext>
                </a:extLst>
              </p:cNvPr>
              <p:cNvCxnSpPr>
                <a:cxnSpLocks/>
                <a:stCxn id="117" idx="0"/>
              </p:cNvCxnSpPr>
              <p:nvPr/>
            </p:nvCxnSpPr>
            <p:spPr>
              <a:xfrm flipH="1" flipV="1">
                <a:off x="6069626" y="2377934"/>
                <a:ext cx="32903" cy="111421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رابط كسهم مستقيم 132">
                <a:extLst>
                  <a:ext uri="{FF2B5EF4-FFF2-40B4-BE49-F238E27FC236}">
                    <a16:creationId xmlns:a16="http://schemas.microsoft.com/office/drawing/2014/main" id="{9B8B8E87-855B-4F75-B428-C2A2D30BE524}"/>
                  </a:ext>
                </a:extLst>
              </p:cNvPr>
              <p:cNvCxnSpPr>
                <a:cxnSpLocks/>
                <a:endCxn id="128" idx="3"/>
              </p:cNvCxnSpPr>
              <p:nvPr/>
            </p:nvCxnSpPr>
            <p:spPr>
              <a:xfrm flipH="1">
                <a:off x="5204477" y="3576643"/>
                <a:ext cx="891527" cy="55180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شكل بيضاوي 116">
              <a:extLst>
                <a:ext uri="{FF2B5EF4-FFF2-40B4-BE49-F238E27FC236}">
                  <a16:creationId xmlns:a16="http://schemas.microsoft.com/office/drawing/2014/main" id="{84FF0A39-5E99-451D-A2C1-FA31FF762179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51EF7B7F-E426-4C30-A8EB-5407CE15A53E}"/>
              </a:ext>
            </a:extLst>
          </p:cNvPr>
          <p:cNvSpPr txBox="1"/>
          <p:nvPr/>
        </p:nvSpPr>
        <p:spPr>
          <a:xfrm>
            <a:off x="9341175" y="2856888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الحافلة 1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77BFD82A-310D-49F7-AFDF-2C51C7ACAE10}"/>
              </a:ext>
            </a:extLst>
          </p:cNvPr>
          <p:cNvSpPr txBox="1"/>
          <p:nvPr/>
        </p:nvSpPr>
        <p:spPr>
          <a:xfrm>
            <a:off x="7271898" y="2711306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الحافلة 2</a:t>
            </a:r>
          </a:p>
        </p:txBody>
      </p:sp>
      <p:sp>
        <p:nvSpPr>
          <p:cNvPr id="136" name="سهم: لليسار 135">
            <a:extLst>
              <a:ext uri="{FF2B5EF4-FFF2-40B4-BE49-F238E27FC236}">
                <a16:creationId xmlns:a16="http://schemas.microsoft.com/office/drawing/2014/main" id="{571F23BF-6ED4-4DF5-8238-D99AA56B53F6}"/>
              </a:ext>
            </a:extLst>
          </p:cNvPr>
          <p:cNvSpPr/>
          <p:nvPr/>
        </p:nvSpPr>
        <p:spPr>
          <a:xfrm>
            <a:off x="8879977" y="3881889"/>
            <a:ext cx="570793" cy="270213"/>
          </a:xfrm>
          <a:custGeom>
            <a:avLst/>
            <a:gdLst>
              <a:gd name="connsiteX0" fmla="*/ 0 w 570793"/>
              <a:gd name="connsiteY0" fmla="*/ 135107 h 270213"/>
              <a:gd name="connsiteX1" fmla="*/ 135107 w 570793"/>
              <a:gd name="connsiteY1" fmla="*/ 0 h 270213"/>
              <a:gd name="connsiteX2" fmla="*/ 135107 w 570793"/>
              <a:gd name="connsiteY2" fmla="*/ 67553 h 270213"/>
              <a:gd name="connsiteX3" fmla="*/ 570793 w 570793"/>
              <a:gd name="connsiteY3" fmla="*/ 67553 h 270213"/>
              <a:gd name="connsiteX4" fmla="*/ 570793 w 570793"/>
              <a:gd name="connsiteY4" fmla="*/ 202660 h 270213"/>
              <a:gd name="connsiteX5" fmla="*/ 135107 w 570793"/>
              <a:gd name="connsiteY5" fmla="*/ 202660 h 270213"/>
              <a:gd name="connsiteX6" fmla="*/ 135107 w 570793"/>
              <a:gd name="connsiteY6" fmla="*/ 270213 h 270213"/>
              <a:gd name="connsiteX7" fmla="*/ 0 w 570793"/>
              <a:gd name="connsiteY7" fmla="*/ 135107 h 2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93" h="270213" fill="none" extrusionOk="0">
                <a:moveTo>
                  <a:pt x="0" y="135107"/>
                </a:moveTo>
                <a:cubicBezTo>
                  <a:pt x="35951" y="85478"/>
                  <a:pt x="92494" y="36979"/>
                  <a:pt x="135107" y="0"/>
                </a:cubicBezTo>
                <a:cubicBezTo>
                  <a:pt x="139897" y="31603"/>
                  <a:pt x="132741" y="36679"/>
                  <a:pt x="135107" y="67553"/>
                </a:cubicBezTo>
                <a:cubicBezTo>
                  <a:pt x="244554" y="63121"/>
                  <a:pt x="496797" y="46034"/>
                  <a:pt x="570793" y="67553"/>
                </a:cubicBezTo>
                <a:cubicBezTo>
                  <a:pt x="568474" y="114661"/>
                  <a:pt x="562573" y="143854"/>
                  <a:pt x="570793" y="202660"/>
                </a:cubicBezTo>
                <a:cubicBezTo>
                  <a:pt x="499880" y="229198"/>
                  <a:pt x="288200" y="172174"/>
                  <a:pt x="135107" y="202660"/>
                </a:cubicBezTo>
                <a:cubicBezTo>
                  <a:pt x="135932" y="221048"/>
                  <a:pt x="132891" y="238542"/>
                  <a:pt x="135107" y="270213"/>
                </a:cubicBezTo>
                <a:cubicBezTo>
                  <a:pt x="109627" y="257220"/>
                  <a:pt x="45922" y="170346"/>
                  <a:pt x="0" y="135107"/>
                </a:cubicBezTo>
                <a:close/>
              </a:path>
              <a:path w="570793" h="270213" stroke="0" extrusionOk="0">
                <a:moveTo>
                  <a:pt x="0" y="135107"/>
                </a:moveTo>
                <a:cubicBezTo>
                  <a:pt x="21193" y="95740"/>
                  <a:pt x="110664" y="28495"/>
                  <a:pt x="135107" y="0"/>
                </a:cubicBezTo>
                <a:cubicBezTo>
                  <a:pt x="138852" y="21590"/>
                  <a:pt x="134063" y="39865"/>
                  <a:pt x="135107" y="67553"/>
                </a:cubicBezTo>
                <a:cubicBezTo>
                  <a:pt x="249608" y="85163"/>
                  <a:pt x="499079" y="80122"/>
                  <a:pt x="570793" y="67553"/>
                </a:cubicBezTo>
                <a:cubicBezTo>
                  <a:pt x="578755" y="105885"/>
                  <a:pt x="581356" y="146044"/>
                  <a:pt x="570793" y="202660"/>
                </a:cubicBezTo>
                <a:cubicBezTo>
                  <a:pt x="498322" y="184306"/>
                  <a:pt x="182078" y="195748"/>
                  <a:pt x="135107" y="202660"/>
                </a:cubicBezTo>
                <a:cubicBezTo>
                  <a:pt x="134775" y="217144"/>
                  <a:pt x="132224" y="261886"/>
                  <a:pt x="135107" y="270213"/>
                </a:cubicBezTo>
                <a:cubicBezTo>
                  <a:pt x="99261" y="220645"/>
                  <a:pt x="57582" y="202272"/>
                  <a:pt x="0" y="1351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EE3A503B-88B3-4D50-9479-102BE8F5BBA8}"/>
              </a:ext>
            </a:extLst>
          </p:cNvPr>
          <p:cNvSpPr txBox="1"/>
          <p:nvPr/>
        </p:nvSpPr>
        <p:spPr>
          <a:xfrm>
            <a:off x="8738263" y="3602858"/>
            <a:ext cx="82101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rgbClr val="FF0000"/>
                </a:solidFill>
              </a:rPr>
              <a:t>نصف ساعة</a:t>
            </a:r>
          </a:p>
        </p:txBody>
      </p:sp>
      <p:grpSp>
        <p:nvGrpSpPr>
          <p:cNvPr id="138" name="مجموعة 137">
            <a:extLst>
              <a:ext uri="{FF2B5EF4-FFF2-40B4-BE49-F238E27FC236}">
                <a16:creationId xmlns:a16="http://schemas.microsoft.com/office/drawing/2014/main" id="{D50D797C-98F2-4DB7-B415-F642F636748B}"/>
              </a:ext>
            </a:extLst>
          </p:cNvPr>
          <p:cNvGrpSpPr/>
          <p:nvPr/>
        </p:nvGrpSpPr>
        <p:grpSpPr>
          <a:xfrm>
            <a:off x="6694068" y="3049709"/>
            <a:ext cx="2120180" cy="2019334"/>
            <a:chOff x="7212238" y="2029486"/>
            <a:chExt cx="3611122" cy="3611122"/>
          </a:xfrm>
        </p:grpSpPr>
        <p:grpSp>
          <p:nvGrpSpPr>
            <p:cNvPr id="139" name="مجموعة 138">
              <a:extLst>
                <a:ext uri="{FF2B5EF4-FFF2-40B4-BE49-F238E27FC236}">
                  <a16:creationId xmlns:a16="http://schemas.microsoft.com/office/drawing/2014/main" id="{8EA2F4D8-41BB-44FF-91E2-0686EE692E91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41" name="شكل بيضاوي 140">
                <a:extLst>
                  <a:ext uri="{FF2B5EF4-FFF2-40B4-BE49-F238E27FC236}">
                    <a16:creationId xmlns:a16="http://schemas.microsoft.com/office/drawing/2014/main" id="{BE846808-B45F-4FA3-AD5C-F23C31252DC2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42" name="صورة 141">
                <a:extLst>
                  <a:ext uri="{FF2B5EF4-FFF2-40B4-BE49-F238E27FC236}">
                    <a16:creationId xmlns:a16="http://schemas.microsoft.com/office/drawing/2014/main" id="{7CBCFB45-4E55-4588-8833-5CCD8185C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817AAE9A-CD0C-4132-9090-ED544C7F2275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3FDCBDBA-8602-4739-BB89-D0B2A1869D0B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5" name="مربع نص 144">
                <a:extLst>
                  <a:ext uri="{FF2B5EF4-FFF2-40B4-BE49-F238E27FC236}">
                    <a16:creationId xmlns:a16="http://schemas.microsoft.com/office/drawing/2014/main" id="{D4DDC462-B091-4338-BCAD-279135B0BDB9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46" name="مربع نص 145">
                <a:extLst>
                  <a:ext uri="{FF2B5EF4-FFF2-40B4-BE49-F238E27FC236}">
                    <a16:creationId xmlns:a16="http://schemas.microsoft.com/office/drawing/2014/main" id="{F01F40AA-1968-4355-BFE8-6469E23ED89F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9F0D9B4F-2F32-4B79-9FFC-5FBD0D28AA8E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48" name="مربع نص 147">
                <a:extLst>
                  <a:ext uri="{FF2B5EF4-FFF2-40B4-BE49-F238E27FC236}">
                    <a16:creationId xmlns:a16="http://schemas.microsoft.com/office/drawing/2014/main" id="{4B451A01-5676-420A-B4EA-64102D47B006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49" name="مربع نص 148">
                <a:extLst>
                  <a:ext uri="{FF2B5EF4-FFF2-40B4-BE49-F238E27FC236}">
                    <a16:creationId xmlns:a16="http://schemas.microsoft.com/office/drawing/2014/main" id="{A5D5404E-B4CB-4C9B-B66E-A4A722AB2083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0" name="مربع نص 149">
                <a:extLst>
                  <a:ext uri="{FF2B5EF4-FFF2-40B4-BE49-F238E27FC236}">
                    <a16:creationId xmlns:a16="http://schemas.microsoft.com/office/drawing/2014/main" id="{25080BC3-CBAE-49CC-AA99-B5291C7D754B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51" name="مربع نص 150">
                <a:extLst>
                  <a:ext uri="{FF2B5EF4-FFF2-40B4-BE49-F238E27FC236}">
                    <a16:creationId xmlns:a16="http://schemas.microsoft.com/office/drawing/2014/main" id="{6B0CCDBC-9D5E-468F-90FF-07942034374A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52" name="مربع نص 151">
                <a:extLst>
                  <a:ext uri="{FF2B5EF4-FFF2-40B4-BE49-F238E27FC236}">
                    <a16:creationId xmlns:a16="http://schemas.microsoft.com/office/drawing/2014/main" id="{D6FB91F3-74AC-4D7F-9B13-E44610CDD375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53" name="مربع نص 152">
                <a:extLst>
                  <a:ext uri="{FF2B5EF4-FFF2-40B4-BE49-F238E27FC236}">
                    <a16:creationId xmlns:a16="http://schemas.microsoft.com/office/drawing/2014/main" id="{A5C8203C-F83B-40F9-8B44-4B33D4E12E4A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54" name="مربع نص 153">
                <a:extLst>
                  <a:ext uri="{FF2B5EF4-FFF2-40B4-BE49-F238E27FC236}">
                    <a16:creationId xmlns:a16="http://schemas.microsoft.com/office/drawing/2014/main" id="{6A36514D-C320-408F-B2D3-60A3F0BC0470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55" name="رابط كسهم مستقيم 154">
                <a:extLst>
                  <a:ext uri="{FF2B5EF4-FFF2-40B4-BE49-F238E27FC236}">
                    <a16:creationId xmlns:a16="http://schemas.microsoft.com/office/drawing/2014/main" id="{937B7D5F-0E2E-4AB4-ACE5-5A11B1598F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5999" y="3487914"/>
                <a:ext cx="18560" cy="1171164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رابط كسهم مستقيم 155">
                <a:extLst>
                  <a:ext uri="{FF2B5EF4-FFF2-40B4-BE49-F238E27FC236}">
                    <a16:creationId xmlns:a16="http://schemas.microsoft.com/office/drawing/2014/main" id="{E052D583-928C-4213-B232-B8F8AEDC64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9678" y="3576641"/>
                <a:ext cx="846322" cy="30885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شكل بيضاوي 139">
              <a:extLst>
                <a:ext uri="{FF2B5EF4-FFF2-40B4-BE49-F238E27FC236}">
                  <a16:creationId xmlns:a16="http://schemas.microsoft.com/office/drawing/2014/main" id="{B17097A4-ECFB-4786-90F3-D3A047A7707E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27B221FB-212B-4322-93E5-A1C160D482B0}"/>
              </a:ext>
            </a:extLst>
          </p:cNvPr>
          <p:cNvSpPr txBox="1"/>
          <p:nvPr/>
        </p:nvSpPr>
        <p:spPr>
          <a:xfrm>
            <a:off x="4549148" y="2673633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الحافلة 3</a:t>
            </a:r>
          </a:p>
        </p:txBody>
      </p:sp>
      <p:sp>
        <p:nvSpPr>
          <p:cNvPr id="158" name="سهم: لليسار 157">
            <a:extLst>
              <a:ext uri="{FF2B5EF4-FFF2-40B4-BE49-F238E27FC236}">
                <a16:creationId xmlns:a16="http://schemas.microsoft.com/office/drawing/2014/main" id="{370FA9B7-65DC-4464-BBC2-CAA6A303E5B4}"/>
              </a:ext>
            </a:extLst>
          </p:cNvPr>
          <p:cNvSpPr/>
          <p:nvPr/>
        </p:nvSpPr>
        <p:spPr>
          <a:xfrm>
            <a:off x="5914563" y="3783133"/>
            <a:ext cx="668212" cy="284862"/>
          </a:xfrm>
          <a:custGeom>
            <a:avLst/>
            <a:gdLst>
              <a:gd name="connsiteX0" fmla="*/ 0 w 668212"/>
              <a:gd name="connsiteY0" fmla="*/ 142431 h 284862"/>
              <a:gd name="connsiteX1" fmla="*/ 142431 w 668212"/>
              <a:gd name="connsiteY1" fmla="*/ 0 h 284862"/>
              <a:gd name="connsiteX2" fmla="*/ 142431 w 668212"/>
              <a:gd name="connsiteY2" fmla="*/ 71216 h 284862"/>
              <a:gd name="connsiteX3" fmla="*/ 668212 w 668212"/>
              <a:gd name="connsiteY3" fmla="*/ 71216 h 284862"/>
              <a:gd name="connsiteX4" fmla="*/ 668212 w 668212"/>
              <a:gd name="connsiteY4" fmla="*/ 213647 h 284862"/>
              <a:gd name="connsiteX5" fmla="*/ 142431 w 668212"/>
              <a:gd name="connsiteY5" fmla="*/ 213647 h 284862"/>
              <a:gd name="connsiteX6" fmla="*/ 142431 w 668212"/>
              <a:gd name="connsiteY6" fmla="*/ 284862 h 284862"/>
              <a:gd name="connsiteX7" fmla="*/ 0 w 668212"/>
              <a:gd name="connsiteY7" fmla="*/ 142431 h 2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212" h="284862" fill="none" extrusionOk="0">
                <a:moveTo>
                  <a:pt x="0" y="142431"/>
                </a:moveTo>
                <a:cubicBezTo>
                  <a:pt x="41968" y="97669"/>
                  <a:pt x="101683" y="39805"/>
                  <a:pt x="142431" y="0"/>
                </a:cubicBezTo>
                <a:cubicBezTo>
                  <a:pt x="137513" y="26572"/>
                  <a:pt x="141624" y="51148"/>
                  <a:pt x="142431" y="71216"/>
                </a:cubicBezTo>
                <a:cubicBezTo>
                  <a:pt x="280677" y="89975"/>
                  <a:pt x="500176" y="73187"/>
                  <a:pt x="668212" y="71216"/>
                </a:cubicBezTo>
                <a:cubicBezTo>
                  <a:pt x="664621" y="113090"/>
                  <a:pt x="662666" y="148162"/>
                  <a:pt x="668212" y="213647"/>
                </a:cubicBezTo>
                <a:cubicBezTo>
                  <a:pt x="422252" y="173129"/>
                  <a:pt x="326470" y="195047"/>
                  <a:pt x="142431" y="213647"/>
                </a:cubicBezTo>
                <a:cubicBezTo>
                  <a:pt x="142501" y="240088"/>
                  <a:pt x="141049" y="256327"/>
                  <a:pt x="142431" y="284862"/>
                </a:cubicBezTo>
                <a:cubicBezTo>
                  <a:pt x="85333" y="213063"/>
                  <a:pt x="73578" y="195878"/>
                  <a:pt x="0" y="142431"/>
                </a:cubicBezTo>
                <a:close/>
              </a:path>
              <a:path w="668212" h="284862" stroke="0" extrusionOk="0">
                <a:moveTo>
                  <a:pt x="0" y="142431"/>
                </a:moveTo>
                <a:cubicBezTo>
                  <a:pt x="25593" y="139217"/>
                  <a:pt x="92281" y="75748"/>
                  <a:pt x="142431" y="0"/>
                </a:cubicBezTo>
                <a:cubicBezTo>
                  <a:pt x="147507" y="15014"/>
                  <a:pt x="146568" y="62161"/>
                  <a:pt x="142431" y="71216"/>
                </a:cubicBezTo>
                <a:cubicBezTo>
                  <a:pt x="277667" y="42656"/>
                  <a:pt x="486557" y="45997"/>
                  <a:pt x="668212" y="71216"/>
                </a:cubicBezTo>
                <a:cubicBezTo>
                  <a:pt x="677005" y="87908"/>
                  <a:pt x="679624" y="192402"/>
                  <a:pt x="668212" y="213647"/>
                </a:cubicBezTo>
                <a:cubicBezTo>
                  <a:pt x="585682" y="174639"/>
                  <a:pt x="271063" y="166870"/>
                  <a:pt x="142431" y="213647"/>
                </a:cubicBezTo>
                <a:cubicBezTo>
                  <a:pt x="136028" y="240403"/>
                  <a:pt x="137435" y="269756"/>
                  <a:pt x="142431" y="284862"/>
                </a:cubicBezTo>
                <a:cubicBezTo>
                  <a:pt x="123946" y="254721"/>
                  <a:pt x="27244" y="151367"/>
                  <a:pt x="0" y="1424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F2147077-9381-4590-B1F4-55B5E7085627}"/>
              </a:ext>
            </a:extLst>
          </p:cNvPr>
          <p:cNvSpPr txBox="1"/>
          <p:nvPr/>
        </p:nvSpPr>
        <p:spPr>
          <a:xfrm>
            <a:off x="5849455" y="3503487"/>
            <a:ext cx="79506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rgbClr val="FF0000"/>
                </a:solidFill>
              </a:rPr>
              <a:t>نصف ساعة </a:t>
            </a:r>
          </a:p>
        </p:txBody>
      </p: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F9ADF2D7-FA39-47DA-9C8F-AA829209DDB8}"/>
              </a:ext>
            </a:extLst>
          </p:cNvPr>
          <p:cNvGrpSpPr/>
          <p:nvPr/>
        </p:nvGrpSpPr>
        <p:grpSpPr>
          <a:xfrm>
            <a:off x="3736525" y="2981774"/>
            <a:ext cx="2120180" cy="2019334"/>
            <a:chOff x="7212238" y="2029486"/>
            <a:chExt cx="3611122" cy="3611122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DDA865F8-E7A2-4148-8604-E3E7F22BACCC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63" name="شكل بيضاوي 162">
                <a:extLst>
                  <a:ext uri="{FF2B5EF4-FFF2-40B4-BE49-F238E27FC236}">
                    <a16:creationId xmlns:a16="http://schemas.microsoft.com/office/drawing/2014/main" id="{223892C2-7805-480B-A710-3E9517023C3E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64" name="صورة 163">
                <a:extLst>
                  <a:ext uri="{FF2B5EF4-FFF2-40B4-BE49-F238E27FC236}">
                    <a16:creationId xmlns:a16="http://schemas.microsoft.com/office/drawing/2014/main" id="{8230CB6B-D0DB-45B0-8ED2-48DDAA088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65" name="مربع نص 164">
                <a:extLst>
                  <a:ext uri="{FF2B5EF4-FFF2-40B4-BE49-F238E27FC236}">
                    <a16:creationId xmlns:a16="http://schemas.microsoft.com/office/drawing/2014/main" id="{B97FD2DE-F4D2-4441-B6D5-13927B22FF58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66" name="مربع نص 165">
                <a:extLst>
                  <a:ext uri="{FF2B5EF4-FFF2-40B4-BE49-F238E27FC236}">
                    <a16:creationId xmlns:a16="http://schemas.microsoft.com/office/drawing/2014/main" id="{069208BF-75C1-4B5A-80EB-F507035B531D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7" name="مربع نص 166">
                <a:extLst>
                  <a:ext uri="{FF2B5EF4-FFF2-40B4-BE49-F238E27FC236}">
                    <a16:creationId xmlns:a16="http://schemas.microsoft.com/office/drawing/2014/main" id="{256FC899-30D4-4FA0-8984-1CAB1689C8C0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68" name="مربع نص 167">
                <a:extLst>
                  <a:ext uri="{FF2B5EF4-FFF2-40B4-BE49-F238E27FC236}">
                    <a16:creationId xmlns:a16="http://schemas.microsoft.com/office/drawing/2014/main" id="{9859B434-40B2-4537-B2FE-358FBE1C0FB0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69" name="مربع نص 168">
                <a:extLst>
                  <a:ext uri="{FF2B5EF4-FFF2-40B4-BE49-F238E27FC236}">
                    <a16:creationId xmlns:a16="http://schemas.microsoft.com/office/drawing/2014/main" id="{6D1AB1B3-3C11-48E9-981D-007FCD95C6EF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70" name="مربع نص 169">
                <a:extLst>
                  <a:ext uri="{FF2B5EF4-FFF2-40B4-BE49-F238E27FC236}">
                    <a16:creationId xmlns:a16="http://schemas.microsoft.com/office/drawing/2014/main" id="{55124BA2-BD14-479C-B471-230EE768BAB8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1" name="مربع نص 170">
                <a:extLst>
                  <a:ext uri="{FF2B5EF4-FFF2-40B4-BE49-F238E27FC236}">
                    <a16:creationId xmlns:a16="http://schemas.microsoft.com/office/drawing/2014/main" id="{5C6A22A4-B31E-4FA6-AE20-7812E6072AC6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72" name="مربع نص 171">
                <a:extLst>
                  <a:ext uri="{FF2B5EF4-FFF2-40B4-BE49-F238E27FC236}">
                    <a16:creationId xmlns:a16="http://schemas.microsoft.com/office/drawing/2014/main" id="{848C000C-A58F-4752-A648-DF8507A74B73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7C4DC856-DC62-4933-87B7-80471215DA47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74" name="مربع نص 173">
                <a:extLst>
                  <a:ext uri="{FF2B5EF4-FFF2-40B4-BE49-F238E27FC236}">
                    <a16:creationId xmlns:a16="http://schemas.microsoft.com/office/drawing/2014/main" id="{7D8EF42A-3C2D-4E5C-B840-4DDA9F852529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75" name="مربع نص 174">
                <a:extLst>
                  <a:ext uri="{FF2B5EF4-FFF2-40B4-BE49-F238E27FC236}">
                    <a16:creationId xmlns:a16="http://schemas.microsoft.com/office/drawing/2014/main" id="{E3BDDC82-2A68-47D1-86D6-32FDD15FA8D3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0BAA00EE-815B-4D66-A352-A95205173402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177" name="رابط كسهم مستقيم 176">
                <a:extLst>
                  <a:ext uri="{FF2B5EF4-FFF2-40B4-BE49-F238E27FC236}">
                    <a16:creationId xmlns:a16="http://schemas.microsoft.com/office/drawing/2014/main" id="{B7BF8CAD-201B-4037-9FB0-7E44E1F49B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82198" y="2397768"/>
                <a:ext cx="13801" cy="109549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رابط كسهم مستقيم 177">
                <a:extLst>
                  <a:ext uri="{FF2B5EF4-FFF2-40B4-BE49-F238E27FC236}">
                    <a16:creationId xmlns:a16="http://schemas.microsoft.com/office/drawing/2014/main" id="{AB3E7DA2-DAD8-40F7-9AD0-67F55F17D1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04477" y="3549314"/>
                <a:ext cx="891524" cy="273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شكل بيضاوي 161">
              <a:extLst>
                <a:ext uri="{FF2B5EF4-FFF2-40B4-BE49-F238E27FC236}">
                  <a16:creationId xmlns:a16="http://schemas.microsoft.com/office/drawing/2014/main" id="{F2BDAFA3-11FF-4218-B4F9-357D510FB3E1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79F6792D-F730-49E2-AEF6-2A1B4F008F57}"/>
              </a:ext>
            </a:extLst>
          </p:cNvPr>
          <p:cNvSpPr txBox="1"/>
          <p:nvPr/>
        </p:nvSpPr>
        <p:spPr>
          <a:xfrm>
            <a:off x="1609457" y="5119551"/>
            <a:ext cx="6682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9:30</a:t>
            </a:r>
          </a:p>
        </p:txBody>
      </p:sp>
      <p:sp>
        <p:nvSpPr>
          <p:cNvPr id="180" name="مربع نص 179">
            <a:extLst>
              <a:ext uri="{FF2B5EF4-FFF2-40B4-BE49-F238E27FC236}">
                <a16:creationId xmlns:a16="http://schemas.microsoft.com/office/drawing/2014/main" id="{614B4C40-3A95-4E86-8E10-CEF5871533B5}"/>
              </a:ext>
            </a:extLst>
          </p:cNvPr>
          <p:cNvSpPr txBox="1"/>
          <p:nvPr/>
        </p:nvSpPr>
        <p:spPr>
          <a:xfrm>
            <a:off x="1691324" y="2688646"/>
            <a:ext cx="925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الحافلة 4</a:t>
            </a:r>
          </a:p>
        </p:txBody>
      </p:sp>
      <p:sp>
        <p:nvSpPr>
          <p:cNvPr id="181" name="سهم: لليسار 180">
            <a:extLst>
              <a:ext uri="{FF2B5EF4-FFF2-40B4-BE49-F238E27FC236}">
                <a16:creationId xmlns:a16="http://schemas.microsoft.com/office/drawing/2014/main" id="{8653C2BC-5857-4E99-8376-0FCE5135A35F}"/>
              </a:ext>
            </a:extLst>
          </p:cNvPr>
          <p:cNvSpPr/>
          <p:nvPr/>
        </p:nvSpPr>
        <p:spPr>
          <a:xfrm>
            <a:off x="2980508" y="3780349"/>
            <a:ext cx="668212" cy="284862"/>
          </a:xfrm>
          <a:custGeom>
            <a:avLst/>
            <a:gdLst>
              <a:gd name="connsiteX0" fmla="*/ 0 w 668212"/>
              <a:gd name="connsiteY0" fmla="*/ 142431 h 284862"/>
              <a:gd name="connsiteX1" fmla="*/ 142431 w 668212"/>
              <a:gd name="connsiteY1" fmla="*/ 0 h 284862"/>
              <a:gd name="connsiteX2" fmla="*/ 142431 w 668212"/>
              <a:gd name="connsiteY2" fmla="*/ 71216 h 284862"/>
              <a:gd name="connsiteX3" fmla="*/ 668212 w 668212"/>
              <a:gd name="connsiteY3" fmla="*/ 71216 h 284862"/>
              <a:gd name="connsiteX4" fmla="*/ 668212 w 668212"/>
              <a:gd name="connsiteY4" fmla="*/ 213647 h 284862"/>
              <a:gd name="connsiteX5" fmla="*/ 142431 w 668212"/>
              <a:gd name="connsiteY5" fmla="*/ 213647 h 284862"/>
              <a:gd name="connsiteX6" fmla="*/ 142431 w 668212"/>
              <a:gd name="connsiteY6" fmla="*/ 284862 h 284862"/>
              <a:gd name="connsiteX7" fmla="*/ 0 w 668212"/>
              <a:gd name="connsiteY7" fmla="*/ 142431 h 2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212" h="284862" fill="none" extrusionOk="0">
                <a:moveTo>
                  <a:pt x="0" y="142431"/>
                </a:moveTo>
                <a:cubicBezTo>
                  <a:pt x="41968" y="97669"/>
                  <a:pt x="101683" y="39805"/>
                  <a:pt x="142431" y="0"/>
                </a:cubicBezTo>
                <a:cubicBezTo>
                  <a:pt x="137513" y="26572"/>
                  <a:pt x="141624" y="51148"/>
                  <a:pt x="142431" y="71216"/>
                </a:cubicBezTo>
                <a:cubicBezTo>
                  <a:pt x="280677" y="89975"/>
                  <a:pt x="500176" y="73187"/>
                  <a:pt x="668212" y="71216"/>
                </a:cubicBezTo>
                <a:cubicBezTo>
                  <a:pt x="664621" y="113090"/>
                  <a:pt x="662666" y="148162"/>
                  <a:pt x="668212" y="213647"/>
                </a:cubicBezTo>
                <a:cubicBezTo>
                  <a:pt x="422252" y="173129"/>
                  <a:pt x="326470" y="195047"/>
                  <a:pt x="142431" y="213647"/>
                </a:cubicBezTo>
                <a:cubicBezTo>
                  <a:pt x="142501" y="240088"/>
                  <a:pt x="141049" y="256327"/>
                  <a:pt x="142431" y="284862"/>
                </a:cubicBezTo>
                <a:cubicBezTo>
                  <a:pt x="85333" y="213063"/>
                  <a:pt x="73578" y="195878"/>
                  <a:pt x="0" y="142431"/>
                </a:cubicBezTo>
                <a:close/>
              </a:path>
              <a:path w="668212" h="284862" stroke="0" extrusionOk="0">
                <a:moveTo>
                  <a:pt x="0" y="142431"/>
                </a:moveTo>
                <a:cubicBezTo>
                  <a:pt x="25593" y="139217"/>
                  <a:pt x="92281" y="75748"/>
                  <a:pt x="142431" y="0"/>
                </a:cubicBezTo>
                <a:cubicBezTo>
                  <a:pt x="147507" y="15014"/>
                  <a:pt x="146568" y="62161"/>
                  <a:pt x="142431" y="71216"/>
                </a:cubicBezTo>
                <a:cubicBezTo>
                  <a:pt x="277667" y="42656"/>
                  <a:pt x="486557" y="45997"/>
                  <a:pt x="668212" y="71216"/>
                </a:cubicBezTo>
                <a:cubicBezTo>
                  <a:pt x="677005" y="87908"/>
                  <a:pt x="679624" y="192402"/>
                  <a:pt x="668212" y="213647"/>
                </a:cubicBezTo>
                <a:cubicBezTo>
                  <a:pt x="585682" y="174639"/>
                  <a:pt x="271063" y="166870"/>
                  <a:pt x="142431" y="213647"/>
                </a:cubicBezTo>
                <a:cubicBezTo>
                  <a:pt x="136028" y="240403"/>
                  <a:pt x="137435" y="269756"/>
                  <a:pt x="142431" y="284862"/>
                </a:cubicBezTo>
                <a:cubicBezTo>
                  <a:pt x="123946" y="254721"/>
                  <a:pt x="27244" y="151367"/>
                  <a:pt x="0" y="1424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363887920">
                  <a:prstGeom prst="lef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2" name="مربع نص 181">
            <a:extLst>
              <a:ext uri="{FF2B5EF4-FFF2-40B4-BE49-F238E27FC236}">
                <a16:creationId xmlns:a16="http://schemas.microsoft.com/office/drawing/2014/main" id="{92276E2A-D83E-4855-B1BB-79850DA8F56C}"/>
              </a:ext>
            </a:extLst>
          </p:cNvPr>
          <p:cNvSpPr txBox="1"/>
          <p:nvPr/>
        </p:nvSpPr>
        <p:spPr>
          <a:xfrm>
            <a:off x="2915400" y="3500703"/>
            <a:ext cx="79506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rgbClr val="FF0000"/>
                </a:solidFill>
              </a:rPr>
              <a:t>نصف ساعة </a:t>
            </a:r>
          </a:p>
        </p:txBody>
      </p:sp>
      <p:grpSp>
        <p:nvGrpSpPr>
          <p:cNvPr id="183" name="مجموعة 182">
            <a:extLst>
              <a:ext uri="{FF2B5EF4-FFF2-40B4-BE49-F238E27FC236}">
                <a16:creationId xmlns:a16="http://schemas.microsoft.com/office/drawing/2014/main" id="{11A3AA92-1BA1-4FA4-82E4-C233B269EEDB}"/>
              </a:ext>
            </a:extLst>
          </p:cNvPr>
          <p:cNvGrpSpPr/>
          <p:nvPr/>
        </p:nvGrpSpPr>
        <p:grpSpPr>
          <a:xfrm>
            <a:off x="802470" y="2978990"/>
            <a:ext cx="2120180" cy="2019334"/>
            <a:chOff x="7212238" y="2029486"/>
            <a:chExt cx="3611122" cy="3611122"/>
          </a:xfrm>
        </p:grpSpPr>
        <p:grpSp>
          <p:nvGrpSpPr>
            <p:cNvPr id="184" name="مجموعة 183">
              <a:extLst>
                <a:ext uri="{FF2B5EF4-FFF2-40B4-BE49-F238E27FC236}">
                  <a16:creationId xmlns:a16="http://schemas.microsoft.com/office/drawing/2014/main" id="{F3CF1AD0-5193-40B7-870C-A6CAFFD1ABF4}"/>
                </a:ext>
              </a:extLst>
            </p:cNvPr>
            <p:cNvGrpSpPr/>
            <p:nvPr/>
          </p:nvGrpSpPr>
          <p:grpSpPr>
            <a:xfrm>
              <a:off x="7212238" y="2029486"/>
              <a:ext cx="3611122" cy="3611122"/>
              <a:chOff x="4290438" y="1762786"/>
              <a:chExt cx="3611122" cy="3611122"/>
            </a:xfrm>
          </p:grpSpPr>
          <p:sp>
            <p:nvSpPr>
              <p:cNvPr id="186" name="شكل بيضاوي 185">
                <a:extLst>
                  <a:ext uri="{FF2B5EF4-FFF2-40B4-BE49-F238E27FC236}">
                    <a16:creationId xmlns:a16="http://schemas.microsoft.com/office/drawing/2014/main" id="{E96BFD27-C610-46B6-BE70-B3E666077CAF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87" name="صورة 186">
                <a:extLst>
                  <a:ext uri="{FF2B5EF4-FFF2-40B4-BE49-F238E27FC236}">
                    <a16:creationId xmlns:a16="http://schemas.microsoft.com/office/drawing/2014/main" id="{6B1D4B95-73C0-4D46-8385-1D269B86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8999" cy="3429001"/>
              </a:xfrm>
              <a:prstGeom prst="rect">
                <a:avLst/>
              </a:prstGeom>
            </p:spPr>
          </p:pic>
          <p:sp>
            <p:nvSpPr>
              <p:cNvPr id="188" name="مربع نص 187">
                <a:extLst>
                  <a:ext uri="{FF2B5EF4-FFF2-40B4-BE49-F238E27FC236}">
                    <a16:creationId xmlns:a16="http://schemas.microsoft.com/office/drawing/2014/main" id="{488C19A7-0F17-4332-B0D6-C2BA238419C0}"/>
                  </a:ext>
                </a:extLst>
              </p:cNvPr>
              <p:cNvSpPr txBox="1"/>
              <p:nvPr/>
            </p:nvSpPr>
            <p:spPr>
              <a:xfrm>
                <a:off x="5714249" y="1984448"/>
                <a:ext cx="800620" cy="6604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189" name="مربع نص 188">
                <a:extLst>
                  <a:ext uri="{FF2B5EF4-FFF2-40B4-BE49-F238E27FC236}">
                    <a16:creationId xmlns:a16="http://schemas.microsoft.com/office/drawing/2014/main" id="{058BBE07-975B-4270-BCFB-953037B9F437}"/>
                  </a:ext>
                </a:extLst>
              </p:cNvPr>
              <p:cNvSpPr txBox="1"/>
              <p:nvPr/>
            </p:nvSpPr>
            <p:spPr>
              <a:xfrm>
                <a:off x="6579182" y="221700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90" name="مربع نص 189">
                <a:extLst>
                  <a:ext uri="{FF2B5EF4-FFF2-40B4-BE49-F238E27FC236}">
                    <a16:creationId xmlns:a16="http://schemas.microsoft.com/office/drawing/2014/main" id="{CC1A3303-6A58-481A-BC26-66B2B4B36637}"/>
                  </a:ext>
                </a:extLst>
              </p:cNvPr>
              <p:cNvSpPr txBox="1"/>
              <p:nvPr/>
            </p:nvSpPr>
            <p:spPr>
              <a:xfrm>
                <a:off x="7026857" y="269938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91" name="مربع نص 190">
                <a:extLst>
                  <a:ext uri="{FF2B5EF4-FFF2-40B4-BE49-F238E27FC236}">
                    <a16:creationId xmlns:a16="http://schemas.microsoft.com/office/drawing/2014/main" id="{62929943-5F19-4000-964B-C6AA9C416D5E}"/>
                  </a:ext>
                </a:extLst>
              </p:cNvPr>
              <p:cNvSpPr txBox="1"/>
              <p:nvPr/>
            </p:nvSpPr>
            <p:spPr>
              <a:xfrm>
                <a:off x="7155300" y="3306342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92" name="مربع نص 191">
                <a:extLst>
                  <a:ext uri="{FF2B5EF4-FFF2-40B4-BE49-F238E27FC236}">
                    <a16:creationId xmlns:a16="http://schemas.microsoft.com/office/drawing/2014/main" id="{6F97538F-086E-46CF-BD83-C26583D9A333}"/>
                  </a:ext>
                </a:extLst>
              </p:cNvPr>
              <p:cNvSpPr txBox="1"/>
              <p:nvPr/>
            </p:nvSpPr>
            <p:spPr>
              <a:xfrm>
                <a:off x="6997618" y="3918643"/>
                <a:ext cx="447675" cy="2753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3" name="مربع نص 192">
                <a:extLst>
                  <a:ext uri="{FF2B5EF4-FFF2-40B4-BE49-F238E27FC236}">
                    <a16:creationId xmlns:a16="http://schemas.microsoft.com/office/drawing/2014/main" id="{3298A19E-5E39-4ED1-B19F-1BAC03686B09}"/>
                  </a:ext>
                </a:extLst>
              </p:cNvPr>
              <p:cNvSpPr txBox="1"/>
              <p:nvPr/>
            </p:nvSpPr>
            <p:spPr>
              <a:xfrm>
                <a:off x="6520399" y="4414787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94" name="مربع نص 193">
                <a:extLst>
                  <a:ext uri="{FF2B5EF4-FFF2-40B4-BE49-F238E27FC236}">
                    <a16:creationId xmlns:a16="http://schemas.microsoft.com/office/drawing/2014/main" id="{11CC5F94-4A85-43AE-A07B-6878A433CC1D}"/>
                  </a:ext>
                </a:extLst>
              </p:cNvPr>
              <p:cNvSpPr txBox="1"/>
              <p:nvPr/>
            </p:nvSpPr>
            <p:spPr>
              <a:xfrm>
                <a:off x="5966796" y="4580236"/>
                <a:ext cx="441679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95" name="مربع نص 194">
                <a:extLst>
                  <a:ext uri="{FF2B5EF4-FFF2-40B4-BE49-F238E27FC236}">
                    <a16:creationId xmlns:a16="http://schemas.microsoft.com/office/drawing/2014/main" id="{3B9AD4A0-FE92-4F57-8CEC-CAA769059994}"/>
                  </a:ext>
                </a:extLst>
              </p:cNvPr>
              <p:cNvSpPr txBox="1"/>
              <p:nvPr/>
            </p:nvSpPr>
            <p:spPr>
              <a:xfrm>
                <a:off x="5306921" y="4422559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96" name="مربع نص 195">
                <a:extLst>
                  <a:ext uri="{FF2B5EF4-FFF2-40B4-BE49-F238E27FC236}">
                    <a16:creationId xmlns:a16="http://schemas.microsoft.com/office/drawing/2014/main" id="{CE1AC067-CE63-4106-8D50-63BC2DE72BE5}"/>
                  </a:ext>
                </a:extLst>
              </p:cNvPr>
              <p:cNvSpPr txBox="1"/>
              <p:nvPr/>
            </p:nvSpPr>
            <p:spPr>
              <a:xfrm>
                <a:off x="4756802" y="3942708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97" name="مربع نص 196">
                <a:extLst>
                  <a:ext uri="{FF2B5EF4-FFF2-40B4-BE49-F238E27FC236}">
                    <a16:creationId xmlns:a16="http://schemas.microsoft.com/office/drawing/2014/main" id="{078909A5-FA4F-451D-AF0E-EAFA30770132}"/>
                  </a:ext>
                </a:extLst>
              </p:cNvPr>
              <p:cNvSpPr txBox="1"/>
              <p:nvPr/>
            </p:nvSpPr>
            <p:spPr>
              <a:xfrm>
                <a:off x="4601491" y="3242091"/>
                <a:ext cx="447675" cy="3714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198" name="مربع نص 197">
                <a:extLst>
                  <a:ext uri="{FF2B5EF4-FFF2-40B4-BE49-F238E27FC236}">
                    <a16:creationId xmlns:a16="http://schemas.microsoft.com/office/drawing/2014/main" id="{DF88EA96-6455-4385-872F-82F28F8E368A}"/>
                  </a:ext>
                </a:extLst>
              </p:cNvPr>
              <p:cNvSpPr txBox="1"/>
              <p:nvPr/>
            </p:nvSpPr>
            <p:spPr>
              <a:xfrm>
                <a:off x="4582013" y="2627021"/>
                <a:ext cx="866468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99" name="مربع نص 198">
                <a:extLst>
                  <a:ext uri="{FF2B5EF4-FFF2-40B4-BE49-F238E27FC236}">
                    <a16:creationId xmlns:a16="http://schemas.microsoft.com/office/drawing/2014/main" id="{62952319-D935-4144-ACF3-39DC49B2B3D7}"/>
                  </a:ext>
                </a:extLst>
              </p:cNvPr>
              <p:cNvSpPr txBox="1"/>
              <p:nvPr/>
            </p:nvSpPr>
            <p:spPr>
              <a:xfrm>
                <a:off x="5063294" y="2144432"/>
                <a:ext cx="829694" cy="554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200" name="رابط كسهم مستقيم 199">
                <a:extLst>
                  <a:ext uri="{FF2B5EF4-FFF2-40B4-BE49-F238E27FC236}">
                    <a16:creationId xmlns:a16="http://schemas.microsoft.com/office/drawing/2014/main" id="{D354ACA3-7421-4C1A-8E3F-93054B9002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493265"/>
                <a:ext cx="0" cy="127272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رابط كسهم مستقيم 200">
                <a:extLst>
                  <a:ext uri="{FF2B5EF4-FFF2-40B4-BE49-F238E27FC236}">
                    <a16:creationId xmlns:a16="http://schemas.microsoft.com/office/drawing/2014/main" id="{930D2747-51F1-4777-AF53-77912A7838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49166" y="3576643"/>
                <a:ext cx="104683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شكل بيضاوي 184">
              <a:extLst>
                <a:ext uri="{FF2B5EF4-FFF2-40B4-BE49-F238E27FC236}">
                  <a16:creationId xmlns:a16="http://schemas.microsoft.com/office/drawing/2014/main" id="{30F58F50-26C4-42C2-A296-A341486E8A2C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8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8" grpId="0" animBg="1"/>
      <p:bldP spid="19" grpId="0" animBg="1"/>
      <p:bldP spid="103" grpId="0" animBg="1"/>
      <p:bldP spid="109" grpId="0" animBg="1"/>
      <p:bldP spid="134" grpId="0"/>
      <p:bldP spid="135" grpId="0"/>
      <p:bldP spid="136" grpId="0" animBg="1"/>
      <p:bldP spid="137" grpId="0"/>
      <p:bldP spid="157" grpId="0"/>
      <p:bldP spid="158" grpId="0" animBg="1"/>
      <p:bldP spid="159" grpId="0"/>
      <p:bldP spid="179" grpId="0"/>
      <p:bldP spid="180" grpId="0"/>
      <p:bldP spid="181" grpId="0" animBg="1"/>
      <p:bldP spid="1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E6E2267-1AEE-4D85-B488-D23F0C2FFD2F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التقويم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130C75A-2B34-4A74-9B88-E3309CF3186F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صورة 12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CA42239B-F449-458E-81F1-072838DCB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8D91F7A2-F929-4062-A422-2D60B539FAD1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7A781C2-C896-4C8A-922E-6C49C6104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567</Words>
  <Application>Microsoft Office PowerPoint</Application>
  <PresentationFormat>شاشة عريضة</PresentationFormat>
  <Paragraphs>285</Paragraphs>
  <Slides>9</Slides>
  <Notes>0</Notes>
  <HiddenSlides>5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5</cp:revision>
  <dcterms:created xsi:type="dcterms:W3CDTF">2022-02-09T21:25:40Z</dcterms:created>
  <dcterms:modified xsi:type="dcterms:W3CDTF">2023-01-17T19:45:38Z</dcterms:modified>
</cp:coreProperties>
</file>