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60" r:id="rId3"/>
    <p:sldId id="261" r:id="rId4"/>
    <p:sldId id="263" r:id="rId5"/>
    <p:sldId id="262" r:id="rId6"/>
    <p:sldId id="264" r:id="rId7"/>
    <p:sldId id="266" r:id="rId8"/>
    <p:sldId id="265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3C4D"/>
    <a:srgbClr val="1D7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A4DFC4-A18C-4D09-9C5A-25D530473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BF2F01C-FBFD-4033-A3BD-936A48BB9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F3D72E-DB98-455A-8E5E-CC647CC50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8E6D-EC69-4FD8-A877-8548AECF98DD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F95FE6-1FC3-4991-B268-A07832556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BE60954-DB12-45B8-8B67-30F11AD58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6FB8-748A-44F7-A95B-676992478F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595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F573EE-C6AD-416B-A71E-BF0D179E0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8AE3261-1E79-4BC7-9644-0E6487CD6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FA92DF0-9277-4F07-9371-B319EFD3B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8E6D-EC69-4FD8-A877-8548AECF98DD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A4E529C-56D0-42AA-8341-F6F07F00E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7B5D3A-7956-4BA3-97D9-DB5E3B3A3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6FB8-748A-44F7-A95B-676992478F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095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CB58EEB-F7E8-4E01-9FB9-4D9F75BC66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0DCDC35-8F09-47F8-A06D-85B2759A0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676D1DB-BF47-4B1D-B353-333DB9487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8E6D-EC69-4FD8-A877-8548AECF98DD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2D136B-9CB5-43F6-B8D3-BA43F5D91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BDDBA2C-5C40-4CF9-8071-E770B913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6FB8-748A-44F7-A95B-676992478F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28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1E7E54-FF2C-4B3B-A056-3B6B6831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13588B8-F70C-4B38-8512-0B200A827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78F17B2-683C-4B6A-8AD6-6D3455C7C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8E6D-EC69-4FD8-A877-8548AECF98DD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160BB70-7BB0-4B75-A19E-462D47727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DED6FFE-3930-48AF-BA42-6617B14E1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6FB8-748A-44F7-A95B-676992478F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493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5B20B60-C0CD-4C13-BE52-5947F71D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817971B-9A49-4644-908B-E8A6111CE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0BB266-E3BA-4BA0-949C-88072E631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8E6D-EC69-4FD8-A877-8548AECF98DD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AEA60D2-5042-4932-846B-5131D12BD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6CCDC1-F86A-4D16-91AE-A30E7BF6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6FB8-748A-44F7-A95B-676992478F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625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9CACCB8-F4E2-4913-9ED2-F55AF034F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129BED-0028-40F7-AB53-6B9F47C041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3771D0F-A071-40D4-9A51-4CD5E2DD4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2DFAC5E-62FD-4DF9-9D8A-7DEB0889E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8E6D-EC69-4FD8-A877-8548AECF98DD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8FB2DA-1DA3-449C-8E0C-F5DDADBE5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6CB0448-08AD-4452-B098-E7357E30A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6FB8-748A-44F7-A95B-676992478F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917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5F3698E-15CB-4959-A926-29045A40E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1D41653-22E3-42F4-B220-B70E5587A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3B75224-5912-4359-A5F5-864907D90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936C1CE-1287-477E-8C81-0DD9A5452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ABECE70-F18A-4FFB-B509-34BC71178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A1ECCE4-C7FA-4AE5-AAF2-37C9DFC66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8E6D-EC69-4FD8-A877-8548AECF98DD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CA1B946-C1B5-4B73-8580-C22D7C288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07A842A-AAAF-4120-B5F3-5C24D1A9D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6FB8-748A-44F7-A95B-676992478F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421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31F56B-B09A-48E4-828D-6CA51B6CC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C47F7A2-96DE-430A-9B7F-A15F841BC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8E6D-EC69-4FD8-A877-8548AECF98DD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2DF3128-2633-4EB3-9AB3-CB297EB9F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AB5DCA1-DABC-4C3E-8DB7-BADBDBAE8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6FB8-748A-44F7-A95B-676992478F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029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27C7321-83C2-4388-A9DF-00F9978A7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8E6D-EC69-4FD8-A877-8548AECF98DD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5F0722-2498-4D8C-AE51-9966A809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7D15371-844E-436F-B6B2-2B2CD71A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6FB8-748A-44F7-A95B-676992478F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68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9ED3A7-D296-4DDC-A2E3-D46E716E1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61C8876-FE2C-4BFF-9F49-68DBAFB29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F1C894D-43D6-40D8-83CE-4654C292D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46D88FE-9354-483F-A6B7-20878C5F3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8E6D-EC69-4FD8-A877-8548AECF98DD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EAD46F3-F767-4C04-B4B8-CD6A8444A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7B75755-EE7E-42D6-A5EC-3037B08BB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6FB8-748A-44F7-A95B-676992478F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654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F8DA75-7CD2-4EA3-90D2-50D4F92EC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C1F2752-D480-449F-9A2A-BA48530E71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E563751-A53E-46BB-887C-CCD25F9BA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2256B06-64D7-4E23-BF26-4CCBA2A4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8E6D-EC69-4FD8-A877-8548AECF98DD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772D1AB-1DB2-446B-9C2A-5ED4C6950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A283BF4-A478-4096-9922-AB5B66D0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6FB8-748A-44F7-A95B-676992478F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774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8A82890-EFB9-4D06-9385-0E82ADB93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2DD2C7A-E2E6-407E-BBED-E5925D019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7D8EDC3-F167-499A-825C-70CE79FB7B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68E6D-EC69-4FD8-A877-8548AECF98DD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55124D-CC9F-4137-9055-4839FBEE48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5056A70-3FC8-4A86-84D1-C9321B1C2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C6FB8-748A-44F7-A95B-676992478F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9067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45C6ED31-D4CA-49AA-B6FD-DDAF9E455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84" y="2087624"/>
            <a:ext cx="2129158" cy="1703327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677F827-7F87-474D-B0D5-6BA4C0FF7BC9}"/>
              </a:ext>
            </a:extLst>
          </p:cNvPr>
          <p:cNvSpPr txBox="1"/>
          <p:nvPr/>
        </p:nvSpPr>
        <p:spPr>
          <a:xfrm>
            <a:off x="7220574" y="1898639"/>
            <a:ext cx="378335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الصف/ الثاني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اليوم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التاريخ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B5C401A-4353-442D-A387-9FCC6DF34955}"/>
              </a:ext>
            </a:extLst>
          </p:cNvPr>
          <p:cNvSpPr txBox="1"/>
          <p:nvPr/>
        </p:nvSpPr>
        <p:spPr>
          <a:xfrm>
            <a:off x="4862313" y="4841614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741B7AF-59AD-4D7F-A3DA-57C31E43ABCF}"/>
              </a:ext>
            </a:extLst>
          </p:cNvPr>
          <p:cNvSpPr txBox="1"/>
          <p:nvPr/>
        </p:nvSpPr>
        <p:spPr>
          <a:xfrm>
            <a:off x="4862313" y="867768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2985196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0F5F45D6-A5F4-4402-8F63-B3BBAC6141A3}"/>
              </a:ext>
            </a:extLst>
          </p:cNvPr>
          <p:cNvSpPr/>
          <p:nvPr/>
        </p:nvSpPr>
        <p:spPr>
          <a:xfrm>
            <a:off x="8695719" y="1373192"/>
            <a:ext cx="1362873" cy="8309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strike="noStrike" kern="1200" cap="none" spc="0" normalizeH="0" baseline="0" noProof="0" dirty="0">
                <a:ln/>
                <a:solidFill>
                  <a:srgbClr val="6E968E"/>
                </a:solidFill>
                <a:effectLst/>
                <a:uLnTx/>
                <a:uFillTx/>
                <a:latin typeface="Calibri" panose="020F0502020204030204"/>
                <a:ea typeface="+mn-ea"/>
                <a:cs typeface="AGA Aladdin Regular" pitchFamily="2" charset="-78"/>
              </a:rPr>
              <a:t>الفصل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30DA2CF9-48A2-4994-8E78-68E9596A94A2}"/>
              </a:ext>
            </a:extLst>
          </p:cNvPr>
          <p:cNvSpPr/>
          <p:nvPr/>
        </p:nvSpPr>
        <p:spPr>
          <a:xfrm>
            <a:off x="6020015" y="2823229"/>
            <a:ext cx="17540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Above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0" normalizeH="0" baseline="0" noProof="0" dirty="0">
                <a:ln w="3175">
                  <a:noFill/>
                </a:ln>
                <a:solidFill>
                  <a:srgbClr val="6E968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الكسور</a:t>
            </a:r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E9B1BD72-F987-4CA2-ADDE-9FD20B0D9719}"/>
              </a:ext>
            </a:extLst>
          </p:cNvPr>
          <p:cNvSpPr/>
          <p:nvPr/>
        </p:nvSpPr>
        <p:spPr>
          <a:xfrm>
            <a:off x="8728962" y="2120804"/>
            <a:ext cx="1308197" cy="1308197"/>
          </a:xfrm>
          <a:prstGeom prst="ellipse">
            <a:avLst/>
          </a:prstGeom>
          <a:solidFill>
            <a:srgbClr val="F1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0" name="وتر 19">
            <a:extLst>
              <a:ext uri="{FF2B5EF4-FFF2-40B4-BE49-F238E27FC236}">
                <a16:creationId xmlns:a16="http://schemas.microsoft.com/office/drawing/2014/main" id="{BA0DEE32-DB80-4D73-8240-E4B2C5A930CA}"/>
              </a:ext>
            </a:extLst>
          </p:cNvPr>
          <p:cNvSpPr/>
          <p:nvPr/>
        </p:nvSpPr>
        <p:spPr>
          <a:xfrm>
            <a:off x="8728962" y="2120803"/>
            <a:ext cx="1247149" cy="1308197"/>
          </a:xfrm>
          <a:prstGeom prst="chord">
            <a:avLst>
              <a:gd name="adj1" fmla="val 5227398"/>
              <a:gd name="adj2" fmla="val 16270804"/>
            </a:avLst>
          </a:prstGeom>
          <a:solidFill>
            <a:srgbClr val="6E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1D75B1A9-E0F6-45D5-8D95-3B178C415D90}"/>
              </a:ext>
            </a:extLst>
          </p:cNvPr>
          <p:cNvSpPr/>
          <p:nvPr/>
        </p:nvSpPr>
        <p:spPr>
          <a:xfrm>
            <a:off x="8677003" y="2137429"/>
            <a:ext cx="1351065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>
                <a:ln w="3175">
                  <a:noFill/>
                </a:ln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13958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D332BB7-F35E-4132-96D8-0A060D11DB97}"/>
              </a:ext>
            </a:extLst>
          </p:cNvPr>
          <p:cNvSpPr txBox="1"/>
          <p:nvPr/>
        </p:nvSpPr>
        <p:spPr>
          <a:xfrm>
            <a:off x="9267825" y="473194"/>
            <a:ext cx="15578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أستكشف :</a:t>
            </a:r>
          </a:p>
        </p:txBody>
      </p:sp>
      <p:sp>
        <p:nvSpPr>
          <p:cNvPr id="5" name="فقاعة الكلام: مستطيلة مستديرة الزوايا 4">
            <a:extLst>
              <a:ext uri="{FF2B5EF4-FFF2-40B4-BE49-F238E27FC236}">
                <a16:creationId xmlns:a16="http://schemas.microsoft.com/office/drawing/2014/main" id="{3D69FF20-77AA-4ECF-9DBF-DFF56EA18083}"/>
              </a:ext>
            </a:extLst>
          </p:cNvPr>
          <p:cNvSpPr/>
          <p:nvPr/>
        </p:nvSpPr>
        <p:spPr>
          <a:xfrm>
            <a:off x="6096000" y="1625252"/>
            <a:ext cx="5391150" cy="1879948"/>
          </a:xfrm>
          <a:custGeom>
            <a:avLst/>
            <a:gdLst>
              <a:gd name="connsiteX0" fmla="*/ 0 w 5391150"/>
              <a:gd name="connsiteY0" fmla="*/ 313331 h 1879948"/>
              <a:gd name="connsiteX1" fmla="*/ 313331 w 5391150"/>
              <a:gd name="connsiteY1" fmla="*/ 0 h 1879948"/>
              <a:gd name="connsiteX2" fmla="*/ 898525 w 5391150"/>
              <a:gd name="connsiteY2" fmla="*/ 0 h 1879948"/>
              <a:gd name="connsiteX3" fmla="*/ 898525 w 5391150"/>
              <a:gd name="connsiteY3" fmla="*/ 0 h 1879948"/>
              <a:gd name="connsiteX4" fmla="*/ 2246313 w 5391150"/>
              <a:gd name="connsiteY4" fmla="*/ 0 h 1879948"/>
              <a:gd name="connsiteX5" fmla="*/ 5077819 w 5391150"/>
              <a:gd name="connsiteY5" fmla="*/ 0 h 1879948"/>
              <a:gd name="connsiteX6" fmla="*/ 5391150 w 5391150"/>
              <a:gd name="connsiteY6" fmla="*/ 313331 h 1879948"/>
              <a:gd name="connsiteX7" fmla="*/ 5391150 w 5391150"/>
              <a:gd name="connsiteY7" fmla="*/ 313325 h 1879948"/>
              <a:gd name="connsiteX8" fmla="*/ 5391150 w 5391150"/>
              <a:gd name="connsiteY8" fmla="*/ 313325 h 1879948"/>
              <a:gd name="connsiteX9" fmla="*/ 5391150 w 5391150"/>
              <a:gd name="connsiteY9" fmla="*/ 783312 h 1879948"/>
              <a:gd name="connsiteX10" fmla="*/ 5391150 w 5391150"/>
              <a:gd name="connsiteY10" fmla="*/ 1566617 h 1879948"/>
              <a:gd name="connsiteX11" fmla="*/ 5077819 w 5391150"/>
              <a:gd name="connsiteY11" fmla="*/ 1879948 h 1879948"/>
              <a:gd name="connsiteX12" fmla="*/ 2246313 w 5391150"/>
              <a:gd name="connsiteY12" fmla="*/ 1879948 h 1879948"/>
              <a:gd name="connsiteX13" fmla="*/ 898525 w 5391150"/>
              <a:gd name="connsiteY13" fmla="*/ 1879948 h 1879948"/>
              <a:gd name="connsiteX14" fmla="*/ 898525 w 5391150"/>
              <a:gd name="connsiteY14" fmla="*/ 1879948 h 1879948"/>
              <a:gd name="connsiteX15" fmla="*/ 313331 w 5391150"/>
              <a:gd name="connsiteY15" fmla="*/ 1879948 h 1879948"/>
              <a:gd name="connsiteX16" fmla="*/ 0 w 5391150"/>
              <a:gd name="connsiteY16" fmla="*/ 1566617 h 1879948"/>
              <a:gd name="connsiteX17" fmla="*/ 0 w 5391150"/>
              <a:gd name="connsiteY17" fmla="*/ 783312 h 1879948"/>
              <a:gd name="connsiteX18" fmla="*/ -741283 w 5391150"/>
              <a:gd name="connsiteY18" fmla="*/ 634727 h 1879948"/>
              <a:gd name="connsiteX19" fmla="*/ 0 w 5391150"/>
              <a:gd name="connsiteY19" fmla="*/ 313325 h 1879948"/>
              <a:gd name="connsiteX20" fmla="*/ 0 w 5391150"/>
              <a:gd name="connsiteY20" fmla="*/ 313331 h 187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91150" h="1879948" fill="none" extrusionOk="0">
                <a:moveTo>
                  <a:pt x="0" y="313331"/>
                </a:moveTo>
                <a:cubicBezTo>
                  <a:pt x="-11913" y="146218"/>
                  <a:pt x="117035" y="-12362"/>
                  <a:pt x="313331" y="0"/>
                </a:cubicBezTo>
                <a:cubicBezTo>
                  <a:pt x="407251" y="2459"/>
                  <a:pt x="813514" y="-3292"/>
                  <a:pt x="898525" y="0"/>
                </a:cubicBezTo>
                <a:lnTo>
                  <a:pt x="898525" y="0"/>
                </a:lnTo>
                <a:cubicBezTo>
                  <a:pt x="1153207" y="-28596"/>
                  <a:pt x="1886247" y="-115394"/>
                  <a:pt x="2246313" y="0"/>
                </a:cubicBezTo>
                <a:cubicBezTo>
                  <a:pt x="3650980" y="61280"/>
                  <a:pt x="4352201" y="-428"/>
                  <a:pt x="5077819" y="0"/>
                </a:cubicBezTo>
                <a:cubicBezTo>
                  <a:pt x="5281098" y="-9841"/>
                  <a:pt x="5383584" y="136367"/>
                  <a:pt x="5391150" y="313331"/>
                </a:cubicBezTo>
                <a:lnTo>
                  <a:pt x="5391150" y="313325"/>
                </a:lnTo>
                <a:lnTo>
                  <a:pt x="5391150" y="313325"/>
                </a:lnTo>
                <a:cubicBezTo>
                  <a:pt x="5393970" y="399609"/>
                  <a:pt x="5385730" y="671996"/>
                  <a:pt x="5391150" y="783312"/>
                </a:cubicBezTo>
                <a:cubicBezTo>
                  <a:pt x="5353561" y="1061962"/>
                  <a:pt x="5443828" y="1254911"/>
                  <a:pt x="5391150" y="1566617"/>
                </a:cubicBezTo>
                <a:cubicBezTo>
                  <a:pt x="5405380" y="1768007"/>
                  <a:pt x="5266980" y="1887677"/>
                  <a:pt x="5077819" y="1879948"/>
                </a:cubicBezTo>
                <a:cubicBezTo>
                  <a:pt x="4308875" y="2012729"/>
                  <a:pt x="2532914" y="1713597"/>
                  <a:pt x="2246313" y="1879948"/>
                </a:cubicBezTo>
                <a:cubicBezTo>
                  <a:pt x="1652651" y="1895157"/>
                  <a:pt x="1254553" y="1987927"/>
                  <a:pt x="898525" y="1879948"/>
                </a:cubicBezTo>
                <a:lnTo>
                  <a:pt x="898525" y="1879948"/>
                </a:lnTo>
                <a:cubicBezTo>
                  <a:pt x="687886" y="1926620"/>
                  <a:pt x="432098" y="1841814"/>
                  <a:pt x="313331" y="1879948"/>
                </a:cubicBezTo>
                <a:cubicBezTo>
                  <a:pt x="134602" y="1873438"/>
                  <a:pt x="-3361" y="1738054"/>
                  <a:pt x="0" y="1566617"/>
                </a:cubicBezTo>
                <a:cubicBezTo>
                  <a:pt x="-41305" y="1210931"/>
                  <a:pt x="-43124" y="1059804"/>
                  <a:pt x="0" y="783312"/>
                </a:cubicBezTo>
                <a:cubicBezTo>
                  <a:pt x="-327007" y="668413"/>
                  <a:pt x="-438468" y="655541"/>
                  <a:pt x="-741283" y="634727"/>
                </a:cubicBezTo>
                <a:cubicBezTo>
                  <a:pt x="-456189" y="558781"/>
                  <a:pt x="-302209" y="474607"/>
                  <a:pt x="0" y="313325"/>
                </a:cubicBezTo>
                <a:lnTo>
                  <a:pt x="0" y="313331"/>
                </a:lnTo>
                <a:close/>
              </a:path>
              <a:path w="5391150" h="1879948" stroke="0" extrusionOk="0">
                <a:moveTo>
                  <a:pt x="0" y="313331"/>
                </a:moveTo>
                <a:cubicBezTo>
                  <a:pt x="-8289" y="114525"/>
                  <a:pt x="128647" y="15462"/>
                  <a:pt x="313331" y="0"/>
                </a:cubicBezTo>
                <a:cubicBezTo>
                  <a:pt x="568252" y="40512"/>
                  <a:pt x="642285" y="15485"/>
                  <a:pt x="898525" y="0"/>
                </a:cubicBezTo>
                <a:lnTo>
                  <a:pt x="898525" y="0"/>
                </a:lnTo>
                <a:cubicBezTo>
                  <a:pt x="1365223" y="107881"/>
                  <a:pt x="1588289" y="-48989"/>
                  <a:pt x="2246313" y="0"/>
                </a:cubicBezTo>
                <a:cubicBezTo>
                  <a:pt x="2793570" y="-80934"/>
                  <a:pt x="4147359" y="-154262"/>
                  <a:pt x="5077819" y="0"/>
                </a:cubicBezTo>
                <a:cubicBezTo>
                  <a:pt x="5254784" y="14339"/>
                  <a:pt x="5400570" y="172948"/>
                  <a:pt x="5391150" y="313331"/>
                </a:cubicBezTo>
                <a:lnTo>
                  <a:pt x="5391150" y="313325"/>
                </a:lnTo>
                <a:lnTo>
                  <a:pt x="5391150" y="313325"/>
                </a:lnTo>
                <a:cubicBezTo>
                  <a:pt x="5389385" y="438707"/>
                  <a:pt x="5353926" y="548843"/>
                  <a:pt x="5391150" y="783312"/>
                </a:cubicBezTo>
                <a:cubicBezTo>
                  <a:pt x="5447688" y="1091058"/>
                  <a:pt x="5402415" y="1374498"/>
                  <a:pt x="5391150" y="1566617"/>
                </a:cubicBezTo>
                <a:cubicBezTo>
                  <a:pt x="5394492" y="1737375"/>
                  <a:pt x="5250546" y="1875368"/>
                  <a:pt x="5077819" y="1879948"/>
                </a:cubicBezTo>
                <a:cubicBezTo>
                  <a:pt x="4665749" y="2023852"/>
                  <a:pt x="2649906" y="1875590"/>
                  <a:pt x="2246313" y="1879948"/>
                </a:cubicBezTo>
                <a:cubicBezTo>
                  <a:pt x="1644513" y="1865632"/>
                  <a:pt x="1355076" y="1894068"/>
                  <a:pt x="898525" y="1879948"/>
                </a:cubicBezTo>
                <a:lnTo>
                  <a:pt x="898525" y="1879948"/>
                </a:lnTo>
                <a:cubicBezTo>
                  <a:pt x="790760" y="1884747"/>
                  <a:pt x="522444" y="1907975"/>
                  <a:pt x="313331" y="1879948"/>
                </a:cubicBezTo>
                <a:cubicBezTo>
                  <a:pt x="112758" y="1872121"/>
                  <a:pt x="-13875" y="1735110"/>
                  <a:pt x="0" y="1566617"/>
                </a:cubicBezTo>
                <a:cubicBezTo>
                  <a:pt x="-54454" y="1187454"/>
                  <a:pt x="38613" y="1165922"/>
                  <a:pt x="0" y="783312"/>
                </a:cubicBezTo>
                <a:cubicBezTo>
                  <a:pt x="-105529" y="696898"/>
                  <a:pt x="-428342" y="665774"/>
                  <a:pt x="-741283" y="634727"/>
                </a:cubicBezTo>
                <a:cubicBezTo>
                  <a:pt x="-625650" y="559049"/>
                  <a:pt x="-224461" y="341894"/>
                  <a:pt x="0" y="313325"/>
                </a:cubicBezTo>
                <a:lnTo>
                  <a:pt x="0" y="31333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55030846">
                  <a:prstGeom prst="wedgeRoundRectCallout">
                    <a:avLst>
                      <a:gd name="adj1" fmla="val -63750"/>
                      <a:gd name="adj2" fmla="val -16237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0E539E2F-622B-4E5D-8A33-C26212804AEA}"/>
              </a:ext>
            </a:extLst>
          </p:cNvPr>
          <p:cNvSpPr txBox="1"/>
          <p:nvPr/>
        </p:nvSpPr>
        <p:spPr>
          <a:xfrm>
            <a:off x="6521751" y="1908221"/>
            <a:ext cx="453964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DC3C4D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إلى كم جزء قسمت الكعكة 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2800" b="1" dirty="0">
              <a:solidFill>
                <a:srgbClr val="DC3C4D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DC3C4D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 أجزاء</a:t>
            </a:r>
          </a:p>
        </p:txBody>
      </p:sp>
      <p:pic>
        <p:nvPicPr>
          <p:cNvPr id="6" name="صورة 5" descr="صورة تحتوي على كعكة, طبق, شوكولاتة, مزين&#10;&#10;تم إنشاء الوصف تلقائياً">
            <a:extLst>
              <a:ext uri="{FF2B5EF4-FFF2-40B4-BE49-F238E27FC236}">
                <a16:creationId xmlns:a16="http://schemas.microsoft.com/office/drawing/2014/main" id="{A8A72505-C83F-4262-950D-BF2446903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77" y="1750631"/>
            <a:ext cx="5379548" cy="3859826"/>
          </a:xfrm>
          <a:prstGeom prst="rect">
            <a:avLst/>
          </a:prstGeom>
        </p:spPr>
      </p:pic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2ADA0360-286A-491E-B810-D7B7DBAAF148}"/>
              </a:ext>
            </a:extLst>
          </p:cNvPr>
          <p:cNvCxnSpPr/>
          <p:nvPr/>
        </p:nvCxnSpPr>
        <p:spPr>
          <a:xfrm>
            <a:off x="3193351" y="2024754"/>
            <a:ext cx="0" cy="1890467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1C44AD5D-16CC-4A71-864D-72D529D1318F}"/>
              </a:ext>
            </a:extLst>
          </p:cNvPr>
          <p:cNvCxnSpPr>
            <a:cxnSpLocks/>
          </p:cNvCxnSpPr>
          <p:nvPr/>
        </p:nvCxnSpPr>
        <p:spPr>
          <a:xfrm>
            <a:off x="1023620" y="2958650"/>
            <a:ext cx="429133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مستقيم 31">
            <a:extLst>
              <a:ext uri="{FF2B5EF4-FFF2-40B4-BE49-F238E27FC236}">
                <a16:creationId xmlns:a16="http://schemas.microsoft.com/office/drawing/2014/main" id="{18B29764-1204-45EC-A4A5-A96900F93C0C}"/>
              </a:ext>
            </a:extLst>
          </p:cNvPr>
          <p:cNvCxnSpPr>
            <a:cxnSpLocks/>
          </p:cNvCxnSpPr>
          <p:nvPr/>
        </p:nvCxnSpPr>
        <p:spPr>
          <a:xfrm flipH="1">
            <a:off x="1857375" y="2171700"/>
            <a:ext cx="2789163" cy="1508844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AD2B6849-79FF-4922-A07E-8EDD11788DEE}"/>
              </a:ext>
            </a:extLst>
          </p:cNvPr>
          <p:cNvCxnSpPr>
            <a:cxnSpLocks/>
          </p:cNvCxnSpPr>
          <p:nvPr/>
        </p:nvCxnSpPr>
        <p:spPr>
          <a:xfrm flipH="1" flipV="1">
            <a:off x="1943100" y="2171700"/>
            <a:ext cx="2469243" cy="151726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2BFEC62E-44C9-4ABA-B1FC-36AC221DCE84}"/>
              </a:ext>
            </a:extLst>
          </p:cNvPr>
          <p:cNvSpPr txBox="1"/>
          <p:nvPr/>
        </p:nvSpPr>
        <p:spPr>
          <a:xfrm>
            <a:off x="9639300" y="2686050"/>
            <a:ext cx="10953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/>
              <a:t>8</a:t>
            </a:r>
          </a:p>
        </p:txBody>
      </p:sp>
      <p:sp>
        <p:nvSpPr>
          <p:cNvPr id="40" name="فقاعة الكلام: مستطيلة مستديرة الزوايا 39">
            <a:extLst>
              <a:ext uri="{FF2B5EF4-FFF2-40B4-BE49-F238E27FC236}">
                <a16:creationId xmlns:a16="http://schemas.microsoft.com/office/drawing/2014/main" id="{A86D504D-C506-4A9D-A5E1-8E76DEF2B7AC}"/>
              </a:ext>
            </a:extLst>
          </p:cNvPr>
          <p:cNvSpPr/>
          <p:nvPr/>
        </p:nvSpPr>
        <p:spPr>
          <a:xfrm>
            <a:off x="6559851" y="3915221"/>
            <a:ext cx="4482523" cy="1030813"/>
          </a:xfrm>
          <a:custGeom>
            <a:avLst/>
            <a:gdLst>
              <a:gd name="connsiteX0" fmla="*/ 0 w 4482523"/>
              <a:gd name="connsiteY0" fmla="*/ 171806 h 1030813"/>
              <a:gd name="connsiteX1" fmla="*/ 171806 w 4482523"/>
              <a:gd name="connsiteY1" fmla="*/ 0 h 1030813"/>
              <a:gd name="connsiteX2" fmla="*/ 2614805 w 4482523"/>
              <a:gd name="connsiteY2" fmla="*/ 0 h 1030813"/>
              <a:gd name="connsiteX3" fmla="*/ 2488786 w 4482523"/>
              <a:gd name="connsiteY3" fmla="*/ -271094 h 1030813"/>
              <a:gd name="connsiteX4" fmla="*/ 3735436 w 4482523"/>
              <a:gd name="connsiteY4" fmla="*/ 0 h 1030813"/>
              <a:gd name="connsiteX5" fmla="*/ 4310717 w 4482523"/>
              <a:gd name="connsiteY5" fmla="*/ 0 h 1030813"/>
              <a:gd name="connsiteX6" fmla="*/ 4482523 w 4482523"/>
              <a:gd name="connsiteY6" fmla="*/ 171806 h 1030813"/>
              <a:gd name="connsiteX7" fmla="*/ 4482523 w 4482523"/>
              <a:gd name="connsiteY7" fmla="*/ 171802 h 1030813"/>
              <a:gd name="connsiteX8" fmla="*/ 4482523 w 4482523"/>
              <a:gd name="connsiteY8" fmla="*/ 171802 h 1030813"/>
              <a:gd name="connsiteX9" fmla="*/ 4482523 w 4482523"/>
              <a:gd name="connsiteY9" fmla="*/ 429505 h 1030813"/>
              <a:gd name="connsiteX10" fmla="*/ 4482523 w 4482523"/>
              <a:gd name="connsiteY10" fmla="*/ 859007 h 1030813"/>
              <a:gd name="connsiteX11" fmla="*/ 4310717 w 4482523"/>
              <a:gd name="connsiteY11" fmla="*/ 1030813 h 1030813"/>
              <a:gd name="connsiteX12" fmla="*/ 3735436 w 4482523"/>
              <a:gd name="connsiteY12" fmla="*/ 1030813 h 1030813"/>
              <a:gd name="connsiteX13" fmla="*/ 2614805 w 4482523"/>
              <a:gd name="connsiteY13" fmla="*/ 1030813 h 1030813"/>
              <a:gd name="connsiteX14" fmla="*/ 2614805 w 4482523"/>
              <a:gd name="connsiteY14" fmla="*/ 1030813 h 1030813"/>
              <a:gd name="connsiteX15" fmla="*/ 171806 w 4482523"/>
              <a:gd name="connsiteY15" fmla="*/ 1030813 h 1030813"/>
              <a:gd name="connsiteX16" fmla="*/ 0 w 4482523"/>
              <a:gd name="connsiteY16" fmla="*/ 859007 h 1030813"/>
              <a:gd name="connsiteX17" fmla="*/ 0 w 4482523"/>
              <a:gd name="connsiteY17" fmla="*/ 429505 h 1030813"/>
              <a:gd name="connsiteX18" fmla="*/ 0 w 4482523"/>
              <a:gd name="connsiteY18" fmla="*/ 171802 h 1030813"/>
              <a:gd name="connsiteX19" fmla="*/ 0 w 4482523"/>
              <a:gd name="connsiteY19" fmla="*/ 171802 h 1030813"/>
              <a:gd name="connsiteX20" fmla="*/ 0 w 4482523"/>
              <a:gd name="connsiteY20" fmla="*/ 171806 h 103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82523" h="1030813" fill="none" extrusionOk="0">
                <a:moveTo>
                  <a:pt x="0" y="171806"/>
                </a:moveTo>
                <a:cubicBezTo>
                  <a:pt x="-15053" y="84419"/>
                  <a:pt x="63442" y="-7167"/>
                  <a:pt x="171806" y="0"/>
                </a:cubicBezTo>
                <a:cubicBezTo>
                  <a:pt x="621107" y="19064"/>
                  <a:pt x="1990544" y="-85562"/>
                  <a:pt x="2614805" y="0"/>
                </a:cubicBezTo>
                <a:cubicBezTo>
                  <a:pt x="2569822" y="-41146"/>
                  <a:pt x="2509871" y="-239142"/>
                  <a:pt x="2488786" y="-271094"/>
                </a:cubicBezTo>
                <a:cubicBezTo>
                  <a:pt x="2741535" y="-317683"/>
                  <a:pt x="3128284" y="-91796"/>
                  <a:pt x="3735436" y="0"/>
                </a:cubicBezTo>
                <a:cubicBezTo>
                  <a:pt x="3893855" y="6410"/>
                  <a:pt x="4078939" y="18421"/>
                  <a:pt x="4310717" y="0"/>
                </a:cubicBezTo>
                <a:cubicBezTo>
                  <a:pt x="4405909" y="14812"/>
                  <a:pt x="4487312" y="75878"/>
                  <a:pt x="4482523" y="171806"/>
                </a:cubicBezTo>
                <a:lnTo>
                  <a:pt x="4482523" y="171802"/>
                </a:lnTo>
                <a:lnTo>
                  <a:pt x="4482523" y="171802"/>
                </a:lnTo>
                <a:cubicBezTo>
                  <a:pt x="4490161" y="206049"/>
                  <a:pt x="4504606" y="317556"/>
                  <a:pt x="4482523" y="429505"/>
                </a:cubicBezTo>
                <a:cubicBezTo>
                  <a:pt x="4453896" y="620219"/>
                  <a:pt x="4470182" y="646751"/>
                  <a:pt x="4482523" y="859007"/>
                </a:cubicBezTo>
                <a:cubicBezTo>
                  <a:pt x="4494991" y="963278"/>
                  <a:pt x="4405439" y="1025108"/>
                  <a:pt x="4310717" y="1030813"/>
                </a:cubicBezTo>
                <a:cubicBezTo>
                  <a:pt x="4251789" y="1025966"/>
                  <a:pt x="3955954" y="1015435"/>
                  <a:pt x="3735436" y="1030813"/>
                </a:cubicBezTo>
                <a:cubicBezTo>
                  <a:pt x="3621726" y="990072"/>
                  <a:pt x="3060944" y="1078413"/>
                  <a:pt x="2614805" y="1030813"/>
                </a:cubicBezTo>
                <a:lnTo>
                  <a:pt x="2614805" y="1030813"/>
                </a:lnTo>
                <a:cubicBezTo>
                  <a:pt x="2365494" y="985094"/>
                  <a:pt x="546949" y="951349"/>
                  <a:pt x="171806" y="1030813"/>
                </a:cubicBezTo>
                <a:cubicBezTo>
                  <a:pt x="80105" y="1034806"/>
                  <a:pt x="-2264" y="953717"/>
                  <a:pt x="0" y="859007"/>
                </a:cubicBezTo>
                <a:cubicBezTo>
                  <a:pt x="5483" y="774960"/>
                  <a:pt x="2694" y="579988"/>
                  <a:pt x="0" y="429505"/>
                </a:cubicBezTo>
                <a:cubicBezTo>
                  <a:pt x="-5109" y="365029"/>
                  <a:pt x="13253" y="271243"/>
                  <a:pt x="0" y="171802"/>
                </a:cubicBezTo>
                <a:lnTo>
                  <a:pt x="0" y="171802"/>
                </a:lnTo>
                <a:lnTo>
                  <a:pt x="0" y="171806"/>
                </a:lnTo>
                <a:close/>
              </a:path>
              <a:path w="4482523" h="1030813" stroke="0" extrusionOk="0">
                <a:moveTo>
                  <a:pt x="0" y="171806"/>
                </a:moveTo>
                <a:cubicBezTo>
                  <a:pt x="-3881" y="64860"/>
                  <a:pt x="71878" y="6700"/>
                  <a:pt x="171806" y="0"/>
                </a:cubicBezTo>
                <a:cubicBezTo>
                  <a:pt x="1337032" y="-55041"/>
                  <a:pt x="1910339" y="135416"/>
                  <a:pt x="2614805" y="0"/>
                </a:cubicBezTo>
                <a:cubicBezTo>
                  <a:pt x="2563262" y="-77282"/>
                  <a:pt x="2531341" y="-209537"/>
                  <a:pt x="2488786" y="-271094"/>
                </a:cubicBezTo>
                <a:cubicBezTo>
                  <a:pt x="2815143" y="-207954"/>
                  <a:pt x="3189669" y="-166263"/>
                  <a:pt x="3735436" y="0"/>
                </a:cubicBezTo>
                <a:cubicBezTo>
                  <a:pt x="3854181" y="14232"/>
                  <a:pt x="4239506" y="24714"/>
                  <a:pt x="4310717" y="0"/>
                </a:cubicBezTo>
                <a:cubicBezTo>
                  <a:pt x="4419777" y="-7606"/>
                  <a:pt x="4496660" y="86408"/>
                  <a:pt x="4482523" y="171806"/>
                </a:cubicBezTo>
                <a:lnTo>
                  <a:pt x="4482523" y="171802"/>
                </a:lnTo>
                <a:lnTo>
                  <a:pt x="4482523" y="171802"/>
                </a:lnTo>
                <a:cubicBezTo>
                  <a:pt x="4483035" y="265832"/>
                  <a:pt x="4472427" y="307923"/>
                  <a:pt x="4482523" y="429505"/>
                </a:cubicBezTo>
                <a:cubicBezTo>
                  <a:pt x="4481537" y="582771"/>
                  <a:pt x="4459845" y="683144"/>
                  <a:pt x="4482523" y="859007"/>
                </a:cubicBezTo>
                <a:cubicBezTo>
                  <a:pt x="4475989" y="955535"/>
                  <a:pt x="4413997" y="1034716"/>
                  <a:pt x="4310717" y="1030813"/>
                </a:cubicBezTo>
                <a:cubicBezTo>
                  <a:pt x="4216170" y="997275"/>
                  <a:pt x="3856794" y="1028334"/>
                  <a:pt x="3735436" y="1030813"/>
                </a:cubicBezTo>
                <a:cubicBezTo>
                  <a:pt x="3324110" y="961996"/>
                  <a:pt x="3126837" y="1106471"/>
                  <a:pt x="2614805" y="1030813"/>
                </a:cubicBezTo>
                <a:lnTo>
                  <a:pt x="2614805" y="1030813"/>
                </a:lnTo>
                <a:cubicBezTo>
                  <a:pt x="2135707" y="1136090"/>
                  <a:pt x="546812" y="1018936"/>
                  <a:pt x="171806" y="1030813"/>
                </a:cubicBezTo>
                <a:cubicBezTo>
                  <a:pt x="69418" y="1025467"/>
                  <a:pt x="5197" y="937249"/>
                  <a:pt x="0" y="859007"/>
                </a:cubicBezTo>
                <a:cubicBezTo>
                  <a:pt x="-13717" y="777710"/>
                  <a:pt x="-14220" y="501385"/>
                  <a:pt x="0" y="429505"/>
                </a:cubicBezTo>
                <a:cubicBezTo>
                  <a:pt x="9496" y="333279"/>
                  <a:pt x="-1541" y="251672"/>
                  <a:pt x="0" y="171802"/>
                </a:cubicBezTo>
                <a:lnTo>
                  <a:pt x="0" y="171802"/>
                </a:lnTo>
                <a:lnTo>
                  <a:pt x="0" y="17180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55030846">
                  <a:prstGeom prst="wedgeRoundRectCallout">
                    <a:avLst>
                      <a:gd name="adj1" fmla="val 5522"/>
                      <a:gd name="adj2" fmla="val -76299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EB12FA72-2BE4-4430-A65A-554D5E66B7C7}"/>
              </a:ext>
            </a:extLst>
          </p:cNvPr>
          <p:cNvSpPr txBox="1"/>
          <p:nvPr/>
        </p:nvSpPr>
        <p:spPr>
          <a:xfrm>
            <a:off x="6521750" y="4210375"/>
            <a:ext cx="4303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DC3C4D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الكسر هو جزء أو عدة أجزاء من الكل ...</a:t>
            </a:r>
          </a:p>
        </p:txBody>
      </p:sp>
    </p:spTree>
    <p:extLst>
      <p:ext uri="{BB962C8B-B14F-4D97-AF65-F5344CB8AC3E}">
        <p14:creationId xmlns:p14="http://schemas.microsoft.com/office/powerpoint/2010/main" val="343733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D332BB7-F35E-4132-96D8-0A060D11DB97}"/>
              </a:ext>
            </a:extLst>
          </p:cNvPr>
          <p:cNvSpPr txBox="1"/>
          <p:nvPr/>
        </p:nvSpPr>
        <p:spPr>
          <a:xfrm>
            <a:off x="7594809" y="369186"/>
            <a:ext cx="33405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سنتعلم في هذا الفصل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5C04879-E10A-4B92-B7BB-A00A2465C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506" y="1392525"/>
            <a:ext cx="4047622" cy="479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98473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D332BB7-F35E-4132-96D8-0A060D11DB97}"/>
              </a:ext>
            </a:extLst>
          </p:cNvPr>
          <p:cNvSpPr txBox="1"/>
          <p:nvPr/>
        </p:nvSpPr>
        <p:spPr>
          <a:xfrm>
            <a:off x="9145491" y="548697"/>
            <a:ext cx="15578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المفردات 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D6CDF06F-4D86-495B-81DD-5AA5B27D637F}"/>
              </a:ext>
            </a:extLst>
          </p:cNvPr>
          <p:cNvGrpSpPr/>
          <p:nvPr/>
        </p:nvGrpSpPr>
        <p:grpSpPr>
          <a:xfrm>
            <a:off x="8846300" y="1883688"/>
            <a:ext cx="1457324" cy="806189"/>
            <a:chOff x="9827375" y="1668431"/>
            <a:chExt cx="1457324" cy="806189"/>
          </a:xfrm>
        </p:grpSpPr>
        <p:sp>
          <p:nvSpPr>
            <p:cNvPr id="5" name="فقاعة الكلام: مستطيلة مستديرة الزوايا 4">
              <a:extLst>
                <a:ext uri="{FF2B5EF4-FFF2-40B4-BE49-F238E27FC236}">
                  <a16:creationId xmlns:a16="http://schemas.microsoft.com/office/drawing/2014/main" id="{3D69FF20-77AA-4ECF-9DBF-DFF56EA18083}"/>
                </a:ext>
              </a:extLst>
            </p:cNvPr>
            <p:cNvSpPr/>
            <p:nvPr/>
          </p:nvSpPr>
          <p:spPr>
            <a:xfrm>
              <a:off x="9827375" y="1668431"/>
              <a:ext cx="1457324" cy="806189"/>
            </a:xfrm>
            <a:custGeom>
              <a:avLst/>
              <a:gdLst>
                <a:gd name="connsiteX0" fmla="*/ 0 w 1457324"/>
                <a:gd name="connsiteY0" fmla="*/ 134368 h 806189"/>
                <a:gd name="connsiteX1" fmla="*/ 134368 w 1457324"/>
                <a:gd name="connsiteY1" fmla="*/ 0 h 806189"/>
                <a:gd name="connsiteX2" fmla="*/ 850106 w 1457324"/>
                <a:gd name="connsiteY2" fmla="*/ 0 h 806189"/>
                <a:gd name="connsiteX3" fmla="*/ 750318 w 1457324"/>
                <a:gd name="connsiteY3" fmla="*/ -163302 h 806189"/>
                <a:gd name="connsiteX4" fmla="*/ 1214437 w 1457324"/>
                <a:gd name="connsiteY4" fmla="*/ 0 h 806189"/>
                <a:gd name="connsiteX5" fmla="*/ 1322956 w 1457324"/>
                <a:gd name="connsiteY5" fmla="*/ 0 h 806189"/>
                <a:gd name="connsiteX6" fmla="*/ 1457324 w 1457324"/>
                <a:gd name="connsiteY6" fmla="*/ 134368 h 806189"/>
                <a:gd name="connsiteX7" fmla="*/ 1457324 w 1457324"/>
                <a:gd name="connsiteY7" fmla="*/ 134365 h 806189"/>
                <a:gd name="connsiteX8" fmla="*/ 1457324 w 1457324"/>
                <a:gd name="connsiteY8" fmla="*/ 134365 h 806189"/>
                <a:gd name="connsiteX9" fmla="*/ 1457324 w 1457324"/>
                <a:gd name="connsiteY9" fmla="*/ 335912 h 806189"/>
                <a:gd name="connsiteX10" fmla="*/ 1457324 w 1457324"/>
                <a:gd name="connsiteY10" fmla="*/ 671821 h 806189"/>
                <a:gd name="connsiteX11" fmla="*/ 1322956 w 1457324"/>
                <a:gd name="connsiteY11" fmla="*/ 806189 h 806189"/>
                <a:gd name="connsiteX12" fmla="*/ 1214437 w 1457324"/>
                <a:gd name="connsiteY12" fmla="*/ 806189 h 806189"/>
                <a:gd name="connsiteX13" fmla="*/ 850106 w 1457324"/>
                <a:gd name="connsiteY13" fmla="*/ 806189 h 806189"/>
                <a:gd name="connsiteX14" fmla="*/ 850106 w 1457324"/>
                <a:gd name="connsiteY14" fmla="*/ 806189 h 806189"/>
                <a:gd name="connsiteX15" fmla="*/ 134368 w 1457324"/>
                <a:gd name="connsiteY15" fmla="*/ 806189 h 806189"/>
                <a:gd name="connsiteX16" fmla="*/ 0 w 1457324"/>
                <a:gd name="connsiteY16" fmla="*/ 671821 h 806189"/>
                <a:gd name="connsiteX17" fmla="*/ 0 w 1457324"/>
                <a:gd name="connsiteY17" fmla="*/ 335912 h 806189"/>
                <a:gd name="connsiteX18" fmla="*/ 0 w 1457324"/>
                <a:gd name="connsiteY18" fmla="*/ 134365 h 806189"/>
                <a:gd name="connsiteX19" fmla="*/ 0 w 1457324"/>
                <a:gd name="connsiteY19" fmla="*/ 134365 h 806189"/>
                <a:gd name="connsiteX20" fmla="*/ 0 w 1457324"/>
                <a:gd name="connsiteY20" fmla="*/ 134368 h 80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57324" h="806189" fill="none" extrusionOk="0">
                  <a:moveTo>
                    <a:pt x="0" y="134368"/>
                  </a:moveTo>
                  <a:cubicBezTo>
                    <a:pt x="-8488" y="64387"/>
                    <a:pt x="57227" y="-1559"/>
                    <a:pt x="134368" y="0"/>
                  </a:cubicBezTo>
                  <a:cubicBezTo>
                    <a:pt x="404960" y="-7146"/>
                    <a:pt x="509932" y="-3786"/>
                    <a:pt x="850106" y="0"/>
                  </a:cubicBezTo>
                  <a:cubicBezTo>
                    <a:pt x="822865" y="-21085"/>
                    <a:pt x="785016" y="-110193"/>
                    <a:pt x="750318" y="-163302"/>
                  </a:cubicBezTo>
                  <a:cubicBezTo>
                    <a:pt x="942503" y="-64699"/>
                    <a:pt x="1043249" y="-21628"/>
                    <a:pt x="1214437" y="0"/>
                  </a:cubicBezTo>
                  <a:cubicBezTo>
                    <a:pt x="1231410" y="6599"/>
                    <a:pt x="1293283" y="3809"/>
                    <a:pt x="1322956" y="0"/>
                  </a:cubicBezTo>
                  <a:cubicBezTo>
                    <a:pt x="1397269" y="5025"/>
                    <a:pt x="1458305" y="59946"/>
                    <a:pt x="1457324" y="134368"/>
                  </a:cubicBezTo>
                  <a:lnTo>
                    <a:pt x="1457324" y="134365"/>
                  </a:lnTo>
                  <a:lnTo>
                    <a:pt x="1457324" y="134365"/>
                  </a:lnTo>
                  <a:cubicBezTo>
                    <a:pt x="1464138" y="213274"/>
                    <a:pt x="1462231" y="302932"/>
                    <a:pt x="1457324" y="335912"/>
                  </a:cubicBezTo>
                  <a:cubicBezTo>
                    <a:pt x="1461530" y="413783"/>
                    <a:pt x="1470607" y="589342"/>
                    <a:pt x="1457324" y="671821"/>
                  </a:cubicBezTo>
                  <a:cubicBezTo>
                    <a:pt x="1467740" y="753871"/>
                    <a:pt x="1396836" y="794726"/>
                    <a:pt x="1322956" y="806189"/>
                  </a:cubicBezTo>
                  <a:cubicBezTo>
                    <a:pt x="1296828" y="799744"/>
                    <a:pt x="1256236" y="812767"/>
                    <a:pt x="1214437" y="806189"/>
                  </a:cubicBezTo>
                  <a:cubicBezTo>
                    <a:pt x="1123821" y="803221"/>
                    <a:pt x="1012135" y="816515"/>
                    <a:pt x="850106" y="806189"/>
                  </a:cubicBezTo>
                  <a:lnTo>
                    <a:pt x="850106" y="806189"/>
                  </a:lnTo>
                  <a:cubicBezTo>
                    <a:pt x="771459" y="799556"/>
                    <a:pt x="245639" y="751376"/>
                    <a:pt x="134368" y="806189"/>
                  </a:cubicBezTo>
                  <a:cubicBezTo>
                    <a:pt x="63233" y="810043"/>
                    <a:pt x="-6740" y="745507"/>
                    <a:pt x="0" y="671821"/>
                  </a:cubicBezTo>
                  <a:cubicBezTo>
                    <a:pt x="8888" y="587986"/>
                    <a:pt x="-8524" y="382209"/>
                    <a:pt x="0" y="335912"/>
                  </a:cubicBezTo>
                  <a:cubicBezTo>
                    <a:pt x="11506" y="304160"/>
                    <a:pt x="4087" y="201248"/>
                    <a:pt x="0" y="134365"/>
                  </a:cubicBezTo>
                  <a:lnTo>
                    <a:pt x="0" y="134365"/>
                  </a:lnTo>
                  <a:lnTo>
                    <a:pt x="0" y="134368"/>
                  </a:lnTo>
                  <a:close/>
                </a:path>
                <a:path w="1457324" h="806189" stroke="0" extrusionOk="0">
                  <a:moveTo>
                    <a:pt x="0" y="134368"/>
                  </a:moveTo>
                  <a:cubicBezTo>
                    <a:pt x="-3817" y="48296"/>
                    <a:pt x="55428" y="6287"/>
                    <a:pt x="134368" y="0"/>
                  </a:cubicBezTo>
                  <a:cubicBezTo>
                    <a:pt x="439171" y="-10864"/>
                    <a:pt x="589233" y="47517"/>
                    <a:pt x="850106" y="0"/>
                  </a:cubicBezTo>
                  <a:cubicBezTo>
                    <a:pt x="814784" y="-61029"/>
                    <a:pt x="776565" y="-144333"/>
                    <a:pt x="750318" y="-163302"/>
                  </a:cubicBezTo>
                  <a:cubicBezTo>
                    <a:pt x="788938" y="-120138"/>
                    <a:pt x="1015937" y="-88558"/>
                    <a:pt x="1214437" y="0"/>
                  </a:cubicBezTo>
                  <a:cubicBezTo>
                    <a:pt x="1257451" y="-3787"/>
                    <a:pt x="1282540" y="-8141"/>
                    <a:pt x="1322956" y="0"/>
                  </a:cubicBezTo>
                  <a:cubicBezTo>
                    <a:pt x="1408163" y="-5901"/>
                    <a:pt x="1465728" y="65800"/>
                    <a:pt x="1457324" y="134368"/>
                  </a:cubicBezTo>
                  <a:lnTo>
                    <a:pt x="1457324" y="134365"/>
                  </a:lnTo>
                  <a:lnTo>
                    <a:pt x="1457324" y="134365"/>
                  </a:lnTo>
                  <a:cubicBezTo>
                    <a:pt x="1448029" y="180421"/>
                    <a:pt x="1470194" y="307716"/>
                    <a:pt x="1457324" y="335912"/>
                  </a:cubicBezTo>
                  <a:cubicBezTo>
                    <a:pt x="1448554" y="485124"/>
                    <a:pt x="1481828" y="516720"/>
                    <a:pt x="1457324" y="671821"/>
                  </a:cubicBezTo>
                  <a:cubicBezTo>
                    <a:pt x="1453156" y="747077"/>
                    <a:pt x="1405529" y="810078"/>
                    <a:pt x="1322956" y="806189"/>
                  </a:cubicBezTo>
                  <a:cubicBezTo>
                    <a:pt x="1286614" y="814183"/>
                    <a:pt x="1257111" y="815555"/>
                    <a:pt x="1214437" y="806189"/>
                  </a:cubicBezTo>
                  <a:cubicBezTo>
                    <a:pt x="1045992" y="811910"/>
                    <a:pt x="994139" y="802505"/>
                    <a:pt x="850106" y="806189"/>
                  </a:cubicBezTo>
                  <a:lnTo>
                    <a:pt x="850106" y="806189"/>
                  </a:lnTo>
                  <a:cubicBezTo>
                    <a:pt x="730610" y="863769"/>
                    <a:pt x="482839" y="837851"/>
                    <a:pt x="134368" y="806189"/>
                  </a:cubicBezTo>
                  <a:cubicBezTo>
                    <a:pt x="49200" y="798379"/>
                    <a:pt x="395" y="744766"/>
                    <a:pt x="0" y="671821"/>
                  </a:cubicBezTo>
                  <a:cubicBezTo>
                    <a:pt x="22142" y="530794"/>
                    <a:pt x="10472" y="488267"/>
                    <a:pt x="0" y="335912"/>
                  </a:cubicBezTo>
                  <a:cubicBezTo>
                    <a:pt x="210" y="271802"/>
                    <a:pt x="-16793" y="190327"/>
                    <a:pt x="0" y="134365"/>
                  </a:cubicBezTo>
                  <a:lnTo>
                    <a:pt x="0" y="134365"/>
                  </a:lnTo>
                  <a:lnTo>
                    <a:pt x="0" y="13436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955030846">
                    <a:prstGeom prst="wedgeRoundRectCallout">
                      <a:avLst>
                        <a:gd name="adj1" fmla="val 1486"/>
                        <a:gd name="adj2" fmla="val -7025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0E539E2F-622B-4E5D-8A33-C26212804AEA}"/>
                </a:ext>
              </a:extLst>
            </p:cNvPr>
            <p:cNvSpPr txBox="1"/>
            <p:nvPr/>
          </p:nvSpPr>
          <p:spPr>
            <a:xfrm>
              <a:off x="10040250" y="1779139"/>
              <a:ext cx="1031574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3C4D"/>
                  </a:solidFill>
                  <a:effectLst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الكسر 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DC3C4D"/>
                  </a:solidFill>
                  <a:effectLst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 </a:t>
              </a:r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9391EBF8-93A6-47D0-AC2D-CB4A3D931A5D}"/>
              </a:ext>
            </a:extLst>
          </p:cNvPr>
          <p:cNvGrpSpPr/>
          <p:nvPr/>
        </p:nvGrpSpPr>
        <p:grpSpPr>
          <a:xfrm>
            <a:off x="6886574" y="3493351"/>
            <a:ext cx="2952749" cy="1175521"/>
            <a:chOff x="9848850" y="1668433"/>
            <a:chExt cx="1457324" cy="1175521"/>
          </a:xfrm>
        </p:grpSpPr>
        <p:sp>
          <p:nvSpPr>
            <p:cNvPr id="32" name="فقاعة الكلام: مستطيلة مستديرة الزوايا 31">
              <a:extLst>
                <a:ext uri="{FF2B5EF4-FFF2-40B4-BE49-F238E27FC236}">
                  <a16:creationId xmlns:a16="http://schemas.microsoft.com/office/drawing/2014/main" id="{CEDBB3DF-EAFC-442A-A527-F1D84748B2B1}"/>
                </a:ext>
              </a:extLst>
            </p:cNvPr>
            <p:cNvSpPr/>
            <p:nvPr/>
          </p:nvSpPr>
          <p:spPr>
            <a:xfrm>
              <a:off x="9848850" y="1668433"/>
              <a:ext cx="1457324" cy="806189"/>
            </a:xfrm>
            <a:custGeom>
              <a:avLst/>
              <a:gdLst>
                <a:gd name="connsiteX0" fmla="*/ 0 w 2952749"/>
                <a:gd name="connsiteY0" fmla="*/ 134368 h 806189"/>
                <a:gd name="connsiteX1" fmla="*/ 134368 w 2952749"/>
                <a:gd name="connsiteY1" fmla="*/ 0 h 806189"/>
                <a:gd name="connsiteX2" fmla="*/ 1722437 w 2952749"/>
                <a:gd name="connsiteY2" fmla="*/ 0 h 806189"/>
                <a:gd name="connsiteX3" fmla="*/ 1520252 w 2952749"/>
                <a:gd name="connsiteY3" fmla="*/ -163302 h 806189"/>
                <a:gd name="connsiteX4" fmla="*/ 2460624 w 2952749"/>
                <a:gd name="connsiteY4" fmla="*/ 0 h 806189"/>
                <a:gd name="connsiteX5" fmla="*/ 2818381 w 2952749"/>
                <a:gd name="connsiteY5" fmla="*/ 0 h 806189"/>
                <a:gd name="connsiteX6" fmla="*/ 2952749 w 2952749"/>
                <a:gd name="connsiteY6" fmla="*/ 134368 h 806189"/>
                <a:gd name="connsiteX7" fmla="*/ 2952749 w 2952749"/>
                <a:gd name="connsiteY7" fmla="*/ 134365 h 806189"/>
                <a:gd name="connsiteX8" fmla="*/ 2952749 w 2952749"/>
                <a:gd name="connsiteY8" fmla="*/ 134365 h 806189"/>
                <a:gd name="connsiteX9" fmla="*/ 2952749 w 2952749"/>
                <a:gd name="connsiteY9" fmla="*/ 335912 h 806189"/>
                <a:gd name="connsiteX10" fmla="*/ 2952749 w 2952749"/>
                <a:gd name="connsiteY10" fmla="*/ 671821 h 806189"/>
                <a:gd name="connsiteX11" fmla="*/ 2818381 w 2952749"/>
                <a:gd name="connsiteY11" fmla="*/ 806189 h 806189"/>
                <a:gd name="connsiteX12" fmla="*/ 2460624 w 2952749"/>
                <a:gd name="connsiteY12" fmla="*/ 806189 h 806189"/>
                <a:gd name="connsiteX13" fmla="*/ 1722437 w 2952749"/>
                <a:gd name="connsiteY13" fmla="*/ 806189 h 806189"/>
                <a:gd name="connsiteX14" fmla="*/ 1722437 w 2952749"/>
                <a:gd name="connsiteY14" fmla="*/ 806189 h 806189"/>
                <a:gd name="connsiteX15" fmla="*/ 134368 w 2952749"/>
                <a:gd name="connsiteY15" fmla="*/ 806189 h 806189"/>
                <a:gd name="connsiteX16" fmla="*/ 0 w 2952749"/>
                <a:gd name="connsiteY16" fmla="*/ 671821 h 806189"/>
                <a:gd name="connsiteX17" fmla="*/ 0 w 2952749"/>
                <a:gd name="connsiteY17" fmla="*/ 335912 h 806189"/>
                <a:gd name="connsiteX18" fmla="*/ 0 w 2952749"/>
                <a:gd name="connsiteY18" fmla="*/ 134365 h 806189"/>
                <a:gd name="connsiteX19" fmla="*/ 0 w 2952749"/>
                <a:gd name="connsiteY19" fmla="*/ 134365 h 806189"/>
                <a:gd name="connsiteX20" fmla="*/ 0 w 2952749"/>
                <a:gd name="connsiteY20" fmla="*/ 134368 h 80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52749" h="806189" fill="none" extrusionOk="0">
                  <a:moveTo>
                    <a:pt x="0" y="134368"/>
                  </a:moveTo>
                  <a:cubicBezTo>
                    <a:pt x="-8488" y="64387"/>
                    <a:pt x="57227" y="-1559"/>
                    <a:pt x="134368" y="0"/>
                  </a:cubicBezTo>
                  <a:cubicBezTo>
                    <a:pt x="468791" y="-72877"/>
                    <a:pt x="1253737" y="-18781"/>
                    <a:pt x="1722437" y="0"/>
                  </a:cubicBezTo>
                  <a:cubicBezTo>
                    <a:pt x="1670917" y="-56365"/>
                    <a:pt x="1566842" y="-120032"/>
                    <a:pt x="1520252" y="-163302"/>
                  </a:cubicBezTo>
                  <a:cubicBezTo>
                    <a:pt x="1655651" y="-54637"/>
                    <a:pt x="2112137" y="-108079"/>
                    <a:pt x="2460624" y="0"/>
                  </a:cubicBezTo>
                  <a:cubicBezTo>
                    <a:pt x="2501921" y="-23706"/>
                    <a:pt x="2652559" y="-14578"/>
                    <a:pt x="2818381" y="0"/>
                  </a:cubicBezTo>
                  <a:cubicBezTo>
                    <a:pt x="2892694" y="5025"/>
                    <a:pt x="2953730" y="59946"/>
                    <a:pt x="2952749" y="134368"/>
                  </a:cubicBezTo>
                  <a:lnTo>
                    <a:pt x="2952749" y="134365"/>
                  </a:lnTo>
                  <a:lnTo>
                    <a:pt x="2952749" y="134365"/>
                  </a:lnTo>
                  <a:cubicBezTo>
                    <a:pt x="2959563" y="213274"/>
                    <a:pt x="2957656" y="302932"/>
                    <a:pt x="2952749" y="335912"/>
                  </a:cubicBezTo>
                  <a:cubicBezTo>
                    <a:pt x="2956955" y="413783"/>
                    <a:pt x="2966032" y="589342"/>
                    <a:pt x="2952749" y="671821"/>
                  </a:cubicBezTo>
                  <a:cubicBezTo>
                    <a:pt x="2963165" y="753871"/>
                    <a:pt x="2892261" y="794726"/>
                    <a:pt x="2818381" y="806189"/>
                  </a:cubicBezTo>
                  <a:cubicBezTo>
                    <a:pt x="2698701" y="815520"/>
                    <a:pt x="2583974" y="807223"/>
                    <a:pt x="2460624" y="806189"/>
                  </a:cubicBezTo>
                  <a:cubicBezTo>
                    <a:pt x="2127611" y="834740"/>
                    <a:pt x="2072226" y="847600"/>
                    <a:pt x="1722437" y="806189"/>
                  </a:cubicBezTo>
                  <a:lnTo>
                    <a:pt x="1722437" y="806189"/>
                  </a:lnTo>
                  <a:cubicBezTo>
                    <a:pt x="1337584" y="704623"/>
                    <a:pt x="860435" y="693377"/>
                    <a:pt x="134368" y="806189"/>
                  </a:cubicBezTo>
                  <a:cubicBezTo>
                    <a:pt x="63233" y="810043"/>
                    <a:pt x="-6740" y="745507"/>
                    <a:pt x="0" y="671821"/>
                  </a:cubicBezTo>
                  <a:cubicBezTo>
                    <a:pt x="8888" y="587986"/>
                    <a:pt x="-8524" y="382209"/>
                    <a:pt x="0" y="335912"/>
                  </a:cubicBezTo>
                  <a:cubicBezTo>
                    <a:pt x="11506" y="304160"/>
                    <a:pt x="4087" y="201248"/>
                    <a:pt x="0" y="134365"/>
                  </a:cubicBezTo>
                  <a:lnTo>
                    <a:pt x="0" y="134365"/>
                  </a:lnTo>
                  <a:lnTo>
                    <a:pt x="0" y="134368"/>
                  </a:lnTo>
                  <a:close/>
                </a:path>
                <a:path w="2952749" h="806189" stroke="0" extrusionOk="0">
                  <a:moveTo>
                    <a:pt x="0" y="134368"/>
                  </a:moveTo>
                  <a:cubicBezTo>
                    <a:pt x="-3817" y="48296"/>
                    <a:pt x="55428" y="6287"/>
                    <a:pt x="134368" y="0"/>
                  </a:cubicBezTo>
                  <a:cubicBezTo>
                    <a:pt x="743983" y="-114452"/>
                    <a:pt x="1303240" y="59203"/>
                    <a:pt x="1722437" y="0"/>
                  </a:cubicBezTo>
                  <a:cubicBezTo>
                    <a:pt x="1693731" y="-52811"/>
                    <a:pt x="1614891" y="-74369"/>
                    <a:pt x="1520252" y="-163302"/>
                  </a:cubicBezTo>
                  <a:cubicBezTo>
                    <a:pt x="1842359" y="-190564"/>
                    <a:pt x="1992190" y="-32958"/>
                    <a:pt x="2460624" y="0"/>
                  </a:cubicBezTo>
                  <a:cubicBezTo>
                    <a:pt x="2508491" y="13000"/>
                    <a:pt x="2705915" y="-16587"/>
                    <a:pt x="2818381" y="0"/>
                  </a:cubicBezTo>
                  <a:cubicBezTo>
                    <a:pt x="2903588" y="-5901"/>
                    <a:pt x="2961153" y="65800"/>
                    <a:pt x="2952749" y="134368"/>
                  </a:cubicBezTo>
                  <a:lnTo>
                    <a:pt x="2952749" y="134365"/>
                  </a:lnTo>
                  <a:lnTo>
                    <a:pt x="2952749" y="134365"/>
                  </a:lnTo>
                  <a:cubicBezTo>
                    <a:pt x="2943454" y="180421"/>
                    <a:pt x="2965619" y="307716"/>
                    <a:pt x="2952749" y="335912"/>
                  </a:cubicBezTo>
                  <a:cubicBezTo>
                    <a:pt x="2943979" y="485124"/>
                    <a:pt x="2977253" y="516720"/>
                    <a:pt x="2952749" y="671821"/>
                  </a:cubicBezTo>
                  <a:cubicBezTo>
                    <a:pt x="2948581" y="747077"/>
                    <a:pt x="2900954" y="810078"/>
                    <a:pt x="2818381" y="806189"/>
                  </a:cubicBezTo>
                  <a:cubicBezTo>
                    <a:pt x="2755842" y="787339"/>
                    <a:pt x="2563407" y="782611"/>
                    <a:pt x="2460624" y="806189"/>
                  </a:cubicBezTo>
                  <a:cubicBezTo>
                    <a:pt x="2210335" y="867852"/>
                    <a:pt x="2088456" y="765430"/>
                    <a:pt x="1722437" y="806189"/>
                  </a:cubicBezTo>
                  <a:lnTo>
                    <a:pt x="1722437" y="806189"/>
                  </a:lnTo>
                  <a:cubicBezTo>
                    <a:pt x="1163767" y="891641"/>
                    <a:pt x="646705" y="769500"/>
                    <a:pt x="134368" y="806189"/>
                  </a:cubicBezTo>
                  <a:cubicBezTo>
                    <a:pt x="49200" y="798379"/>
                    <a:pt x="395" y="744766"/>
                    <a:pt x="0" y="671821"/>
                  </a:cubicBezTo>
                  <a:cubicBezTo>
                    <a:pt x="22142" y="530794"/>
                    <a:pt x="10472" y="488267"/>
                    <a:pt x="0" y="335912"/>
                  </a:cubicBezTo>
                  <a:cubicBezTo>
                    <a:pt x="210" y="271802"/>
                    <a:pt x="-16793" y="190327"/>
                    <a:pt x="0" y="134365"/>
                  </a:cubicBezTo>
                  <a:lnTo>
                    <a:pt x="0" y="134365"/>
                  </a:lnTo>
                  <a:lnTo>
                    <a:pt x="0" y="13436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955030846">
                    <a:prstGeom prst="wedgeRoundRectCallout">
                      <a:avLst>
                        <a:gd name="adj1" fmla="val 1486"/>
                        <a:gd name="adj2" fmla="val -7025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B69D2A60-6044-4E2A-A916-768317F857F4}"/>
                </a:ext>
              </a:extLst>
            </p:cNvPr>
            <p:cNvSpPr txBox="1"/>
            <p:nvPr/>
          </p:nvSpPr>
          <p:spPr>
            <a:xfrm>
              <a:off x="10144125" y="1766736"/>
              <a:ext cx="1031574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3C4D"/>
                  </a:solidFill>
                  <a:effectLst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كسور الوحدة </a:t>
              </a:r>
              <a:endPara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DC3C4D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8FF3EE79-CADB-4BD3-807D-8B196A3BA42D}"/>
              </a:ext>
            </a:extLst>
          </p:cNvPr>
          <p:cNvGrpSpPr/>
          <p:nvPr/>
        </p:nvGrpSpPr>
        <p:grpSpPr>
          <a:xfrm>
            <a:off x="2019301" y="3371961"/>
            <a:ext cx="3533548" cy="806189"/>
            <a:chOff x="9815512" y="1668433"/>
            <a:chExt cx="1523999" cy="806189"/>
          </a:xfrm>
        </p:grpSpPr>
        <p:sp>
          <p:nvSpPr>
            <p:cNvPr id="37" name="فقاعة الكلام: مستطيلة مستديرة الزوايا 36">
              <a:extLst>
                <a:ext uri="{FF2B5EF4-FFF2-40B4-BE49-F238E27FC236}">
                  <a16:creationId xmlns:a16="http://schemas.microsoft.com/office/drawing/2014/main" id="{24AD597E-9CDF-4694-B191-5FB8F9493737}"/>
                </a:ext>
              </a:extLst>
            </p:cNvPr>
            <p:cNvSpPr/>
            <p:nvPr/>
          </p:nvSpPr>
          <p:spPr>
            <a:xfrm>
              <a:off x="9848850" y="1668433"/>
              <a:ext cx="1457324" cy="806189"/>
            </a:xfrm>
            <a:custGeom>
              <a:avLst/>
              <a:gdLst>
                <a:gd name="connsiteX0" fmla="*/ 0 w 3378955"/>
                <a:gd name="connsiteY0" fmla="*/ 134368 h 806189"/>
                <a:gd name="connsiteX1" fmla="*/ 134368 w 3378955"/>
                <a:gd name="connsiteY1" fmla="*/ 0 h 806189"/>
                <a:gd name="connsiteX2" fmla="*/ 1971057 w 3378955"/>
                <a:gd name="connsiteY2" fmla="*/ 0 h 806189"/>
                <a:gd name="connsiteX3" fmla="*/ 1739689 w 3378955"/>
                <a:gd name="connsiteY3" fmla="*/ -163302 h 806189"/>
                <a:gd name="connsiteX4" fmla="*/ 2815796 w 3378955"/>
                <a:gd name="connsiteY4" fmla="*/ 0 h 806189"/>
                <a:gd name="connsiteX5" fmla="*/ 3244587 w 3378955"/>
                <a:gd name="connsiteY5" fmla="*/ 0 h 806189"/>
                <a:gd name="connsiteX6" fmla="*/ 3378955 w 3378955"/>
                <a:gd name="connsiteY6" fmla="*/ 134368 h 806189"/>
                <a:gd name="connsiteX7" fmla="*/ 3378955 w 3378955"/>
                <a:gd name="connsiteY7" fmla="*/ 134365 h 806189"/>
                <a:gd name="connsiteX8" fmla="*/ 3378955 w 3378955"/>
                <a:gd name="connsiteY8" fmla="*/ 134365 h 806189"/>
                <a:gd name="connsiteX9" fmla="*/ 3378955 w 3378955"/>
                <a:gd name="connsiteY9" fmla="*/ 335912 h 806189"/>
                <a:gd name="connsiteX10" fmla="*/ 3378955 w 3378955"/>
                <a:gd name="connsiteY10" fmla="*/ 671821 h 806189"/>
                <a:gd name="connsiteX11" fmla="*/ 3244587 w 3378955"/>
                <a:gd name="connsiteY11" fmla="*/ 806189 h 806189"/>
                <a:gd name="connsiteX12" fmla="*/ 2815796 w 3378955"/>
                <a:gd name="connsiteY12" fmla="*/ 806189 h 806189"/>
                <a:gd name="connsiteX13" fmla="*/ 1971057 w 3378955"/>
                <a:gd name="connsiteY13" fmla="*/ 806189 h 806189"/>
                <a:gd name="connsiteX14" fmla="*/ 1971057 w 3378955"/>
                <a:gd name="connsiteY14" fmla="*/ 806189 h 806189"/>
                <a:gd name="connsiteX15" fmla="*/ 134368 w 3378955"/>
                <a:gd name="connsiteY15" fmla="*/ 806189 h 806189"/>
                <a:gd name="connsiteX16" fmla="*/ 0 w 3378955"/>
                <a:gd name="connsiteY16" fmla="*/ 671821 h 806189"/>
                <a:gd name="connsiteX17" fmla="*/ 0 w 3378955"/>
                <a:gd name="connsiteY17" fmla="*/ 335912 h 806189"/>
                <a:gd name="connsiteX18" fmla="*/ 0 w 3378955"/>
                <a:gd name="connsiteY18" fmla="*/ 134365 h 806189"/>
                <a:gd name="connsiteX19" fmla="*/ 0 w 3378955"/>
                <a:gd name="connsiteY19" fmla="*/ 134365 h 806189"/>
                <a:gd name="connsiteX20" fmla="*/ 0 w 3378955"/>
                <a:gd name="connsiteY20" fmla="*/ 134368 h 80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378955" h="806189" fill="none" extrusionOk="0">
                  <a:moveTo>
                    <a:pt x="0" y="134368"/>
                  </a:moveTo>
                  <a:cubicBezTo>
                    <a:pt x="-8488" y="64387"/>
                    <a:pt x="57227" y="-1559"/>
                    <a:pt x="134368" y="0"/>
                  </a:cubicBezTo>
                  <a:cubicBezTo>
                    <a:pt x="718401" y="-6501"/>
                    <a:pt x="1784249" y="102308"/>
                    <a:pt x="1971057" y="0"/>
                  </a:cubicBezTo>
                  <a:cubicBezTo>
                    <a:pt x="1913220" y="-30854"/>
                    <a:pt x="1812095" y="-142979"/>
                    <a:pt x="1739689" y="-163302"/>
                  </a:cubicBezTo>
                  <a:cubicBezTo>
                    <a:pt x="2002994" y="-126327"/>
                    <a:pt x="2484900" y="-107008"/>
                    <a:pt x="2815796" y="0"/>
                  </a:cubicBezTo>
                  <a:cubicBezTo>
                    <a:pt x="2914158" y="-5998"/>
                    <a:pt x="3123978" y="-38023"/>
                    <a:pt x="3244587" y="0"/>
                  </a:cubicBezTo>
                  <a:cubicBezTo>
                    <a:pt x="3318900" y="5025"/>
                    <a:pt x="3379936" y="59946"/>
                    <a:pt x="3378955" y="134368"/>
                  </a:cubicBezTo>
                  <a:lnTo>
                    <a:pt x="3378955" y="134365"/>
                  </a:lnTo>
                  <a:lnTo>
                    <a:pt x="3378955" y="134365"/>
                  </a:lnTo>
                  <a:cubicBezTo>
                    <a:pt x="3385769" y="213274"/>
                    <a:pt x="3383862" y="302932"/>
                    <a:pt x="3378955" y="335912"/>
                  </a:cubicBezTo>
                  <a:cubicBezTo>
                    <a:pt x="3383161" y="413783"/>
                    <a:pt x="3392238" y="589342"/>
                    <a:pt x="3378955" y="671821"/>
                  </a:cubicBezTo>
                  <a:cubicBezTo>
                    <a:pt x="3389371" y="753871"/>
                    <a:pt x="3318467" y="794726"/>
                    <a:pt x="3244587" y="806189"/>
                  </a:cubicBezTo>
                  <a:cubicBezTo>
                    <a:pt x="3050649" y="796001"/>
                    <a:pt x="2863743" y="808581"/>
                    <a:pt x="2815796" y="806189"/>
                  </a:cubicBezTo>
                  <a:cubicBezTo>
                    <a:pt x="2432747" y="763455"/>
                    <a:pt x="2170042" y="779988"/>
                    <a:pt x="1971057" y="806189"/>
                  </a:cubicBezTo>
                  <a:lnTo>
                    <a:pt x="1971057" y="806189"/>
                  </a:lnTo>
                  <a:cubicBezTo>
                    <a:pt x="1755615" y="828053"/>
                    <a:pt x="460213" y="827586"/>
                    <a:pt x="134368" y="806189"/>
                  </a:cubicBezTo>
                  <a:cubicBezTo>
                    <a:pt x="63233" y="810043"/>
                    <a:pt x="-6740" y="745507"/>
                    <a:pt x="0" y="671821"/>
                  </a:cubicBezTo>
                  <a:cubicBezTo>
                    <a:pt x="8888" y="587986"/>
                    <a:pt x="-8524" y="382209"/>
                    <a:pt x="0" y="335912"/>
                  </a:cubicBezTo>
                  <a:cubicBezTo>
                    <a:pt x="11506" y="304160"/>
                    <a:pt x="4087" y="201248"/>
                    <a:pt x="0" y="134365"/>
                  </a:cubicBezTo>
                  <a:lnTo>
                    <a:pt x="0" y="134365"/>
                  </a:lnTo>
                  <a:lnTo>
                    <a:pt x="0" y="134368"/>
                  </a:lnTo>
                  <a:close/>
                </a:path>
                <a:path w="3378955" h="806189" stroke="0" extrusionOk="0">
                  <a:moveTo>
                    <a:pt x="0" y="134368"/>
                  </a:moveTo>
                  <a:cubicBezTo>
                    <a:pt x="-3817" y="48296"/>
                    <a:pt x="55428" y="6287"/>
                    <a:pt x="134368" y="0"/>
                  </a:cubicBezTo>
                  <a:cubicBezTo>
                    <a:pt x="459670" y="-99288"/>
                    <a:pt x="1101783" y="127026"/>
                    <a:pt x="1971057" y="0"/>
                  </a:cubicBezTo>
                  <a:cubicBezTo>
                    <a:pt x="1912517" y="-70223"/>
                    <a:pt x="1817440" y="-81964"/>
                    <a:pt x="1739689" y="-163302"/>
                  </a:cubicBezTo>
                  <a:cubicBezTo>
                    <a:pt x="2208742" y="-38047"/>
                    <a:pt x="2528475" y="-67621"/>
                    <a:pt x="2815796" y="0"/>
                  </a:cubicBezTo>
                  <a:cubicBezTo>
                    <a:pt x="2969441" y="8831"/>
                    <a:pt x="3198310" y="2418"/>
                    <a:pt x="3244587" y="0"/>
                  </a:cubicBezTo>
                  <a:cubicBezTo>
                    <a:pt x="3329794" y="-5901"/>
                    <a:pt x="3387359" y="65800"/>
                    <a:pt x="3378955" y="134368"/>
                  </a:cubicBezTo>
                  <a:lnTo>
                    <a:pt x="3378955" y="134365"/>
                  </a:lnTo>
                  <a:lnTo>
                    <a:pt x="3378955" y="134365"/>
                  </a:lnTo>
                  <a:cubicBezTo>
                    <a:pt x="3369660" y="180421"/>
                    <a:pt x="3391825" y="307716"/>
                    <a:pt x="3378955" y="335912"/>
                  </a:cubicBezTo>
                  <a:cubicBezTo>
                    <a:pt x="3370185" y="485124"/>
                    <a:pt x="3403459" y="516720"/>
                    <a:pt x="3378955" y="671821"/>
                  </a:cubicBezTo>
                  <a:cubicBezTo>
                    <a:pt x="3374787" y="747077"/>
                    <a:pt x="3327160" y="810078"/>
                    <a:pt x="3244587" y="806189"/>
                  </a:cubicBezTo>
                  <a:cubicBezTo>
                    <a:pt x="3200131" y="773303"/>
                    <a:pt x="2987717" y="812287"/>
                    <a:pt x="2815796" y="806189"/>
                  </a:cubicBezTo>
                  <a:cubicBezTo>
                    <a:pt x="2550389" y="785733"/>
                    <a:pt x="2094867" y="808351"/>
                    <a:pt x="1971057" y="806189"/>
                  </a:cubicBezTo>
                  <a:lnTo>
                    <a:pt x="1971057" y="806189"/>
                  </a:lnTo>
                  <a:cubicBezTo>
                    <a:pt x="1416993" y="925108"/>
                    <a:pt x="587932" y="773860"/>
                    <a:pt x="134368" y="806189"/>
                  </a:cubicBezTo>
                  <a:cubicBezTo>
                    <a:pt x="49200" y="798379"/>
                    <a:pt x="395" y="744766"/>
                    <a:pt x="0" y="671821"/>
                  </a:cubicBezTo>
                  <a:cubicBezTo>
                    <a:pt x="22142" y="530794"/>
                    <a:pt x="10472" y="488267"/>
                    <a:pt x="0" y="335912"/>
                  </a:cubicBezTo>
                  <a:cubicBezTo>
                    <a:pt x="210" y="271802"/>
                    <a:pt x="-16793" y="190327"/>
                    <a:pt x="0" y="134365"/>
                  </a:cubicBezTo>
                  <a:lnTo>
                    <a:pt x="0" y="134365"/>
                  </a:lnTo>
                  <a:lnTo>
                    <a:pt x="0" y="13436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955030846">
                    <a:prstGeom prst="wedgeRoundRectCallout">
                      <a:avLst>
                        <a:gd name="adj1" fmla="val 1486"/>
                        <a:gd name="adj2" fmla="val -7025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77C8C0AF-4064-47A3-B0AF-B3AE77F668F9}"/>
                </a:ext>
              </a:extLst>
            </p:cNvPr>
            <p:cNvSpPr txBox="1"/>
            <p:nvPr/>
          </p:nvSpPr>
          <p:spPr>
            <a:xfrm>
              <a:off x="9815512" y="1846670"/>
              <a:ext cx="1523999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DC3C4D"/>
                  </a:solidFill>
                  <a:effectLst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المجموعة</a:t>
              </a:r>
              <a:endPara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rgbClr val="DC3C4D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D0BA7DEE-6738-4876-9C23-AEB25E26FE0A}"/>
              </a:ext>
            </a:extLst>
          </p:cNvPr>
          <p:cNvGrpSpPr/>
          <p:nvPr/>
        </p:nvGrpSpPr>
        <p:grpSpPr>
          <a:xfrm>
            <a:off x="4790849" y="1927912"/>
            <a:ext cx="3130624" cy="2406627"/>
            <a:chOff x="9848850" y="1668433"/>
            <a:chExt cx="1457324" cy="2406627"/>
          </a:xfrm>
        </p:grpSpPr>
        <p:sp>
          <p:nvSpPr>
            <p:cNvPr id="40" name="فقاعة الكلام: مستطيلة مستديرة الزوايا 39">
              <a:extLst>
                <a:ext uri="{FF2B5EF4-FFF2-40B4-BE49-F238E27FC236}">
                  <a16:creationId xmlns:a16="http://schemas.microsoft.com/office/drawing/2014/main" id="{D55D89D2-4F88-4C70-A57D-B4C641F5F443}"/>
                </a:ext>
              </a:extLst>
            </p:cNvPr>
            <p:cNvSpPr/>
            <p:nvPr/>
          </p:nvSpPr>
          <p:spPr>
            <a:xfrm>
              <a:off x="9848850" y="1668433"/>
              <a:ext cx="1457324" cy="806189"/>
            </a:xfrm>
            <a:custGeom>
              <a:avLst/>
              <a:gdLst>
                <a:gd name="connsiteX0" fmla="*/ 0 w 3130624"/>
                <a:gd name="connsiteY0" fmla="*/ 134368 h 806189"/>
                <a:gd name="connsiteX1" fmla="*/ 134368 w 3130624"/>
                <a:gd name="connsiteY1" fmla="*/ 0 h 806189"/>
                <a:gd name="connsiteX2" fmla="*/ 1826197 w 3130624"/>
                <a:gd name="connsiteY2" fmla="*/ 0 h 806189"/>
                <a:gd name="connsiteX3" fmla="*/ 1611833 w 3130624"/>
                <a:gd name="connsiteY3" fmla="*/ -163302 h 806189"/>
                <a:gd name="connsiteX4" fmla="*/ 2608853 w 3130624"/>
                <a:gd name="connsiteY4" fmla="*/ 0 h 806189"/>
                <a:gd name="connsiteX5" fmla="*/ 2996256 w 3130624"/>
                <a:gd name="connsiteY5" fmla="*/ 0 h 806189"/>
                <a:gd name="connsiteX6" fmla="*/ 3130624 w 3130624"/>
                <a:gd name="connsiteY6" fmla="*/ 134368 h 806189"/>
                <a:gd name="connsiteX7" fmla="*/ 3130624 w 3130624"/>
                <a:gd name="connsiteY7" fmla="*/ 134365 h 806189"/>
                <a:gd name="connsiteX8" fmla="*/ 3130624 w 3130624"/>
                <a:gd name="connsiteY8" fmla="*/ 134365 h 806189"/>
                <a:gd name="connsiteX9" fmla="*/ 3130624 w 3130624"/>
                <a:gd name="connsiteY9" fmla="*/ 335912 h 806189"/>
                <a:gd name="connsiteX10" fmla="*/ 3130624 w 3130624"/>
                <a:gd name="connsiteY10" fmla="*/ 671821 h 806189"/>
                <a:gd name="connsiteX11" fmla="*/ 2996256 w 3130624"/>
                <a:gd name="connsiteY11" fmla="*/ 806189 h 806189"/>
                <a:gd name="connsiteX12" fmla="*/ 2608853 w 3130624"/>
                <a:gd name="connsiteY12" fmla="*/ 806189 h 806189"/>
                <a:gd name="connsiteX13" fmla="*/ 1826197 w 3130624"/>
                <a:gd name="connsiteY13" fmla="*/ 806189 h 806189"/>
                <a:gd name="connsiteX14" fmla="*/ 1826197 w 3130624"/>
                <a:gd name="connsiteY14" fmla="*/ 806189 h 806189"/>
                <a:gd name="connsiteX15" fmla="*/ 134368 w 3130624"/>
                <a:gd name="connsiteY15" fmla="*/ 806189 h 806189"/>
                <a:gd name="connsiteX16" fmla="*/ 0 w 3130624"/>
                <a:gd name="connsiteY16" fmla="*/ 671821 h 806189"/>
                <a:gd name="connsiteX17" fmla="*/ 0 w 3130624"/>
                <a:gd name="connsiteY17" fmla="*/ 335912 h 806189"/>
                <a:gd name="connsiteX18" fmla="*/ 0 w 3130624"/>
                <a:gd name="connsiteY18" fmla="*/ 134365 h 806189"/>
                <a:gd name="connsiteX19" fmla="*/ 0 w 3130624"/>
                <a:gd name="connsiteY19" fmla="*/ 134365 h 806189"/>
                <a:gd name="connsiteX20" fmla="*/ 0 w 3130624"/>
                <a:gd name="connsiteY20" fmla="*/ 134368 h 80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30624" h="806189" fill="none" extrusionOk="0">
                  <a:moveTo>
                    <a:pt x="0" y="134368"/>
                  </a:moveTo>
                  <a:cubicBezTo>
                    <a:pt x="-8488" y="64387"/>
                    <a:pt x="57227" y="-1559"/>
                    <a:pt x="134368" y="0"/>
                  </a:cubicBezTo>
                  <a:cubicBezTo>
                    <a:pt x="791435" y="140234"/>
                    <a:pt x="1372536" y="-97540"/>
                    <a:pt x="1826197" y="0"/>
                  </a:cubicBezTo>
                  <a:cubicBezTo>
                    <a:pt x="1710679" y="-69018"/>
                    <a:pt x="1683027" y="-102738"/>
                    <a:pt x="1611833" y="-163302"/>
                  </a:cubicBezTo>
                  <a:cubicBezTo>
                    <a:pt x="2024895" y="-60373"/>
                    <a:pt x="2253400" y="-89227"/>
                    <a:pt x="2608853" y="0"/>
                  </a:cubicBezTo>
                  <a:cubicBezTo>
                    <a:pt x="2801657" y="-31480"/>
                    <a:pt x="2862805" y="13888"/>
                    <a:pt x="2996256" y="0"/>
                  </a:cubicBezTo>
                  <a:cubicBezTo>
                    <a:pt x="3070569" y="5025"/>
                    <a:pt x="3131605" y="59946"/>
                    <a:pt x="3130624" y="134368"/>
                  </a:cubicBezTo>
                  <a:lnTo>
                    <a:pt x="3130624" y="134365"/>
                  </a:lnTo>
                  <a:lnTo>
                    <a:pt x="3130624" y="134365"/>
                  </a:lnTo>
                  <a:cubicBezTo>
                    <a:pt x="3137438" y="213274"/>
                    <a:pt x="3135531" y="302932"/>
                    <a:pt x="3130624" y="335912"/>
                  </a:cubicBezTo>
                  <a:cubicBezTo>
                    <a:pt x="3134830" y="413783"/>
                    <a:pt x="3143907" y="589342"/>
                    <a:pt x="3130624" y="671821"/>
                  </a:cubicBezTo>
                  <a:cubicBezTo>
                    <a:pt x="3141040" y="753871"/>
                    <a:pt x="3070136" y="794726"/>
                    <a:pt x="2996256" y="806189"/>
                  </a:cubicBezTo>
                  <a:cubicBezTo>
                    <a:pt x="2932406" y="807111"/>
                    <a:pt x="2773011" y="809332"/>
                    <a:pt x="2608853" y="806189"/>
                  </a:cubicBezTo>
                  <a:cubicBezTo>
                    <a:pt x="2345300" y="787305"/>
                    <a:pt x="2076472" y="819441"/>
                    <a:pt x="1826197" y="806189"/>
                  </a:cubicBezTo>
                  <a:lnTo>
                    <a:pt x="1826197" y="806189"/>
                  </a:lnTo>
                  <a:cubicBezTo>
                    <a:pt x="1012351" y="757856"/>
                    <a:pt x="464764" y="690295"/>
                    <a:pt x="134368" y="806189"/>
                  </a:cubicBezTo>
                  <a:cubicBezTo>
                    <a:pt x="63233" y="810043"/>
                    <a:pt x="-6740" y="745507"/>
                    <a:pt x="0" y="671821"/>
                  </a:cubicBezTo>
                  <a:cubicBezTo>
                    <a:pt x="8888" y="587986"/>
                    <a:pt x="-8524" y="382209"/>
                    <a:pt x="0" y="335912"/>
                  </a:cubicBezTo>
                  <a:cubicBezTo>
                    <a:pt x="11506" y="304160"/>
                    <a:pt x="4087" y="201248"/>
                    <a:pt x="0" y="134365"/>
                  </a:cubicBezTo>
                  <a:lnTo>
                    <a:pt x="0" y="134365"/>
                  </a:lnTo>
                  <a:lnTo>
                    <a:pt x="0" y="134368"/>
                  </a:lnTo>
                  <a:close/>
                </a:path>
                <a:path w="3130624" h="806189" stroke="0" extrusionOk="0">
                  <a:moveTo>
                    <a:pt x="0" y="134368"/>
                  </a:moveTo>
                  <a:cubicBezTo>
                    <a:pt x="-3817" y="48296"/>
                    <a:pt x="55428" y="6287"/>
                    <a:pt x="134368" y="0"/>
                  </a:cubicBezTo>
                  <a:cubicBezTo>
                    <a:pt x="358114" y="136045"/>
                    <a:pt x="1320790" y="151861"/>
                    <a:pt x="1826197" y="0"/>
                  </a:cubicBezTo>
                  <a:cubicBezTo>
                    <a:pt x="1790332" y="-44117"/>
                    <a:pt x="1689139" y="-108992"/>
                    <a:pt x="1611833" y="-163302"/>
                  </a:cubicBezTo>
                  <a:cubicBezTo>
                    <a:pt x="1969641" y="-84267"/>
                    <a:pt x="2174123" y="-156246"/>
                    <a:pt x="2608853" y="0"/>
                  </a:cubicBezTo>
                  <a:cubicBezTo>
                    <a:pt x="2709221" y="27925"/>
                    <a:pt x="2934660" y="-205"/>
                    <a:pt x="2996256" y="0"/>
                  </a:cubicBezTo>
                  <a:cubicBezTo>
                    <a:pt x="3081463" y="-5901"/>
                    <a:pt x="3139028" y="65800"/>
                    <a:pt x="3130624" y="134368"/>
                  </a:cubicBezTo>
                  <a:lnTo>
                    <a:pt x="3130624" y="134365"/>
                  </a:lnTo>
                  <a:lnTo>
                    <a:pt x="3130624" y="134365"/>
                  </a:lnTo>
                  <a:cubicBezTo>
                    <a:pt x="3121329" y="180421"/>
                    <a:pt x="3143494" y="307716"/>
                    <a:pt x="3130624" y="335912"/>
                  </a:cubicBezTo>
                  <a:cubicBezTo>
                    <a:pt x="3121854" y="485124"/>
                    <a:pt x="3155128" y="516720"/>
                    <a:pt x="3130624" y="671821"/>
                  </a:cubicBezTo>
                  <a:cubicBezTo>
                    <a:pt x="3126456" y="747077"/>
                    <a:pt x="3078829" y="810078"/>
                    <a:pt x="2996256" y="806189"/>
                  </a:cubicBezTo>
                  <a:cubicBezTo>
                    <a:pt x="2861322" y="782184"/>
                    <a:pt x="2653348" y="788636"/>
                    <a:pt x="2608853" y="806189"/>
                  </a:cubicBezTo>
                  <a:cubicBezTo>
                    <a:pt x="2307203" y="828540"/>
                    <a:pt x="2060245" y="799844"/>
                    <a:pt x="1826197" y="806189"/>
                  </a:cubicBezTo>
                  <a:lnTo>
                    <a:pt x="1826197" y="806189"/>
                  </a:lnTo>
                  <a:cubicBezTo>
                    <a:pt x="1439631" y="789585"/>
                    <a:pt x="545712" y="788356"/>
                    <a:pt x="134368" y="806189"/>
                  </a:cubicBezTo>
                  <a:cubicBezTo>
                    <a:pt x="49200" y="798379"/>
                    <a:pt x="395" y="744766"/>
                    <a:pt x="0" y="671821"/>
                  </a:cubicBezTo>
                  <a:cubicBezTo>
                    <a:pt x="22142" y="530794"/>
                    <a:pt x="10472" y="488267"/>
                    <a:pt x="0" y="335912"/>
                  </a:cubicBezTo>
                  <a:cubicBezTo>
                    <a:pt x="210" y="271802"/>
                    <a:pt x="-16793" y="190327"/>
                    <a:pt x="0" y="134365"/>
                  </a:cubicBezTo>
                  <a:lnTo>
                    <a:pt x="0" y="134365"/>
                  </a:lnTo>
                  <a:lnTo>
                    <a:pt x="0" y="13436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955030846">
                    <a:prstGeom prst="wedgeRoundRectCallout">
                      <a:avLst>
                        <a:gd name="adj1" fmla="val 1486"/>
                        <a:gd name="adj2" fmla="val -7025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2" name="مربع نص 41">
              <a:extLst>
                <a:ext uri="{FF2B5EF4-FFF2-40B4-BE49-F238E27FC236}">
                  <a16:creationId xmlns:a16="http://schemas.microsoft.com/office/drawing/2014/main" id="{D7EE8F0D-800B-4823-9C07-0D5EB1E99AD2}"/>
                </a:ext>
              </a:extLst>
            </p:cNvPr>
            <p:cNvSpPr txBox="1"/>
            <p:nvPr/>
          </p:nvSpPr>
          <p:spPr>
            <a:xfrm>
              <a:off x="10144125" y="1766736"/>
              <a:ext cx="1031574" cy="230832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DC3C4D"/>
                  </a:solidFill>
                  <a:effectLst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الأجزاء المتطابقة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C3C4D"/>
                  </a:solidFill>
                  <a:effectLst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070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D332BB7-F35E-4132-96D8-0A060D11DB97}"/>
              </a:ext>
            </a:extLst>
          </p:cNvPr>
          <p:cNvSpPr txBox="1"/>
          <p:nvPr/>
        </p:nvSpPr>
        <p:spPr>
          <a:xfrm>
            <a:off x="9651939" y="387469"/>
            <a:ext cx="12771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التهيئة :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F0FD69A-01FD-4AF7-AF96-8DAD2B3EE4F0}"/>
              </a:ext>
            </a:extLst>
          </p:cNvPr>
          <p:cNvSpPr txBox="1"/>
          <p:nvPr/>
        </p:nvSpPr>
        <p:spPr>
          <a:xfrm>
            <a:off x="6630567" y="914876"/>
            <a:ext cx="35924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1D7151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أكتب عدد الأجزاء المتطابقة :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FEAA265A-0DA0-4201-8638-6E3C73E55241}"/>
              </a:ext>
            </a:extLst>
          </p:cNvPr>
          <p:cNvSpPr/>
          <p:nvPr/>
        </p:nvSpPr>
        <p:spPr>
          <a:xfrm>
            <a:off x="11007260" y="1604958"/>
            <a:ext cx="522752" cy="474731"/>
          </a:xfrm>
          <a:prstGeom prst="rect">
            <a:avLst/>
          </a:prstGeom>
          <a:solidFill>
            <a:srgbClr val="FFD4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rPr>
              <a:t>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02BEE94-13C7-4B0C-A392-034C2466B1D4}"/>
              </a:ext>
            </a:extLst>
          </p:cNvPr>
          <p:cNvSpPr txBox="1"/>
          <p:nvPr/>
        </p:nvSpPr>
        <p:spPr>
          <a:xfrm>
            <a:off x="8170078" y="3702281"/>
            <a:ext cx="14818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1D7151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قطع الفطيرة 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8BDE2FBB-F7E1-4AAC-A4B2-342112AEF158}"/>
              </a:ext>
            </a:extLst>
          </p:cNvPr>
          <p:cNvSpPr/>
          <p:nvPr/>
        </p:nvSpPr>
        <p:spPr>
          <a:xfrm>
            <a:off x="5919526" y="1604958"/>
            <a:ext cx="522752" cy="474731"/>
          </a:xfrm>
          <a:prstGeom prst="rect">
            <a:avLst/>
          </a:prstGeom>
          <a:solidFill>
            <a:srgbClr val="FFD4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rPr>
              <a:t>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B3A4CCE-0B32-409B-BF83-7AF923F6A879}"/>
              </a:ext>
            </a:extLst>
          </p:cNvPr>
          <p:cNvSpPr/>
          <p:nvPr/>
        </p:nvSpPr>
        <p:spPr>
          <a:xfrm>
            <a:off x="9493527" y="3481551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FF0000"/>
                </a:solidFill>
                <a:effectLst/>
              </a:rPr>
              <a:t>10</a:t>
            </a:r>
          </a:p>
        </p:txBody>
      </p:sp>
      <p:pic>
        <p:nvPicPr>
          <p:cNvPr id="8" name="صورة 7" descr="صورة تحتوي على مزين, إغلاق&#10;&#10;تم إنشاء الوصف تلقائياً">
            <a:extLst>
              <a:ext uri="{FF2B5EF4-FFF2-40B4-BE49-F238E27FC236}">
                <a16:creationId xmlns:a16="http://schemas.microsoft.com/office/drawing/2014/main" id="{06F960C2-C5E8-4DD8-96D2-28B3F7818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91" y="1473849"/>
            <a:ext cx="2056169" cy="2024536"/>
          </a:xfrm>
          <a:prstGeom prst="rect">
            <a:avLst/>
          </a:prstGeom>
        </p:spPr>
      </p:pic>
      <p:pic>
        <p:nvPicPr>
          <p:cNvPr id="54" name="صورة 53">
            <a:extLst>
              <a:ext uri="{FF2B5EF4-FFF2-40B4-BE49-F238E27FC236}">
                <a16:creationId xmlns:a16="http://schemas.microsoft.com/office/drawing/2014/main" id="{DBC66CEC-7DBE-45C1-9E5B-1B7C1EC25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3613" y="1438096"/>
            <a:ext cx="1638259" cy="903867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12D49E48-9F81-4040-A723-02A083E9C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3491" y="1413824"/>
            <a:ext cx="1638259" cy="903867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2701AB20-86A2-48C3-9662-AFA32F549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0781" y="1425960"/>
            <a:ext cx="1638259" cy="903867"/>
          </a:xfrm>
          <a:prstGeom prst="rect">
            <a:avLst/>
          </a:prstGeom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id="{3A4F2D47-1E54-41C9-BE60-E5D1F142A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8939" y="2101209"/>
            <a:ext cx="1638259" cy="903867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3AF712B3-2182-4A18-BB2B-F2E23F6F5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8817" y="2076937"/>
            <a:ext cx="1638259" cy="903867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85E6AD92-2B28-4EBA-A762-D7B29CB54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6107" y="2089073"/>
            <a:ext cx="1638259" cy="903867"/>
          </a:xfrm>
          <a:prstGeom prst="rect">
            <a:avLst/>
          </a:prstGeom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CFB09A31-D52A-46E1-850F-E3AE4EB1F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9284" y="2740050"/>
            <a:ext cx="1638259" cy="903867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63F0EE3E-84EB-4B4E-B14F-88D426234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6452" y="2727914"/>
            <a:ext cx="1638259" cy="903867"/>
          </a:xfrm>
          <a:prstGeom prst="rect">
            <a:avLst/>
          </a:prstGeom>
        </p:spPr>
      </p:pic>
      <p:sp>
        <p:nvSpPr>
          <p:cNvPr id="63" name="مربع نص 62">
            <a:extLst>
              <a:ext uri="{FF2B5EF4-FFF2-40B4-BE49-F238E27FC236}">
                <a16:creationId xmlns:a16="http://schemas.microsoft.com/office/drawing/2014/main" id="{774F6E59-6F5F-4FA3-8BD0-623624AF3826}"/>
              </a:ext>
            </a:extLst>
          </p:cNvPr>
          <p:cNvSpPr txBox="1"/>
          <p:nvPr/>
        </p:nvSpPr>
        <p:spPr>
          <a:xfrm>
            <a:off x="2985523" y="3888919"/>
            <a:ext cx="14818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1D7151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قطع البرتقال </a:t>
            </a:r>
          </a:p>
        </p:txBody>
      </p:sp>
      <p:sp>
        <p:nvSpPr>
          <p:cNvPr id="64" name="مستطيل 63">
            <a:extLst>
              <a:ext uri="{FF2B5EF4-FFF2-40B4-BE49-F238E27FC236}">
                <a16:creationId xmlns:a16="http://schemas.microsoft.com/office/drawing/2014/main" id="{FA9FA9C9-9435-4901-94D4-A493014F70E6}"/>
              </a:ext>
            </a:extLst>
          </p:cNvPr>
          <p:cNvSpPr/>
          <p:nvPr/>
        </p:nvSpPr>
        <p:spPr>
          <a:xfrm>
            <a:off x="4567094" y="3668189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FF0000"/>
                </a:solidFill>
                <a:effectLst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0989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D332BB7-F35E-4132-96D8-0A060D11DB97}"/>
              </a:ext>
            </a:extLst>
          </p:cNvPr>
          <p:cNvSpPr txBox="1"/>
          <p:nvPr/>
        </p:nvSpPr>
        <p:spPr>
          <a:xfrm>
            <a:off x="9651939" y="387469"/>
            <a:ext cx="12771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التهيئة :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F0FD69A-01FD-4AF7-AF96-8DAD2B3EE4F0}"/>
              </a:ext>
            </a:extLst>
          </p:cNvPr>
          <p:cNvSpPr txBox="1"/>
          <p:nvPr/>
        </p:nvSpPr>
        <p:spPr>
          <a:xfrm>
            <a:off x="7542961" y="914876"/>
            <a:ext cx="26800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1D7151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أحوط الأشكال المتطابقة :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FEAA265A-0DA0-4201-8638-6E3C73E55241}"/>
              </a:ext>
            </a:extLst>
          </p:cNvPr>
          <p:cNvSpPr/>
          <p:nvPr/>
        </p:nvSpPr>
        <p:spPr>
          <a:xfrm>
            <a:off x="11189860" y="1775392"/>
            <a:ext cx="522752" cy="474731"/>
          </a:xfrm>
          <a:prstGeom prst="rect">
            <a:avLst/>
          </a:prstGeom>
          <a:solidFill>
            <a:srgbClr val="FFD4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8BDE2FBB-F7E1-4AAC-A4B2-342112AEF158}"/>
              </a:ext>
            </a:extLst>
          </p:cNvPr>
          <p:cNvSpPr/>
          <p:nvPr/>
        </p:nvSpPr>
        <p:spPr>
          <a:xfrm>
            <a:off x="6067543" y="1933762"/>
            <a:ext cx="522752" cy="474731"/>
          </a:xfrm>
          <a:prstGeom prst="rect">
            <a:avLst/>
          </a:prstGeom>
          <a:solidFill>
            <a:srgbClr val="FFD4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rPr>
              <a:t>4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06F960C2-C5E8-4DD8-96D2-28B3F7818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9061" y="2025767"/>
            <a:ext cx="3984785" cy="2018267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9550DC3B-9F41-4BD2-99E5-5917BECA1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0596" y="2296322"/>
            <a:ext cx="3984785" cy="1747712"/>
          </a:xfrm>
          <a:prstGeom prst="rect">
            <a:avLst/>
          </a:prstGeom>
        </p:spPr>
      </p:pic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52EAB260-836B-4851-A7EE-1EAEBA07CE9F}"/>
              </a:ext>
            </a:extLst>
          </p:cNvPr>
          <p:cNvSpPr/>
          <p:nvPr/>
        </p:nvSpPr>
        <p:spPr>
          <a:xfrm>
            <a:off x="6897685" y="2171127"/>
            <a:ext cx="2989265" cy="20182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11D983DE-F831-4D0D-85E7-7A08BE2931FF}"/>
              </a:ext>
            </a:extLst>
          </p:cNvPr>
          <p:cNvSpPr/>
          <p:nvPr/>
        </p:nvSpPr>
        <p:spPr>
          <a:xfrm>
            <a:off x="2874882" y="2679048"/>
            <a:ext cx="2419434" cy="15103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327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D332BB7-F35E-4132-96D8-0A060D11DB97}"/>
              </a:ext>
            </a:extLst>
          </p:cNvPr>
          <p:cNvSpPr txBox="1"/>
          <p:nvPr/>
        </p:nvSpPr>
        <p:spPr>
          <a:xfrm>
            <a:off x="9651939" y="387469"/>
            <a:ext cx="12771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التهيئة :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F0FD69A-01FD-4AF7-AF96-8DAD2B3EE4F0}"/>
              </a:ext>
            </a:extLst>
          </p:cNvPr>
          <p:cNvSpPr txBox="1"/>
          <p:nvPr/>
        </p:nvSpPr>
        <p:spPr>
          <a:xfrm>
            <a:off x="1994149" y="822216"/>
            <a:ext cx="75275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1D7151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صنعت هدى فطيرة التفاح ، إذا علمت أن 4 أشخاص سيأكلون هذه الفطيرة فهل أستطيع أن أرسم خطوطاً لأقسم الفطيرة إلى 4 أجزاء متطابقة ؟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FEAA265A-0DA0-4201-8638-6E3C73E55241}"/>
              </a:ext>
            </a:extLst>
          </p:cNvPr>
          <p:cNvSpPr/>
          <p:nvPr/>
        </p:nvSpPr>
        <p:spPr>
          <a:xfrm>
            <a:off x="9614544" y="1088380"/>
            <a:ext cx="522752" cy="474731"/>
          </a:xfrm>
          <a:prstGeom prst="rect">
            <a:avLst/>
          </a:prstGeom>
          <a:solidFill>
            <a:srgbClr val="FFD4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rPr>
              <a:t>5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 descr="صورة تحتوي على فاكهة, تفاح&#10;&#10;تم إنشاء الوصف تلقائياً">
            <a:extLst>
              <a:ext uri="{FF2B5EF4-FFF2-40B4-BE49-F238E27FC236}">
                <a16:creationId xmlns:a16="http://schemas.microsoft.com/office/drawing/2014/main" id="{956E3AFD-0853-4C0A-98E1-779C85E4F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843" y="2192971"/>
            <a:ext cx="707375" cy="954107"/>
          </a:xfrm>
          <a:prstGeom prst="rect">
            <a:avLst/>
          </a:prstGeom>
        </p:spPr>
      </p:pic>
      <p:pic>
        <p:nvPicPr>
          <p:cNvPr id="22" name="صورة 21" descr="صورة تحتوي على فاكهة, تفاح&#10;&#10;تم إنشاء الوصف تلقائياً">
            <a:extLst>
              <a:ext uri="{FF2B5EF4-FFF2-40B4-BE49-F238E27FC236}">
                <a16:creationId xmlns:a16="http://schemas.microsoft.com/office/drawing/2014/main" id="{D4E587FC-BEAC-45EC-B581-F531B0218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32" y="2306784"/>
            <a:ext cx="707375" cy="954107"/>
          </a:xfrm>
          <a:prstGeom prst="rect">
            <a:avLst/>
          </a:prstGeom>
        </p:spPr>
      </p:pic>
      <p:pic>
        <p:nvPicPr>
          <p:cNvPr id="23" name="صورة 22" descr="صورة تحتوي على فاكهة, تفاح&#10;&#10;تم إنشاء الوصف تلقائياً">
            <a:extLst>
              <a:ext uri="{FF2B5EF4-FFF2-40B4-BE49-F238E27FC236}">
                <a16:creationId xmlns:a16="http://schemas.microsoft.com/office/drawing/2014/main" id="{0D997318-0B5E-45D2-8D1F-161BB9C02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118" y="3483297"/>
            <a:ext cx="707375" cy="954107"/>
          </a:xfrm>
          <a:prstGeom prst="rect">
            <a:avLst/>
          </a:prstGeom>
        </p:spPr>
      </p:pic>
      <p:pic>
        <p:nvPicPr>
          <p:cNvPr id="24" name="صورة 23" descr="صورة تحتوي على فاكهة, تفاح&#10;&#10;تم إنشاء الوصف تلقائياً">
            <a:extLst>
              <a:ext uri="{FF2B5EF4-FFF2-40B4-BE49-F238E27FC236}">
                <a16:creationId xmlns:a16="http://schemas.microsoft.com/office/drawing/2014/main" id="{7F470615-EC3D-4FD6-A2B4-9F8C83CDD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507" y="3597110"/>
            <a:ext cx="707375" cy="954107"/>
          </a:xfrm>
          <a:prstGeom prst="rect">
            <a:avLst/>
          </a:prstGeom>
        </p:spPr>
      </p:pic>
      <p:pic>
        <p:nvPicPr>
          <p:cNvPr id="31" name="صورة 30" descr="صورة تحتوي على فاكهة, تفاح&#10;&#10;تم إنشاء الوصف تلقائياً">
            <a:extLst>
              <a:ext uri="{FF2B5EF4-FFF2-40B4-BE49-F238E27FC236}">
                <a16:creationId xmlns:a16="http://schemas.microsoft.com/office/drawing/2014/main" id="{94D3D1A5-B814-4AE6-B466-2093CE8CB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293" y="2306784"/>
            <a:ext cx="707375" cy="954107"/>
          </a:xfrm>
          <a:prstGeom prst="rect">
            <a:avLst/>
          </a:prstGeom>
        </p:spPr>
      </p:pic>
      <p:pic>
        <p:nvPicPr>
          <p:cNvPr id="32" name="صورة 31" descr="صورة تحتوي على فاكهة, تفاح&#10;&#10;تم إنشاء الوصف تلقائياً">
            <a:extLst>
              <a:ext uri="{FF2B5EF4-FFF2-40B4-BE49-F238E27FC236}">
                <a16:creationId xmlns:a16="http://schemas.microsoft.com/office/drawing/2014/main" id="{3A441CE0-6FC1-4B95-843F-6D9D90677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82" y="2420597"/>
            <a:ext cx="707375" cy="954107"/>
          </a:xfrm>
          <a:prstGeom prst="rect">
            <a:avLst/>
          </a:prstGeom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2C4CD28B-F2BE-41D0-8630-FF4245602F30}"/>
              </a:ext>
            </a:extLst>
          </p:cNvPr>
          <p:cNvSpPr/>
          <p:nvPr/>
        </p:nvSpPr>
        <p:spPr>
          <a:xfrm>
            <a:off x="3166573" y="2420597"/>
            <a:ext cx="3130624" cy="31306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9EC99A8A-BD3A-4221-806C-C5964BEA2434}"/>
              </a:ext>
            </a:extLst>
          </p:cNvPr>
          <p:cNvCxnSpPr>
            <a:stCxn id="6" idx="0"/>
            <a:endCxn id="6" idx="4"/>
          </p:cNvCxnSpPr>
          <p:nvPr/>
        </p:nvCxnSpPr>
        <p:spPr>
          <a:xfrm>
            <a:off x="4731885" y="2420597"/>
            <a:ext cx="0" cy="3130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2F045192-23F8-432C-92EB-AAFF73D3142C}"/>
              </a:ext>
            </a:extLst>
          </p:cNvPr>
          <p:cNvCxnSpPr>
            <a:cxnSpLocks/>
          </p:cNvCxnSpPr>
          <p:nvPr/>
        </p:nvCxnSpPr>
        <p:spPr>
          <a:xfrm rot="16200000">
            <a:off x="4731885" y="2395038"/>
            <a:ext cx="0" cy="3130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98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5357</TotalTime>
  <Words>104</Words>
  <Application>Microsoft Office PowerPoint</Application>
  <PresentationFormat>شاشة عريضة</PresentationFormat>
  <Paragraphs>36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4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13</cp:revision>
  <dcterms:created xsi:type="dcterms:W3CDTF">2022-01-28T19:36:39Z</dcterms:created>
  <dcterms:modified xsi:type="dcterms:W3CDTF">2022-02-13T21:19:00Z</dcterms:modified>
</cp:coreProperties>
</file>