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4" r:id="rId7"/>
    <p:sldId id="262" r:id="rId8"/>
    <p:sldId id="263" r:id="rId9"/>
    <p:sldId id="266" r:id="rId10"/>
    <p:sldId id="267" r:id="rId11"/>
    <p:sldId id="265" r:id="rId12"/>
  </p:sldIdLst>
  <p:sldSz cx="12192000" cy="6858000"/>
  <p:notesSz cx="6858000" cy="9144000"/>
  <p:custDataLst>
    <p:tags r:id="rId13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9" userDrawn="1">
          <p15:clr>
            <a:srgbClr val="A4A3A4"/>
          </p15:clr>
        </p15:guide>
        <p15:guide id="2" pos="402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5741"/>
    <a:srgbClr val="3A53A0"/>
    <a:srgbClr val="E7F1D4"/>
    <a:srgbClr val="B0D46A"/>
    <a:srgbClr val="FDDACD"/>
    <a:srgbClr val="C1C9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752" y="52"/>
      </p:cViewPr>
      <p:guideLst>
        <p:guide orient="horz" pos="2069"/>
        <p:guide pos="402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708C3ED-75E4-4D09-BE3D-DBEBF91FA9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1533C36-816E-4A66-AEB4-EEDA994B26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ACB90D9-C25D-4845-B06B-3503B048C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A6F13-FBDC-482E-A1CF-9205F7E3D39A}" type="datetimeFigureOut">
              <a:rPr lang="ar-SA" smtClean="0"/>
              <a:t>07/06/44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CF13BE3-C41B-4A40-B6B1-462D25421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DFA6621-B02E-47EA-86E4-9D0E5AE28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08CC8-3A3E-40AE-8964-17340C26A97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48401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4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708C3ED-75E4-4D09-BE3D-DBEBF91FA9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1533C36-816E-4A66-AEB4-EEDA994B26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ACB90D9-C25D-4845-B06B-3503B048C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A6F13-FBDC-482E-A1CF-9205F7E3D39A}" type="datetimeFigureOut">
              <a:rPr lang="ar-SA" smtClean="0"/>
              <a:t>07/06/44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CF13BE3-C41B-4A40-B6B1-462D25421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DFA6621-B02E-47EA-86E4-9D0E5AE28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08CC8-3A3E-40AE-8964-17340C26A97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33386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3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708C3ED-75E4-4D09-BE3D-DBEBF91FA9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1533C36-816E-4A66-AEB4-EEDA994B26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ACB90D9-C25D-4845-B06B-3503B048C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A6F13-FBDC-482E-A1CF-9205F7E3D39A}" type="datetimeFigureOut">
              <a:rPr lang="ar-SA" smtClean="0"/>
              <a:t>07/06/44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CF13BE3-C41B-4A40-B6B1-462D25421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DFA6621-B02E-47EA-86E4-9D0E5AE28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08CC8-3A3E-40AE-8964-17340C26A97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02165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2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708C3ED-75E4-4D09-BE3D-DBEBF91FA9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1533C36-816E-4A66-AEB4-EEDA994B26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ACB90D9-C25D-4845-B06B-3503B048C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A6F13-FBDC-482E-A1CF-9205F7E3D39A}" type="datetimeFigureOut">
              <a:rPr lang="ar-SA" smtClean="0"/>
              <a:t>07/06/44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CF13BE3-C41B-4A40-B6B1-462D25421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DFA6621-B02E-47EA-86E4-9D0E5AE28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08CC8-3A3E-40AE-8964-17340C26A97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821396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708C3ED-75E4-4D09-BE3D-DBEBF91FA9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1533C36-816E-4A66-AEB4-EEDA994B26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ACB90D9-C25D-4845-B06B-3503B048C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A6F13-FBDC-482E-A1CF-9205F7E3D39A}" type="datetimeFigureOut">
              <a:rPr lang="ar-SA" smtClean="0"/>
              <a:t>07/06/44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CF13BE3-C41B-4A40-B6B1-462D25421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DFA6621-B02E-47EA-86E4-9D0E5AE28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08CC8-3A3E-40AE-8964-17340C26A97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22211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0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708C3ED-75E4-4D09-BE3D-DBEBF91FA9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1533C36-816E-4A66-AEB4-EEDA994B26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ACB90D9-C25D-4845-B06B-3503B048C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A6F13-FBDC-482E-A1CF-9205F7E3D39A}" type="datetimeFigureOut">
              <a:rPr lang="ar-SA" smtClean="0"/>
              <a:t>07/06/44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CF13BE3-C41B-4A40-B6B1-462D25421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DFA6621-B02E-47EA-86E4-9D0E5AE28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08CC8-3A3E-40AE-8964-17340C26A97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397054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9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708C3ED-75E4-4D09-BE3D-DBEBF91FA9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1533C36-816E-4A66-AEB4-EEDA994B26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ACB90D9-C25D-4845-B06B-3503B048C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A6F13-FBDC-482E-A1CF-9205F7E3D39A}" type="datetimeFigureOut">
              <a:rPr lang="ar-SA" smtClean="0"/>
              <a:t>07/06/44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CF13BE3-C41B-4A40-B6B1-462D25421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DFA6621-B02E-47EA-86E4-9D0E5AE28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08CC8-3A3E-40AE-8964-17340C26A97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406895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8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708C3ED-75E4-4D09-BE3D-DBEBF91FA9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1533C36-816E-4A66-AEB4-EEDA994B26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ACB90D9-C25D-4845-B06B-3503B048C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A6F13-FBDC-482E-A1CF-9205F7E3D39A}" type="datetimeFigureOut">
              <a:rPr lang="ar-SA" smtClean="0"/>
              <a:t>07/06/44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CF13BE3-C41B-4A40-B6B1-462D25421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DFA6621-B02E-47EA-86E4-9D0E5AE28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08CC8-3A3E-40AE-8964-17340C26A97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662340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7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708C3ED-75E4-4D09-BE3D-DBEBF91FA9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1533C36-816E-4A66-AEB4-EEDA994B26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ACB90D9-C25D-4845-B06B-3503B048C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A6F13-FBDC-482E-A1CF-9205F7E3D39A}" type="datetimeFigureOut">
              <a:rPr lang="ar-SA" smtClean="0"/>
              <a:t>07/06/44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CF13BE3-C41B-4A40-B6B1-462D25421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DFA6621-B02E-47EA-86E4-9D0E5AE28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08CC8-3A3E-40AE-8964-17340C26A97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147350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6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708C3ED-75E4-4D09-BE3D-DBEBF91FA9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1533C36-816E-4A66-AEB4-EEDA994B26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ACB90D9-C25D-4845-B06B-3503B048C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A6F13-FBDC-482E-A1CF-9205F7E3D39A}" type="datetimeFigureOut">
              <a:rPr lang="ar-SA" smtClean="0"/>
              <a:t>07/06/44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CF13BE3-C41B-4A40-B6B1-462D25421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DFA6621-B02E-47EA-86E4-9D0E5AE28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08CC8-3A3E-40AE-8964-17340C26A97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030140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708C3ED-75E4-4D09-BE3D-DBEBF91FA9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1533C36-816E-4A66-AEB4-EEDA994B26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ACB90D9-C25D-4845-B06B-3503B048C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A6F13-FBDC-482E-A1CF-9205F7E3D39A}" type="datetimeFigureOut">
              <a:rPr lang="ar-SA" smtClean="0"/>
              <a:t>07/06/44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CF13BE3-C41B-4A40-B6B1-462D25421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DFA6621-B02E-47EA-86E4-9D0E5AE28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08CC8-3A3E-40AE-8964-17340C26A97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00865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2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708C3ED-75E4-4D09-BE3D-DBEBF91FA9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1533C36-816E-4A66-AEB4-EEDA994B26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ACB90D9-C25D-4845-B06B-3503B048C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A6F13-FBDC-482E-A1CF-9205F7E3D39A}" type="datetimeFigureOut">
              <a:rPr lang="ar-SA" smtClean="0"/>
              <a:t>07/06/44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CF13BE3-C41B-4A40-B6B1-462D25421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DFA6621-B02E-47EA-86E4-9D0E5AE28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08CC8-3A3E-40AE-8964-17340C26A97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312423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4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708C3ED-75E4-4D09-BE3D-DBEBF91FA9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1533C36-816E-4A66-AEB4-EEDA994B26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ACB90D9-C25D-4845-B06B-3503B048C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A6F13-FBDC-482E-A1CF-9205F7E3D39A}" type="datetimeFigureOut">
              <a:rPr lang="ar-SA" smtClean="0"/>
              <a:t>07/06/44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CF13BE3-C41B-4A40-B6B1-462D25421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DFA6621-B02E-47EA-86E4-9D0E5AE28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08CC8-3A3E-40AE-8964-17340C26A97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860101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3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708C3ED-75E4-4D09-BE3D-DBEBF91FA9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1533C36-816E-4A66-AEB4-EEDA994B26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ACB90D9-C25D-4845-B06B-3503B048C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A6F13-FBDC-482E-A1CF-9205F7E3D39A}" type="datetimeFigureOut">
              <a:rPr lang="ar-SA" smtClean="0"/>
              <a:t>07/06/44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CF13BE3-C41B-4A40-B6B1-462D25421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DFA6621-B02E-47EA-86E4-9D0E5AE28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08CC8-3A3E-40AE-8964-17340C26A97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022559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708C3ED-75E4-4D09-BE3D-DBEBF91FA9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1533C36-816E-4A66-AEB4-EEDA994B26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ACB90D9-C25D-4845-B06B-3503B048C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A6F13-FBDC-482E-A1CF-9205F7E3D39A}" type="datetimeFigureOut">
              <a:rPr lang="ar-SA" smtClean="0"/>
              <a:t>07/06/44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CF13BE3-C41B-4A40-B6B1-462D25421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DFA6621-B02E-47EA-86E4-9D0E5AE28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08CC8-3A3E-40AE-8964-17340C26A97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828635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708C3ED-75E4-4D09-BE3D-DBEBF91FA9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1533C36-816E-4A66-AEB4-EEDA994B26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ACB90D9-C25D-4845-B06B-3503B048C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A6F13-FBDC-482E-A1CF-9205F7E3D39A}" type="datetimeFigureOut">
              <a:rPr lang="ar-SA" smtClean="0"/>
              <a:t>07/06/44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CF13BE3-C41B-4A40-B6B1-462D25421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DFA6621-B02E-47EA-86E4-9D0E5AE28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08CC8-3A3E-40AE-8964-17340C26A97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832132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708C3ED-75E4-4D09-BE3D-DBEBF91FA9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1533C36-816E-4A66-AEB4-EEDA994B26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ACB90D9-C25D-4845-B06B-3503B048C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A6F13-FBDC-482E-A1CF-9205F7E3D39A}" type="datetimeFigureOut">
              <a:rPr lang="ar-SA" smtClean="0"/>
              <a:t>07/06/44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CF13BE3-C41B-4A40-B6B1-462D25421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DFA6621-B02E-47EA-86E4-9D0E5AE28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08CC8-3A3E-40AE-8964-17340C26A97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090533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708C3ED-75E4-4D09-BE3D-DBEBF91FA9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1533C36-816E-4A66-AEB4-EEDA994B26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ACB90D9-C25D-4845-B06B-3503B048C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A6F13-FBDC-482E-A1CF-9205F7E3D39A}" type="datetimeFigureOut">
              <a:rPr lang="ar-SA" smtClean="0"/>
              <a:t>07/06/44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CF13BE3-C41B-4A40-B6B1-462D25421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DFA6621-B02E-47EA-86E4-9D0E5AE28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08CC8-3A3E-40AE-8964-17340C26A97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071169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708C3ED-75E4-4D09-BE3D-DBEBF91FA9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1533C36-816E-4A66-AEB4-EEDA994B26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ACB90D9-C25D-4845-B06B-3503B048C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A6F13-FBDC-482E-A1CF-9205F7E3D39A}" type="datetimeFigureOut">
              <a:rPr lang="ar-SA" smtClean="0"/>
              <a:t>07/06/44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CF13BE3-C41B-4A40-B6B1-462D25421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DFA6621-B02E-47EA-86E4-9D0E5AE28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08CC8-3A3E-40AE-8964-17340C26A97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638238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708C3ED-75E4-4D09-BE3D-DBEBF91FA9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1533C36-816E-4A66-AEB4-EEDA994B26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ACB90D9-C25D-4845-B06B-3503B048C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A6F13-FBDC-482E-A1CF-9205F7E3D39A}" type="datetimeFigureOut">
              <a:rPr lang="ar-SA" smtClean="0"/>
              <a:t>07/06/44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CF13BE3-C41B-4A40-B6B1-462D25421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DFA6621-B02E-47EA-86E4-9D0E5AE28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08CC8-3A3E-40AE-8964-17340C26A97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129243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708C3ED-75E4-4D09-BE3D-DBEBF91FA9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1533C36-816E-4A66-AEB4-EEDA994B26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ACB90D9-C25D-4845-B06B-3503B048C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A6F13-FBDC-482E-A1CF-9205F7E3D39A}" type="datetimeFigureOut">
              <a:rPr lang="ar-SA" smtClean="0"/>
              <a:t>07/06/44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CF13BE3-C41B-4A40-B6B1-462D25421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DFA6621-B02E-47EA-86E4-9D0E5AE28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08CC8-3A3E-40AE-8964-17340C26A97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562336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708C3ED-75E4-4D09-BE3D-DBEBF91FA9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1533C36-816E-4A66-AEB4-EEDA994B26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ACB90D9-C25D-4845-B06B-3503B048C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A6F13-FBDC-482E-A1CF-9205F7E3D39A}" type="datetimeFigureOut">
              <a:rPr lang="ar-SA" smtClean="0"/>
              <a:t>07/06/44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CF13BE3-C41B-4A40-B6B1-462D25421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DFA6621-B02E-47EA-86E4-9D0E5AE28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08CC8-3A3E-40AE-8964-17340C26A97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29793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708C3ED-75E4-4D09-BE3D-DBEBF91FA9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1533C36-816E-4A66-AEB4-EEDA994B26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ACB90D9-C25D-4845-B06B-3503B048C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A6F13-FBDC-482E-A1CF-9205F7E3D39A}" type="datetimeFigureOut">
              <a:rPr lang="ar-SA" smtClean="0"/>
              <a:t>07/06/44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CF13BE3-C41B-4A40-B6B1-462D25421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DFA6621-B02E-47EA-86E4-9D0E5AE28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08CC8-3A3E-40AE-8964-17340C26A97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367351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708C3ED-75E4-4D09-BE3D-DBEBF91FA9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1533C36-816E-4A66-AEB4-EEDA994B26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ACB90D9-C25D-4845-B06B-3503B048C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A6F13-FBDC-482E-A1CF-9205F7E3D39A}" type="datetimeFigureOut">
              <a:rPr lang="ar-SA" smtClean="0"/>
              <a:t>07/06/44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CF13BE3-C41B-4A40-B6B1-462D25421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DFA6621-B02E-47EA-86E4-9D0E5AE28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08CC8-3A3E-40AE-8964-17340C26A97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857359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708C3ED-75E4-4D09-BE3D-DBEBF91FA9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1533C36-816E-4A66-AEB4-EEDA994B26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ACB90D9-C25D-4845-B06B-3503B048C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A6F13-FBDC-482E-A1CF-9205F7E3D39A}" type="datetimeFigureOut">
              <a:rPr lang="ar-SA" smtClean="0"/>
              <a:t>07/06/44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CF13BE3-C41B-4A40-B6B1-462D25421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DFA6621-B02E-47EA-86E4-9D0E5AE28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08CC8-3A3E-40AE-8964-17340C26A97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310313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708C3ED-75E4-4D09-BE3D-DBEBF91FA9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1533C36-816E-4A66-AEB4-EEDA994B26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ACB90D9-C25D-4845-B06B-3503B048C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A6F13-FBDC-482E-A1CF-9205F7E3D39A}" type="datetimeFigureOut">
              <a:rPr lang="ar-SA" smtClean="0"/>
              <a:t>07/06/44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CF13BE3-C41B-4A40-B6B1-462D25421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DFA6621-B02E-47EA-86E4-9D0E5AE28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08CC8-3A3E-40AE-8964-17340C26A97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26644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708C3ED-75E4-4D09-BE3D-DBEBF91FA9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1533C36-816E-4A66-AEB4-EEDA994B26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ACB90D9-C25D-4845-B06B-3503B048C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A6F13-FBDC-482E-A1CF-9205F7E3D39A}" type="datetimeFigureOut">
              <a:rPr lang="ar-SA" smtClean="0"/>
              <a:t>07/06/44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CF13BE3-C41B-4A40-B6B1-462D25421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DFA6621-B02E-47EA-86E4-9D0E5AE28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08CC8-3A3E-40AE-8964-17340C26A97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052401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708C3ED-75E4-4D09-BE3D-DBEBF91FA9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1533C36-816E-4A66-AEB4-EEDA994B26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ACB90D9-C25D-4845-B06B-3503B048C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A6F13-FBDC-482E-A1CF-9205F7E3D39A}" type="datetimeFigureOut">
              <a:rPr lang="ar-SA" smtClean="0"/>
              <a:t>07/06/44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CF13BE3-C41B-4A40-B6B1-462D25421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DFA6621-B02E-47EA-86E4-9D0E5AE28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08CC8-3A3E-40AE-8964-17340C26A97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90308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708C3ED-75E4-4D09-BE3D-DBEBF91FA9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1533C36-816E-4A66-AEB4-EEDA994B26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ACB90D9-C25D-4845-B06B-3503B048C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A6F13-FBDC-482E-A1CF-9205F7E3D39A}" type="datetimeFigureOut">
              <a:rPr lang="ar-SA" smtClean="0"/>
              <a:t>07/06/44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CF13BE3-C41B-4A40-B6B1-462D25421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DFA6621-B02E-47EA-86E4-9D0E5AE28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08CC8-3A3E-40AE-8964-17340C26A97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908679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708C3ED-75E4-4D09-BE3D-DBEBF91FA9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1533C36-816E-4A66-AEB4-EEDA994B26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ACB90D9-C25D-4845-B06B-3503B048C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A6F13-FBDC-482E-A1CF-9205F7E3D39A}" type="datetimeFigureOut">
              <a:rPr lang="ar-SA" smtClean="0"/>
              <a:t>07/06/44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CF13BE3-C41B-4A40-B6B1-462D25421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DFA6621-B02E-47EA-86E4-9D0E5AE28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08CC8-3A3E-40AE-8964-17340C26A97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505922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708C3ED-75E4-4D09-BE3D-DBEBF91FA9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1533C36-816E-4A66-AEB4-EEDA994B26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ACB90D9-C25D-4845-B06B-3503B048C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A6F13-FBDC-482E-A1CF-9205F7E3D39A}" type="datetimeFigureOut">
              <a:rPr lang="ar-SA" smtClean="0"/>
              <a:t>07/06/44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CF13BE3-C41B-4A40-B6B1-462D25421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DFA6621-B02E-47EA-86E4-9D0E5AE28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08CC8-3A3E-40AE-8964-17340C26A97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837371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708C3ED-75E4-4D09-BE3D-DBEBF91FA9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1533C36-816E-4A66-AEB4-EEDA994B26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ACB90D9-C25D-4845-B06B-3503B048C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A6F13-FBDC-482E-A1CF-9205F7E3D39A}" type="datetimeFigureOut">
              <a:rPr lang="ar-SA" smtClean="0"/>
              <a:t>07/06/44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CF13BE3-C41B-4A40-B6B1-462D25421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DFA6621-B02E-47EA-86E4-9D0E5AE28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08CC8-3A3E-40AE-8964-17340C26A97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262148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708C3ED-75E4-4D09-BE3D-DBEBF91FA9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1533C36-816E-4A66-AEB4-EEDA994B26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ACB90D9-C25D-4845-B06B-3503B048C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A6F13-FBDC-482E-A1CF-9205F7E3D39A}" type="datetimeFigureOut">
              <a:rPr lang="ar-SA" smtClean="0"/>
              <a:t>07/06/44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CF13BE3-C41B-4A40-B6B1-462D25421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DFA6621-B02E-47EA-86E4-9D0E5AE28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08CC8-3A3E-40AE-8964-17340C26A97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47625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0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708C3ED-75E4-4D09-BE3D-DBEBF91FA9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1533C36-816E-4A66-AEB4-EEDA994B26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ACB90D9-C25D-4845-B06B-3503B048C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A6F13-FBDC-482E-A1CF-9205F7E3D39A}" type="datetimeFigureOut">
              <a:rPr lang="ar-SA" smtClean="0"/>
              <a:t>07/06/44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CF13BE3-C41B-4A40-B6B1-462D25421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DFA6621-B02E-47EA-86E4-9D0E5AE28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08CC8-3A3E-40AE-8964-17340C26A97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050940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708C3ED-75E4-4D09-BE3D-DBEBF91FA9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1533C36-816E-4A66-AEB4-EEDA994B26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ACB90D9-C25D-4845-B06B-3503B048C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A6F13-FBDC-482E-A1CF-9205F7E3D39A}" type="datetimeFigureOut">
              <a:rPr lang="ar-SA" smtClean="0"/>
              <a:t>07/06/44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CF13BE3-C41B-4A40-B6B1-462D25421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DFA6621-B02E-47EA-86E4-9D0E5AE28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08CC8-3A3E-40AE-8964-17340C26A97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547784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708C3ED-75E4-4D09-BE3D-DBEBF91FA9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1533C36-816E-4A66-AEB4-EEDA994B26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ACB90D9-C25D-4845-B06B-3503B048C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A6F13-FBDC-482E-A1CF-9205F7E3D39A}" type="datetimeFigureOut">
              <a:rPr lang="ar-SA" smtClean="0"/>
              <a:t>07/06/44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CF13BE3-C41B-4A40-B6B1-462D25421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DFA6621-B02E-47EA-86E4-9D0E5AE28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08CC8-3A3E-40AE-8964-17340C26A97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984845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708C3ED-75E4-4D09-BE3D-DBEBF91FA9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1533C36-816E-4A66-AEB4-EEDA994B26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ACB90D9-C25D-4845-B06B-3503B048C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A6F13-FBDC-482E-A1CF-9205F7E3D39A}" type="datetimeFigureOut">
              <a:rPr lang="ar-SA" smtClean="0"/>
              <a:t>07/06/44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CF13BE3-C41B-4A40-B6B1-462D25421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DFA6621-B02E-47EA-86E4-9D0E5AE28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08CC8-3A3E-40AE-8964-17340C26A97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146513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708C3ED-75E4-4D09-BE3D-DBEBF91FA9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1533C36-816E-4A66-AEB4-EEDA994B26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ACB90D9-C25D-4845-B06B-3503B048C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A6F13-FBDC-482E-A1CF-9205F7E3D39A}" type="datetimeFigureOut">
              <a:rPr lang="ar-SA" smtClean="0"/>
              <a:t>07/06/44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CF13BE3-C41B-4A40-B6B1-462D25421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DFA6621-B02E-47EA-86E4-9D0E5AE28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08CC8-3A3E-40AE-8964-17340C26A97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147913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EEA2725-20CE-450F-AF47-BA5BAEFB0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8AE80B3-5023-4817-ABF9-3C3A5A321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6F97EA6-000E-4B78-94CF-44FA22C63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A6F13-FBDC-482E-A1CF-9205F7E3D39A}" type="datetimeFigureOut">
              <a:rPr lang="ar-SA" smtClean="0"/>
              <a:t>07/06/44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36A26FB-0148-4B4A-97CB-CDEED63ED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DF78859-10A9-43A3-98EA-CB0C5E8A7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08CC8-3A3E-40AE-8964-17340C26A97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050055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8C41824-CADC-4C3E-A5B9-292033BF7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1AB2738-A476-4B8A-AD7F-7F468D7E4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8B8E476-7968-4ED3-8A4B-7667CDEC0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A6F13-FBDC-482E-A1CF-9205F7E3D39A}" type="datetimeFigureOut">
              <a:rPr lang="ar-SA" smtClean="0"/>
              <a:t>07/06/44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EFBC130-8349-45FE-ACB5-D93BE74AF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92084BB-DF8C-415B-A6A4-2D558C1DB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08CC8-3A3E-40AE-8964-17340C26A97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88567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9E33482-5609-481D-8A99-92331382F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8BD18D1-5536-4EC3-A46C-5191A30C41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06D0EA52-8B68-4D36-9585-D12BCE51A9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AA3E8E6-7675-4F0F-88AA-1A8D176C8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A6F13-FBDC-482E-A1CF-9205F7E3D39A}" type="datetimeFigureOut">
              <a:rPr lang="ar-SA" smtClean="0"/>
              <a:t>07/06/44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EDCDE6B-6F6C-4B82-B00D-6828A11AD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E571DAE-92FD-4DE6-9719-EEEB80818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08CC8-3A3E-40AE-8964-17340C26A97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714518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9F2C397-40DF-4EC6-A450-8997F2BEA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FBB59EB-D3D4-4476-BED9-B9FD8D39BA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C743724-C1B9-44DF-9863-CE4BD8569F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319C59BF-14BC-436A-BBE9-23BC386815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D1D6680-5A5E-40DF-9BAC-F3D745941E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5D369278-BAB1-448C-AFAD-650398532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A6F13-FBDC-482E-A1CF-9205F7E3D39A}" type="datetimeFigureOut">
              <a:rPr lang="ar-SA" smtClean="0"/>
              <a:t>07/06/44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D0821142-7A32-4BF5-A734-56730230C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CA6C1040-B0E7-43BE-AFEA-17D229303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08CC8-3A3E-40AE-8964-17340C26A97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9134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23E84F0-716C-4ED7-A2B1-6379B4993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2506B8CA-E6A9-4530-A4D7-01A39282D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A6F13-FBDC-482E-A1CF-9205F7E3D39A}" type="datetimeFigureOut">
              <a:rPr lang="ar-SA" smtClean="0"/>
              <a:t>07/06/44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D6D405D7-A39F-40B5-B52E-DFF6D9872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A73725FE-0670-4294-98AB-A0C77FD1E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08CC8-3A3E-40AE-8964-17340C26A97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52136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3586FBED-D937-43B0-BEA9-DF2F7E388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A6F13-FBDC-482E-A1CF-9205F7E3D39A}" type="datetimeFigureOut">
              <a:rPr lang="ar-SA" smtClean="0"/>
              <a:t>07/06/44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3F023181-843D-4E6C-8148-E0735EFD0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4FDDA63-AFB7-44D4-ACAE-0B2D4F6E4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08CC8-3A3E-40AE-8964-17340C26A97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72105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9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708C3ED-75E4-4D09-BE3D-DBEBF91FA9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1533C36-816E-4A66-AEB4-EEDA994B26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ACB90D9-C25D-4845-B06B-3503B048C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A6F13-FBDC-482E-A1CF-9205F7E3D39A}" type="datetimeFigureOut">
              <a:rPr lang="ar-SA" smtClean="0"/>
              <a:t>07/06/44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CF13BE3-C41B-4A40-B6B1-462D25421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DFA6621-B02E-47EA-86E4-9D0E5AE28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08CC8-3A3E-40AE-8964-17340C26A97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806038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2DA7538-0D50-4EB0-A33F-55731D74A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E2D9BBC-4DEF-4D14-9F6B-0506143FE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A4EFCE4-43AF-493D-B79F-1A1D755138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904DC68-D841-4D6C-97BB-8EE15DBF4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A6F13-FBDC-482E-A1CF-9205F7E3D39A}" type="datetimeFigureOut">
              <a:rPr lang="ar-SA" smtClean="0"/>
              <a:t>07/06/44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8285081-DDDA-4638-9C0C-B1A9E9346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0504BD7-7D25-4EB7-BF10-C6F72509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08CC8-3A3E-40AE-8964-17340C26A97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777749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B3C46FB-E19B-4939-AF14-6EEDA7A28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81817597-109D-4404-A2C1-91E3A65B11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0B45B06-18BC-4A33-833D-33C13792A3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22DF8F0-EA34-4266-950F-377409B15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A6F13-FBDC-482E-A1CF-9205F7E3D39A}" type="datetimeFigureOut">
              <a:rPr lang="ar-SA" smtClean="0"/>
              <a:t>07/06/44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69972BD-198F-4FFD-98A2-DB2E02110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E62CC3F-CFB1-47AC-94A6-D8DE5EFD4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08CC8-3A3E-40AE-8964-17340C26A97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1698483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C8EE729-3315-42D3-804F-422DFADF9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4AA91A6-E7D7-46F6-A07D-545CE35102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B19D50C-6A46-4DE5-AC67-1E8DB49AF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A6F13-FBDC-482E-A1CF-9205F7E3D39A}" type="datetimeFigureOut">
              <a:rPr lang="ar-SA" smtClean="0"/>
              <a:t>07/06/44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03C2914-261E-4E46-B0C1-166F28AAF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159DC19-2294-464E-9661-2C3E50092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08CC8-3A3E-40AE-8964-17340C26A97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58668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E1D02157-6C3E-4441-994E-00EFF1A6F2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BD049CF-D684-48CA-B522-C657740675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C5926D5-D2A2-4D2C-ADF7-6B1D15B42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A6F13-FBDC-482E-A1CF-9205F7E3D39A}" type="datetimeFigureOut">
              <a:rPr lang="ar-SA" smtClean="0"/>
              <a:t>07/06/44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A7D0885-AFB4-4C7E-AAC0-F460C58E8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64E03BB-9D93-4AF4-9FD0-ECAB6ECB6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08CC8-3A3E-40AE-8964-17340C26A97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53068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8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708C3ED-75E4-4D09-BE3D-DBEBF91FA9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1533C36-816E-4A66-AEB4-EEDA994B26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ACB90D9-C25D-4845-B06B-3503B048C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A6F13-FBDC-482E-A1CF-9205F7E3D39A}" type="datetimeFigureOut">
              <a:rPr lang="ar-SA" smtClean="0"/>
              <a:t>07/06/44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CF13BE3-C41B-4A40-B6B1-462D25421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DFA6621-B02E-47EA-86E4-9D0E5AE28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08CC8-3A3E-40AE-8964-17340C26A97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3868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7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708C3ED-75E4-4D09-BE3D-DBEBF91FA9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1533C36-816E-4A66-AEB4-EEDA994B26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ACB90D9-C25D-4845-B06B-3503B048C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A6F13-FBDC-482E-A1CF-9205F7E3D39A}" type="datetimeFigureOut">
              <a:rPr lang="ar-SA" smtClean="0"/>
              <a:t>07/06/44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CF13BE3-C41B-4A40-B6B1-462D25421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DFA6621-B02E-47EA-86E4-9D0E5AE28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08CC8-3A3E-40AE-8964-17340C26A97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8225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6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708C3ED-75E4-4D09-BE3D-DBEBF91FA9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1533C36-816E-4A66-AEB4-EEDA994B26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ACB90D9-C25D-4845-B06B-3503B048C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A6F13-FBDC-482E-A1CF-9205F7E3D39A}" type="datetimeFigureOut">
              <a:rPr lang="ar-SA" smtClean="0"/>
              <a:t>07/06/44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CF13BE3-C41B-4A40-B6B1-462D25421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DFA6621-B02E-47EA-86E4-9D0E5AE28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08CC8-3A3E-40AE-8964-17340C26A97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30405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5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708C3ED-75E4-4D09-BE3D-DBEBF91FA9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1533C36-816E-4A66-AEB4-EEDA994B26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ACB90D9-C25D-4845-B06B-3503B048C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A6F13-FBDC-482E-A1CF-9205F7E3D39A}" type="datetimeFigureOut">
              <a:rPr lang="ar-SA" smtClean="0"/>
              <a:t>07/06/44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CF13BE3-C41B-4A40-B6B1-462D25421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DFA6621-B02E-47EA-86E4-9D0E5AE28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08CC8-3A3E-40AE-8964-17340C26A97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72639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BD21EA75-CBAD-4DEA-AEE9-7A5CCDB22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B06C8D3-B5AC-4EB0-9549-C08C433DCD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DCFAD4F-B642-4C69-B155-13895B672A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A6F13-FBDC-482E-A1CF-9205F7E3D39A}" type="datetimeFigureOut">
              <a:rPr lang="ar-SA" smtClean="0"/>
              <a:t>07/06/44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22C94A4-1CB4-4C43-BEC0-B3EB0B1EC4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DF729E5-2B0E-4266-A592-E59680EE6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08CC8-3A3E-40AE-8964-17340C26A97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98531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1" r:id="rId2"/>
    <p:sldLayoutId id="2147483700" r:id="rId3"/>
    <p:sldLayoutId id="2147483699" r:id="rId4"/>
    <p:sldLayoutId id="2147483698" r:id="rId5"/>
    <p:sldLayoutId id="2147483697" r:id="rId6"/>
    <p:sldLayoutId id="2147483696" r:id="rId7"/>
    <p:sldLayoutId id="2147483695" r:id="rId8"/>
    <p:sldLayoutId id="2147483694" r:id="rId9"/>
    <p:sldLayoutId id="2147483693" r:id="rId10"/>
    <p:sldLayoutId id="2147483692" r:id="rId11"/>
    <p:sldLayoutId id="2147483691" r:id="rId12"/>
    <p:sldLayoutId id="2147483690" r:id="rId13"/>
    <p:sldLayoutId id="2147483689" r:id="rId14"/>
    <p:sldLayoutId id="2147483688" r:id="rId15"/>
    <p:sldLayoutId id="2147483687" r:id="rId16"/>
    <p:sldLayoutId id="2147483686" r:id="rId17"/>
    <p:sldLayoutId id="2147483685" r:id="rId18"/>
    <p:sldLayoutId id="2147483684" r:id="rId19"/>
    <p:sldLayoutId id="2147483683" r:id="rId20"/>
    <p:sldLayoutId id="2147483682" r:id="rId21"/>
    <p:sldLayoutId id="2147483681" r:id="rId22"/>
    <p:sldLayoutId id="2147483680" r:id="rId23"/>
    <p:sldLayoutId id="2147483679" r:id="rId24"/>
    <p:sldLayoutId id="2147483678" r:id="rId25"/>
    <p:sldLayoutId id="2147483677" r:id="rId26"/>
    <p:sldLayoutId id="2147483676" r:id="rId27"/>
    <p:sldLayoutId id="2147483675" r:id="rId28"/>
    <p:sldLayoutId id="2147483674" r:id="rId29"/>
    <p:sldLayoutId id="2147483673" r:id="rId30"/>
    <p:sldLayoutId id="2147483672" r:id="rId31"/>
    <p:sldLayoutId id="2147483671" r:id="rId32"/>
    <p:sldLayoutId id="2147483670" r:id="rId33"/>
    <p:sldLayoutId id="2147483669" r:id="rId34"/>
    <p:sldLayoutId id="2147483668" r:id="rId35"/>
    <p:sldLayoutId id="2147483667" r:id="rId36"/>
    <p:sldLayoutId id="2147483666" r:id="rId37"/>
    <p:sldLayoutId id="2147483665" r:id="rId38"/>
    <p:sldLayoutId id="2147483664" r:id="rId39"/>
    <p:sldLayoutId id="2147483663" r:id="rId40"/>
    <p:sldLayoutId id="2147483662" r:id="rId41"/>
    <p:sldLayoutId id="2147483661" r:id="rId42"/>
    <p:sldLayoutId id="2147483660" r:id="rId43"/>
    <p:sldLayoutId id="2147483650" r:id="rId44"/>
    <p:sldLayoutId id="2147483651" r:id="rId45"/>
    <p:sldLayoutId id="2147483652" r:id="rId46"/>
    <p:sldLayoutId id="2147483653" r:id="rId47"/>
    <p:sldLayoutId id="2147483654" r:id="rId48"/>
    <p:sldLayoutId id="2147483655" r:id="rId49"/>
    <p:sldLayoutId id="2147483656" r:id="rId50"/>
    <p:sldLayoutId id="2147483657" r:id="rId51"/>
    <p:sldLayoutId id="2147483658" r:id="rId52"/>
    <p:sldLayoutId id="2147483659" r:id="rId53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A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2263010C-CC57-4F18-9A83-3BCCF3C9ED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76" y="703077"/>
            <a:ext cx="10639647" cy="5984801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454048F8-FBBE-413D-98F2-A0419BEAB4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58" t="44032" r="2936" b="7286"/>
          <a:stretch/>
        </p:blipFill>
        <p:spPr>
          <a:xfrm>
            <a:off x="10395099" y="4614530"/>
            <a:ext cx="4511747" cy="3338624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0D73ABEA-D0DE-45A8-9B9D-EA27AAE591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69" r="13866" b="61602"/>
          <a:stretch/>
        </p:blipFill>
        <p:spPr>
          <a:xfrm>
            <a:off x="5341089" y="-204527"/>
            <a:ext cx="1368056" cy="1644766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73BD6972-5B6C-470A-AC0D-14AE79ACD1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25" b="61602"/>
          <a:stretch/>
        </p:blipFill>
        <p:spPr>
          <a:xfrm>
            <a:off x="93922" y="2112488"/>
            <a:ext cx="2271822" cy="1949150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B385289A-4A78-4A83-B133-6F0B95A0A2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20" r="61308"/>
          <a:stretch/>
        </p:blipFill>
        <p:spPr>
          <a:xfrm>
            <a:off x="-2892941" y="4247707"/>
            <a:ext cx="4717312" cy="4072270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71F13F41-F1B2-4468-A150-D9D95740A0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744" y="2577336"/>
            <a:ext cx="2129158" cy="1703327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4D49C24B-5D38-4825-8A48-A91E8E8F3B23}"/>
              </a:ext>
            </a:extLst>
          </p:cNvPr>
          <p:cNvSpPr txBox="1"/>
          <p:nvPr/>
        </p:nvSpPr>
        <p:spPr>
          <a:xfrm>
            <a:off x="5915573" y="2444340"/>
            <a:ext cx="3783351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الصف/ الرابع</a:t>
            </a:r>
          </a:p>
          <a:p>
            <a:r>
              <a:rPr lang="ar-SA" sz="3600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اليوم /</a:t>
            </a:r>
          </a:p>
          <a:p>
            <a:r>
              <a:rPr lang="ar-SA" sz="3600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التاريخ /</a:t>
            </a:r>
          </a:p>
          <a:p>
            <a:r>
              <a:rPr lang="ar-SA" sz="3600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المادة / رياضيات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50219E69-8F3E-4DE8-ADC3-6D8D2E8AB8EE}"/>
              </a:ext>
            </a:extLst>
          </p:cNvPr>
          <p:cNvSpPr txBox="1"/>
          <p:nvPr/>
        </p:nvSpPr>
        <p:spPr>
          <a:xfrm>
            <a:off x="3878389" y="5276326"/>
            <a:ext cx="407436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chemeClr val="accent4">
                    <a:lumMod val="50000"/>
                  </a:schemeClr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معلمة المادة / مباركة الزبيدي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18DE5094-FCAC-4FDA-BEE6-972B2E470D13}"/>
              </a:ext>
            </a:extLst>
          </p:cNvPr>
          <p:cNvSpPr txBox="1"/>
          <p:nvPr/>
        </p:nvSpPr>
        <p:spPr>
          <a:xfrm>
            <a:off x="4798367" y="1520562"/>
            <a:ext cx="29580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chemeClr val="accent4">
                    <a:lumMod val="50000"/>
                  </a:schemeClr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بسم الله الرحمن الرحيم</a:t>
            </a:r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3FA6ED15-E993-43DA-80B8-2D6E3E73A2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25" b="61602"/>
          <a:stretch/>
        </p:blipFill>
        <p:spPr>
          <a:xfrm>
            <a:off x="9575830" y="838374"/>
            <a:ext cx="2271822" cy="194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396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A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2263010C-CC57-4F18-9A83-3BCCF3C9ED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76" y="703077"/>
            <a:ext cx="10639647" cy="5984801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454048F8-FBBE-413D-98F2-A0419BEAB4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58" t="44032" r="2936" b="7286"/>
          <a:stretch/>
        </p:blipFill>
        <p:spPr>
          <a:xfrm>
            <a:off x="10395099" y="4614530"/>
            <a:ext cx="4511747" cy="3338624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0D73ABEA-D0DE-45A8-9B9D-EA27AAE591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69" r="13866" b="61602"/>
          <a:stretch/>
        </p:blipFill>
        <p:spPr>
          <a:xfrm>
            <a:off x="5341089" y="-204527"/>
            <a:ext cx="1368056" cy="1644766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B385289A-4A78-4A83-B133-6F0B95A0A2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20" r="61308"/>
          <a:stretch/>
        </p:blipFill>
        <p:spPr>
          <a:xfrm>
            <a:off x="-2892941" y="4247707"/>
            <a:ext cx="4717312" cy="407227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44F9D2DE-8533-4E27-9AAF-144296F426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3" y="61519"/>
            <a:ext cx="1506246" cy="1204997"/>
          </a:xfrm>
          <a:prstGeom prst="rect">
            <a:avLst/>
          </a:prstGeom>
        </p:spPr>
      </p:pic>
      <p:sp>
        <p:nvSpPr>
          <p:cNvPr id="17" name="مربع نص 16">
            <a:extLst>
              <a:ext uri="{FF2B5EF4-FFF2-40B4-BE49-F238E27FC236}">
                <a16:creationId xmlns:a16="http://schemas.microsoft.com/office/drawing/2014/main" id="{A844BA01-65AA-4A35-8B27-E53E556EBED5}"/>
              </a:ext>
            </a:extLst>
          </p:cNvPr>
          <p:cNvSpPr txBox="1"/>
          <p:nvPr/>
        </p:nvSpPr>
        <p:spPr>
          <a:xfrm>
            <a:off x="4960088" y="1658246"/>
            <a:ext cx="22718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خطوات حل المسألة 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279776B9-8324-407E-861C-F752BD6024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25" b="61602"/>
          <a:stretch/>
        </p:blipFill>
        <p:spPr>
          <a:xfrm>
            <a:off x="93922" y="2112488"/>
            <a:ext cx="2271822" cy="194915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B072D5BB-3475-4CFC-9FCB-D366ACEC14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25" b="61602"/>
          <a:stretch/>
        </p:blipFill>
        <p:spPr>
          <a:xfrm>
            <a:off x="9575830" y="838374"/>
            <a:ext cx="2271822" cy="1949150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7326B8FE-EFA1-4633-893E-B70690CFA45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94" t="35604" r="5951" b="29178"/>
          <a:stretch/>
        </p:blipFill>
        <p:spPr>
          <a:xfrm>
            <a:off x="9181966" y="2564419"/>
            <a:ext cx="787727" cy="701164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41F5A3FB-E0FE-45A4-8538-C8CF011B2FE0}"/>
              </a:ext>
            </a:extLst>
          </p:cNvPr>
          <p:cNvSpPr txBox="1"/>
          <p:nvPr/>
        </p:nvSpPr>
        <p:spPr>
          <a:xfrm>
            <a:off x="8160158" y="2638207"/>
            <a:ext cx="116612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أفهم</a:t>
            </a: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4EF7B015-AEBB-4FD1-B61F-F00CE79AAE9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94" t="35604" r="5951" b="29178"/>
          <a:stretch/>
        </p:blipFill>
        <p:spPr>
          <a:xfrm>
            <a:off x="9181966" y="4508176"/>
            <a:ext cx="787727" cy="701164"/>
          </a:xfrm>
          <a:prstGeom prst="rect">
            <a:avLst/>
          </a:prstGeom>
        </p:spPr>
      </p:pic>
      <p:sp>
        <p:nvSpPr>
          <p:cNvPr id="19" name="مربع نص 18">
            <a:extLst>
              <a:ext uri="{FF2B5EF4-FFF2-40B4-BE49-F238E27FC236}">
                <a16:creationId xmlns:a16="http://schemas.microsoft.com/office/drawing/2014/main" id="{F687CC6E-0DDF-4FB9-86BA-06E2F2EA96C8}"/>
              </a:ext>
            </a:extLst>
          </p:cNvPr>
          <p:cNvSpPr txBox="1"/>
          <p:nvPr/>
        </p:nvSpPr>
        <p:spPr>
          <a:xfrm>
            <a:off x="8160158" y="4574163"/>
            <a:ext cx="116612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أخطط</a:t>
            </a:r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894C0D58-9F02-4B76-BB6F-A89277A650E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94" t="35604" r="5951" b="29178"/>
          <a:stretch/>
        </p:blipFill>
        <p:spPr>
          <a:xfrm>
            <a:off x="5282887" y="2619252"/>
            <a:ext cx="787727" cy="701164"/>
          </a:xfrm>
          <a:prstGeom prst="rect">
            <a:avLst/>
          </a:prstGeom>
        </p:spPr>
      </p:pic>
      <p:sp>
        <p:nvSpPr>
          <p:cNvPr id="21" name="مربع نص 20">
            <a:extLst>
              <a:ext uri="{FF2B5EF4-FFF2-40B4-BE49-F238E27FC236}">
                <a16:creationId xmlns:a16="http://schemas.microsoft.com/office/drawing/2014/main" id="{676025BD-41F9-4B8A-98FD-3895E45C404B}"/>
              </a:ext>
            </a:extLst>
          </p:cNvPr>
          <p:cNvSpPr txBox="1"/>
          <p:nvPr/>
        </p:nvSpPr>
        <p:spPr>
          <a:xfrm>
            <a:off x="4267997" y="2698640"/>
            <a:ext cx="116612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أحل</a:t>
            </a: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474DA65B-A158-460E-BEF3-ACD8E9BFB87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94" t="35604" r="5951" b="29178"/>
          <a:stretch/>
        </p:blipFill>
        <p:spPr>
          <a:xfrm>
            <a:off x="5282886" y="4504260"/>
            <a:ext cx="787727" cy="701164"/>
          </a:xfrm>
          <a:prstGeom prst="rect">
            <a:avLst/>
          </a:prstGeom>
        </p:spPr>
      </p:pic>
      <p:sp>
        <p:nvSpPr>
          <p:cNvPr id="23" name="مربع نص 22">
            <a:extLst>
              <a:ext uri="{FF2B5EF4-FFF2-40B4-BE49-F238E27FC236}">
                <a16:creationId xmlns:a16="http://schemas.microsoft.com/office/drawing/2014/main" id="{ED6C1BB3-D1F9-4519-880F-C882BC4085CF}"/>
              </a:ext>
            </a:extLst>
          </p:cNvPr>
          <p:cNvSpPr txBox="1"/>
          <p:nvPr/>
        </p:nvSpPr>
        <p:spPr>
          <a:xfrm>
            <a:off x="4237273" y="4574163"/>
            <a:ext cx="116612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أتحقق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7C2CFBBD-CD22-4129-A60C-C775538F5BBF}"/>
              </a:ext>
            </a:extLst>
          </p:cNvPr>
          <p:cNvSpPr txBox="1"/>
          <p:nvPr/>
        </p:nvSpPr>
        <p:spPr>
          <a:xfrm>
            <a:off x="7728329" y="3261345"/>
            <a:ext cx="116612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3A53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المعطيات :</a:t>
            </a:r>
          </a:p>
          <a:p>
            <a:r>
              <a:rPr lang="ar-SA" sz="2400" b="1" dirty="0">
                <a:solidFill>
                  <a:srgbClr val="3A53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المطلوب: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4BE42568-A369-4B11-BA61-A0CB3F9BD4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202" y="4475969"/>
            <a:ext cx="2023659" cy="184263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5" name="مستطيل: زوايا مستديرة 24">
            <a:extLst>
              <a:ext uri="{FF2B5EF4-FFF2-40B4-BE49-F238E27FC236}">
                <a16:creationId xmlns:a16="http://schemas.microsoft.com/office/drawing/2014/main" id="{35A5328D-65CF-4F0C-A9A7-467F848D9B14}"/>
              </a:ext>
            </a:extLst>
          </p:cNvPr>
          <p:cNvSpPr/>
          <p:nvPr/>
        </p:nvSpPr>
        <p:spPr>
          <a:xfrm>
            <a:off x="2517169" y="3429000"/>
            <a:ext cx="2765717" cy="532974"/>
          </a:xfrm>
          <a:prstGeom prst="roundRect">
            <a:avLst>
              <a:gd name="adj" fmla="val 50000"/>
            </a:avLst>
          </a:prstGeom>
          <a:solidFill>
            <a:srgbClr val="E7F1D4"/>
          </a:solidFill>
          <a:ln w="28575">
            <a:solidFill>
              <a:srgbClr val="B0D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3A53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تنفيذ الخطة التي تم اخترتها </a:t>
            </a:r>
          </a:p>
        </p:txBody>
      </p:sp>
      <p:sp>
        <p:nvSpPr>
          <p:cNvPr id="26" name="مستطيل: زوايا مستديرة 25">
            <a:extLst>
              <a:ext uri="{FF2B5EF4-FFF2-40B4-BE49-F238E27FC236}">
                <a16:creationId xmlns:a16="http://schemas.microsoft.com/office/drawing/2014/main" id="{81960822-C412-463A-A689-E2F20C66E055}"/>
              </a:ext>
            </a:extLst>
          </p:cNvPr>
          <p:cNvSpPr/>
          <p:nvPr/>
        </p:nvSpPr>
        <p:spPr>
          <a:xfrm>
            <a:off x="2506625" y="5299709"/>
            <a:ext cx="2765717" cy="532974"/>
          </a:xfrm>
          <a:prstGeom prst="roundRect">
            <a:avLst>
              <a:gd name="adj" fmla="val 50000"/>
            </a:avLst>
          </a:prstGeom>
          <a:solidFill>
            <a:srgbClr val="E7F1D4"/>
          </a:solidFill>
          <a:ln w="28575">
            <a:solidFill>
              <a:srgbClr val="B0D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3A53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التأكد من صحة الحل </a:t>
            </a:r>
          </a:p>
        </p:txBody>
      </p:sp>
    </p:spTree>
    <p:extLst>
      <p:ext uri="{BB962C8B-B14F-4D97-AF65-F5344CB8AC3E}">
        <p14:creationId xmlns:p14="http://schemas.microsoft.com/office/powerpoint/2010/main" val="331783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1" grpId="0"/>
      <p:bldP spid="23" grpId="0"/>
      <p:bldP spid="24" grpId="0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A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2263010C-CC57-4F18-9A83-3BCCF3C9ED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12" y="701031"/>
            <a:ext cx="10639647" cy="5984801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454048F8-FBBE-413D-98F2-A0419BEAB4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58" t="44032" r="2936" b="7286"/>
          <a:stretch/>
        </p:blipFill>
        <p:spPr>
          <a:xfrm>
            <a:off x="10395099" y="4614530"/>
            <a:ext cx="4511747" cy="3338624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0D73ABEA-D0DE-45A8-9B9D-EA27AAE591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69" r="13866" b="61602"/>
          <a:stretch/>
        </p:blipFill>
        <p:spPr>
          <a:xfrm>
            <a:off x="5341089" y="-204527"/>
            <a:ext cx="1368056" cy="1644766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B385289A-4A78-4A83-B133-6F0B95A0A2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20" r="61308"/>
          <a:stretch/>
        </p:blipFill>
        <p:spPr>
          <a:xfrm>
            <a:off x="-2892941" y="4247707"/>
            <a:ext cx="4717312" cy="407227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44F9D2DE-8533-4E27-9AAF-144296F426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3" y="61519"/>
            <a:ext cx="1506246" cy="1204997"/>
          </a:xfrm>
          <a:prstGeom prst="rect">
            <a:avLst/>
          </a:prstGeom>
        </p:spPr>
      </p:pic>
      <p:sp>
        <p:nvSpPr>
          <p:cNvPr id="17" name="مربع نص 16">
            <a:extLst>
              <a:ext uri="{FF2B5EF4-FFF2-40B4-BE49-F238E27FC236}">
                <a16:creationId xmlns:a16="http://schemas.microsoft.com/office/drawing/2014/main" id="{A844BA01-65AA-4A35-8B27-E53E556EBED5}"/>
              </a:ext>
            </a:extLst>
          </p:cNvPr>
          <p:cNvSpPr txBox="1"/>
          <p:nvPr/>
        </p:nvSpPr>
        <p:spPr>
          <a:xfrm>
            <a:off x="4634198" y="1812949"/>
            <a:ext cx="2959273" cy="24314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rgbClr val="3A53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الواجب</a:t>
            </a:r>
          </a:p>
          <a:p>
            <a:endParaRPr lang="ar-SA" sz="2800" b="1" dirty="0">
              <a:solidFill>
                <a:srgbClr val="3A53A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</a:p>
          <a:p>
            <a:endParaRPr lang="ar-SA" sz="28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رقم 5 -6 </a:t>
            </a:r>
            <a:r>
              <a:rPr lang="ar-SA" sz="2800" b="1">
                <a:latin typeface="Traditional Arabic" panose="02020603050405020304" pitchFamily="18" charset="-78"/>
                <a:cs typeface="Traditional Arabic" panose="02020603050405020304" pitchFamily="18" charset="-78"/>
              </a:rPr>
              <a:t>صفحة 36 </a:t>
            </a:r>
            <a:endParaRPr lang="ar-SA" sz="28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279776B9-8324-407E-861C-F752BD6024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25" b="61602"/>
          <a:stretch/>
        </p:blipFill>
        <p:spPr>
          <a:xfrm>
            <a:off x="93922" y="2112488"/>
            <a:ext cx="2271822" cy="194915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B072D5BB-3475-4CFC-9FCB-D366ACEC14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25" b="61602"/>
          <a:stretch/>
        </p:blipFill>
        <p:spPr>
          <a:xfrm>
            <a:off x="9575830" y="838374"/>
            <a:ext cx="2271822" cy="1949150"/>
          </a:xfrm>
          <a:prstGeom prst="rect">
            <a:avLst/>
          </a:prstGeom>
        </p:spPr>
      </p:pic>
      <p:pic>
        <p:nvPicPr>
          <p:cNvPr id="51" name="صورة 50">
            <a:extLst>
              <a:ext uri="{FF2B5EF4-FFF2-40B4-BE49-F238E27FC236}">
                <a16:creationId xmlns:a16="http://schemas.microsoft.com/office/drawing/2014/main" id="{1C7446D1-B073-467F-827B-B7B52859BE0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5" t="9952" r="14739" b="80624"/>
          <a:stretch/>
        </p:blipFill>
        <p:spPr>
          <a:xfrm>
            <a:off x="4085192" y="2182256"/>
            <a:ext cx="4208369" cy="847771"/>
          </a:xfrm>
          <a:prstGeom prst="rect">
            <a:avLst/>
          </a:prstGeom>
        </p:spPr>
      </p:pic>
      <p:pic>
        <p:nvPicPr>
          <p:cNvPr id="57" name="صورة 56">
            <a:extLst>
              <a:ext uri="{FF2B5EF4-FFF2-40B4-BE49-F238E27FC236}">
                <a16:creationId xmlns:a16="http://schemas.microsoft.com/office/drawing/2014/main" id="{98CDF4A3-85DD-4E6E-9EC7-5FE97D21A7F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94" t="35604" r="5951" b="29178"/>
          <a:stretch/>
        </p:blipFill>
        <p:spPr>
          <a:xfrm>
            <a:off x="7505834" y="3615554"/>
            <a:ext cx="787727" cy="70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4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A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2263010C-CC57-4F18-9A83-3BCCF3C9ED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12" y="708627"/>
            <a:ext cx="10639647" cy="5984801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454048F8-FBBE-413D-98F2-A0419BEAB4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58" t="44032" r="2936" b="7286"/>
          <a:stretch/>
        </p:blipFill>
        <p:spPr>
          <a:xfrm>
            <a:off x="10395099" y="4614530"/>
            <a:ext cx="4511747" cy="3338624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0D73ABEA-D0DE-45A8-9B9D-EA27AAE591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69" r="13866" b="61602"/>
          <a:stretch/>
        </p:blipFill>
        <p:spPr>
          <a:xfrm>
            <a:off x="5341089" y="-204527"/>
            <a:ext cx="1368056" cy="1644766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B385289A-4A78-4A83-B133-6F0B95A0A2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20" r="61308"/>
          <a:stretch/>
        </p:blipFill>
        <p:spPr>
          <a:xfrm>
            <a:off x="-2892941" y="4247707"/>
            <a:ext cx="4717312" cy="407227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44F9D2DE-8533-4E27-9AAF-144296F426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3" y="61519"/>
            <a:ext cx="1506246" cy="1204997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8EE81872-3257-4998-903C-6A8D5FE6A834}"/>
              </a:ext>
            </a:extLst>
          </p:cNvPr>
          <p:cNvSpPr txBox="1"/>
          <p:nvPr/>
        </p:nvSpPr>
        <p:spPr>
          <a:xfrm>
            <a:off x="6554209" y="1043508"/>
            <a:ext cx="3385019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u="sng" dirty="0">
                <a:solidFill>
                  <a:srgbClr val="FF0000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مراجعة ما سبق </a:t>
            </a:r>
            <a:endParaRPr lang="ar-SA" sz="6600" u="sng" dirty="0">
              <a:solidFill>
                <a:srgbClr val="FF0000"/>
              </a:solidFill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A844BA01-65AA-4A35-8B27-E53E556EBED5}"/>
              </a:ext>
            </a:extLst>
          </p:cNvPr>
          <p:cNvSpPr txBox="1"/>
          <p:nvPr/>
        </p:nvSpPr>
        <p:spPr>
          <a:xfrm>
            <a:off x="5554237" y="1920361"/>
            <a:ext cx="303488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أوجد ناتج الضرب .</a:t>
            </a:r>
          </a:p>
        </p:txBody>
      </p:sp>
      <p:pic>
        <p:nvPicPr>
          <p:cNvPr id="71" name="صورة 70">
            <a:extLst>
              <a:ext uri="{FF2B5EF4-FFF2-40B4-BE49-F238E27FC236}">
                <a16:creationId xmlns:a16="http://schemas.microsoft.com/office/drawing/2014/main" id="{0194C2D7-E128-4453-B7CF-C04FFDA7B4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25" b="61602"/>
          <a:stretch/>
        </p:blipFill>
        <p:spPr>
          <a:xfrm>
            <a:off x="93922" y="2112488"/>
            <a:ext cx="2271822" cy="1949150"/>
          </a:xfrm>
          <a:prstGeom prst="rect">
            <a:avLst/>
          </a:prstGeom>
        </p:spPr>
      </p:pic>
      <p:pic>
        <p:nvPicPr>
          <p:cNvPr id="72" name="صورة 71">
            <a:extLst>
              <a:ext uri="{FF2B5EF4-FFF2-40B4-BE49-F238E27FC236}">
                <a16:creationId xmlns:a16="http://schemas.microsoft.com/office/drawing/2014/main" id="{6DA49830-3396-4AF8-97C6-3487E933FA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25" b="61602"/>
          <a:stretch/>
        </p:blipFill>
        <p:spPr>
          <a:xfrm>
            <a:off x="9575830" y="838374"/>
            <a:ext cx="2271822" cy="194915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EF07794A-3698-4FE2-AAF8-5D700ABCE84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0" t="6082" r="40542" b="53109"/>
          <a:stretch/>
        </p:blipFill>
        <p:spPr>
          <a:xfrm>
            <a:off x="1785869" y="2705919"/>
            <a:ext cx="3391537" cy="3018909"/>
          </a:xfrm>
          <a:prstGeom prst="rect">
            <a:avLst/>
          </a:prstGeom>
        </p:spPr>
      </p:pic>
      <p:pic>
        <p:nvPicPr>
          <p:cNvPr id="73" name="صورة 72">
            <a:extLst>
              <a:ext uri="{FF2B5EF4-FFF2-40B4-BE49-F238E27FC236}">
                <a16:creationId xmlns:a16="http://schemas.microsoft.com/office/drawing/2014/main" id="{945E31E6-0E85-453E-9AE5-3C0A39B1A96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45" t="1887" r="10829" b="53383"/>
          <a:stretch/>
        </p:blipFill>
        <p:spPr>
          <a:xfrm>
            <a:off x="4378089" y="2347061"/>
            <a:ext cx="2808694" cy="3345039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D8308B1-DE50-4AFF-854A-7B5C4A7D553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15" t="54164" r="42624" b="5241"/>
          <a:stretch/>
        </p:blipFill>
        <p:spPr>
          <a:xfrm>
            <a:off x="7186783" y="2668571"/>
            <a:ext cx="3208315" cy="3032216"/>
          </a:xfrm>
          <a:prstGeom prst="rect">
            <a:avLst/>
          </a:prstGeom>
        </p:spPr>
      </p:pic>
      <p:sp>
        <p:nvSpPr>
          <p:cNvPr id="75" name="مربع نص 74">
            <a:extLst>
              <a:ext uri="{FF2B5EF4-FFF2-40B4-BE49-F238E27FC236}">
                <a16:creationId xmlns:a16="http://schemas.microsoft.com/office/drawing/2014/main" id="{5D18433C-A903-4181-A7AE-0F9A2033E402}"/>
              </a:ext>
            </a:extLst>
          </p:cNvPr>
          <p:cNvSpPr txBox="1"/>
          <p:nvPr/>
        </p:nvSpPr>
        <p:spPr>
          <a:xfrm>
            <a:off x="8078797" y="4266346"/>
            <a:ext cx="113414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D4574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48</a:t>
            </a:r>
          </a:p>
          <a:p>
            <a:r>
              <a:rPr lang="ar-SA" sz="2000" b="1" dirty="0">
                <a:solidFill>
                  <a:srgbClr val="D4574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× 2</a:t>
            </a:r>
          </a:p>
        </p:txBody>
      </p:sp>
      <p:sp>
        <p:nvSpPr>
          <p:cNvPr id="76" name="مربع نص 75">
            <a:extLst>
              <a:ext uri="{FF2B5EF4-FFF2-40B4-BE49-F238E27FC236}">
                <a16:creationId xmlns:a16="http://schemas.microsoft.com/office/drawing/2014/main" id="{AB39A44F-D3C2-4674-9FF6-F3C4B0256682}"/>
              </a:ext>
            </a:extLst>
          </p:cNvPr>
          <p:cNvSpPr txBox="1"/>
          <p:nvPr/>
        </p:nvSpPr>
        <p:spPr>
          <a:xfrm>
            <a:off x="8647105" y="4865857"/>
            <a:ext cx="4445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6</a:t>
            </a:r>
            <a:endParaRPr lang="ar-SA" sz="2800" b="1" dirty="0">
              <a:solidFill>
                <a:srgbClr val="3A53A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77" name="رابط مستقيم 76">
            <a:extLst>
              <a:ext uri="{FF2B5EF4-FFF2-40B4-BE49-F238E27FC236}">
                <a16:creationId xmlns:a16="http://schemas.microsoft.com/office/drawing/2014/main" id="{62214FF8-1DD2-4051-B963-20242957F24F}"/>
              </a:ext>
            </a:extLst>
          </p:cNvPr>
          <p:cNvCxnSpPr/>
          <p:nvPr/>
        </p:nvCxnSpPr>
        <p:spPr>
          <a:xfrm flipH="1">
            <a:off x="8647105" y="4965711"/>
            <a:ext cx="597936" cy="0"/>
          </a:xfrm>
          <a:prstGeom prst="line">
            <a:avLst/>
          </a:prstGeom>
          <a:ln>
            <a:solidFill>
              <a:srgbClr val="D457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مربع نص 77">
            <a:extLst>
              <a:ext uri="{FF2B5EF4-FFF2-40B4-BE49-F238E27FC236}">
                <a16:creationId xmlns:a16="http://schemas.microsoft.com/office/drawing/2014/main" id="{C69CA08D-BC14-444C-ADEC-89B0CFE62369}"/>
              </a:ext>
            </a:extLst>
          </p:cNvPr>
          <p:cNvSpPr txBox="1"/>
          <p:nvPr/>
        </p:nvSpPr>
        <p:spPr>
          <a:xfrm>
            <a:off x="8410506" y="4004736"/>
            <a:ext cx="4445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  <a:endParaRPr lang="ar-SA" sz="2800" b="1" dirty="0">
              <a:solidFill>
                <a:srgbClr val="3A53A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79" name="مربع نص 78">
            <a:extLst>
              <a:ext uri="{FF2B5EF4-FFF2-40B4-BE49-F238E27FC236}">
                <a16:creationId xmlns:a16="http://schemas.microsoft.com/office/drawing/2014/main" id="{D5F28C43-0706-46B3-AC8C-B8FFD6B77BAE}"/>
              </a:ext>
            </a:extLst>
          </p:cNvPr>
          <p:cNvSpPr txBox="1"/>
          <p:nvPr/>
        </p:nvSpPr>
        <p:spPr>
          <a:xfrm>
            <a:off x="8500494" y="4865857"/>
            <a:ext cx="4445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9</a:t>
            </a:r>
            <a:endParaRPr lang="ar-SA" sz="2800" b="1" dirty="0">
              <a:solidFill>
                <a:srgbClr val="3A53A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80" name="مربع نص 79">
            <a:extLst>
              <a:ext uri="{FF2B5EF4-FFF2-40B4-BE49-F238E27FC236}">
                <a16:creationId xmlns:a16="http://schemas.microsoft.com/office/drawing/2014/main" id="{336C6B5C-D08C-49DE-A415-11BD2953F867}"/>
              </a:ext>
            </a:extLst>
          </p:cNvPr>
          <p:cNvSpPr txBox="1"/>
          <p:nvPr/>
        </p:nvSpPr>
        <p:spPr>
          <a:xfrm>
            <a:off x="5151262" y="4155374"/>
            <a:ext cx="113414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39</a:t>
            </a:r>
          </a:p>
          <a:p>
            <a:r>
              <a:rPr lang="ar-SA" sz="20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× 4</a:t>
            </a:r>
          </a:p>
        </p:txBody>
      </p: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A49642CA-B519-4617-82EE-6ED874A42949}"/>
              </a:ext>
            </a:extLst>
          </p:cNvPr>
          <p:cNvSpPr txBox="1"/>
          <p:nvPr/>
        </p:nvSpPr>
        <p:spPr>
          <a:xfrm>
            <a:off x="5719570" y="4754885"/>
            <a:ext cx="4445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FF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6</a:t>
            </a:r>
          </a:p>
        </p:txBody>
      </p:sp>
      <p:cxnSp>
        <p:nvCxnSpPr>
          <p:cNvPr id="82" name="رابط مستقيم 81">
            <a:extLst>
              <a:ext uri="{FF2B5EF4-FFF2-40B4-BE49-F238E27FC236}">
                <a16:creationId xmlns:a16="http://schemas.microsoft.com/office/drawing/2014/main" id="{16645441-D2DC-4B41-A3D1-31E7F6461C4E}"/>
              </a:ext>
            </a:extLst>
          </p:cNvPr>
          <p:cNvCxnSpPr/>
          <p:nvPr/>
        </p:nvCxnSpPr>
        <p:spPr>
          <a:xfrm flipH="1">
            <a:off x="5554237" y="4770496"/>
            <a:ext cx="59793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مربع نص 82">
            <a:extLst>
              <a:ext uri="{FF2B5EF4-FFF2-40B4-BE49-F238E27FC236}">
                <a16:creationId xmlns:a16="http://schemas.microsoft.com/office/drawing/2014/main" id="{A9B4F6F3-DA77-4676-BF9B-99677F2413F7}"/>
              </a:ext>
            </a:extLst>
          </p:cNvPr>
          <p:cNvSpPr txBox="1"/>
          <p:nvPr/>
        </p:nvSpPr>
        <p:spPr>
          <a:xfrm>
            <a:off x="5482971" y="3893764"/>
            <a:ext cx="4445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FF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</a:t>
            </a:r>
          </a:p>
        </p:txBody>
      </p:sp>
      <p:sp>
        <p:nvSpPr>
          <p:cNvPr id="84" name="مربع نص 83">
            <a:extLst>
              <a:ext uri="{FF2B5EF4-FFF2-40B4-BE49-F238E27FC236}">
                <a16:creationId xmlns:a16="http://schemas.microsoft.com/office/drawing/2014/main" id="{23BAA813-D1FD-4329-9F57-37D3346D43F6}"/>
              </a:ext>
            </a:extLst>
          </p:cNvPr>
          <p:cNvSpPr txBox="1"/>
          <p:nvPr/>
        </p:nvSpPr>
        <p:spPr>
          <a:xfrm>
            <a:off x="5100990" y="4754885"/>
            <a:ext cx="86628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FF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15</a:t>
            </a:r>
          </a:p>
        </p:txBody>
      </p:sp>
      <p:sp>
        <p:nvSpPr>
          <p:cNvPr id="85" name="مربع نص 84">
            <a:extLst>
              <a:ext uri="{FF2B5EF4-FFF2-40B4-BE49-F238E27FC236}">
                <a16:creationId xmlns:a16="http://schemas.microsoft.com/office/drawing/2014/main" id="{24B7F430-6834-43A3-A91F-D549F5774842}"/>
              </a:ext>
            </a:extLst>
          </p:cNvPr>
          <p:cNvSpPr txBox="1"/>
          <p:nvPr/>
        </p:nvSpPr>
        <p:spPr>
          <a:xfrm>
            <a:off x="8530766" y="3734122"/>
            <a:ext cx="113414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3A53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 × 48 = </a:t>
            </a:r>
          </a:p>
        </p:txBody>
      </p:sp>
      <p:sp>
        <p:nvSpPr>
          <p:cNvPr id="86" name="مربع نص 85">
            <a:extLst>
              <a:ext uri="{FF2B5EF4-FFF2-40B4-BE49-F238E27FC236}">
                <a16:creationId xmlns:a16="http://schemas.microsoft.com/office/drawing/2014/main" id="{B60D413E-A658-4614-87F7-1803D41D9CAF}"/>
              </a:ext>
            </a:extLst>
          </p:cNvPr>
          <p:cNvSpPr txBox="1"/>
          <p:nvPr/>
        </p:nvSpPr>
        <p:spPr>
          <a:xfrm>
            <a:off x="5420062" y="3506024"/>
            <a:ext cx="113414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FF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4 × 39 =</a:t>
            </a:r>
          </a:p>
        </p:txBody>
      </p:sp>
      <p:sp>
        <p:nvSpPr>
          <p:cNvPr id="93" name="مربع نص 92">
            <a:extLst>
              <a:ext uri="{FF2B5EF4-FFF2-40B4-BE49-F238E27FC236}">
                <a16:creationId xmlns:a16="http://schemas.microsoft.com/office/drawing/2014/main" id="{82B88ACA-43EE-44F0-8BF2-345F2449563F}"/>
              </a:ext>
            </a:extLst>
          </p:cNvPr>
          <p:cNvSpPr txBox="1"/>
          <p:nvPr/>
        </p:nvSpPr>
        <p:spPr>
          <a:xfrm>
            <a:off x="2581786" y="4143004"/>
            <a:ext cx="113414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19</a:t>
            </a:r>
          </a:p>
          <a:p>
            <a:r>
              <a:rPr lang="ar-SA" sz="20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× 3</a:t>
            </a:r>
          </a:p>
        </p:txBody>
      </p:sp>
      <p:sp>
        <p:nvSpPr>
          <p:cNvPr id="94" name="مربع نص 93">
            <a:extLst>
              <a:ext uri="{FF2B5EF4-FFF2-40B4-BE49-F238E27FC236}">
                <a16:creationId xmlns:a16="http://schemas.microsoft.com/office/drawing/2014/main" id="{AD9A2F3A-D957-4A0B-BA2C-A0230F488505}"/>
              </a:ext>
            </a:extLst>
          </p:cNvPr>
          <p:cNvSpPr txBox="1"/>
          <p:nvPr/>
        </p:nvSpPr>
        <p:spPr>
          <a:xfrm>
            <a:off x="3150094" y="4742515"/>
            <a:ext cx="4445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D4574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7</a:t>
            </a:r>
          </a:p>
        </p:txBody>
      </p:sp>
      <p:cxnSp>
        <p:nvCxnSpPr>
          <p:cNvPr id="95" name="رابط مستقيم 94">
            <a:extLst>
              <a:ext uri="{FF2B5EF4-FFF2-40B4-BE49-F238E27FC236}">
                <a16:creationId xmlns:a16="http://schemas.microsoft.com/office/drawing/2014/main" id="{1802DF69-1221-4BBB-8E6E-CAEF6A45D4B3}"/>
              </a:ext>
            </a:extLst>
          </p:cNvPr>
          <p:cNvCxnSpPr/>
          <p:nvPr/>
        </p:nvCxnSpPr>
        <p:spPr>
          <a:xfrm flipH="1">
            <a:off x="2984761" y="4758126"/>
            <a:ext cx="59793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مربع نص 95">
            <a:extLst>
              <a:ext uri="{FF2B5EF4-FFF2-40B4-BE49-F238E27FC236}">
                <a16:creationId xmlns:a16="http://schemas.microsoft.com/office/drawing/2014/main" id="{13611571-0F6E-40EA-98CB-FC434E653E98}"/>
              </a:ext>
            </a:extLst>
          </p:cNvPr>
          <p:cNvSpPr txBox="1"/>
          <p:nvPr/>
        </p:nvSpPr>
        <p:spPr>
          <a:xfrm>
            <a:off x="2687680" y="3833065"/>
            <a:ext cx="4445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D4574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</a:p>
        </p:txBody>
      </p:sp>
      <p:sp>
        <p:nvSpPr>
          <p:cNvPr id="97" name="مربع نص 96">
            <a:extLst>
              <a:ext uri="{FF2B5EF4-FFF2-40B4-BE49-F238E27FC236}">
                <a16:creationId xmlns:a16="http://schemas.microsoft.com/office/drawing/2014/main" id="{A8A2BADD-E662-481B-B41A-B68170EC9FC7}"/>
              </a:ext>
            </a:extLst>
          </p:cNvPr>
          <p:cNvSpPr txBox="1"/>
          <p:nvPr/>
        </p:nvSpPr>
        <p:spPr>
          <a:xfrm>
            <a:off x="2984760" y="4742515"/>
            <a:ext cx="4130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D4574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5</a:t>
            </a:r>
          </a:p>
        </p:txBody>
      </p:sp>
      <p:sp>
        <p:nvSpPr>
          <p:cNvPr id="98" name="مربع نص 97">
            <a:extLst>
              <a:ext uri="{FF2B5EF4-FFF2-40B4-BE49-F238E27FC236}">
                <a16:creationId xmlns:a16="http://schemas.microsoft.com/office/drawing/2014/main" id="{B241BA94-004D-4F5F-9655-D520903830B3}"/>
              </a:ext>
            </a:extLst>
          </p:cNvPr>
          <p:cNvSpPr txBox="1"/>
          <p:nvPr/>
        </p:nvSpPr>
        <p:spPr>
          <a:xfrm>
            <a:off x="2850586" y="3493654"/>
            <a:ext cx="113414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3 × 19=</a:t>
            </a:r>
          </a:p>
        </p:txBody>
      </p:sp>
    </p:spTree>
    <p:extLst>
      <p:ext uri="{BB962C8B-B14F-4D97-AF65-F5344CB8AC3E}">
        <p14:creationId xmlns:p14="http://schemas.microsoft.com/office/powerpoint/2010/main" val="171755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/>
      <p:bldP spid="78" grpId="0"/>
      <p:bldP spid="79" grpId="0"/>
      <p:bldP spid="80" grpId="0"/>
      <p:bldP spid="81" grpId="0"/>
      <p:bldP spid="83" grpId="0"/>
      <p:bldP spid="84" grpId="0"/>
      <p:bldP spid="85" grpId="0"/>
      <p:bldP spid="86" grpId="0"/>
      <p:bldP spid="93" grpId="0"/>
      <p:bldP spid="94" grpId="0"/>
      <p:bldP spid="96" grpId="0"/>
      <p:bldP spid="97" grpId="0"/>
      <p:bldP spid="9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A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2263010C-CC57-4F18-9A83-3BCCF3C9ED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76" y="703077"/>
            <a:ext cx="10639647" cy="5984801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454048F8-FBBE-413D-98F2-A0419BEAB4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58" t="44032" r="2936" b="7286"/>
          <a:stretch/>
        </p:blipFill>
        <p:spPr>
          <a:xfrm>
            <a:off x="10395099" y="4614530"/>
            <a:ext cx="4511747" cy="3338624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0D73ABEA-D0DE-45A8-9B9D-EA27AAE591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69" r="13866" b="61602"/>
          <a:stretch/>
        </p:blipFill>
        <p:spPr>
          <a:xfrm>
            <a:off x="5341089" y="-204527"/>
            <a:ext cx="1368056" cy="1644766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B385289A-4A78-4A83-B133-6F0B95A0A2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20" r="61308"/>
          <a:stretch/>
        </p:blipFill>
        <p:spPr>
          <a:xfrm>
            <a:off x="-2892941" y="4247707"/>
            <a:ext cx="4717312" cy="4072270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0D434AF0-5564-4A77-800E-5D78DE5AD684}"/>
              </a:ext>
            </a:extLst>
          </p:cNvPr>
          <p:cNvSpPr txBox="1"/>
          <p:nvPr/>
        </p:nvSpPr>
        <p:spPr>
          <a:xfrm>
            <a:off x="2659263" y="2278262"/>
            <a:ext cx="675119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solidFill>
                  <a:schemeClr val="accent6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استقصاء حل المسألة</a:t>
            </a:r>
            <a:endParaRPr lang="ar-SA" sz="6600" b="1" dirty="0">
              <a:solidFill>
                <a:schemeClr val="accent6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2E1C4456-DE9F-4D90-BD29-D6649D71E529}"/>
              </a:ext>
            </a:extLst>
          </p:cNvPr>
          <p:cNvSpPr txBox="1"/>
          <p:nvPr/>
        </p:nvSpPr>
        <p:spPr>
          <a:xfrm>
            <a:off x="4696295" y="3639056"/>
            <a:ext cx="267854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u="sng" dirty="0">
                <a:solidFill>
                  <a:srgbClr val="FF0000"/>
                </a:solidFill>
                <a:latin typeface="VIP Samir" panose="00000400000000000000" pitchFamily="2" charset="-78"/>
                <a:cs typeface="VIP Samir" panose="00000400000000000000" pitchFamily="2" charset="-78"/>
              </a:rPr>
              <a:t>فكرة الدرس</a:t>
            </a:r>
            <a:endParaRPr lang="ar-SA" sz="5400" u="sng" dirty="0">
              <a:solidFill>
                <a:srgbClr val="FF0000"/>
              </a:solidFill>
              <a:latin typeface="VIP Samir" panose="00000400000000000000" pitchFamily="2" charset="-78"/>
              <a:cs typeface="VIP Samir" panose="00000400000000000000" pitchFamily="2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335D96F1-83CF-4D68-B5A4-719C409672A0}"/>
              </a:ext>
            </a:extLst>
          </p:cNvPr>
          <p:cNvSpPr txBox="1"/>
          <p:nvPr/>
        </p:nvSpPr>
        <p:spPr>
          <a:xfrm>
            <a:off x="3327557" y="4408496"/>
            <a:ext cx="536129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chemeClr val="accent5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أختار الخطة المناسبة لأحل المسألة </a:t>
            </a:r>
            <a:endParaRPr lang="ar-SA" sz="5400" b="1" dirty="0">
              <a:solidFill>
                <a:schemeClr val="accent5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24FA767C-472C-4E83-AA4F-794CE0AEDEE9}"/>
              </a:ext>
            </a:extLst>
          </p:cNvPr>
          <p:cNvSpPr txBox="1"/>
          <p:nvPr/>
        </p:nvSpPr>
        <p:spPr>
          <a:xfrm>
            <a:off x="5038864" y="1542654"/>
            <a:ext cx="200797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u="sng" dirty="0">
                <a:solidFill>
                  <a:srgbClr val="FF0000"/>
                </a:solidFill>
                <a:latin typeface="VIP Samir" panose="00000400000000000000" pitchFamily="2" charset="-78"/>
                <a:cs typeface="VIP Samir" panose="00000400000000000000" pitchFamily="2" charset="-78"/>
              </a:rPr>
              <a:t>درس اليوم</a:t>
            </a:r>
            <a:endParaRPr lang="ar-SA" sz="5400" u="sng" dirty="0">
              <a:solidFill>
                <a:srgbClr val="FF0000"/>
              </a:solidFill>
              <a:latin typeface="VIP Samir" panose="00000400000000000000" pitchFamily="2" charset="-78"/>
              <a:cs typeface="VIP Samir" panose="00000400000000000000" pitchFamily="2" charset="-78"/>
            </a:endParaRP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853C01EC-9982-4D3F-B052-E08231E66C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750" y="-60570"/>
            <a:ext cx="1506246" cy="1204997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3A9C484F-AAF8-44A5-AD37-4B05DFDE53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25" b="61602"/>
          <a:stretch/>
        </p:blipFill>
        <p:spPr>
          <a:xfrm>
            <a:off x="93922" y="2112488"/>
            <a:ext cx="2271822" cy="1949150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64B38862-99B2-45EB-B648-A264A5C92D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25" b="61602"/>
          <a:stretch/>
        </p:blipFill>
        <p:spPr>
          <a:xfrm>
            <a:off x="9575830" y="838374"/>
            <a:ext cx="2271822" cy="194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16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A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2263010C-CC57-4F18-9A83-3BCCF3C9ED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76" y="703077"/>
            <a:ext cx="10639647" cy="5984801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454048F8-FBBE-413D-98F2-A0419BEAB4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58" t="44032" r="2936" b="7286"/>
          <a:stretch/>
        </p:blipFill>
        <p:spPr>
          <a:xfrm>
            <a:off x="10395099" y="4614530"/>
            <a:ext cx="4511747" cy="3338624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0D73ABEA-D0DE-45A8-9B9D-EA27AAE591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69" r="13866" b="61602"/>
          <a:stretch/>
        </p:blipFill>
        <p:spPr>
          <a:xfrm>
            <a:off x="5341089" y="-204527"/>
            <a:ext cx="1368056" cy="1644766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B385289A-4A78-4A83-B133-6F0B95A0A2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20" r="61308"/>
          <a:stretch/>
        </p:blipFill>
        <p:spPr>
          <a:xfrm>
            <a:off x="-2892941" y="4247707"/>
            <a:ext cx="4717312" cy="407227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44F9D2DE-8533-4E27-9AAF-144296F426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3" y="61519"/>
            <a:ext cx="1506246" cy="1204997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279776B9-8324-407E-861C-F752BD6024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25" b="61602"/>
          <a:stretch/>
        </p:blipFill>
        <p:spPr>
          <a:xfrm>
            <a:off x="93922" y="2112488"/>
            <a:ext cx="2271822" cy="194915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B072D5BB-3475-4CFC-9FCB-D366ACEC14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25" b="61602"/>
          <a:stretch/>
        </p:blipFill>
        <p:spPr>
          <a:xfrm>
            <a:off x="9575830" y="838374"/>
            <a:ext cx="2271822" cy="1949150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7326B8FE-EFA1-4633-893E-B70690CFA45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94" t="35604" r="5951" b="29178"/>
          <a:stretch/>
        </p:blipFill>
        <p:spPr>
          <a:xfrm>
            <a:off x="8939079" y="2178205"/>
            <a:ext cx="787727" cy="701164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41F5A3FB-E0FE-45A4-8538-C8CF011B2FE0}"/>
              </a:ext>
            </a:extLst>
          </p:cNvPr>
          <p:cNvSpPr txBox="1"/>
          <p:nvPr/>
        </p:nvSpPr>
        <p:spPr>
          <a:xfrm>
            <a:off x="7917271" y="2251993"/>
            <a:ext cx="116612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أفهم</a:t>
            </a: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4EF7B015-AEBB-4FD1-B61F-F00CE79AAE9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94" t="35604" r="5951" b="29178"/>
          <a:stretch/>
        </p:blipFill>
        <p:spPr>
          <a:xfrm>
            <a:off x="8939079" y="4121962"/>
            <a:ext cx="787727" cy="701164"/>
          </a:xfrm>
          <a:prstGeom prst="rect">
            <a:avLst/>
          </a:prstGeom>
        </p:spPr>
      </p:pic>
      <p:sp>
        <p:nvSpPr>
          <p:cNvPr id="19" name="مربع نص 18">
            <a:extLst>
              <a:ext uri="{FF2B5EF4-FFF2-40B4-BE49-F238E27FC236}">
                <a16:creationId xmlns:a16="http://schemas.microsoft.com/office/drawing/2014/main" id="{F687CC6E-0DDF-4FB9-86BA-06E2F2EA96C8}"/>
              </a:ext>
            </a:extLst>
          </p:cNvPr>
          <p:cNvSpPr txBox="1"/>
          <p:nvPr/>
        </p:nvSpPr>
        <p:spPr>
          <a:xfrm>
            <a:off x="7917271" y="4187949"/>
            <a:ext cx="116612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أخطط</a:t>
            </a:r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894C0D58-9F02-4B76-BB6F-A89277A650E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94" t="35604" r="5951" b="29178"/>
          <a:stretch/>
        </p:blipFill>
        <p:spPr>
          <a:xfrm>
            <a:off x="5040000" y="2233038"/>
            <a:ext cx="787727" cy="701164"/>
          </a:xfrm>
          <a:prstGeom prst="rect">
            <a:avLst/>
          </a:prstGeom>
        </p:spPr>
      </p:pic>
      <p:sp>
        <p:nvSpPr>
          <p:cNvPr id="21" name="مربع نص 20">
            <a:extLst>
              <a:ext uri="{FF2B5EF4-FFF2-40B4-BE49-F238E27FC236}">
                <a16:creationId xmlns:a16="http://schemas.microsoft.com/office/drawing/2014/main" id="{676025BD-41F9-4B8A-98FD-3895E45C404B}"/>
              </a:ext>
            </a:extLst>
          </p:cNvPr>
          <p:cNvSpPr txBox="1"/>
          <p:nvPr/>
        </p:nvSpPr>
        <p:spPr>
          <a:xfrm>
            <a:off x="4025110" y="2312426"/>
            <a:ext cx="116612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أحل</a:t>
            </a: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474DA65B-A158-460E-BEF3-ACD8E9BFB87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94" t="35604" r="5951" b="29178"/>
          <a:stretch/>
        </p:blipFill>
        <p:spPr>
          <a:xfrm>
            <a:off x="5039999" y="4118046"/>
            <a:ext cx="787727" cy="701164"/>
          </a:xfrm>
          <a:prstGeom prst="rect">
            <a:avLst/>
          </a:prstGeom>
        </p:spPr>
      </p:pic>
      <p:sp>
        <p:nvSpPr>
          <p:cNvPr id="23" name="مربع نص 22">
            <a:extLst>
              <a:ext uri="{FF2B5EF4-FFF2-40B4-BE49-F238E27FC236}">
                <a16:creationId xmlns:a16="http://schemas.microsoft.com/office/drawing/2014/main" id="{ED6C1BB3-D1F9-4519-880F-C882BC4085CF}"/>
              </a:ext>
            </a:extLst>
          </p:cNvPr>
          <p:cNvSpPr txBox="1"/>
          <p:nvPr/>
        </p:nvSpPr>
        <p:spPr>
          <a:xfrm>
            <a:off x="3994386" y="4187949"/>
            <a:ext cx="116612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أتحقق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7C2CFBBD-CD22-4129-A60C-C775538F5BBF}"/>
              </a:ext>
            </a:extLst>
          </p:cNvPr>
          <p:cNvSpPr txBox="1"/>
          <p:nvPr/>
        </p:nvSpPr>
        <p:spPr>
          <a:xfrm>
            <a:off x="7485442" y="2875131"/>
            <a:ext cx="116612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3A53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المعطيات :</a:t>
            </a:r>
          </a:p>
          <a:p>
            <a:r>
              <a:rPr lang="ar-SA" sz="2400" b="1" dirty="0">
                <a:solidFill>
                  <a:srgbClr val="3A53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المطلوب: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4BE42568-A369-4B11-BA61-A0CB3F9BD4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315" y="4089755"/>
            <a:ext cx="2023659" cy="184263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5" name="مستطيل: زوايا مستديرة 24">
            <a:extLst>
              <a:ext uri="{FF2B5EF4-FFF2-40B4-BE49-F238E27FC236}">
                <a16:creationId xmlns:a16="http://schemas.microsoft.com/office/drawing/2014/main" id="{35A5328D-65CF-4F0C-A9A7-467F848D9B14}"/>
              </a:ext>
            </a:extLst>
          </p:cNvPr>
          <p:cNvSpPr/>
          <p:nvPr/>
        </p:nvSpPr>
        <p:spPr>
          <a:xfrm>
            <a:off x="2274282" y="3042786"/>
            <a:ext cx="2765717" cy="532974"/>
          </a:xfrm>
          <a:prstGeom prst="roundRect">
            <a:avLst>
              <a:gd name="adj" fmla="val 50000"/>
            </a:avLst>
          </a:prstGeom>
          <a:solidFill>
            <a:srgbClr val="E7F1D4"/>
          </a:solidFill>
          <a:ln w="28575">
            <a:solidFill>
              <a:srgbClr val="B0D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3A53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تنفيذ الخطة التي تم اخترتها </a:t>
            </a:r>
          </a:p>
        </p:txBody>
      </p:sp>
      <p:sp>
        <p:nvSpPr>
          <p:cNvPr id="26" name="مستطيل: زوايا مستديرة 25">
            <a:extLst>
              <a:ext uri="{FF2B5EF4-FFF2-40B4-BE49-F238E27FC236}">
                <a16:creationId xmlns:a16="http://schemas.microsoft.com/office/drawing/2014/main" id="{81960822-C412-463A-A689-E2F20C66E055}"/>
              </a:ext>
            </a:extLst>
          </p:cNvPr>
          <p:cNvSpPr/>
          <p:nvPr/>
        </p:nvSpPr>
        <p:spPr>
          <a:xfrm>
            <a:off x="2263738" y="4913495"/>
            <a:ext cx="2765717" cy="532974"/>
          </a:xfrm>
          <a:prstGeom prst="roundRect">
            <a:avLst>
              <a:gd name="adj" fmla="val 50000"/>
            </a:avLst>
          </a:prstGeom>
          <a:solidFill>
            <a:srgbClr val="E7F1D4"/>
          </a:solidFill>
          <a:ln w="28575">
            <a:solidFill>
              <a:srgbClr val="B0D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3A53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التأكد من صحة الحل 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B2A2B79C-43BD-4099-A770-D57F9EB8E701}"/>
              </a:ext>
            </a:extLst>
          </p:cNvPr>
          <p:cNvSpPr txBox="1"/>
          <p:nvPr/>
        </p:nvSpPr>
        <p:spPr>
          <a:xfrm>
            <a:off x="4640651" y="1139070"/>
            <a:ext cx="292334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خطوات حل المسألة </a:t>
            </a: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6856075D-E0E1-4BA2-810F-F4E06085CDA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5" t="9952" r="14739" b="80624"/>
          <a:stretch/>
        </p:blipFill>
        <p:spPr>
          <a:xfrm>
            <a:off x="4258761" y="1389063"/>
            <a:ext cx="4208369" cy="84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36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1" grpId="0"/>
      <p:bldP spid="23" grpId="0"/>
      <p:bldP spid="24" grpId="0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A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2263010C-CC57-4F18-9A83-3BCCF3C9ED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12" y="701031"/>
            <a:ext cx="10639647" cy="5984801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454048F8-FBBE-413D-98F2-A0419BEAB4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58" t="44032" r="2936" b="7286"/>
          <a:stretch/>
        </p:blipFill>
        <p:spPr>
          <a:xfrm>
            <a:off x="10395099" y="4614530"/>
            <a:ext cx="4511747" cy="3338624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0D73ABEA-D0DE-45A8-9B9D-EA27AAE591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69" r="13866" b="61602"/>
          <a:stretch/>
        </p:blipFill>
        <p:spPr>
          <a:xfrm>
            <a:off x="5341089" y="-204527"/>
            <a:ext cx="1368056" cy="1644766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B385289A-4A78-4A83-B133-6F0B95A0A2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20" r="61308"/>
          <a:stretch/>
        </p:blipFill>
        <p:spPr>
          <a:xfrm>
            <a:off x="-2892941" y="4247707"/>
            <a:ext cx="4717312" cy="407227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44F9D2DE-8533-4E27-9AAF-144296F426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3" y="61519"/>
            <a:ext cx="1506246" cy="1204997"/>
          </a:xfrm>
          <a:prstGeom prst="rect">
            <a:avLst/>
          </a:prstGeom>
        </p:spPr>
      </p:pic>
      <p:sp>
        <p:nvSpPr>
          <p:cNvPr id="17" name="مربع نص 16">
            <a:extLst>
              <a:ext uri="{FF2B5EF4-FFF2-40B4-BE49-F238E27FC236}">
                <a16:creationId xmlns:a16="http://schemas.microsoft.com/office/drawing/2014/main" id="{A844BA01-65AA-4A35-8B27-E53E556EBED5}"/>
              </a:ext>
            </a:extLst>
          </p:cNvPr>
          <p:cNvSpPr txBox="1"/>
          <p:nvPr/>
        </p:nvSpPr>
        <p:spPr>
          <a:xfrm>
            <a:off x="1669774" y="1300943"/>
            <a:ext cx="8195529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عبد المجيد : علبة الحلوى الواحدة تكفي 15 مدعواً لحفل نجاحي ، وعندي 4 علب . أوجد كم مدعواً تكفيهم العلب الأربع ؟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279776B9-8324-407E-861C-F752BD6024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25" b="61602"/>
          <a:stretch/>
        </p:blipFill>
        <p:spPr>
          <a:xfrm>
            <a:off x="93922" y="2112488"/>
            <a:ext cx="2271822" cy="194915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B072D5BB-3475-4CFC-9FCB-D366ACEC14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25" b="61602"/>
          <a:stretch/>
        </p:blipFill>
        <p:spPr>
          <a:xfrm>
            <a:off x="9575830" y="838374"/>
            <a:ext cx="2271822" cy="1949150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7326B8FE-EFA1-4633-893E-B70690CFA45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94" t="35604" r="5951" b="29178"/>
          <a:stretch/>
        </p:blipFill>
        <p:spPr>
          <a:xfrm>
            <a:off x="9431114" y="2349824"/>
            <a:ext cx="519436" cy="462355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41F5A3FB-E0FE-45A4-8538-C8CF011B2FE0}"/>
              </a:ext>
            </a:extLst>
          </p:cNvPr>
          <p:cNvSpPr txBox="1"/>
          <p:nvPr/>
        </p:nvSpPr>
        <p:spPr>
          <a:xfrm>
            <a:off x="5863926" y="2367200"/>
            <a:ext cx="3678952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أفهم</a:t>
            </a:r>
            <a:endParaRPr lang="ar-SA" sz="2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r>
              <a:rPr lang="ar-SA" sz="2000" b="1" dirty="0">
                <a:solidFill>
                  <a:srgbClr val="D4574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المعطيات/ </a:t>
            </a:r>
          </a:p>
          <a:p>
            <a:r>
              <a:rPr lang="ar-SA" sz="2000" b="1" dirty="0">
                <a:solidFill>
                  <a:srgbClr val="3A53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لدى عبد المجيد 4 علب حلوى .</a:t>
            </a:r>
          </a:p>
          <a:p>
            <a:r>
              <a:rPr lang="ar-SA" sz="2000" b="1" dirty="0">
                <a:solidFill>
                  <a:srgbClr val="3A53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العلبة الواحدة تكفي 15 شخصاً .</a:t>
            </a:r>
          </a:p>
          <a:p>
            <a:r>
              <a:rPr lang="ar-SA" sz="2000" b="1" dirty="0">
                <a:solidFill>
                  <a:srgbClr val="D4574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المطلوب /</a:t>
            </a:r>
          </a:p>
          <a:p>
            <a:r>
              <a:rPr lang="ar-SA" sz="2000" b="1" dirty="0">
                <a:solidFill>
                  <a:srgbClr val="3A53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ما عدد الأشخاص الذين تكفيهم العلب الأربع ؟</a:t>
            </a:r>
            <a:endParaRPr lang="ar-SA" sz="2800" b="1" dirty="0">
              <a:solidFill>
                <a:srgbClr val="3A53A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24" name="صورة 23">
            <a:extLst>
              <a:ext uri="{FF2B5EF4-FFF2-40B4-BE49-F238E27FC236}">
                <a16:creationId xmlns:a16="http://schemas.microsoft.com/office/drawing/2014/main" id="{74CC8A80-0918-4D60-8687-1977C94F6E7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94" t="35604" r="5951" b="29178"/>
          <a:stretch/>
        </p:blipFill>
        <p:spPr>
          <a:xfrm>
            <a:off x="5166822" y="2367200"/>
            <a:ext cx="519436" cy="462355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5E7A9A61-CEE9-446B-9FF6-A5A9FFF5472E}"/>
              </a:ext>
            </a:extLst>
          </p:cNvPr>
          <p:cNvSpPr txBox="1"/>
          <p:nvPr/>
        </p:nvSpPr>
        <p:spPr>
          <a:xfrm>
            <a:off x="2017238" y="2384576"/>
            <a:ext cx="3228396" cy="11387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أخطط</a:t>
            </a:r>
            <a:endParaRPr lang="ar-SA" sz="2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r>
              <a:rPr lang="ar-SA" sz="2000" b="1" dirty="0">
                <a:solidFill>
                  <a:srgbClr val="D4574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نضرب عدد المدعوين الذين تكفيهم العلبة الواحدة في عدد العلب .</a:t>
            </a:r>
            <a:endParaRPr lang="ar-SA" sz="2800" b="1" dirty="0">
              <a:solidFill>
                <a:srgbClr val="3A53A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2D3C2DA0-0EEE-441B-9B06-EF37247BE69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94" t="35604" r="5951" b="29178"/>
          <a:stretch/>
        </p:blipFill>
        <p:spPr>
          <a:xfrm>
            <a:off x="9865303" y="4273082"/>
            <a:ext cx="519436" cy="462355"/>
          </a:xfrm>
          <a:prstGeom prst="rect">
            <a:avLst/>
          </a:prstGeom>
        </p:spPr>
      </p:pic>
      <p:sp>
        <p:nvSpPr>
          <p:cNvPr id="29" name="مربع نص 28">
            <a:extLst>
              <a:ext uri="{FF2B5EF4-FFF2-40B4-BE49-F238E27FC236}">
                <a16:creationId xmlns:a16="http://schemas.microsoft.com/office/drawing/2014/main" id="{137EBA4F-193F-451E-858E-DD01DAC5826B}"/>
              </a:ext>
            </a:extLst>
          </p:cNvPr>
          <p:cNvSpPr txBox="1"/>
          <p:nvPr/>
        </p:nvSpPr>
        <p:spPr>
          <a:xfrm>
            <a:off x="6715719" y="4290458"/>
            <a:ext cx="322839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أحل</a:t>
            </a:r>
            <a:endParaRPr lang="ar-SA" sz="2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AC71DFD3-2BE5-4644-8140-DFDA662E41D8}"/>
              </a:ext>
            </a:extLst>
          </p:cNvPr>
          <p:cNvSpPr txBox="1"/>
          <p:nvPr/>
        </p:nvSpPr>
        <p:spPr>
          <a:xfrm>
            <a:off x="8346790" y="4735350"/>
            <a:ext cx="113414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D4574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15</a:t>
            </a:r>
          </a:p>
          <a:p>
            <a:r>
              <a:rPr lang="ar-SA" sz="2000" b="1" dirty="0">
                <a:solidFill>
                  <a:srgbClr val="D4574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× 4</a:t>
            </a:r>
          </a:p>
        </p:txBody>
      </p:sp>
      <p:pic>
        <p:nvPicPr>
          <p:cNvPr id="46" name="صورة 45">
            <a:extLst>
              <a:ext uri="{FF2B5EF4-FFF2-40B4-BE49-F238E27FC236}">
                <a16:creationId xmlns:a16="http://schemas.microsoft.com/office/drawing/2014/main" id="{2756AD7B-8BF0-44F9-93A7-52BDD5F716B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94" t="35604" r="5951" b="29178"/>
          <a:stretch/>
        </p:blipFill>
        <p:spPr>
          <a:xfrm>
            <a:off x="5217505" y="4526516"/>
            <a:ext cx="519436" cy="462355"/>
          </a:xfrm>
          <a:prstGeom prst="rect">
            <a:avLst/>
          </a:prstGeom>
        </p:spPr>
      </p:pic>
      <p:sp>
        <p:nvSpPr>
          <p:cNvPr id="47" name="مربع نص 46">
            <a:extLst>
              <a:ext uri="{FF2B5EF4-FFF2-40B4-BE49-F238E27FC236}">
                <a16:creationId xmlns:a16="http://schemas.microsoft.com/office/drawing/2014/main" id="{71C11E00-8577-49DA-8D4E-CB23431DE4D0}"/>
              </a:ext>
            </a:extLst>
          </p:cNvPr>
          <p:cNvSpPr txBox="1"/>
          <p:nvPr/>
        </p:nvSpPr>
        <p:spPr>
          <a:xfrm>
            <a:off x="8915098" y="5334861"/>
            <a:ext cx="4445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  <a:endParaRPr lang="ar-SA" sz="2800" b="1" dirty="0">
              <a:solidFill>
                <a:srgbClr val="3A53A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5" name="رابط مستقيم 4">
            <a:extLst>
              <a:ext uri="{FF2B5EF4-FFF2-40B4-BE49-F238E27FC236}">
                <a16:creationId xmlns:a16="http://schemas.microsoft.com/office/drawing/2014/main" id="{BB1F9670-F57E-470A-96C2-3A7EA7DB5A0D}"/>
              </a:ext>
            </a:extLst>
          </p:cNvPr>
          <p:cNvCxnSpPr/>
          <p:nvPr/>
        </p:nvCxnSpPr>
        <p:spPr>
          <a:xfrm flipH="1">
            <a:off x="8915098" y="5434715"/>
            <a:ext cx="597936" cy="0"/>
          </a:xfrm>
          <a:prstGeom prst="line">
            <a:avLst/>
          </a:prstGeom>
          <a:ln>
            <a:solidFill>
              <a:srgbClr val="D457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99C8817F-24B6-4DB6-9951-4C24EE9616FD}"/>
              </a:ext>
            </a:extLst>
          </p:cNvPr>
          <p:cNvSpPr txBox="1"/>
          <p:nvPr/>
        </p:nvSpPr>
        <p:spPr>
          <a:xfrm>
            <a:off x="8678499" y="4473740"/>
            <a:ext cx="4445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  <a:endParaRPr lang="ar-SA" sz="2800" b="1" dirty="0">
              <a:solidFill>
                <a:srgbClr val="3A53A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63D3404C-2189-4367-81FB-435631B4AE6C}"/>
              </a:ext>
            </a:extLst>
          </p:cNvPr>
          <p:cNvSpPr txBox="1"/>
          <p:nvPr/>
        </p:nvSpPr>
        <p:spPr>
          <a:xfrm>
            <a:off x="8768487" y="5334861"/>
            <a:ext cx="4445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6</a:t>
            </a:r>
            <a:endParaRPr lang="ar-SA" sz="2800" b="1" dirty="0">
              <a:solidFill>
                <a:srgbClr val="3A53A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0" name="مربع نص 49">
            <a:extLst>
              <a:ext uri="{FF2B5EF4-FFF2-40B4-BE49-F238E27FC236}">
                <a16:creationId xmlns:a16="http://schemas.microsoft.com/office/drawing/2014/main" id="{6ACEA7E3-587A-41D0-A910-F05C45A30EEC}"/>
              </a:ext>
            </a:extLst>
          </p:cNvPr>
          <p:cNvSpPr txBox="1"/>
          <p:nvPr/>
        </p:nvSpPr>
        <p:spPr>
          <a:xfrm>
            <a:off x="2092732" y="4585453"/>
            <a:ext cx="3228396" cy="11387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أخطط</a:t>
            </a:r>
            <a:endParaRPr lang="ar-SA" sz="2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r>
              <a:rPr lang="ar-SA" sz="2000" b="1" dirty="0">
                <a:solidFill>
                  <a:srgbClr val="D4574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نستخدم الجمع المتكرر:</a:t>
            </a:r>
          </a:p>
          <a:p>
            <a:r>
              <a:rPr lang="ar-SA" sz="2000" b="1" dirty="0">
                <a:solidFill>
                  <a:srgbClr val="3A53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15+15 +15 +15 = 60</a:t>
            </a:r>
            <a:endParaRPr lang="ar-SA" sz="2800" b="1" dirty="0">
              <a:solidFill>
                <a:srgbClr val="3A53A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73089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5" grpId="0"/>
      <p:bldP spid="29" grpId="0"/>
      <p:bldP spid="30" grpId="0"/>
      <p:bldP spid="47" grpId="0"/>
      <p:bldP spid="48" grpId="0"/>
      <p:bldP spid="49" grpId="0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A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2263010C-CC57-4F18-9A83-3BCCF3C9ED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12" y="701031"/>
            <a:ext cx="10639647" cy="5984801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454048F8-FBBE-413D-98F2-A0419BEAB4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58" t="44032" r="2936" b="7286"/>
          <a:stretch/>
        </p:blipFill>
        <p:spPr>
          <a:xfrm>
            <a:off x="10395099" y="4614530"/>
            <a:ext cx="4511747" cy="3338624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0D73ABEA-D0DE-45A8-9B9D-EA27AAE591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69" r="13866" b="61602"/>
          <a:stretch/>
        </p:blipFill>
        <p:spPr>
          <a:xfrm>
            <a:off x="5341089" y="-204527"/>
            <a:ext cx="1368056" cy="1644766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B385289A-4A78-4A83-B133-6F0B95A0A2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20" r="61308"/>
          <a:stretch/>
        </p:blipFill>
        <p:spPr>
          <a:xfrm>
            <a:off x="-2892941" y="4247707"/>
            <a:ext cx="4717312" cy="407227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44F9D2DE-8533-4E27-9AAF-144296F426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3" y="61519"/>
            <a:ext cx="1506246" cy="1204997"/>
          </a:xfrm>
          <a:prstGeom prst="rect">
            <a:avLst/>
          </a:prstGeom>
        </p:spPr>
      </p:pic>
      <p:sp>
        <p:nvSpPr>
          <p:cNvPr id="17" name="مربع نص 16">
            <a:extLst>
              <a:ext uri="{FF2B5EF4-FFF2-40B4-BE49-F238E27FC236}">
                <a16:creationId xmlns:a16="http://schemas.microsoft.com/office/drawing/2014/main" id="{A844BA01-65AA-4A35-8B27-E53E556EBED5}"/>
              </a:ext>
            </a:extLst>
          </p:cNvPr>
          <p:cNvSpPr txBox="1"/>
          <p:nvPr/>
        </p:nvSpPr>
        <p:spPr>
          <a:xfrm>
            <a:off x="1669774" y="1399634"/>
            <a:ext cx="819552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إذا كانت حمولة مركبة 12 شخصاً ،فاعمل جدولاً لتجد بوساطته عدد الأشخاص الذين تسعهم (10 مركبات ،11 مركبة ، 12 مركبة ، 13 مركبة)؟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279776B9-8324-407E-861C-F752BD6024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25" b="61602"/>
          <a:stretch/>
        </p:blipFill>
        <p:spPr>
          <a:xfrm>
            <a:off x="93922" y="2112488"/>
            <a:ext cx="2271822" cy="194915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B072D5BB-3475-4CFC-9FCB-D366ACEC14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25" b="61602"/>
          <a:stretch/>
        </p:blipFill>
        <p:spPr>
          <a:xfrm>
            <a:off x="9575830" y="838374"/>
            <a:ext cx="2271822" cy="1949150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7326B8FE-EFA1-4633-893E-B70690CFA45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94" t="35604" r="5951" b="29178"/>
          <a:stretch/>
        </p:blipFill>
        <p:spPr>
          <a:xfrm>
            <a:off x="9431114" y="2349824"/>
            <a:ext cx="519436" cy="462355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41F5A3FB-E0FE-45A4-8538-C8CF011B2FE0}"/>
              </a:ext>
            </a:extLst>
          </p:cNvPr>
          <p:cNvSpPr txBox="1"/>
          <p:nvPr/>
        </p:nvSpPr>
        <p:spPr>
          <a:xfrm>
            <a:off x="6081085" y="2367200"/>
            <a:ext cx="3428841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أفهم</a:t>
            </a:r>
            <a:endParaRPr lang="ar-SA" sz="2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r>
              <a:rPr lang="ar-SA" sz="2000" b="1" dirty="0">
                <a:solidFill>
                  <a:srgbClr val="D4574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المعطيات/ </a:t>
            </a:r>
          </a:p>
          <a:p>
            <a:r>
              <a:rPr lang="ar-SA" sz="2000" b="1" dirty="0">
                <a:solidFill>
                  <a:srgbClr val="3A53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* حمولة المركبة 12 شخصاً</a:t>
            </a:r>
          </a:p>
          <a:p>
            <a:r>
              <a:rPr lang="ar-SA" sz="2000" b="1" dirty="0">
                <a:solidFill>
                  <a:srgbClr val="D4574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المطلوب /</a:t>
            </a:r>
          </a:p>
          <a:p>
            <a:r>
              <a:rPr lang="ar-SA" sz="2000" b="1" dirty="0">
                <a:solidFill>
                  <a:srgbClr val="3A53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* عدد الأشخاص الذين تسعهم 10، 11 ، 12 ،13 مركبة  </a:t>
            </a:r>
            <a:endParaRPr lang="ar-SA" sz="2800" b="1" dirty="0">
              <a:solidFill>
                <a:srgbClr val="3A53A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24" name="صورة 23">
            <a:extLst>
              <a:ext uri="{FF2B5EF4-FFF2-40B4-BE49-F238E27FC236}">
                <a16:creationId xmlns:a16="http://schemas.microsoft.com/office/drawing/2014/main" id="{74CC8A80-0918-4D60-8687-1977C94F6E7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94" t="35604" r="5951" b="29178"/>
          <a:stretch/>
        </p:blipFill>
        <p:spPr>
          <a:xfrm>
            <a:off x="5166822" y="2367200"/>
            <a:ext cx="519436" cy="462355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5E7A9A61-CEE9-446B-9FF6-A5A9FFF5472E}"/>
              </a:ext>
            </a:extLst>
          </p:cNvPr>
          <p:cNvSpPr txBox="1"/>
          <p:nvPr/>
        </p:nvSpPr>
        <p:spPr>
          <a:xfrm>
            <a:off x="2017238" y="2384576"/>
            <a:ext cx="322839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أخطط</a:t>
            </a:r>
            <a:endParaRPr lang="ar-SA" sz="2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r>
              <a:rPr lang="ar-SA" sz="2000" b="1" dirty="0">
                <a:solidFill>
                  <a:srgbClr val="D4574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استخدم الجدول لأجد الناتج </a:t>
            </a:r>
            <a:endParaRPr lang="ar-SA" sz="2800" b="1" dirty="0">
              <a:solidFill>
                <a:srgbClr val="3A53A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aphicFrame>
        <p:nvGraphicFramePr>
          <p:cNvPr id="2" name="جدول 2">
            <a:extLst>
              <a:ext uri="{FF2B5EF4-FFF2-40B4-BE49-F238E27FC236}">
                <a16:creationId xmlns:a16="http://schemas.microsoft.com/office/drawing/2014/main" id="{BE5CFAE6-FDAE-4475-911C-92857CA353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641685"/>
              </p:ext>
            </p:extLst>
          </p:nvPr>
        </p:nvGraphicFramePr>
        <p:xfrm>
          <a:off x="3622904" y="4860013"/>
          <a:ext cx="6374395" cy="78725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274879">
                  <a:extLst>
                    <a:ext uri="{9D8B030D-6E8A-4147-A177-3AD203B41FA5}">
                      <a16:colId xmlns:a16="http://schemas.microsoft.com/office/drawing/2014/main" val="3284952906"/>
                    </a:ext>
                  </a:extLst>
                </a:gridCol>
                <a:gridCol w="1274879">
                  <a:extLst>
                    <a:ext uri="{9D8B030D-6E8A-4147-A177-3AD203B41FA5}">
                      <a16:colId xmlns:a16="http://schemas.microsoft.com/office/drawing/2014/main" val="1481217359"/>
                    </a:ext>
                  </a:extLst>
                </a:gridCol>
                <a:gridCol w="1274879">
                  <a:extLst>
                    <a:ext uri="{9D8B030D-6E8A-4147-A177-3AD203B41FA5}">
                      <a16:colId xmlns:a16="http://schemas.microsoft.com/office/drawing/2014/main" val="3517543786"/>
                    </a:ext>
                  </a:extLst>
                </a:gridCol>
                <a:gridCol w="1274879">
                  <a:extLst>
                    <a:ext uri="{9D8B030D-6E8A-4147-A177-3AD203B41FA5}">
                      <a16:colId xmlns:a16="http://schemas.microsoft.com/office/drawing/2014/main" val="1181676157"/>
                    </a:ext>
                  </a:extLst>
                </a:gridCol>
                <a:gridCol w="1274879">
                  <a:extLst>
                    <a:ext uri="{9D8B030D-6E8A-4147-A177-3AD203B41FA5}">
                      <a16:colId xmlns:a16="http://schemas.microsoft.com/office/drawing/2014/main" val="751222370"/>
                    </a:ext>
                  </a:extLst>
                </a:gridCol>
              </a:tblGrid>
              <a:tr h="393625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047704"/>
                  </a:ext>
                </a:extLst>
              </a:tr>
              <a:tr h="393625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7243101"/>
                  </a:ext>
                </a:extLst>
              </a:tr>
            </a:tbl>
          </a:graphicData>
        </a:graphic>
      </p:graphicFrame>
      <p:pic>
        <p:nvPicPr>
          <p:cNvPr id="28" name="صورة 27">
            <a:extLst>
              <a:ext uri="{FF2B5EF4-FFF2-40B4-BE49-F238E27FC236}">
                <a16:creationId xmlns:a16="http://schemas.microsoft.com/office/drawing/2014/main" id="{2D3C2DA0-0EEE-441B-9B06-EF37247BE69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94" t="35604" r="5951" b="29178"/>
          <a:stretch/>
        </p:blipFill>
        <p:spPr>
          <a:xfrm>
            <a:off x="9865303" y="4273082"/>
            <a:ext cx="519436" cy="462355"/>
          </a:xfrm>
          <a:prstGeom prst="rect">
            <a:avLst/>
          </a:prstGeom>
        </p:spPr>
      </p:pic>
      <p:sp>
        <p:nvSpPr>
          <p:cNvPr id="29" name="مربع نص 28">
            <a:extLst>
              <a:ext uri="{FF2B5EF4-FFF2-40B4-BE49-F238E27FC236}">
                <a16:creationId xmlns:a16="http://schemas.microsoft.com/office/drawing/2014/main" id="{137EBA4F-193F-451E-858E-DD01DAC5826B}"/>
              </a:ext>
            </a:extLst>
          </p:cNvPr>
          <p:cNvSpPr txBox="1"/>
          <p:nvPr/>
        </p:nvSpPr>
        <p:spPr>
          <a:xfrm>
            <a:off x="6715719" y="4290458"/>
            <a:ext cx="322839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أحل</a:t>
            </a:r>
            <a:endParaRPr lang="ar-SA" sz="2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AC71DFD3-2BE5-4644-8140-DFDA662E41D8}"/>
              </a:ext>
            </a:extLst>
          </p:cNvPr>
          <p:cNvSpPr txBox="1"/>
          <p:nvPr/>
        </p:nvSpPr>
        <p:spPr>
          <a:xfrm>
            <a:off x="8899433" y="4886250"/>
            <a:ext cx="113414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D4574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عدد المركبات</a:t>
            </a: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ADB0AB31-F289-4AD8-9393-B6E87E5712D5}"/>
              </a:ext>
            </a:extLst>
          </p:cNvPr>
          <p:cNvSpPr txBox="1"/>
          <p:nvPr/>
        </p:nvSpPr>
        <p:spPr>
          <a:xfrm>
            <a:off x="8797248" y="5266757"/>
            <a:ext cx="113414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D4574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الأشخاص</a:t>
            </a: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F0826914-C6E2-45FE-AC39-E1B35A202778}"/>
              </a:ext>
            </a:extLst>
          </p:cNvPr>
          <p:cNvSpPr txBox="1"/>
          <p:nvPr/>
        </p:nvSpPr>
        <p:spPr>
          <a:xfrm>
            <a:off x="7755962" y="4876929"/>
            <a:ext cx="50584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3A53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10</a:t>
            </a: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3633E5E0-B626-4603-AEA0-60C7BB7E6E6B}"/>
              </a:ext>
            </a:extLst>
          </p:cNvPr>
          <p:cNvSpPr txBox="1"/>
          <p:nvPr/>
        </p:nvSpPr>
        <p:spPr>
          <a:xfrm>
            <a:off x="6531021" y="4896532"/>
            <a:ext cx="50584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3A53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11</a:t>
            </a: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730ADC8F-ABF2-464C-BBF0-96582D49F925}"/>
              </a:ext>
            </a:extLst>
          </p:cNvPr>
          <p:cNvSpPr txBox="1"/>
          <p:nvPr/>
        </p:nvSpPr>
        <p:spPr>
          <a:xfrm>
            <a:off x="5299416" y="4896532"/>
            <a:ext cx="50584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3A53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12</a:t>
            </a: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BEAE2388-2286-425A-8F2D-38D3D9E890B1}"/>
              </a:ext>
            </a:extLst>
          </p:cNvPr>
          <p:cNvSpPr txBox="1"/>
          <p:nvPr/>
        </p:nvSpPr>
        <p:spPr>
          <a:xfrm>
            <a:off x="4018681" y="4896532"/>
            <a:ext cx="50584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3A53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13</a:t>
            </a: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E4CE244D-616C-4ADB-9AF2-223524E97366}"/>
              </a:ext>
            </a:extLst>
          </p:cNvPr>
          <p:cNvSpPr txBox="1"/>
          <p:nvPr/>
        </p:nvSpPr>
        <p:spPr>
          <a:xfrm>
            <a:off x="7677423" y="5247153"/>
            <a:ext cx="66292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3A53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120</a:t>
            </a: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5B700130-3B72-4A06-8FCB-8C559F07F128}"/>
              </a:ext>
            </a:extLst>
          </p:cNvPr>
          <p:cNvSpPr txBox="1"/>
          <p:nvPr/>
        </p:nvSpPr>
        <p:spPr>
          <a:xfrm>
            <a:off x="6406712" y="5253638"/>
            <a:ext cx="66292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3A53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132</a:t>
            </a: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AAC8CD55-229C-4817-9166-3A55AB4EBEAC}"/>
              </a:ext>
            </a:extLst>
          </p:cNvPr>
          <p:cNvSpPr txBox="1"/>
          <p:nvPr/>
        </p:nvSpPr>
        <p:spPr>
          <a:xfrm>
            <a:off x="5154532" y="5256955"/>
            <a:ext cx="66292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3A53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144</a:t>
            </a: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BA06DD62-D4D1-4A68-8963-B97C73943262}"/>
              </a:ext>
            </a:extLst>
          </p:cNvPr>
          <p:cNvSpPr txBox="1"/>
          <p:nvPr/>
        </p:nvSpPr>
        <p:spPr>
          <a:xfrm>
            <a:off x="3883710" y="5253638"/>
            <a:ext cx="66292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3A53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156</a:t>
            </a:r>
          </a:p>
        </p:txBody>
      </p:sp>
      <p:pic>
        <p:nvPicPr>
          <p:cNvPr id="46" name="صورة 45">
            <a:extLst>
              <a:ext uri="{FF2B5EF4-FFF2-40B4-BE49-F238E27FC236}">
                <a16:creationId xmlns:a16="http://schemas.microsoft.com/office/drawing/2014/main" id="{2756AD7B-8BF0-44F9-93A7-52BDD5F716B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94" t="35604" r="5951" b="29178"/>
          <a:stretch/>
        </p:blipFill>
        <p:spPr>
          <a:xfrm>
            <a:off x="5166822" y="3372647"/>
            <a:ext cx="519436" cy="462355"/>
          </a:xfrm>
          <a:prstGeom prst="rect">
            <a:avLst/>
          </a:prstGeom>
        </p:spPr>
      </p:pic>
      <p:sp>
        <p:nvSpPr>
          <p:cNvPr id="47" name="مربع نص 46">
            <a:extLst>
              <a:ext uri="{FF2B5EF4-FFF2-40B4-BE49-F238E27FC236}">
                <a16:creationId xmlns:a16="http://schemas.microsoft.com/office/drawing/2014/main" id="{71C11E00-8577-49DA-8D4E-CB23431DE4D0}"/>
              </a:ext>
            </a:extLst>
          </p:cNvPr>
          <p:cNvSpPr txBox="1"/>
          <p:nvPr/>
        </p:nvSpPr>
        <p:spPr>
          <a:xfrm>
            <a:off x="1783292" y="3378752"/>
            <a:ext cx="3462342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أتحقق</a:t>
            </a:r>
            <a:endParaRPr lang="ar-SA" sz="2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r>
              <a:rPr lang="ar-SA" sz="2000" b="1" dirty="0">
                <a:solidFill>
                  <a:srgbClr val="D4574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أستخدم الجمع المتكرر..</a:t>
            </a:r>
          </a:p>
          <a:p>
            <a:r>
              <a:rPr lang="ar-SA" sz="2000" b="1" dirty="0">
                <a:solidFill>
                  <a:srgbClr val="3A53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12+12+12+12+12+12+12+12+12+12= 120</a:t>
            </a:r>
            <a:endParaRPr lang="ar-SA" sz="2800" b="1" dirty="0">
              <a:solidFill>
                <a:srgbClr val="3A53A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A28BB63B-9914-46E7-A177-431814FCCD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5210" flipH="1">
            <a:off x="6919346" y="5430299"/>
            <a:ext cx="908353" cy="909223"/>
          </a:xfrm>
          <a:prstGeom prst="rect">
            <a:avLst/>
          </a:prstGeom>
        </p:spPr>
      </p:pic>
      <p:sp>
        <p:nvSpPr>
          <p:cNvPr id="48" name="مربع نص 47">
            <a:extLst>
              <a:ext uri="{FF2B5EF4-FFF2-40B4-BE49-F238E27FC236}">
                <a16:creationId xmlns:a16="http://schemas.microsoft.com/office/drawing/2014/main" id="{14A6F960-0792-4E6A-A981-5A7B5D15A901}"/>
              </a:ext>
            </a:extLst>
          </p:cNvPr>
          <p:cNvSpPr txBox="1"/>
          <p:nvPr/>
        </p:nvSpPr>
        <p:spPr>
          <a:xfrm>
            <a:off x="7093039" y="5647263"/>
            <a:ext cx="66292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3A53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+12</a:t>
            </a:r>
          </a:p>
        </p:txBody>
      </p:sp>
      <p:pic>
        <p:nvPicPr>
          <p:cNvPr id="49" name="صورة 48">
            <a:extLst>
              <a:ext uri="{FF2B5EF4-FFF2-40B4-BE49-F238E27FC236}">
                <a16:creationId xmlns:a16="http://schemas.microsoft.com/office/drawing/2014/main" id="{1F5CD1FB-B5B3-4398-896D-E74B7F148B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5210" flipH="1">
            <a:off x="5561430" y="5407081"/>
            <a:ext cx="908353" cy="909223"/>
          </a:xfrm>
          <a:prstGeom prst="rect">
            <a:avLst/>
          </a:prstGeom>
        </p:spPr>
      </p:pic>
      <p:sp>
        <p:nvSpPr>
          <p:cNvPr id="50" name="مربع نص 49">
            <a:extLst>
              <a:ext uri="{FF2B5EF4-FFF2-40B4-BE49-F238E27FC236}">
                <a16:creationId xmlns:a16="http://schemas.microsoft.com/office/drawing/2014/main" id="{48C747ED-A467-4D2A-8AFB-5E75AA70B6C0}"/>
              </a:ext>
            </a:extLst>
          </p:cNvPr>
          <p:cNvSpPr txBox="1"/>
          <p:nvPr/>
        </p:nvSpPr>
        <p:spPr>
          <a:xfrm>
            <a:off x="5735123" y="5624045"/>
            <a:ext cx="66292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3A53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+12</a:t>
            </a:r>
          </a:p>
        </p:txBody>
      </p:sp>
      <p:pic>
        <p:nvPicPr>
          <p:cNvPr id="51" name="صورة 50">
            <a:extLst>
              <a:ext uri="{FF2B5EF4-FFF2-40B4-BE49-F238E27FC236}">
                <a16:creationId xmlns:a16="http://schemas.microsoft.com/office/drawing/2014/main" id="{AD7F2263-7AD1-42CE-A976-045AB7C512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5210" flipH="1">
            <a:off x="4294401" y="5400414"/>
            <a:ext cx="908353" cy="909223"/>
          </a:xfrm>
          <a:prstGeom prst="rect">
            <a:avLst/>
          </a:prstGeom>
        </p:spPr>
      </p:pic>
      <p:sp>
        <p:nvSpPr>
          <p:cNvPr id="52" name="مربع نص 51">
            <a:extLst>
              <a:ext uri="{FF2B5EF4-FFF2-40B4-BE49-F238E27FC236}">
                <a16:creationId xmlns:a16="http://schemas.microsoft.com/office/drawing/2014/main" id="{2D36816C-82D2-4000-B40A-02E04F26FD20}"/>
              </a:ext>
            </a:extLst>
          </p:cNvPr>
          <p:cNvSpPr txBox="1"/>
          <p:nvPr/>
        </p:nvSpPr>
        <p:spPr>
          <a:xfrm>
            <a:off x="4468094" y="5617378"/>
            <a:ext cx="66292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3A53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+12</a:t>
            </a:r>
          </a:p>
        </p:txBody>
      </p:sp>
    </p:spTree>
    <p:extLst>
      <p:ext uri="{BB962C8B-B14F-4D97-AF65-F5344CB8AC3E}">
        <p14:creationId xmlns:p14="http://schemas.microsoft.com/office/powerpoint/2010/main" val="182546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5" grpId="0"/>
      <p:bldP spid="29" grpId="0"/>
      <p:bldP spid="30" grpId="0"/>
      <p:bldP spid="31" grpId="0"/>
      <p:bldP spid="34" grpId="0"/>
      <p:bldP spid="35" grpId="0"/>
      <p:bldP spid="36" grpId="0"/>
      <p:bldP spid="37" grpId="0"/>
      <p:bldP spid="39" grpId="0"/>
      <p:bldP spid="41" grpId="0"/>
      <p:bldP spid="43" grpId="0"/>
      <p:bldP spid="45" grpId="0"/>
      <p:bldP spid="47" grpId="0"/>
      <p:bldP spid="48" grpId="0"/>
      <p:bldP spid="50" grpId="0"/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A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2263010C-CC57-4F18-9A83-3BCCF3C9ED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12" y="701031"/>
            <a:ext cx="10639647" cy="5984801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454048F8-FBBE-413D-98F2-A0419BEAB4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58" t="44032" r="2936" b="7286"/>
          <a:stretch/>
        </p:blipFill>
        <p:spPr>
          <a:xfrm>
            <a:off x="10395099" y="4614530"/>
            <a:ext cx="4511747" cy="3338624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0D73ABEA-D0DE-45A8-9B9D-EA27AAE591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69" r="13866" b="61602"/>
          <a:stretch/>
        </p:blipFill>
        <p:spPr>
          <a:xfrm>
            <a:off x="5341089" y="-204527"/>
            <a:ext cx="1368056" cy="1644766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B385289A-4A78-4A83-B133-6F0B95A0A2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20" r="61308"/>
          <a:stretch/>
        </p:blipFill>
        <p:spPr>
          <a:xfrm>
            <a:off x="-2892941" y="4247707"/>
            <a:ext cx="4717312" cy="407227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44F9D2DE-8533-4E27-9AAF-144296F426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3" y="61519"/>
            <a:ext cx="1506246" cy="1204997"/>
          </a:xfrm>
          <a:prstGeom prst="rect">
            <a:avLst/>
          </a:prstGeom>
        </p:spPr>
      </p:pic>
      <p:sp>
        <p:nvSpPr>
          <p:cNvPr id="17" name="مربع نص 16">
            <a:extLst>
              <a:ext uri="{FF2B5EF4-FFF2-40B4-BE49-F238E27FC236}">
                <a16:creationId xmlns:a16="http://schemas.microsoft.com/office/drawing/2014/main" id="{A844BA01-65AA-4A35-8B27-E53E556EBED5}"/>
              </a:ext>
            </a:extLst>
          </p:cNvPr>
          <p:cNvSpPr txBox="1"/>
          <p:nvPr/>
        </p:nvSpPr>
        <p:spPr>
          <a:xfrm>
            <a:off x="6524394" y="1201096"/>
            <a:ext cx="339521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أمام حسن 3 قمصان ،و </a:t>
            </a:r>
            <a:r>
              <a:rPr lang="ar-SA" sz="2400" b="1" dirty="0" err="1"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بنطالان</a:t>
            </a:r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، 3</a:t>
            </a:r>
          </a:p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أحذية ليختار منها زياً رياضياً. </a:t>
            </a:r>
          </a:p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كم مظهراً مختلفاً يمكنه الاختيار منها.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279776B9-8324-407E-861C-F752BD6024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25" b="61602"/>
          <a:stretch/>
        </p:blipFill>
        <p:spPr>
          <a:xfrm>
            <a:off x="93922" y="2112488"/>
            <a:ext cx="2271822" cy="194915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B072D5BB-3475-4CFC-9FCB-D366ACEC14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25" b="61602"/>
          <a:stretch/>
        </p:blipFill>
        <p:spPr>
          <a:xfrm>
            <a:off x="9575830" y="838374"/>
            <a:ext cx="2271822" cy="1949150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7326B8FE-EFA1-4633-893E-B70690CFA45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94" t="35604" r="5951" b="29178"/>
          <a:stretch/>
        </p:blipFill>
        <p:spPr>
          <a:xfrm>
            <a:off x="9642726" y="2374079"/>
            <a:ext cx="519436" cy="462355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41F5A3FB-E0FE-45A4-8538-C8CF011B2FE0}"/>
              </a:ext>
            </a:extLst>
          </p:cNvPr>
          <p:cNvSpPr txBox="1"/>
          <p:nvPr/>
        </p:nvSpPr>
        <p:spPr>
          <a:xfrm>
            <a:off x="6295021" y="2396497"/>
            <a:ext cx="3428841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أفهم</a:t>
            </a:r>
            <a:endParaRPr lang="ar-SA" sz="2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r>
              <a:rPr lang="ar-SA" sz="2000" b="1" dirty="0">
                <a:solidFill>
                  <a:srgbClr val="D4574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المعطيات/ </a:t>
            </a:r>
          </a:p>
          <a:p>
            <a:r>
              <a:rPr lang="ar-SA" sz="2000" b="1" dirty="0">
                <a:solidFill>
                  <a:srgbClr val="3A53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 قمصان – </a:t>
            </a:r>
            <a:r>
              <a:rPr lang="ar-SA" sz="2000" b="1" dirty="0" err="1">
                <a:solidFill>
                  <a:srgbClr val="3A53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بنطالان</a:t>
            </a:r>
            <a:r>
              <a:rPr lang="ar-SA" sz="2000" b="1" dirty="0">
                <a:solidFill>
                  <a:srgbClr val="3A53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– 3 أحذية </a:t>
            </a:r>
          </a:p>
          <a:p>
            <a:r>
              <a:rPr lang="ar-SA" sz="2000" b="1" dirty="0">
                <a:solidFill>
                  <a:srgbClr val="D4574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المطلوب /</a:t>
            </a:r>
          </a:p>
          <a:p>
            <a:r>
              <a:rPr lang="ar-SA" sz="2000" b="1" dirty="0">
                <a:solidFill>
                  <a:srgbClr val="3A53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* كم مظهراً مختلفاً يمكنه الاختيار منها؟</a:t>
            </a:r>
            <a:endParaRPr lang="ar-SA" sz="2800" b="1" dirty="0">
              <a:solidFill>
                <a:srgbClr val="3A53A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24" name="صورة 23">
            <a:extLst>
              <a:ext uri="{FF2B5EF4-FFF2-40B4-BE49-F238E27FC236}">
                <a16:creationId xmlns:a16="http://schemas.microsoft.com/office/drawing/2014/main" id="{74CC8A80-0918-4D60-8687-1977C94F6E7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94" t="35604" r="5951" b="29178"/>
          <a:stretch/>
        </p:blipFill>
        <p:spPr>
          <a:xfrm>
            <a:off x="9607769" y="4136343"/>
            <a:ext cx="519436" cy="462355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5E7A9A61-CEE9-446B-9FF6-A5A9FFF5472E}"/>
              </a:ext>
            </a:extLst>
          </p:cNvPr>
          <p:cNvSpPr txBox="1"/>
          <p:nvPr/>
        </p:nvSpPr>
        <p:spPr>
          <a:xfrm>
            <a:off x="6399263" y="4150034"/>
            <a:ext cx="322839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أخطط</a:t>
            </a:r>
            <a:endParaRPr lang="ar-SA" sz="2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r>
              <a:rPr lang="ar-SA" sz="2000" b="1" dirty="0">
                <a:solidFill>
                  <a:srgbClr val="D4574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استخدم الرسم الشجري لحل المسألة </a:t>
            </a:r>
            <a:endParaRPr lang="ar-SA" sz="2800" b="1" dirty="0">
              <a:solidFill>
                <a:srgbClr val="3A53A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2D3C2DA0-0EEE-441B-9B06-EF37247BE69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94" t="35604" r="5951" b="29178"/>
          <a:stretch/>
        </p:blipFill>
        <p:spPr>
          <a:xfrm>
            <a:off x="5752261" y="1212311"/>
            <a:ext cx="519436" cy="462355"/>
          </a:xfrm>
          <a:prstGeom prst="rect">
            <a:avLst/>
          </a:prstGeom>
        </p:spPr>
      </p:pic>
      <p:sp>
        <p:nvSpPr>
          <p:cNvPr id="29" name="مربع نص 28">
            <a:extLst>
              <a:ext uri="{FF2B5EF4-FFF2-40B4-BE49-F238E27FC236}">
                <a16:creationId xmlns:a16="http://schemas.microsoft.com/office/drawing/2014/main" id="{137EBA4F-193F-451E-858E-DD01DAC5826B}"/>
              </a:ext>
            </a:extLst>
          </p:cNvPr>
          <p:cNvSpPr txBox="1"/>
          <p:nvPr/>
        </p:nvSpPr>
        <p:spPr>
          <a:xfrm>
            <a:off x="5095866" y="1227297"/>
            <a:ext cx="7104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أحل</a:t>
            </a:r>
            <a:endParaRPr lang="ar-SA" sz="2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AC71DFD3-2BE5-4644-8140-DFDA662E41D8}"/>
              </a:ext>
            </a:extLst>
          </p:cNvPr>
          <p:cNvSpPr txBox="1"/>
          <p:nvPr/>
        </p:nvSpPr>
        <p:spPr>
          <a:xfrm>
            <a:off x="4560692" y="1750517"/>
            <a:ext cx="113414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D4574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القميص 1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99C46CC7-402D-4F4C-A645-4137C0FD4DD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7" t="7405" r="49899" b="70572"/>
          <a:stretch/>
        </p:blipFill>
        <p:spPr>
          <a:xfrm rot="1554058">
            <a:off x="4338570" y="1500383"/>
            <a:ext cx="598227" cy="233772"/>
          </a:xfrm>
          <a:prstGeom prst="rect">
            <a:avLst/>
          </a:prstGeom>
        </p:spPr>
      </p:pic>
      <p:sp>
        <p:nvSpPr>
          <p:cNvPr id="49" name="مربع نص 48">
            <a:extLst>
              <a:ext uri="{FF2B5EF4-FFF2-40B4-BE49-F238E27FC236}">
                <a16:creationId xmlns:a16="http://schemas.microsoft.com/office/drawing/2014/main" id="{DEF625E5-5F45-4E11-A203-6920FDFECD91}"/>
              </a:ext>
            </a:extLst>
          </p:cNvPr>
          <p:cNvSpPr txBox="1"/>
          <p:nvPr/>
        </p:nvSpPr>
        <p:spPr>
          <a:xfrm>
            <a:off x="3319312" y="1292016"/>
            <a:ext cx="113414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البنطالون 1</a:t>
            </a:r>
          </a:p>
        </p:txBody>
      </p:sp>
      <p:pic>
        <p:nvPicPr>
          <p:cNvPr id="51" name="صورة 50">
            <a:extLst>
              <a:ext uri="{FF2B5EF4-FFF2-40B4-BE49-F238E27FC236}">
                <a16:creationId xmlns:a16="http://schemas.microsoft.com/office/drawing/2014/main" id="{4736F99B-B57D-4272-B08C-1601569656F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7" t="7405" r="49899" b="70572"/>
          <a:stretch/>
        </p:blipFill>
        <p:spPr>
          <a:xfrm rot="19719769">
            <a:off x="4348065" y="2080804"/>
            <a:ext cx="617281" cy="279143"/>
          </a:xfrm>
          <a:prstGeom prst="rect">
            <a:avLst/>
          </a:prstGeom>
        </p:spPr>
      </p:pic>
      <p:sp>
        <p:nvSpPr>
          <p:cNvPr id="52" name="مربع نص 51">
            <a:extLst>
              <a:ext uri="{FF2B5EF4-FFF2-40B4-BE49-F238E27FC236}">
                <a16:creationId xmlns:a16="http://schemas.microsoft.com/office/drawing/2014/main" id="{2203686D-9729-4A60-A6CB-C1A569B42623}"/>
              </a:ext>
            </a:extLst>
          </p:cNvPr>
          <p:cNvSpPr txBox="1"/>
          <p:nvPr/>
        </p:nvSpPr>
        <p:spPr>
          <a:xfrm>
            <a:off x="3321489" y="2189585"/>
            <a:ext cx="113414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3A53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البنطالون 2</a:t>
            </a:r>
          </a:p>
        </p:txBody>
      </p:sp>
      <p:pic>
        <p:nvPicPr>
          <p:cNvPr id="61" name="صورة 60">
            <a:extLst>
              <a:ext uri="{FF2B5EF4-FFF2-40B4-BE49-F238E27FC236}">
                <a16:creationId xmlns:a16="http://schemas.microsoft.com/office/drawing/2014/main" id="{777D4546-98B8-4841-89A7-B571535981C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7" t="7405" r="49899" b="70572"/>
          <a:stretch/>
        </p:blipFill>
        <p:spPr>
          <a:xfrm rot="748184">
            <a:off x="3223586" y="1229429"/>
            <a:ext cx="420237" cy="267196"/>
          </a:xfrm>
          <a:prstGeom prst="rect">
            <a:avLst/>
          </a:prstGeom>
        </p:spPr>
      </p:pic>
      <p:sp>
        <p:nvSpPr>
          <p:cNvPr id="62" name="مربع نص 61">
            <a:extLst>
              <a:ext uri="{FF2B5EF4-FFF2-40B4-BE49-F238E27FC236}">
                <a16:creationId xmlns:a16="http://schemas.microsoft.com/office/drawing/2014/main" id="{9005A7AF-601D-4653-BA56-693DF125DD09}"/>
              </a:ext>
            </a:extLst>
          </p:cNvPr>
          <p:cNvSpPr txBox="1"/>
          <p:nvPr/>
        </p:nvSpPr>
        <p:spPr>
          <a:xfrm>
            <a:off x="2171700" y="1056384"/>
            <a:ext cx="113414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الحذاء 1</a:t>
            </a:r>
          </a:p>
        </p:txBody>
      </p:sp>
      <p:pic>
        <p:nvPicPr>
          <p:cNvPr id="63" name="صورة 62">
            <a:extLst>
              <a:ext uri="{FF2B5EF4-FFF2-40B4-BE49-F238E27FC236}">
                <a16:creationId xmlns:a16="http://schemas.microsoft.com/office/drawing/2014/main" id="{6141D056-2010-45DD-BC5C-4AE219E807A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7" t="7405" r="49899" b="70572"/>
          <a:stretch/>
        </p:blipFill>
        <p:spPr>
          <a:xfrm rot="21410982">
            <a:off x="3146280" y="1483966"/>
            <a:ext cx="541235" cy="168142"/>
          </a:xfrm>
          <a:prstGeom prst="rect">
            <a:avLst/>
          </a:prstGeom>
        </p:spPr>
      </p:pic>
      <p:sp>
        <p:nvSpPr>
          <p:cNvPr id="64" name="مربع نص 63">
            <a:extLst>
              <a:ext uri="{FF2B5EF4-FFF2-40B4-BE49-F238E27FC236}">
                <a16:creationId xmlns:a16="http://schemas.microsoft.com/office/drawing/2014/main" id="{1BE05043-A057-4C77-A304-E65451172AA9}"/>
              </a:ext>
            </a:extLst>
          </p:cNvPr>
          <p:cNvSpPr txBox="1"/>
          <p:nvPr/>
        </p:nvSpPr>
        <p:spPr>
          <a:xfrm>
            <a:off x="2119625" y="1359797"/>
            <a:ext cx="113414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chemeClr val="accent6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الحذاء 2</a:t>
            </a:r>
          </a:p>
        </p:txBody>
      </p:sp>
      <p:pic>
        <p:nvPicPr>
          <p:cNvPr id="65" name="صورة 64">
            <a:extLst>
              <a:ext uri="{FF2B5EF4-FFF2-40B4-BE49-F238E27FC236}">
                <a16:creationId xmlns:a16="http://schemas.microsoft.com/office/drawing/2014/main" id="{5C46A019-FF28-4E77-AAA6-0DD9075FACE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7" t="7405" r="49899" b="70572"/>
          <a:stretch/>
        </p:blipFill>
        <p:spPr>
          <a:xfrm rot="20215484">
            <a:off x="3181626" y="1649387"/>
            <a:ext cx="503231" cy="196650"/>
          </a:xfrm>
          <a:prstGeom prst="rect">
            <a:avLst/>
          </a:prstGeom>
        </p:spPr>
      </p:pic>
      <p:sp>
        <p:nvSpPr>
          <p:cNvPr id="66" name="مربع نص 65">
            <a:extLst>
              <a:ext uri="{FF2B5EF4-FFF2-40B4-BE49-F238E27FC236}">
                <a16:creationId xmlns:a16="http://schemas.microsoft.com/office/drawing/2014/main" id="{12CFAF91-D5A1-425A-B8C4-CD6BDB5DCDF7}"/>
              </a:ext>
            </a:extLst>
          </p:cNvPr>
          <p:cNvSpPr txBox="1"/>
          <p:nvPr/>
        </p:nvSpPr>
        <p:spPr>
          <a:xfrm>
            <a:off x="2158330" y="1671512"/>
            <a:ext cx="113414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الحذاء 3</a:t>
            </a:r>
          </a:p>
        </p:txBody>
      </p:sp>
      <p:pic>
        <p:nvPicPr>
          <p:cNvPr id="97" name="صورة 96">
            <a:extLst>
              <a:ext uri="{FF2B5EF4-FFF2-40B4-BE49-F238E27FC236}">
                <a16:creationId xmlns:a16="http://schemas.microsoft.com/office/drawing/2014/main" id="{6812FD19-CBED-4AF7-9CC3-D31746BD6D1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7" t="7405" r="49899" b="70572"/>
          <a:stretch/>
        </p:blipFill>
        <p:spPr>
          <a:xfrm rot="748184">
            <a:off x="3197399" y="2058018"/>
            <a:ext cx="420237" cy="267196"/>
          </a:xfrm>
          <a:prstGeom prst="rect">
            <a:avLst/>
          </a:prstGeom>
        </p:spPr>
      </p:pic>
      <p:sp>
        <p:nvSpPr>
          <p:cNvPr id="98" name="مربع نص 97">
            <a:extLst>
              <a:ext uri="{FF2B5EF4-FFF2-40B4-BE49-F238E27FC236}">
                <a16:creationId xmlns:a16="http://schemas.microsoft.com/office/drawing/2014/main" id="{49C2EBBB-37AC-42DC-B663-54FFE4BB8659}"/>
              </a:ext>
            </a:extLst>
          </p:cNvPr>
          <p:cNvSpPr txBox="1"/>
          <p:nvPr/>
        </p:nvSpPr>
        <p:spPr>
          <a:xfrm>
            <a:off x="2115244" y="1945889"/>
            <a:ext cx="113414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الحذاء 1</a:t>
            </a:r>
          </a:p>
        </p:txBody>
      </p:sp>
      <p:pic>
        <p:nvPicPr>
          <p:cNvPr id="99" name="صورة 98">
            <a:extLst>
              <a:ext uri="{FF2B5EF4-FFF2-40B4-BE49-F238E27FC236}">
                <a16:creationId xmlns:a16="http://schemas.microsoft.com/office/drawing/2014/main" id="{A29EC3FD-A5C9-4B14-BD15-027C545C690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7" t="7405" r="49899" b="70572"/>
          <a:stretch/>
        </p:blipFill>
        <p:spPr>
          <a:xfrm rot="21410982">
            <a:off x="3120093" y="2312555"/>
            <a:ext cx="541235" cy="168142"/>
          </a:xfrm>
          <a:prstGeom prst="rect">
            <a:avLst/>
          </a:prstGeom>
        </p:spPr>
      </p:pic>
      <p:sp>
        <p:nvSpPr>
          <p:cNvPr id="100" name="مربع نص 99">
            <a:extLst>
              <a:ext uri="{FF2B5EF4-FFF2-40B4-BE49-F238E27FC236}">
                <a16:creationId xmlns:a16="http://schemas.microsoft.com/office/drawing/2014/main" id="{A9DE23E5-B58D-4317-B31B-4F9B248FD2AA}"/>
              </a:ext>
            </a:extLst>
          </p:cNvPr>
          <p:cNvSpPr txBox="1"/>
          <p:nvPr/>
        </p:nvSpPr>
        <p:spPr>
          <a:xfrm>
            <a:off x="2093438" y="2188386"/>
            <a:ext cx="113414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الحذاء 2</a:t>
            </a:r>
          </a:p>
        </p:txBody>
      </p:sp>
      <p:pic>
        <p:nvPicPr>
          <p:cNvPr id="101" name="صورة 100">
            <a:extLst>
              <a:ext uri="{FF2B5EF4-FFF2-40B4-BE49-F238E27FC236}">
                <a16:creationId xmlns:a16="http://schemas.microsoft.com/office/drawing/2014/main" id="{4DC6F89F-E8C4-4562-A9B8-A1EF4034AEE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7" t="7405" r="49899" b="70572"/>
          <a:stretch/>
        </p:blipFill>
        <p:spPr>
          <a:xfrm rot="20215484">
            <a:off x="3155439" y="2477976"/>
            <a:ext cx="503231" cy="196650"/>
          </a:xfrm>
          <a:prstGeom prst="rect">
            <a:avLst/>
          </a:prstGeom>
        </p:spPr>
      </p:pic>
      <p:sp>
        <p:nvSpPr>
          <p:cNvPr id="102" name="مربع نص 101">
            <a:extLst>
              <a:ext uri="{FF2B5EF4-FFF2-40B4-BE49-F238E27FC236}">
                <a16:creationId xmlns:a16="http://schemas.microsoft.com/office/drawing/2014/main" id="{B932380A-B435-4261-A2A7-35B0DA248185}"/>
              </a:ext>
            </a:extLst>
          </p:cNvPr>
          <p:cNvSpPr txBox="1"/>
          <p:nvPr/>
        </p:nvSpPr>
        <p:spPr>
          <a:xfrm>
            <a:off x="2132143" y="2500101"/>
            <a:ext cx="113414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الحذاء 3</a:t>
            </a:r>
          </a:p>
        </p:txBody>
      </p:sp>
      <p:sp>
        <p:nvSpPr>
          <p:cNvPr id="103" name="مربع نص 102">
            <a:extLst>
              <a:ext uri="{FF2B5EF4-FFF2-40B4-BE49-F238E27FC236}">
                <a16:creationId xmlns:a16="http://schemas.microsoft.com/office/drawing/2014/main" id="{398C910A-8AFA-474E-B1DF-A3F3F6920C4D}"/>
              </a:ext>
            </a:extLst>
          </p:cNvPr>
          <p:cNvSpPr txBox="1"/>
          <p:nvPr/>
        </p:nvSpPr>
        <p:spPr>
          <a:xfrm>
            <a:off x="4493460" y="3431571"/>
            <a:ext cx="113414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القميص 2</a:t>
            </a:r>
          </a:p>
        </p:txBody>
      </p:sp>
      <p:pic>
        <p:nvPicPr>
          <p:cNvPr id="104" name="صورة 103">
            <a:extLst>
              <a:ext uri="{FF2B5EF4-FFF2-40B4-BE49-F238E27FC236}">
                <a16:creationId xmlns:a16="http://schemas.microsoft.com/office/drawing/2014/main" id="{4394494F-9BA1-464F-B579-560B1138979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7" t="7405" r="49899" b="70572"/>
          <a:stretch/>
        </p:blipFill>
        <p:spPr>
          <a:xfrm rot="1554058">
            <a:off x="4271338" y="3181437"/>
            <a:ext cx="598227" cy="233772"/>
          </a:xfrm>
          <a:prstGeom prst="rect">
            <a:avLst/>
          </a:prstGeom>
        </p:spPr>
      </p:pic>
      <p:sp>
        <p:nvSpPr>
          <p:cNvPr id="105" name="مربع نص 104">
            <a:extLst>
              <a:ext uri="{FF2B5EF4-FFF2-40B4-BE49-F238E27FC236}">
                <a16:creationId xmlns:a16="http://schemas.microsoft.com/office/drawing/2014/main" id="{B629DAF9-3779-484E-A319-F1256E85E71C}"/>
              </a:ext>
            </a:extLst>
          </p:cNvPr>
          <p:cNvSpPr txBox="1"/>
          <p:nvPr/>
        </p:nvSpPr>
        <p:spPr>
          <a:xfrm>
            <a:off x="3252080" y="2973070"/>
            <a:ext cx="113414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البنطالون 1</a:t>
            </a:r>
          </a:p>
        </p:txBody>
      </p: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914B6135-B61F-430E-AEAC-1B01D41B69B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7" t="7405" r="49899" b="70572"/>
          <a:stretch/>
        </p:blipFill>
        <p:spPr>
          <a:xfrm rot="19719769">
            <a:off x="4280833" y="3761858"/>
            <a:ext cx="617281" cy="279143"/>
          </a:xfrm>
          <a:prstGeom prst="rect">
            <a:avLst/>
          </a:prstGeom>
        </p:spPr>
      </p:pic>
      <p:sp>
        <p:nvSpPr>
          <p:cNvPr id="107" name="مربع نص 106">
            <a:extLst>
              <a:ext uri="{FF2B5EF4-FFF2-40B4-BE49-F238E27FC236}">
                <a16:creationId xmlns:a16="http://schemas.microsoft.com/office/drawing/2014/main" id="{9AD2046B-C742-40EF-B48D-EC4DE16CC687}"/>
              </a:ext>
            </a:extLst>
          </p:cNvPr>
          <p:cNvSpPr txBox="1"/>
          <p:nvPr/>
        </p:nvSpPr>
        <p:spPr>
          <a:xfrm>
            <a:off x="3254257" y="3870639"/>
            <a:ext cx="113414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3A53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البنطالون 2</a:t>
            </a:r>
          </a:p>
        </p:txBody>
      </p:sp>
      <p:pic>
        <p:nvPicPr>
          <p:cNvPr id="108" name="صورة 107">
            <a:extLst>
              <a:ext uri="{FF2B5EF4-FFF2-40B4-BE49-F238E27FC236}">
                <a16:creationId xmlns:a16="http://schemas.microsoft.com/office/drawing/2014/main" id="{2ED9662D-F922-4E57-9236-A51845D486C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7" t="7405" r="49899" b="70572"/>
          <a:stretch/>
        </p:blipFill>
        <p:spPr>
          <a:xfrm rot="748184">
            <a:off x="3156354" y="2910483"/>
            <a:ext cx="420237" cy="267196"/>
          </a:xfrm>
          <a:prstGeom prst="rect">
            <a:avLst/>
          </a:prstGeom>
        </p:spPr>
      </p:pic>
      <p:sp>
        <p:nvSpPr>
          <p:cNvPr id="109" name="مربع نص 108">
            <a:extLst>
              <a:ext uri="{FF2B5EF4-FFF2-40B4-BE49-F238E27FC236}">
                <a16:creationId xmlns:a16="http://schemas.microsoft.com/office/drawing/2014/main" id="{C5A80315-9526-4BF3-9218-5A877BB048A5}"/>
              </a:ext>
            </a:extLst>
          </p:cNvPr>
          <p:cNvSpPr txBox="1"/>
          <p:nvPr/>
        </p:nvSpPr>
        <p:spPr>
          <a:xfrm>
            <a:off x="2104468" y="2737438"/>
            <a:ext cx="113414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الحذاء 1</a:t>
            </a:r>
          </a:p>
        </p:txBody>
      </p:sp>
      <p:pic>
        <p:nvPicPr>
          <p:cNvPr id="110" name="صورة 109">
            <a:extLst>
              <a:ext uri="{FF2B5EF4-FFF2-40B4-BE49-F238E27FC236}">
                <a16:creationId xmlns:a16="http://schemas.microsoft.com/office/drawing/2014/main" id="{E253DDFE-F060-473F-B4DD-F129FBF9395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7" t="7405" r="49899" b="70572"/>
          <a:stretch/>
        </p:blipFill>
        <p:spPr>
          <a:xfrm rot="21410982">
            <a:off x="3079048" y="3165020"/>
            <a:ext cx="541235" cy="168142"/>
          </a:xfrm>
          <a:prstGeom prst="rect">
            <a:avLst/>
          </a:prstGeom>
        </p:spPr>
      </p:pic>
      <p:sp>
        <p:nvSpPr>
          <p:cNvPr id="111" name="مربع نص 110">
            <a:extLst>
              <a:ext uri="{FF2B5EF4-FFF2-40B4-BE49-F238E27FC236}">
                <a16:creationId xmlns:a16="http://schemas.microsoft.com/office/drawing/2014/main" id="{8C8F7DDB-0B85-4B50-9CDD-F8D2C92B95D6}"/>
              </a:ext>
            </a:extLst>
          </p:cNvPr>
          <p:cNvSpPr txBox="1"/>
          <p:nvPr/>
        </p:nvSpPr>
        <p:spPr>
          <a:xfrm>
            <a:off x="2052393" y="3040851"/>
            <a:ext cx="113414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chemeClr val="accent6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الحذاء 2</a:t>
            </a:r>
          </a:p>
        </p:txBody>
      </p:sp>
      <p:pic>
        <p:nvPicPr>
          <p:cNvPr id="112" name="صورة 111">
            <a:extLst>
              <a:ext uri="{FF2B5EF4-FFF2-40B4-BE49-F238E27FC236}">
                <a16:creationId xmlns:a16="http://schemas.microsoft.com/office/drawing/2014/main" id="{82587303-2595-41DE-B057-F403BE980C7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7" t="7405" r="49899" b="70572"/>
          <a:stretch/>
        </p:blipFill>
        <p:spPr>
          <a:xfrm rot="20215484">
            <a:off x="3114394" y="3330441"/>
            <a:ext cx="503231" cy="196650"/>
          </a:xfrm>
          <a:prstGeom prst="rect">
            <a:avLst/>
          </a:prstGeom>
        </p:spPr>
      </p:pic>
      <p:sp>
        <p:nvSpPr>
          <p:cNvPr id="113" name="مربع نص 112">
            <a:extLst>
              <a:ext uri="{FF2B5EF4-FFF2-40B4-BE49-F238E27FC236}">
                <a16:creationId xmlns:a16="http://schemas.microsoft.com/office/drawing/2014/main" id="{FDFCC043-871B-4F12-A828-E1196B3F9B06}"/>
              </a:ext>
            </a:extLst>
          </p:cNvPr>
          <p:cNvSpPr txBox="1"/>
          <p:nvPr/>
        </p:nvSpPr>
        <p:spPr>
          <a:xfrm>
            <a:off x="2091098" y="3352566"/>
            <a:ext cx="113414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الحذاء 3</a:t>
            </a:r>
          </a:p>
        </p:txBody>
      </p:sp>
      <p:pic>
        <p:nvPicPr>
          <p:cNvPr id="114" name="صورة 113">
            <a:extLst>
              <a:ext uri="{FF2B5EF4-FFF2-40B4-BE49-F238E27FC236}">
                <a16:creationId xmlns:a16="http://schemas.microsoft.com/office/drawing/2014/main" id="{8D642081-04F1-424B-B486-0980863326C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7" t="7405" r="49899" b="70572"/>
          <a:stretch/>
        </p:blipFill>
        <p:spPr>
          <a:xfrm rot="748184">
            <a:off x="3130167" y="3739072"/>
            <a:ext cx="420237" cy="267196"/>
          </a:xfrm>
          <a:prstGeom prst="rect">
            <a:avLst/>
          </a:prstGeom>
        </p:spPr>
      </p:pic>
      <p:sp>
        <p:nvSpPr>
          <p:cNvPr id="115" name="مربع نص 114">
            <a:extLst>
              <a:ext uri="{FF2B5EF4-FFF2-40B4-BE49-F238E27FC236}">
                <a16:creationId xmlns:a16="http://schemas.microsoft.com/office/drawing/2014/main" id="{DDA94B02-5A0A-4F7E-A858-6D442C55D4EC}"/>
              </a:ext>
            </a:extLst>
          </p:cNvPr>
          <p:cNvSpPr txBox="1"/>
          <p:nvPr/>
        </p:nvSpPr>
        <p:spPr>
          <a:xfrm>
            <a:off x="2048012" y="3626943"/>
            <a:ext cx="113414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الحذاء 1</a:t>
            </a:r>
          </a:p>
        </p:txBody>
      </p:sp>
      <p:pic>
        <p:nvPicPr>
          <p:cNvPr id="116" name="صورة 115">
            <a:extLst>
              <a:ext uri="{FF2B5EF4-FFF2-40B4-BE49-F238E27FC236}">
                <a16:creationId xmlns:a16="http://schemas.microsoft.com/office/drawing/2014/main" id="{A7D13029-ED15-4E64-BD55-593AD1C6DF4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7" t="7405" r="49899" b="70572"/>
          <a:stretch/>
        </p:blipFill>
        <p:spPr>
          <a:xfrm rot="21410982">
            <a:off x="3052861" y="3993609"/>
            <a:ext cx="541235" cy="168142"/>
          </a:xfrm>
          <a:prstGeom prst="rect">
            <a:avLst/>
          </a:prstGeom>
        </p:spPr>
      </p:pic>
      <p:sp>
        <p:nvSpPr>
          <p:cNvPr id="117" name="مربع نص 116">
            <a:extLst>
              <a:ext uri="{FF2B5EF4-FFF2-40B4-BE49-F238E27FC236}">
                <a16:creationId xmlns:a16="http://schemas.microsoft.com/office/drawing/2014/main" id="{01047A69-8CCB-4D68-B603-042D558ADB2B}"/>
              </a:ext>
            </a:extLst>
          </p:cNvPr>
          <p:cNvSpPr txBox="1"/>
          <p:nvPr/>
        </p:nvSpPr>
        <p:spPr>
          <a:xfrm>
            <a:off x="2026206" y="3869440"/>
            <a:ext cx="113414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الحذاء 2</a:t>
            </a:r>
          </a:p>
        </p:txBody>
      </p:sp>
      <p:pic>
        <p:nvPicPr>
          <p:cNvPr id="118" name="صورة 117">
            <a:extLst>
              <a:ext uri="{FF2B5EF4-FFF2-40B4-BE49-F238E27FC236}">
                <a16:creationId xmlns:a16="http://schemas.microsoft.com/office/drawing/2014/main" id="{4BEB006C-35DE-4254-B5FD-E3832732D2C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7" t="7405" r="49899" b="70572"/>
          <a:stretch/>
        </p:blipFill>
        <p:spPr>
          <a:xfrm rot="20215484">
            <a:off x="3088207" y="4159030"/>
            <a:ext cx="503231" cy="196650"/>
          </a:xfrm>
          <a:prstGeom prst="rect">
            <a:avLst/>
          </a:prstGeom>
        </p:spPr>
      </p:pic>
      <p:sp>
        <p:nvSpPr>
          <p:cNvPr id="119" name="مربع نص 118">
            <a:extLst>
              <a:ext uri="{FF2B5EF4-FFF2-40B4-BE49-F238E27FC236}">
                <a16:creationId xmlns:a16="http://schemas.microsoft.com/office/drawing/2014/main" id="{CF471249-AC8F-4782-B4C2-D08FF511150C}"/>
              </a:ext>
            </a:extLst>
          </p:cNvPr>
          <p:cNvSpPr txBox="1"/>
          <p:nvPr/>
        </p:nvSpPr>
        <p:spPr>
          <a:xfrm>
            <a:off x="2064911" y="4181155"/>
            <a:ext cx="113414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الحذاء 3</a:t>
            </a:r>
          </a:p>
        </p:txBody>
      </p:sp>
      <p:sp>
        <p:nvSpPr>
          <p:cNvPr id="120" name="مربع نص 119">
            <a:extLst>
              <a:ext uri="{FF2B5EF4-FFF2-40B4-BE49-F238E27FC236}">
                <a16:creationId xmlns:a16="http://schemas.microsoft.com/office/drawing/2014/main" id="{0FC640CD-E98B-4AF8-ADB7-79424F44C4AF}"/>
              </a:ext>
            </a:extLst>
          </p:cNvPr>
          <p:cNvSpPr txBox="1"/>
          <p:nvPr/>
        </p:nvSpPr>
        <p:spPr>
          <a:xfrm>
            <a:off x="4493460" y="5171670"/>
            <a:ext cx="113414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FFC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القميص 3</a:t>
            </a:r>
          </a:p>
        </p:txBody>
      </p:sp>
      <p:pic>
        <p:nvPicPr>
          <p:cNvPr id="121" name="صورة 120">
            <a:extLst>
              <a:ext uri="{FF2B5EF4-FFF2-40B4-BE49-F238E27FC236}">
                <a16:creationId xmlns:a16="http://schemas.microsoft.com/office/drawing/2014/main" id="{F6D385E4-BA34-4423-BF0F-0C44EE31551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7" t="7405" r="49899" b="70572"/>
          <a:stretch/>
        </p:blipFill>
        <p:spPr>
          <a:xfrm rot="1554058">
            <a:off x="4271338" y="4921536"/>
            <a:ext cx="598227" cy="233772"/>
          </a:xfrm>
          <a:prstGeom prst="rect">
            <a:avLst/>
          </a:prstGeom>
        </p:spPr>
      </p:pic>
      <p:sp>
        <p:nvSpPr>
          <p:cNvPr id="122" name="مربع نص 121">
            <a:extLst>
              <a:ext uri="{FF2B5EF4-FFF2-40B4-BE49-F238E27FC236}">
                <a16:creationId xmlns:a16="http://schemas.microsoft.com/office/drawing/2014/main" id="{5447CE89-CE68-462B-B84D-DDEFE39841CD}"/>
              </a:ext>
            </a:extLst>
          </p:cNvPr>
          <p:cNvSpPr txBox="1"/>
          <p:nvPr/>
        </p:nvSpPr>
        <p:spPr>
          <a:xfrm>
            <a:off x="3252080" y="4713169"/>
            <a:ext cx="113414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البنطالون 1</a:t>
            </a:r>
          </a:p>
        </p:txBody>
      </p:sp>
      <p:pic>
        <p:nvPicPr>
          <p:cNvPr id="123" name="صورة 122">
            <a:extLst>
              <a:ext uri="{FF2B5EF4-FFF2-40B4-BE49-F238E27FC236}">
                <a16:creationId xmlns:a16="http://schemas.microsoft.com/office/drawing/2014/main" id="{49A78168-E3C8-4C73-8BF2-176B71BB990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7" t="7405" r="49899" b="70572"/>
          <a:stretch/>
        </p:blipFill>
        <p:spPr>
          <a:xfrm rot="19719769">
            <a:off x="4280833" y="5501957"/>
            <a:ext cx="617281" cy="279143"/>
          </a:xfrm>
          <a:prstGeom prst="rect">
            <a:avLst/>
          </a:prstGeom>
        </p:spPr>
      </p:pic>
      <p:sp>
        <p:nvSpPr>
          <p:cNvPr id="124" name="مربع نص 123">
            <a:extLst>
              <a:ext uri="{FF2B5EF4-FFF2-40B4-BE49-F238E27FC236}">
                <a16:creationId xmlns:a16="http://schemas.microsoft.com/office/drawing/2014/main" id="{92A9382F-1458-4CEE-937D-2FAA49AD5533}"/>
              </a:ext>
            </a:extLst>
          </p:cNvPr>
          <p:cNvSpPr txBox="1"/>
          <p:nvPr/>
        </p:nvSpPr>
        <p:spPr>
          <a:xfrm>
            <a:off x="3254257" y="5610738"/>
            <a:ext cx="113414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3A53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البنطالون 2</a:t>
            </a:r>
          </a:p>
        </p:txBody>
      </p:sp>
      <p:pic>
        <p:nvPicPr>
          <p:cNvPr id="125" name="صورة 124">
            <a:extLst>
              <a:ext uri="{FF2B5EF4-FFF2-40B4-BE49-F238E27FC236}">
                <a16:creationId xmlns:a16="http://schemas.microsoft.com/office/drawing/2014/main" id="{8A835854-4D7B-49AA-B190-017FB64B4AE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7" t="7405" r="49899" b="70572"/>
          <a:stretch/>
        </p:blipFill>
        <p:spPr>
          <a:xfrm rot="748184">
            <a:off x="3156354" y="4650582"/>
            <a:ext cx="420237" cy="267196"/>
          </a:xfrm>
          <a:prstGeom prst="rect">
            <a:avLst/>
          </a:prstGeom>
        </p:spPr>
      </p:pic>
      <p:sp>
        <p:nvSpPr>
          <p:cNvPr id="126" name="مربع نص 125">
            <a:extLst>
              <a:ext uri="{FF2B5EF4-FFF2-40B4-BE49-F238E27FC236}">
                <a16:creationId xmlns:a16="http://schemas.microsoft.com/office/drawing/2014/main" id="{B8D28093-5A47-4B88-A7CD-E20D4438CFA9}"/>
              </a:ext>
            </a:extLst>
          </p:cNvPr>
          <p:cNvSpPr txBox="1"/>
          <p:nvPr/>
        </p:nvSpPr>
        <p:spPr>
          <a:xfrm>
            <a:off x="2104468" y="4477537"/>
            <a:ext cx="113414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الحذاء 1</a:t>
            </a:r>
          </a:p>
        </p:txBody>
      </p:sp>
      <p:pic>
        <p:nvPicPr>
          <p:cNvPr id="127" name="صورة 126">
            <a:extLst>
              <a:ext uri="{FF2B5EF4-FFF2-40B4-BE49-F238E27FC236}">
                <a16:creationId xmlns:a16="http://schemas.microsoft.com/office/drawing/2014/main" id="{67DE1747-C6F6-4F7D-8D99-3523CE82E25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7" t="7405" r="49899" b="70572"/>
          <a:stretch/>
        </p:blipFill>
        <p:spPr>
          <a:xfrm rot="21410982">
            <a:off x="3079048" y="4905119"/>
            <a:ext cx="541235" cy="168142"/>
          </a:xfrm>
          <a:prstGeom prst="rect">
            <a:avLst/>
          </a:prstGeom>
        </p:spPr>
      </p:pic>
      <p:sp>
        <p:nvSpPr>
          <p:cNvPr id="128" name="مربع نص 127">
            <a:extLst>
              <a:ext uri="{FF2B5EF4-FFF2-40B4-BE49-F238E27FC236}">
                <a16:creationId xmlns:a16="http://schemas.microsoft.com/office/drawing/2014/main" id="{A5EAD819-E009-46C1-B62B-234858A79C6B}"/>
              </a:ext>
            </a:extLst>
          </p:cNvPr>
          <p:cNvSpPr txBox="1"/>
          <p:nvPr/>
        </p:nvSpPr>
        <p:spPr>
          <a:xfrm>
            <a:off x="2052393" y="4780950"/>
            <a:ext cx="113414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chemeClr val="accent6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الحذاء 2</a:t>
            </a:r>
          </a:p>
        </p:txBody>
      </p:sp>
      <p:pic>
        <p:nvPicPr>
          <p:cNvPr id="129" name="صورة 128">
            <a:extLst>
              <a:ext uri="{FF2B5EF4-FFF2-40B4-BE49-F238E27FC236}">
                <a16:creationId xmlns:a16="http://schemas.microsoft.com/office/drawing/2014/main" id="{0A6F9DCD-2F2E-4026-BF93-7CFC37CEAFA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7" t="7405" r="49899" b="70572"/>
          <a:stretch/>
        </p:blipFill>
        <p:spPr>
          <a:xfrm rot="20215484">
            <a:off x="3114394" y="5070540"/>
            <a:ext cx="503231" cy="196650"/>
          </a:xfrm>
          <a:prstGeom prst="rect">
            <a:avLst/>
          </a:prstGeom>
        </p:spPr>
      </p:pic>
      <p:sp>
        <p:nvSpPr>
          <p:cNvPr id="130" name="مربع نص 129">
            <a:extLst>
              <a:ext uri="{FF2B5EF4-FFF2-40B4-BE49-F238E27FC236}">
                <a16:creationId xmlns:a16="http://schemas.microsoft.com/office/drawing/2014/main" id="{411724C7-55CB-4EB5-84AA-CFB270AE43F7}"/>
              </a:ext>
            </a:extLst>
          </p:cNvPr>
          <p:cNvSpPr txBox="1"/>
          <p:nvPr/>
        </p:nvSpPr>
        <p:spPr>
          <a:xfrm>
            <a:off x="2091098" y="5092665"/>
            <a:ext cx="113414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الحذاء 3</a:t>
            </a:r>
          </a:p>
        </p:txBody>
      </p:sp>
      <p:pic>
        <p:nvPicPr>
          <p:cNvPr id="131" name="صورة 130">
            <a:extLst>
              <a:ext uri="{FF2B5EF4-FFF2-40B4-BE49-F238E27FC236}">
                <a16:creationId xmlns:a16="http://schemas.microsoft.com/office/drawing/2014/main" id="{F9300CE9-A4FE-478A-8F3C-15D5BAA545F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7" t="7405" r="49899" b="70572"/>
          <a:stretch/>
        </p:blipFill>
        <p:spPr>
          <a:xfrm rot="748184">
            <a:off x="3130167" y="5479171"/>
            <a:ext cx="420237" cy="267196"/>
          </a:xfrm>
          <a:prstGeom prst="rect">
            <a:avLst/>
          </a:prstGeom>
        </p:spPr>
      </p:pic>
      <p:sp>
        <p:nvSpPr>
          <p:cNvPr id="132" name="مربع نص 131">
            <a:extLst>
              <a:ext uri="{FF2B5EF4-FFF2-40B4-BE49-F238E27FC236}">
                <a16:creationId xmlns:a16="http://schemas.microsoft.com/office/drawing/2014/main" id="{8685A1D9-9EB9-4124-969F-55042F8B19FC}"/>
              </a:ext>
            </a:extLst>
          </p:cNvPr>
          <p:cNvSpPr txBox="1"/>
          <p:nvPr/>
        </p:nvSpPr>
        <p:spPr>
          <a:xfrm>
            <a:off x="2048012" y="5367042"/>
            <a:ext cx="113414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الحذاء 1</a:t>
            </a:r>
          </a:p>
        </p:txBody>
      </p:sp>
      <p:pic>
        <p:nvPicPr>
          <p:cNvPr id="133" name="صورة 132">
            <a:extLst>
              <a:ext uri="{FF2B5EF4-FFF2-40B4-BE49-F238E27FC236}">
                <a16:creationId xmlns:a16="http://schemas.microsoft.com/office/drawing/2014/main" id="{E0F31AFE-D008-49DA-BED7-EFDBE0C81A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7" t="7405" r="49899" b="70572"/>
          <a:stretch/>
        </p:blipFill>
        <p:spPr>
          <a:xfrm rot="21410982">
            <a:off x="3052861" y="5733708"/>
            <a:ext cx="541235" cy="168142"/>
          </a:xfrm>
          <a:prstGeom prst="rect">
            <a:avLst/>
          </a:prstGeom>
        </p:spPr>
      </p:pic>
      <p:sp>
        <p:nvSpPr>
          <p:cNvPr id="134" name="مربع نص 133">
            <a:extLst>
              <a:ext uri="{FF2B5EF4-FFF2-40B4-BE49-F238E27FC236}">
                <a16:creationId xmlns:a16="http://schemas.microsoft.com/office/drawing/2014/main" id="{1DE59B76-12D1-4CFA-B6BF-9EDEE3A8AB97}"/>
              </a:ext>
            </a:extLst>
          </p:cNvPr>
          <p:cNvSpPr txBox="1"/>
          <p:nvPr/>
        </p:nvSpPr>
        <p:spPr>
          <a:xfrm>
            <a:off x="2026206" y="5609539"/>
            <a:ext cx="113414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الحذاء 2</a:t>
            </a:r>
          </a:p>
        </p:txBody>
      </p:sp>
      <p:pic>
        <p:nvPicPr>
          <p:cNvPr id="135" name="صورة 134">
            <a:extLst>
              <a:ext uri="{FF2B5EF4-FFF2-40B4-BE49-F238E27FC236}">
                <a16:creationId xmlns:a16="http://schemas.microsoft.com/office/drawing/2014/main" id="{DC7190E2-F4AE-4FD1-8188-2411DF2EBDE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7" t="7405" r="49899" b="70572"/>
          <a:stretch/>
        </p:blipFill>
        <p:spPr>
          <a:xfrm rot="20215484">
            <a:off x="3088207" y="5899129"/>
            <a:ext cx="503231" cy="196650"/>
          </a:xfrm>
          <a:prstGeom prst="rect">
            <a:avLst/>
          </a:prstGeom>
        </p:spPr>
      </p:pic>
      <p:sp>
        <p:nvSpPr>
          <p:cNvPr id="136" name="مربع نص 135">
            <a:extLst>
              <a:ext uri="{FF2B5EF4-FFF2-40B4-BE49-F238E27FC236}">
                <a16:creationId xmlns:a16="http://schemas.microsoft.com/office/drawing/2014/main" id="{172B615A-FF70-45B2-8E2D-3D6793381CE9}"/>
              </a:ext>
            </a:extLst>
          </p:cNvPr>
          <p:cNvSpPr txBox="1"/>
          <p:nvPr/>
        </p:nvSpPr>
        <p:spPr>
          <a:xfrm>
            <a:off x="2064911" y="5921254"/>
            <a:ext cx="113414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الحذاء 3</a:t>
            </a:r>
          </a:p>
        </p:txBody>
      </p:sp>
      <p:pic>
        <p:nvPicPr>
          <p:cNvPr id="137" name="صورة 136">
            <a:extLst>
              <a:ext uri="{FF2B5EF4-FFF2-40B4-BE49-F238E27FC236}">
                <a16:creationId xmlns:a16="http://schemas.microsoft.com/office/drawing/2014/main" id="{2E2D1995-93CE-4C77-BF37-DD3F7B93CAF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94" t="35604" r="5951" b="29178"/>
          <a:stretch/>
        </p:blipFill>
        <p:spPr>
          <a:xfrm>
            <a:off x="9649457" y="5053262"/>
            <a:ext cx="519436" cy="462355"/>
          </a:xfrm>
          <a:prstGeom prst="rect">
            <a:avLst/>
          </a:prstGeom>
        </p:spPr>
      </p:pic>
      <p:sp>
        <p:nvSpPr>
          <p:cNvPr id="138" name="مربع نص 137">
            <a:extLst>
              <a:ext uri="{FF2B5EF4-FFF2-40B4-BE49-F238E27FC236}">
                <a16:creationId xmlns:a16="http://schemas.microsoft.com/office/drawing/2014/main" id="{43B688DA-35AE-4D03-96D7-B97F284C13D2}"/>
              </a:ext>
            </a:extLst>
          </p:cNvPr>
          <p:cNvSpPr txBox="1"/>
          <p:nvPr/>
        </p:nvSpPr>
        <p:spPr>
          <a:xfrm>
            <a:off x="6440951" y="5066953"/>
            <a:ext cx="322839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أتحقق</a:t>
            </a:r>
            <a:endParaRPr lang="ar-SA" sz="2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r>
              <a:rPr lang="ar-SA" sz="2000" b="1" dirty="0">
                <a:solidFill>
                  <a:srgbClr val="D4574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 × 2 × 3 = 18 </a:t>
            </a:r>
            <a:endParaRPr lang="ar-SA" sz="2800" b="1" dirty="0">
              <a:solidFill>
                <a:srgbClr val="3A53A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6298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7" dur="5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2" dur="500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5" grpId="0"/>
      <p:bldP spid="29" grpId="0"/>
      <p:bldP spid="30" grpId="0"/>
      <p:bldP spid="49" grpId="0"/>
      <p:bldP spid="52" grpId="0"/>
      <p:bldP spid="62" grpId="0"/>
      <p:bldP spid="64" grpId="0"/>
      <p:bldP spid="66" grpId="0"/>
      <p:bldP spid="98" grpId="0"/>
      <p:bldP spid="100" grpId="0"/>
      <p:bldP spid="102" grpId="0"/>
      <p:bldP spid="103" grpId="0"/>
      <p:bldP spid="105" grpId="0"/>
      <p:bldP spid="107" grpId="0"/>
      <p:bldP spid="109" grpId="0"/>
      <p:bldP spid="111" grpId="0"/>
      <p:bldP spid="113" grpId="0"/>
      <p:bldP spid="115" grpId="0"/>
      <p:bldP spid="117" grpId="0"/>
      <p:bldP spid="119" grpId="0"/>
      <p:bldP spid="120" grpId="0"/>
      <p:bldP spid="122" grpId="0"/>
      <p:bldP spid="124" grpId="0"/>
      <p:bldP spid="126" grpId="0"/>
      <p:bldP spid="128" grpId="0"/>
      <p:bldP spid="130" grpId="0"/>
      <p:bldP spid="132" grpId="0"/>
      <p:bldP spid="134" grpId="0"/>
      <p:bldP spid="136" grpId="0"/>
      <p:bldP spid="1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A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2263010C-CC57-4F18-9A83-3BCCF3C9ED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12" y="701031"/>
            <a:ext cx="10639647" cy="5984801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454048F8-FBBE-413D-98F2-A0419BEAB4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58" t="44032" r="2936" b="7286"/>
          <a:stretch/>
        </p:blipFill>
        <p:spPr>
          <a:xfrm>
            <a:off x="10395099" y="4614530"/>
            <a:ext cx="4511747" cy="3338624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0D73ABEA-D0DE-45A8-9B9D-EA27AAE591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69" r="13866" b="61602"/>
          <a:stretch/>
        </p:blipFill>
        <p:spPr>
          <a:xfrm>
            <a:off x="5341089" y="-204527"/>
            <a:ext cx="1368056" cy="1644766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B385289A-4A78-4A83-B133-6F0B95A0A2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20" r="61308"/>
          <a:stretch/>
        </p:blipFill>
        <p:spPr>
          <a:xfrm>
            <a:off x="-2892941" y="4247707"/>
            <a:ext cx="4717312" cy="407227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44F9D2DE-8533-4E27-9AAF-144296F426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3" y="61519"/>
            <a:ext cx="1506246" cy="1204997"/>
          </a:xfrm>
          <a:prstGeom prst="rect">
            <a:avLst/>
          </a:prstGeom>
        </p:spPr>
      </p:pic>
      <p:sp>
        <p:nvSpPr>
          <p:cNvPr id="17" name="مربع نص 16">
            <a:extLst>
              <a:ext uri="{FF2B5EF4-FFF2-40B4-BE49-F238E27FC236}">
                <a16:creationId xmlns:a16="http://schemas.microsoft.com/office/drawing/2014/main" id="{A844BA01-65AA-4A35-8B27-E53E556EBED5}"/>
              </a:ext>
            </a:extLst>
          </p:cNvPr>
          <p:cNvSpPr txBox="1"/>
          <p:nvPr/>
        </p:nvSpPr>
        <p:spPr>
          <a:xfrm>
            <a:off x="1669774" y="1368181"/>
            <a:ext cx="8195529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إذا علمت أن 4 دببة تأكل 2000 نملة في اليوم . فما عدد النمل الذي يأكله دبان في اليوم؟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279776B9-8324-407E-861C-F752BD6024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25" b="61602"/>
          <a:stretch/>
        </p:blipFill>
        <p:spPr>
          <a:xfrm>
            <a:off x="93922" y="2112488"/>
            <a:ext cx="2271822" cy="194915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B072D5BB-3475-4CFC-9FCB-D366ACEC14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25" b="61602"/>
          <a:stretch/>
        </p:blipFill>
        <p:spPr>
          <a:xfrm>
            <a:off x="9575830" y="838374"/>
            <a:ext cx="2271822" cy="1949150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7326B8FE-EFA1-4633-893E-B70690CFA45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94" t="35604" r="5951" b="29178"/>
          <a:stretch/>
        </p:blipFill>
        <p:spPr>
          <a:xfrm>
            <a:off x="9431114" y="2349824"/>
            <a:ext cx="519436" cy="462355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41F5A3FB-E0FE-45A4-8538-C8CF011B2FE0}"/>
              </a:ext>
            </a:extLst>
          </p:cNvPr>
          <p:cNvSpPr txBox="1"/>
          <p:nvPr/>
        </p:nvSpPr>
        <p:spPr>
          <a:xfrm>
            <a:off x="6081085" y="2367200"/>
            <a:ext cx="3428841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أفهم</a:t>
            </a:r>
            <a:endParaRPr lang="ar-SA" sz="2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r>
              <a:rPr lang="ar-SA" sz="2000" b="1" dirty="0">
                <a:solidFill>
                  <a:srgbClr val="D4574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المعطيات/ </a:t>
            </a:r>
          </a:p>
          <a:p>
            <a:r>
              <a:rPr lang="ar-SA" sz="2000" b="1" dirty="0">
                <a:solidFill>
                  <a:srgbClr val="3A53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4 دببة تأكل 2000 نملة </a:t>
            </a:r>
          </a:p>
          <a:p>
            <a:r>
              <a:rPr lang="ar-SA" sz="2000" b="1" dirty="0">
                <a:solidFill>
                  <a:srgbClr val="D4574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المطلوب /</a:t>
            </a:r>
          </a:p>
          <a:p>
            <a:r>
              <a:rPr lang="ar-SA" sz="2000" b="1" dirty="0">
                <a:solidFill>
                  <a:srgbClr val="3A53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ما عدد النمل الذي يأكله دبان في اليوم؟</a:t>
            </a:r>
            <a:endParaRPr lang="ar-SA" sz="2800" b="1" dirty="0">
              <a:solidFill>
                <a:srgbClr val="3A53A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24" name="صورة 23">
            <a:extLst>
              <a:ext uri="{FF2B5EF4-FFF2-40B4-BE49-F238E27FC236}">
                <a16:creationId xmlns:a16="http://schemas.microsoft.com/office/drawing/2014/main" id="{74CC8A80-0918-4D60-8687-1977C94F6E7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94" t="35604" r="5951" b="29178"/>
          <a:stretch/>
        </p:blipFill>
        <p:spPr>
          <a:xfrm>
            <a:off x="9509926" y="4092451"/>
            <a:ext cx="519436" cy="462355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5E7A9A61-CEE9-446B-9FF6-A5A9FFF5472E}"/>
              </a:ext>
            </a:extLst>
          </p:cNvPr>
          <p:cNvSpPr txBox="1"/>
          <p:nvPr/>
        </p:nvSpPr>
        <p:spPr>
          <a:xfrm>
            <a:off x="6314482" y="4111399"/>
            <a:ext cx="322839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أخطط</a:t>
            </a:r>
            <a:endParaRPr lang="ar-SA" sz="2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r>
              <a:rPr lang="ar-SA" sz="2000" b="1" dirty="0">
                <a:solidFill>
                  <a:srgbClr val="D4574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نستخدم حل مسألة أبسط</a:t>
            </a:r>
            <a:endParaRPr lang="ar-SA" sz="2800" b="1" dirty="0">
              <a:solidFill>
                <a:srgbClr val="3A53A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2D3C2DA0-0EEE-441B-9B06-EF37247BE69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94" t="35604" r="5951" b="29178"/>
          <a:stretch/>
        </p:blipFill>
        <p:spPr>
          <a:xfrm>
            <a:off x="6283440" y="1964915"/>
            <a:ext cx="519436" cy="462355"/>
          </a:xfrm>
          <a:prstGeom prst="rect">
            <a:avLst/>
          </a:prstGeom>
        </p:spPr>
      </p:pic>
      <p:sp>
        <p:nvSpPr>
          <p:cNvPr id="29" name="مربع نص 28">
            <a:extLst>
              <a:ext uri="{FF2B5EF4-FFF2-40B4-BE49-F238E27FC236}">
                <a16:creationId xmlns:a16="http://schemas.microsoft.com/office/drawing/2014/main" id="{137EBA4F-193F-451E-858E-DD01DAC5826B}"/>
              </a:ext>
            </a:extLst>
          </p:cNvPr>
          <p:cNvSpPr txBox="1"/>
          <p:nvPr/>
        </p:nvSpPr>
        <p:spPr>
          <a:xfrm>
            <a:off x="5715773" y="1959662"/>
            <a:ext cx="6534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أحل</a:t>
            </a:r>
            <a:endParaRPr lang="ar-SA" sz="2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46" name="صورة 45">
            <a:extLst>
              <a:ext uri="{FF2B5EF4-FFF2-40B4-BE49-F238E27FC236}">
                <a16:creationId xmlns:a16="http://schemas.microsoft.com/office/drawing/2014/main" id="{2756AD7B-8BF0-44F9-93A7-52BDD5F716B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94" t="35604" r="5951" b="29178"/>
          <a:stretch/>
        </p:blipFill>
        <p:spPr>
          <a:xfrm>
            <a:off x="9542878" y="5027464"/>
            <a:ext cx="519436" cy="462355"/>
          </a:xfrm>
          <a:prstGeom prst="rect">
            <a:avLst/>
          </a:prstGeom>
        </p:spPr>
      </p:pic>
      <p:sp>
        <p:nvSpPr>
          <p:cNvPr id="47" name="مربع نص 46">
            <a:extLst>
              <a:ext uri="{FF2B5EF4-FFF2-40B4-BE49-F238E27FC236}">
                <a16:creationId xmlns:a16="http://schemas.microsoft.com/office/drawing/2014/main" id="{71C11E00-8577-49DA-8D4E-CB23431DE4D0}"/>
              </a:ext>
            </a:extLst>
          </p:cNvPr>
          <p:cNvSpPr txBox="1"/>
          <p:nvPr/>
        </p:nvSpPr>
        <p:spPr>
          <a:xfrm>
            <a:off x="6159348" y="5033569"/>
            <a:ext cx="346234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أتحقق</a:t>
            </a:r>
            <a:endParaRPr lang="ar-SA" sz="2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r>
              <a:rPr lang="ar-SA" sz="2000" b="1" dirty="0">
                <a:solidFill>
                  <a:srgbClr val="D4574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1000 + 1000 =2000</a:t>
            </a:r>
            <a:endParaRPr lang="ar-SA" sz="2800" b="1" dirty="0">
              <a:solidFill>
                <a:srgbClr val="3A53A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3A9A858A-170F-4F0B-AB80-90E1EDF780B4}"/>
              </a:ext>
            </a:extLst>
          </p:cNvPr>
          <p:cNvGrpSpPr/>
          <p:nvPr/>
        </p:nvGrpSpPr>
        <p:grpSpPr>
          <a:xfrm>
            <a:off x="3651748" y="1970046"/>
            <a:ext cx="2080260" cy="952238"/>
            <a:chOff x="3916680" y="2787524"/>
            <a:chExt cx="2080260" cy="952238"/>
          </a:xfrm>
        </p:grpSpPr>
        <p:grpSp>
          <p:nvGrpSpPr>
            <p:cNvPr id="5" name="مجموعة 4">
              <a:extLst>
                <a:ext uri="{FF2B5EF4-FFF2-40B4-BE49-F238E27FC236}">
                  <a16:creationId xmlns:a16="http://schemas.microsoft.com/office/drawing/2014/main" id="{33340FAD-0749-4D6E-B789-35754E21B308}"/>
                </a:ext>
              </a:extLst>
            </p:cNvPr>
            <p:cNvGrpSpPr/>
            <p:nvPr/>
          </p:nvGrpSpPr>
          <p:grpSpPr>
            <a:xfrm>
              <a:off x="3998671" y="2856060"/>
              <a:ext cx="1954325" cy="818061"/>
              <a:chOff x="3941015" y="2989438"/>
              <a:chExt cx="1954325" cy="818061"/>
            </a:xfrm>
          </p:grpSpPr>
          <p:pic>
            <p:nvPicPr>
              <p:cNvPr id="4" name="صورة 3">
                <a:extLst>
                  <a:ext uri="{FF2B5EF4-FFF2-40B4-BE49-F238E27FC236}">
                    <a16:creationId xmlns:a16="http://schemas.microsoft.com/office/drawing/2014/main" id="{1E7F6FC4-1464-4AAD-8924-EE5975B14D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38843" y="3006244"/>
                <a:ext cx="456497" cy="771170"/>
              </a:xfrm>
              <a:prstGeom prst="rect">
                <a:avLst/>
              </a:prstGeom>
            </p:spPr>
          </p:pic>
          <p:pic>
            <p:nvPicPr>
              <p:cNvPr id="48" name="صورة 47">
                <a:extLst>
                  <a:ext uri="{FF2B5EF4-FFF2-40B4-BE49-F238E27FC236}">
                    <a16:creationId xmlns:a16="http://schemas.microsoft.com/office/drawing/2014/main" id="{715CBB85-171D-4B5C-A3AD-23B6EFB561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926813" y="3006244"/>
                <a:ext cx="451885" cy="771170"/>
              </a:xfrm>
              <a:prstGeom prst="rect">
                <a:avLst/>
              </a:prstGeom>
            </p:spPr>
          </p:pic>
          <p:pic>
            <p:nvPicPr>
              <p:cNvPr id="49" name="صورة 48">
                <a:extLst>
                  <a:ext uri="{FF2B5EF4-FFF2-40B4-BE49-F238E27FC236}">
                    <a16:creationId xmlns:a16="http://schemas.microsoft.com/office/drawing/2014/main" id="{7BAD74A7-7705-4000-B602-1250B86812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459248" y="3006244"/>
                <a:ext cx="411355" cy="771170"/>
              </a:xfrm>
              <a:prstGeom prst="rect">
                <a:avLst/>
              </a:prstGeom>
            </p:spPr>
          </p:pic>
          <p:pic>
            <p:nvPicPr>
              <p:cNvPr id="50" name="صورة 49">
                <a:extLst>
                  <a:ext uri="{FF2B5EF4-FFF2-40B4-BE49-F238E27FC236}">
                    <a16:creationId xmlns:a16="http://schemas.microsoft.com/office/drawing/2014/main" id="{766FC8FF-D72C-413B-9077-A6697DBBA2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941015" y="2989438"/>
                <a:ext cx="492757" cy="818061"/>
              </a:xfrm>
              <a:prstGeom prst="rect">
                <a:avLst/>
              </a:prstGeom>
            </p:spPr>
          </p:pic>
        </p:grpSp>
        <p:sp>
          <p:nvSpPr>
            <p:cNvPr id="6" name="مستطيل 5">
              <a:extLst>
                <a:ext uri="{FF2B5EF4-FFF2-40B4-BE49-F238E27FC236}">
                  <a16:creationId xmlns:a16="http://schemas.microsoft.com/office/drawing/2014/main" id="{BC84BD1D-1664-4BFD-A287-580BBEA02E65}"/>
                </a:ext>
              </a:extLst>
            </p:cNvPr>
            <p:cNvSpPr/>
            <p:nvPr/>
          </p:nvSpPr>
          <p:spPr>
            <a:xfrm>
              <a:off x="3916680" y="2787524"/>
              <a:ext cx="2080260" cy="952238"/>
            </a:xfrm>
            <a:prstGeom prst="rect">
              <a:avLst/>
            </a:prstGeom>
            <a:noFill/>
            <a:ln w="28575">
              <a:solidFill>
                <a:srgbClr val="D457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  <p:cxnSp>
        <p:nvCxnSpPr>
          <p:cNvPr id="19" name="رابط كسهم مستقيم 18">
            <a:extLst>
              <a:ext uri="{FF2B5EF4-FFF2-40B4-BE49-F238E27FC236}">
                <a16:creationId xmlns:a16="http://schemas.microsoft.com/office/drawing/2014/main" id="{4CB15C1C-1B11-4796-A494-15725DEFA624}"/>
              </a:ext>
            </a:extLst>
          </p:cNvPr>
          <p:cNvCxnSpPr>
            <a:cxnSpLocks/>
          </p:cNvCxnSpPr>
          <p:nvPr/>
        </p:nvCxnSpPr>
        <p:spPr>
          <a:xfrm flipH="1">
            <a:off x="3184333" y="2437216"/>
            <a:ext cx="467416" cy="0"/>
          </a:xfrm>
          <a:prstGeom prst="straightConnector1">
            <a:avLst/>
          </a:prstGeom>
          <a:ln w="28575">
            <a:solidFill>
              <a:srgbClr val="D4574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شكل بيضاوي 20">
            <a:extLst>
              <a:ext uri="{FF2B5EF4-FFF2-40B4-BE49-F238E27FC236}">
                <a16:creationId xmlns:a16="http://schemas.microsoft.com/office/drawing/2014/main" id="{8F188DBF-3A3F-4A93-9D6B-406C7EE53CB8}"/>
              </a:ext>
            </a:extLst>
          </p:cNvPr>
          <p:cNvSpPr/>
          <p:nvPr/>
        </p:nvSpPr>
        <p:spPr>
          <a:xfrm>
            <a:off x="2247565" y="2126527"/>
            <a:ext cx="936767" cy="639275"/>
          </a:xfrm>
          <a:prstGeom prst="ellipse">
            <a:avLst/>
          </a:prstGeom>
          <a:noFill/>
          <a:ln w="38100">
            <a:solidFill>
              <a:srgbClr val="D457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3A53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20</a:t>
            </a:r>
            <a:endParaRPr lang="ar-SA" sz="3200" b="1" dirty="0">
              <a:solidFill>
                <a:srgbClr val="3A53A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pSp>
        <p:nvGrpSpPr>
          <p:cNvPr id="52" name="مجموعة 51">
            <a:extLst>
              <a:ext uri="{FF2B5EF4-FFF2-40B4-BE49-F238E27FC236}">
                <a16:creationId xmlns:a16="http://schemas.microsoft.com/office/drawing/2014/main" id="{7F11BD58-6110-449D-A301-AA60DDF44E10}"/>
              </a:ext>
            </a:extLst>
          </p:cNvPr>
          <p:cNvGrpSpPr/>
          <p:nvPr/>
        </p:nvGrpSpPr>
        <p:grpSpPr>
          <a:xfrm>
            <a:off x="3651748" y="3007626"/>
            <a:ext cx="2080260" cy="952238"/>
            <a:chOff x="3916680" y="2787524"/>
            <a:chExt cx="2080260" cy="952238"/>
          </a:xfrm>
        </p:grpSpPr>
        <p:grpSp>
          <p:nvGrpSpPr>
            <p:cNvPr id="53" name="مجموعة 52">
              <a:extLst>
                <a:ext uri="{FF2B5EF4-FFF2-40B4-BE49-F238E27FC236}">
                  <a16:creationId xmlns:a16="http://schemas.microsoft.com/office/drawing/2014/main" id="{156C9344-88B4-4F2D-A545-172B8895B5EF}"/>
                </a:ext>
              </a:extLst>
            </p:cNvPr>
            <p:cNvGrpSpPr/>
            <p:nvPr/>
          </p:nvGrpSpPr>
          <p:grpSpPr>
            <a:xfrm>
              <a:off x="4524717" y="2854532"/>
              <a:ext cx="1094409" cy="777021"/>
              <a:chOff x="4467061" y="2987910"/>
              <a:chExt cx="1094409" cy="777021"/>
            </a:xfrm>
          </p:grpSpPr>
          <p:pic>
            <p:nvPicPr>
              <p:cNvPr id="55" name="صورة 54">
                <a:extLst>
                  <a:ext uri="{FF2B5EF4-FFF2-40B4-BE49-F238E27FC236}">
                    <a16:creationId xmlns:a16="http://schemas.microsoft.com/office/drawing/2014/main" id="{166280A4-7A07-4191-B8B9-07D9FCB89B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04973" y="2987910"/>
                <a:ext cx="456497" cy="771170"/>
              </a:xfrm>
              <a:prstGeom prst="rect">
                <a:avLst/>
              </a:prstGeom>
            </p:spPr>
          </p:pic>
          <p:pic>
            <p:nvPicPr>
              <p:cNvPr id="56" name="صورة 55">
                <a:extLst>
                  <a:ext uri="{FF2B5EF4-FFF2-40B4-BE49-F238E27FC236}">
                    <a16:creationId xmlns:a16="http://schemas.microsoft.com/office/drawing/2014/main" id="{91BFEA04-9E84-465A-B1CA-C87BEF464C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467061" y="2993761"/>
                <a:ext cx="451885" cy="771170"/>
              </a:xfrm>
              <a:prstGeom prst="rect">
                <a:avLst/>
              </a:prstGeom>
            </p:spPr>
          </p:pic>
        </p:grpSp>
        <p:sp>
          <p:nvSpPr>
            <p:cNvPr id="54" name="مستطيل 53">
              <a:extLst>
                <a:ext uri="{FF2B5EF4-FFF2-40B4-BE49-F238E27FC236}">
                  <a16:creationId xmlns:a16="http://schemas.microsoft.com/office/drawing/2014/main" id="{2A25D0E6-C649-4902-8DC7-FD2D94A429FC}"/>
                </a:ext>
              </a:extLst>
            </p:cNvPr>
            <p:cNvSpPr/>
            <p:nvPr/>
          </p:nvSpPr>
          <p:spPr>
            <a:xfrm>
              <a:off x="3916680" y="2787524"/>
              <a:ext cx="2080260" cy="952238"/>
            </a:xfrm>
            <a:prstGeom prst="rect">
              <a:avLst/>
            </a:prstGeom>
            <a:noFill/>
            <a:ln w="28575">
              <a:solidFill>
                <a:srgbClr val="D457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  <p:cxnSp>
        <p:nvCxnSpPr>
          <p:cNvPr id="59" name="رابط كسهم مستقيم 58">
            <a:extLst>
              <a:ext uri="{FF2B5EF4-FFF2-40B4-BE49-F238E27FC236}">
                <a16:creationId xmlns:a16="http://schemas.microsoft.com/office/drawing/2014/main" id="{7D63FC06-91C5-44E1-B299-1BDB4CA05EC5}"/>
              </a:ext>
            </a:extLst>
          </p:cNvPr>
          <p:cNvCxnSpPr>
            <a:cxnSpLocks/>
          </p:cNvCxnSpPr>
          <p:nvPr/>
        </p:nvCxnSpPr>
        <p:spPr>
          <a:xfrm flipH="1">
            <a:off x="3186454" y="3460219"/>
            <a:ext cx="467416" cy="0"/>
          </a:xfrm>
          <a:prstGeom prst="straightConnector1">
            <a:avLst/>
          </a:prstGeom>
          <a:ln w="28575">
            <a:solidFill>
              <a:srgbClr val="D4574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شكل بيضاوي 59">
            <a:extLst>
              <a:ext uri="{FF2B5EF4-FFF2-40B4-BE49-F238E27FC236}">
                <a16:creationId xmlns:a16="http://schemas.microsoft.com/office/drawing/2014/main" id="{A823AF08-8FD8-409C-A79E-0F52EE482BCC}"/>
              </a:ext>
            </a:extLst>
          </p:cNvPr>
          <p:cNvSpPr/>
          <p:nvPr/>
        </p:nvSpPr>
        <p:spPr>
          <a:xfrm>
            <a:off x="2274357" y="3130916"/>
            <a:ext cx="936767" cy="639275"/>
          </a:xfrm>
          <a:prstGeom prst="ellipse">
            <a:avLst/>
          </a:prstGeom>
          <a:noFill/>
          <a:ln w="38100">
            <a:solidFill>
              <a:srgbClr val="D457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3A53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10</a:t>
            </a:r>
            <a:endParaRPr lang="ar-SA" sz="3200" b="1" dirty="0">
              <a:solidFill>
                <a:srgbClr val="3A53A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pSp>
        <p:nvGrpSpPr>
          <p:cNvPr id="61" name="مجموعة 60">
            <a:extLst>
              <a:ext uri="{FF2B5EF4-FFF2-40B4-BE49-F238E27FC236}">
                <a16:creationId xmlns:a16="http://schemas.microsoft.com/office/drawing/2014/main" id="{83C03092-6C9B-443B-8B26-88A7B96CD27D}"/>
              </a:ext>
            </a:extLst>
          </p:cNvPr>
          <p:cNvGrpSpPr/>
          <p:nvPr/>
        </p:nvGrpSpPr>
        <p:grpSpPr>
          <a:xfrm>
            <a:off x="3648600" y="4042998"/>
            <a:ext cx="2080260" cy="952238"/>
            <a:chOff x="3916680" y="2787524"/>
            <a:chExt cx="2080260" cy="952238"/>
          </a:xfrm>
        </p:grpSpPr>
        <p:grpSp>
          <p:nvGrpSpPr>
            <p:cNvPr id="62" name="مجموعة 61">
              <a:extLst>
                <a:ext uri="{FF2B5EF4-FFF2-40B4-BE49-F238E27FC236}">
                  <a16:creationId xmlns:a16="http://schemas.microsoft.com/office/drawing/2014/main" id="{DBF5CC97-60C8-4895-9973-839522DD8DEA}"/>
                </a:ext>
              </a:extLst>
            </p:cNvPr>
            <p:cNvGrpSpPr/>
            <p:nvPr/>
          </p:nvGrpSpPr>
          <p:grpSpPr>
            <a:xfrm>
              <a:off x="3998671" y="2856060"/>
              <a:ext cx="1954325" cy="818061"/>
              <a:chOff x="3941015" y="2989438"/>
              <a:chExt cx="1954325" cy="818061"/>
            </a:xfrm>
          </p:grpSpPr>
          <p:pic>
            <p:nvPicPr>
              <p:cNvPr id="64" name="صورة 63">
                <a:extLst>
                  <a:ext uri="{FF2B5EF4-FFF2-40B4-BE49-F238E27FC236}">
                    <a16:creationId xmlns:a16="http://schemas.microsoft.com/office/drawing/2014/main" id="{C50C834E-D0F3-40D6-80AF-2B2E1B94AA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38843" y="3006244"/>
                <a:ext cx="456497" cy="771170"/>
              </a:xfrm>
              <a:prstGeom prst="rect">
                <a:avLst/>
              </a:prstGeom>
            </p:spPr>
          </p:pic>
          <p:pic>
            <p:nvPicPr>
              <p:cNvPr id="65" name="صورة 64">
                <a:extLst>
                  <a:ext uri="{FF2B5EF4-FFF2-40B4-BE49-F238E27FC236}">
                    <a16:creationId xmlns:a16="http://schemas.microsoft.com/office/drawing/2014/main" id="{59C36A63-1D33-4420-9B2B-8D312ECAAE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926813" y="3006244"/>
                <a:ext cx="451885" cy="771170"/>
              </a:xfrm>
              <a:prstGeom prst="rect">
                <a:avLst/>
              </a:prstGeom>
            </p:spPr>
          </p:pic>
          <p:pic>
            <p:nvPicPr>
              <p:cNvPr id="66" name="صورة 65">
                <a:extLst>
                  <a:ext uri="{FF2B5EF4-FFF2-40B4-BE49-F238E27FC236}">
                    <a16:creationId xmlns:a16="http://schemas.microsoft.com/office/drawing/2014/main" id="{A6BF8F1D-1B72-454A-B211-35F76E1123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459248" y="3006244"/>
                <a:ext cx="411355" cy="771170"/>
              </a:xfrm>
              <a:prstGeom prst="rect">
                <a:avLst/>
              </a:prstGeom>
            </p:spPr>
          </p:pic>
          <p:pic>
            <p:nvPicPr>
              <p:cNvPr id="67" name="صورة 66">
                <a:extLst>
                  <a:ext uri="{FF2B5EF4-FFF2-40B4-BE49-F238E27FC236}">
                    <a16:creationId xmlns:a16="http://schemas.microsoft.com/office/drawing/2014/main" id="{FE864B88-772B-4482-AE02-3081FFCE9E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941015" y="2989438"/>
                <a:ext cx="492757" cy="818061"/>
              </a:xfrm>
              <a:prstGeom prst="rect">
                <a:avLst/>
              </a:prstGeom>
            </p:spPr>
          </p:pic>
        </p:grpSp>
        <p:sp>
          <p:nvSpPr>
            <p:cNvPr id="63" name="مستطيل 62">
              <a:extLst>
                <a:ext uri="{FF2B5EF4-FFF2-40B4-BE49-F238E27FC236}">
                  <a16:creationId xmlns:a16="http://schemas.microsoft.com/office/drawing/2014/main" id="{DD10258A-8719-4F47-9595-8DB9C9C5AA47}"/>
                </a:ext>
              </a:extLst>
            </p:cNvPr>
            <p:cNvSpPr/>
            <p:nvPr/>
          </p:nvSpPr>
          <p:spPr>
            <a:xfrm>
              <a:off x="3916680" y="2787524"/>
              <a:ext cx="2080260" cy="952238"/>
            </a:xfrm>
            <a:prstGeom prst="rect">
              <a:avLst/>
            </a:prstGeom>
            <a:noFill/>
            <a:ln w="28575">
              <a:solidFill>
                <a:srgbClr val="D457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  <p:cxnSp>
        <p:nvCxnSpPr>
          <p:cNvPr id="68" name="رابط كسهم مستقيم 67">
            <a:extLst>
              <a:ext uri="{FF2B5EF4-FFF2-40B4-BE49-F238E27FC236}">
                <a16:creationId xmlns:a16="http://schemas.microsoft.com/office/drawing/2014/main" id="{B86C7352-BCCD-4D1B-B7B7-18BEB1D95626}"/>
              </a:ext>
            </a:extLst>
          </p:cNvPr>
          <p:cNvCxnSpPr>
            <a:cxnSpLocks/>
          </p:cNvCxnSpPr>
          <p:nvPr/>
        </p:nvCxnSpPr>
        <p:spPr>
          <a:xfrm flipH="1">
            <a:off x="3181185" y="4510168"/>
            <a:ext cx="467416" cy="0"/>
          </a:xfrm>
          <a:prstGeom prst="straightConnector1">
            <a:avLst/>
          </a:prstGeom>
          <a:ln w="28575">
            <a:solidFill>
              <a:srgbClr val="D4574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شكل بيضاوي 68">
            <a:extLst>
              <a:ext uri="{FF2B5EF4-FFF2-40B4-BE49-F238E27FC236}">
                <a16:creationId xmlns:a16="http://schemas.microsoft.com/office/drawing/2014/main" id="{8D42E3CA-35B5-443E-8085-60B6DCF407F1}"/>
              </a:ext>
            </a:extLst>
          </p:cNvPr>
          <p:cNvSpPr/>
          <p:nvPr/>
        </p:nvSpPr>
        <p:spPr>
          <a:xfrm>
            <a:off x="2244417" y="4199479"/>
            <a:ext cx="936767" cy="639275"/>
          </a:xfrm>
          <a:prstGeom prst="ellipse">
            <a:avLst/>
          </a:prstGeom>
          <a:noFill/>
          <a:ln w="38100">
            <a:solidFill>
              <a:srgbClr val="D457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3A53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2000</a:t>
            </a:r>
          </a:p>
        </p:txBody>
      </p:sp>
      <p:grpSp>
        <p:nvGrpSpPr>
          <p:cNvPr id="70" name="مجموعة 69">
            <a:extLst>
              <a:ext uri="{FF2B5EF4-FFF2-40B4-BE49-F238E27FC236}">
                <a16:creationId xmlns:a16="http://schemas.microsoft.com/office/drawing/2014/main" id="{2786DDE0-C154-4A9C-8918-8EC6FD03D0C9}"/>
              </a:ext>
            </a:extLst>
          </p:cNvPr>
          <p:cNvGrpSpPr/>
          <p:nvPr/>
        </p:nvGrpSpPr>
        <p:grpSpPr>
          <a:xfrm>
            <a:off x="3648600" y="5080578"/>
            <a:ext cx="2080260" cy="952238"/>
            <a:chOff x="3916680" y="2787524"/>
            <a:chExt cx="2080260" cy="952238"/>
          </a:xfrm>
        </p:grpSpPr>
        <p:grpSp>
          <p:nvGrpSpPr>
            <p:cNvPr id="71" name="مجموعة 70">
              <a:extLst>
                <a:ext uri="{FF2B5EF4-FFF2-40B4-BE49-F238E27FC236}">
                  <a16:creationId xmlns:a16="http://schemas.microsoft.com/office/drawing/2014/main" id="{C3F9FDEF-7749-4497-A05B-E59E64DD58BF}"/>
                </a:ext>
              </a:extLst>
            </p:cNvPr>
            <p:cNvGrpSpPr/>
            <p:nvPr/>
          </p:nvGrpSpPr>
          <p:grpSpPr>
            <a:xfrm>
              <a:off x="4524717" y="2854532"/>
              <a:ext cx="1094409" cy="777021"/>
              <a:chOff x="4467061" y="2987910"/>
              <a:chExt cx="1094409" cy="777021"/>
            </a:xfrm>
          </p:grpSpPr>
          <p:pic>
            <p:nvPicPr>
              <p:cNvPr id="73" name="صورة 72">
                <a:extLst>
                  <a:ext uri="{FF2B5EF4-FFF2-40B4-BE49-F238E27FC236}">
                    <a16:creationId xmlns:a16="http://schemas.microsoft.com/office/drawing/2014/main" id="{7D0A6EA9-BFE7-4229-B487-840CC7A3E2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04973" y="2987910"/>
                <a:ext cx="456497" cy="771170"/>
              </a:xfrm>
              <a:prstGeom prst="rect">
                <a:avLst/>
              </a:prstGeom>
            </p:spPr>
          </p:pic>
          <p:pic>
            <p:nvPicPr>
              <p:cNvPr id="74" name="صورة 73">
                <a:extLst>
                  <a:ext uri="{FF2B5EF4-FFF2-40B4-BE49-F238E27FC236}">
                    <a16:creationId xmlns:a16="http://schemas.microsoft.com/office/drawing/2014/main" id="{EF410465-9590-4ED8-B2F0-8975E27100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467061" y="2993761"/>
                <a:ext cx="451885" cy="771170"/>
              </a:xfrm>
              <a:prstGeom prst="rect">
                <a:avLst/>
              </a:prstGeom>
            </p:spPr>
          </p:pic>
        </p:grpSp>
        <p:sp>
          <p:nvSpPr>
            <p:cNvPr id="72" name="مستطيل 71">
              <a:extLst>
                <a:ext uri="{FF2B5EF4-FFF2-40B4-BE49-F238E27FC236}">
                  <a16:creationId xmlns:a16="http://schemas.microsoft.com/office/drawing/2014/main" id="{AD20FC7B-B909-49E3-A262-F904903309BE}"/>
                </a:ext>
              </a:extLst>
            </p:cNvPr>
            <p:cNvSpPr/>
            <p:nvPr/>
          </p:nvSpPr>
          <p:spPr>
            <a:xfrm>
              <a:off x="3916680" y="2787524"/>
              <a:ext cx="2080260" cy="952238"/>
            </a:xfrm>
            <a:prstGeom prst="rect">
              <a:avLst/>
            </a:prstGeom>
            <a:noFill/>
            <a:ln w="28575">
              <a:solidFill>
                <a:srgbClr val="D457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  <p:cxnSp>
        <p:nvCxnSpPr>
          <p:cNvPr id="75" name="رابط كسهم مستقيم 74">
            <a:extLst>
              <a:ext uri="{FF2B5EF4-FFF2-40B4-BE49-F238E27FC236}">
                <a16:creationId xmlns:a16="http://schemas.microsoft.com/office/drawing/2014/main" id="{4E76D79E-1CAE-4D8D-A947-528EB4FC8056}"/>
              </a:ext>
            </a:extLst>
          </p:cNvPr>
          <p:cNvCxnSpPr>
            <a:cxnSpLocks/>
          </p:cNvCxnSpPr>
          <p:nvPr/>
        </p:nvCxnSpPr>
        <p:spPr>
          <a:xfrm flipH="1">
            <a:off x="3183306" y="5533171"/>
            <a:ext cx="467416" cy="0"/>
          </a:xfrm>
          <a:prstGeom prst="straightConnector1">
            <a:avLst/>
          </a:prstGeom>
          <a:ln w="28575">
            <a:solidFill>
              <a:srgbClr val="D4574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شكل بيضاوي 75">
            <a:extLst>
              <a:ext uri="{FF2B5EF4-FFF2-40B4-BE49-F238E27FC236}">
                <a16:creationId xmlns:a16="http://schemas.microsoft.com/office/drawing/2014/main" id="{04593FA9-FFE8-430E-AE2E-1C461E10E227}"/>
              </a:ext>
            </a:extLst>
          </p:cNvPr>
          <p:cNvSpPr/>
          <p:nvPr/>
        </p:nvSpPr>
        <p:spPr>
          <a:xfrm>
            <a:off x="2271209" y="5203868"/>
            <a:ext cx="936767" cy="639275"/>
          </a:xfrm>
          <a:prstGeom prst="ellipse">
            <a:avLst/>
          </a:prstGeom>
          <a:noFill/>
          <a:ln w="38100">
            <a:solidFill>
              <a:srgbClr val="D457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3A53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1000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1FA8C793-DDA4-4F2A-9244-81EBA5A7F585}"/>
              </a:ext>
            </a:extLst>
          </p:cNvPr>
          <p:cNvSpPr txBox="1"/>
          <p:nvPr/>
        </p:nvSpPr>
        <p:spPr>
          <a:xfrm>
            <a:off x="1834583" y="5043441"/>
            <a:ext cx="900536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600" dirty="0">
                <a:sym typeface="Wingdings" panose="05000000000000000000" pitchFamily="2" charset="2"/>
              </a:rPr>
              <a:t></a:t>
            </a:r>
            <a:endParaRPr lang="ar-SA" sz="6600" dirty="0"/>
          </a:p>
        </p:txBody>
      </p:sp>
    </p:spTree>
    <p:extLst>
      <p:ext uri="{BB962C8B-B14F-4D97-AF65-F5344CB8AC3E}">
        <p14:creationId xmlns:p14="http://schemas.microsoft.com/office/powerpoint/2010/main" val="56388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5" grpId="0"/>
      <p:bldP spid="29" grpId="0"/>
      <p:bldP spid="47" grpId="0"/>
      <p:bldP spid="21" grpId="0" animBg="1"/>
      <p:bldP spid="60" grpId="0" animBg="1"/>
      <p:bldP spid="69" grpId="0" animBg="1"/>
      <p:bldP spid="76" grpId="0" animBg="1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A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2263010C-CC57-4F18-9A83-3BCCF3C9ED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12" y="701031"/>
            <a:ext cx="10639647" cy="5984801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454048F8-FBBE-413D-98F2-A0419BEAB4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58" t="44032" r="2936" b="7286"/>
          <a:stretch/>
        </p:blipFill>
        <p:spPr>
          <a:xfrm>
            <a:off x="10395099" y="4614530"/>
            <a:ext cx="4511747" cy="3338624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0D73ABEA-D0DE-45A8-9B9D-EA27AAE591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69" r="13866" b="61602"/>
          <a:stretch/>
        </p:blipFill>
        <p:spPr>
          <a:xfrm>
            <a:off x="5341089" y="-204527"/>
            <a:ext cx="1368056" cy="1644766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B385289A-4A78-4A83-B133-6F0B95A0A2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20" r="61308"/>
          <a:stretch/>
        </p:blipFill>
        <p:spPr>
          <a:xfrm>
            <a:off x="-2892941" y="4247707"/>
            <a:ext cx="4717312" cy="407227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44F9D2DE-8533-4E27-9AAF-144296F426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3" y="61519"/>
            <a:ext cx="1506246" cy="1204997"/>
          </a:xfrm>
          <a:prstGeom prst="rect">
            <a:avLst/>
          </a:prstGeom>
        </p:spPr>
      </p:pic>
      <p:sp>
        <p:nvSpPr>
          <p:cNvPr id="17" name="مربع نص 16">
            <a:extLst>
              <a:ext uri="{FF2B5EF4-FFF2-40B4-BE49-F238E27FC236}">
                <a16:creationId xmlns:a16="http://schemas.microsoft.com/office/drawing/2014/main" id="{A844BA01-65AA-4A35-8B27-E53E556EBED5}"/>
              </a:ext>
            </a:extLst>
          </p:cNvPr>
          <p:cNvSpPr txBox="1"/>
          <p:nvPr/>
        </p:nvSpPr>
        <p:spPr>
          <a:xfrm>
            <a:off x="2735119" y="1368181"/>
            <a:ext cx="713018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يتكون دفتر ملصقات من 5 أوراق ، في كل ورقة 18 ملصقاً .فكم ملصقاً في الدفتر؟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279776B9-8324-407E-861C-F752BD6024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25" b="61602"/>
          <a:stretch/>
        </p:blipFill>
        <p:spPr>
          <a:xfrm>
            <a:off x="93922" y="2112488"/>
            <a:ext cx="2271822" cy="194915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B072D5BB-3475-4CFC-9FCB-D366ACEC14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25" b="61602"/>
          <a:stretch/>
        </p:blipFill>
        <p:spPr>
          <a:xfrm>
            <a:off x="9575830" y="838374"/>
            <a:ext cx="2271822" cy="1949150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7326B8FE-EFA1-4633-893E-B70690CFA45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94" t="35604" r="5951" b="29178"/>
          <a:stretch/>
        </p:blipFill>
        <p:spPr>
          <a:xfrm>
            <a:off x="9211440" y="1836173"/>
            <a:ext cx="519436" cy="462355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41F5A3FB-E0FE-45A4-8538-C8CF011B2FE0}"/>
              </a:ext>
            </a:extLst>
          </p:cNvPr>
          <p:cNvSpPr txBox="1"/>
          <p:nvPr/>
        </p:nvSpPr>
        <p:spPr>
          <a:xfrm>
            <a:off x="5658102" y="1861630"/>
            <a:ext cx="3633202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أفهم</a:t>
            </a:r>
            <a:endParaRPr lang="ar-SA" sz="2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r>
              <a:rPr lang="ar-SA" sz="2000" b="1" dirty="0">
                <a:solidFill>
                  <a:srgbClr val="D4574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المعطيات/ </a:t>
            </a:r>
          </a:p>
          <a:p>
            <a:r>
              <a:rPr lang="ar-SA" sz="2000" b="1" dirty="0">
                <a:solidFill>
                  <a:srgbClr val="3A53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الدفتر يتكون من 5 أوراق – كل ورقة 18 ملصق</a:t>
            </a:r>
          </a:p>
          <a:p>
            <a:r>
              <a:rPr lang="ar-SA" sz="2000" b="1" dirty="0">
                <a:solidFill>
                  <a:srgbClr val="D4574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المطلوب /</a:t>
            </a:r>
          </a:p>
          <a:p>
            <a:r>
              <a:rPr lang="ar-SA" sz="2000" b="1" dirty="0">
                <a:solidFill>
                  <a:srgbClr val="3A53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كم ملصقاً في الدفتر؟</a:t>
            </a:r>
            <a:endParaRPr lang="ar-SA" sz="2800" b="1" dirty="0">
              <a:solidFill>
                <a:srgbClr val="3A53A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24" name="صورة 23">
            <a:extLst>
              <a:ext uri="{FF2B5EF4-FFF2-40B4-BE49-F238E27FC236}">
                <a16:creationId xmlns:a16="http://schemas.microsoft.com/office/drawing/2014/main" id="{74CC8A80-0918-4D60-8687-1977C94F6E7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94" t="35604" r="5951" b="29178"/>
          <a:stretch/>
        </p:blipFill>
        <p:spPr>
          <a:xfrm>
            <a:off x="4870379" y="1906004"/>
            <a:ext cx="519436" cy="462355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5E7A9A61-CEE9-446B-9FF6-A5A9FFF5472E}"/>
              </a:ext>
            </a:extLst>
          </p:cNvPr>
          <p:cNvSpPr txBox="1"/>
          <p:nvPr/>
        </p:nvSpPr>
        <p:spPr>
          <a:xfrm>
            <a:off x="1641983" y="1998429"/>
            <a:ext cx="322839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أخطط</a:t>
            </a:r>
            <a:endParaRPr lang="ar-SA" sz="2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r>
              <a:rPr lang="ar-SA" sz="2000" b="1" dirty="0">
                <a:solidFill>
                  <a:srgbClr val="D4574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نستعمل خط كتابة جملة عددية</a:t>
            </a:r>
            <a:endParaRPr lang="ar-SA" sz="2800" b="1" dirty="0">
              <a:solidFill>
                <a:srgbClr val="3A53A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2D3C2DA0-0EEE-441B-9B06-EF37247BE69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94" t="35604" r="5951" b="29178"/>
          <a:stretch/>
        </p:blipFill>
        <p:spPr>
          <a:xfrm>
            <a:off x="9289859" y="3526617"/>
            <a:ext cx="519436" cy="462355"/>
          </a:xfrm>
          <a:prstGeom prst="rect">
            <a:avLst/>
          </a:prstGeom>
        </p:spPr>
      </p:pic>
      <p:sp>
        <p:nvSpPr>
          <p:cNvPr id="29" name="مربع نص 28">
            <a:extLst>
              <a:ext uri="{FF2B5EF4-FFF2-40B4-BE49-F238E27FC236}">
                <a16:creationId xmlns:a16="http://schemas.microsoft.com/office/drawing/2014/main" id="{137EBA4F-193F-451E-858E-DD01DAC5826B}"/>
              </a:ext>
            </a:extLst>
          </p:cNvPr>
          <p:cNvSpPr txBox="1"/>
          <p:nvPr/>
        </p:nvSpPr>
        <p:spPr>
          <a:xfrm>
            <a:off x="8613077" y="3575777"/>
            <a:ext cx="6534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أحل</a:t>
            </a:r>
            <a:endParaRPr lang="ar-SA" sz="2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2AC36DF7-93E8-4E87-B202-2193ACF676E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64" t="13614" r="28928" b="12732"/>
          <a:stretch/>
        </p:blipFill>
        <p:spPr>
          <a:xfrm>
            <a:off x="8763218" y="4020756"/>
            <a:ext cx="1029974" cy="1001516"/>
          </a:xfrm>
          <a:prstGeom prst="rect">
            <a:avLst/>
          </a:prstGeom>
        </p:spPr>
      </p:pic>
      <p:pic>
        <p:nvPicPr>
          <p:cNvPr id="58" name="صورة 57">
            <a:extLst>
              <a:ext uri="{FF2B5EF4-FFF2-40B4-BE49-F238E27FC236}">
                <a16:creationId xmlns:a16="http://schemas.microsoft.com/office/drawing/2014/main" id="{5229CD6F-3FDC-4F3B-B788-2B97B89EB13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64" t="13614" r="28928" b="12732"/>
          <a:stretch/>
        </p:blipFill>
        <p:spPr>
          <a:xfrm>
            <a:off x="7787579" y="4020756"/>
            <a:ext cx="1029974" cy="1001516"/>
          </a:xfrm>
          <a:prstGeom prst="rect">
            <a:avLst/>
          </a:prstGeom>
        </p:spPr>
      </p:pic>
      <p:pic>
        <p:nvPicPr>
          <p:cNvPr id="77" name="صورة 76">
            <a:extLst>
              <a:ext uri="{FF2B5EF4-FFF2-40B4-BE49-F238E27FC236}">
                <a16:creationId xmlns:a16="http://schemas.microsoft.com/office/drawing/2014/main" id="{42C4462E-0180-4ED0-BB30-B0C25F13B07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64" t="13614" r="28928" b="12732"/>
          <a:stretch/>
        </p:blipFill>
        <p:spPr>
          <a:xfrm>
            <a:off x="6780657" y="4020756"/>
            <a:ext cx="1029974" cy="1001516"/>
          </a:xfrm>
          <a:prstGeom prst="rect">
            <a:avLst/>
          </a:prstGeom>
        </p:spPr>
      </p:pic>
      <p:pic>
        <p:nvPicPr>
          <p:cNvPr id="78" name="صورة 77">
            <a:extLst>
              <a:ext uri="{FF2B5EF4-FFF2-40B4-BE49-F238E27FC236}">
                <a16:creationId xmlns:a16="http://schemas.microsoft.com/office/drawing/2014/main" id="{70AEDE3E-6BC1-4FA0-8297-EF0A6276CA8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64" t="13614" r="28928" b="12732"/>
          <a:stretch/>
        </p:blipFill>
        <p:spPr>
          <a:xfrm>
            <a:off x="5805018" y="4020756"/>
            <a:ext cx="1029974" cy="1001516"/>
          </a:xfrm>
          <a:prstGeom prst="rect">
            <a:avLst/>
          </a:prstGeom>
        </p:spPr>
      </p:pic>
      <p:pic>
        <p:nvPicPr>
          <p:cNvPr id="79" name="صورة 78">
            <a:extLst>
              <a:ext uri="{FF2B5EF4-FFF2-40B4-BE49-F238E27FC236}">
                <a16:creationId xmlns:a16="http://schemas.microsoft.com/office/drawing/2014/main" id="{73967EAE-44BE-467E-8A29-BB82F328FED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64" t="13614" r="28928" b="12732"/>
          <a:stretch/>
        </p:blipFill>
        <p:spPr>
          <a:xfrm>
            <a:off x="4822947" y="4021898"/>
            <a:ext cx="1029974" cy="1001516"/>
          </a:xfrm>
          <a:prstGeom prst="rect">
            <a:avLst/>
          </a:prstGeom>
        </p:spPr>
      </p:pic>
      <p:sp>
        <p:nvSpPr>
          <p:cNvPr id="80" name="مربع نص 79">
            <a:extLst>
              <a:ext uri="{FF2B5EF4-FFF2-40B4-BE49-F238E27FC236}">
                <a16:creationId xmlns:a16="http://schemas.microsoft.com/office/drawing/2014/main" id="{794FC6E2-DAB5-4144-927C-709B865557F2}"/>
              </a:ext>
            </a:extLst>
          </p:cNvPr>
          <p:cNvSpPr txBox="1"/>
          <p:nvPr/>
        </p:nvSpPr>
        <p:spPr>
          <a:xfrm>
            <a:off x="8858723" y="4189234"/>
            <a:ext cx="70260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18</a:t>
            </a:r>
            <a:endParaRPr lang="ar-SA" sz="3200" b="1" dirty="0">
              <a:solidFill>
                <a:srgbClr val="3A53A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04706230-0C99-4F9C-8D96-2DD00A5A9C64}"/>
              </a:ext>
            </a:extLst>
          </p:cNvPr>
          <p:cNvSpPr txBox="1"/>
          <p:nvPr/>
        </p:nvSpPr>
        <p:spPr>
          <a:xfrm>
            <a:off x="7900468" y="4188947"/>
            <a:ext cx="70260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18</a:t>
            </a:r>
            <a:endParaRPr lang="ar-SA" sz="3200" b="1" dirty="0">
              <a:solidFill>
                <a:srgbClr val="3A53A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82" name="مربع نص 81">
            <a:extLst>
              <a:ext uri="{FF2B5EF4-FFF2-40B4-BE49-F238E27FC236}">
                <a16:creationId xmlns:a16="http://schemas.microsoft.com/office/drawing/2014/main" id="{CDC57356-92E8-4F0F-864B-41023A6B7C36}"/>
              </a:ext>
            </a:extLst>
          </p:cNvPr>
          <p:cNvSpPr txBox="1"/>
          <p:nvPr/>
        </p:nvSpPr>
        <p:spPr>
          <a:xfrm>
            <a:off x="6870278" y="4215289"/>
            <a:ext cx="70260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18</a:t>
            </a:r>
            <a:endParaRPr lang="ar-SA" sz="3200" b="1" dirty="0">
              <a:solidFill>
                <a:srgbClr val="3A53A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83" name="مربع نص 82">
            <a:extLst>
              <a:ext uri="{FF2B5EF4-FFF2-40B4-BE49-F238E27FC236}">
                <a16:creationId xmlns:a16="http://schemas.microsoft.com/office/drawing/2014/main" id="{78B7BC17-B4AF-44A0-A9A9-8E834D0A4B8A}"/>
              </a:ext>
            </a:extLst>
          </p:cNvPr>
          <p:cNvSpPr txBox="1"/>
          <p:nvPr/>
        </p:nvSpPr>
        <p:spPr>
          <a:xfrm>
            <a:off x="5902841" y="4182092"/>
            <a:ext cx="70260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18</a:t>
            </a:r>
            <a:endParaRPr lang="ar-SA" sz="3200" b="1" dirty="0">
              <a:solidFill>
                <a:srgbClr val="3A53A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84" name="مربع نص 83">
            <a:extLst>
              <a:ext uri="{FF2B5EF4-FFF2-40B4-BE49-F238E27FC236}">
                <a16:creationId xmlns:a16="http://schemas.microsoft.com/office/drawing/2014/main" id="{860324A6-16A1-4901-B119-1E53EFAAABE0}"/>
              </a:ext>
            </a:extLst>
          </p:cNvPr>
          <p:cNvSpPr txBox="1"/>
          <p:nvPr/>
        </p:nvSpPr>
        <p:spPr>
          <a:xfrm>
            <a:off x="4927202" y="4192366"/>
            <a:ext cx="70260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18</a:t>
            </a:r>
            <a:endParaRPr lang="ar-SA" sz="3200" b="1" dirty="0">
              <a:solidFill>
                <a:srgbClr val="3A53A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88" name="مربع نص 87">
            <a:extLst>
              <a:ext uri="{FF2B5EF4-FFF2-40B4-BE49-F238E27FC236}">
                <a16:creationId xmlns:a16="http://schemas.microsoft.com/office/drawing/2014/main" id="{75C70067-111E-40D5-92F0-D2D1E3D26E99}"/>
              </a:ext>
            </a:extLst>
          </p:cNvPr>
          <p:cNvSpPr txBox="1"/>
          <p:nvPr/>
        </p:nvSpPr>
        <p:spPr>
          <a:xfrm>
            <a:off x="3439212" y="4239607"/>
            <a:ext cx="113414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D4574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18</a:t>
            </a:r>
          </a:p>
          <a:p>
            <a:r>
              <a:rPr lang="ar-SA" sz="2000" b="1" dirty="0">
                <a:solidFill>
                  <a:srgbClr val="D4574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× 5</a:t>
            </a:r>
          </a:p>
        </p:txBody>
      </p:sp>
      <p:sp>
        <p:nvSpPr>
          <p:cNvPr id="89" name="مربع نص 88">
            <a:extLst>
              <a:ext uri="{FF2B5EF4-FFF2-40B4-BE49-F238E27FC236}">
                <a16:creationId xmlns:a16="http://schemas.microsoft.com/office/drawing/2014/main" id="{69531A54-CDA8-4BD1-B6D5-CBE34F0A0E61}"/>
              </a:ext>
            </a:extLst>
          </p:cNvPr>
          <p:cNvSpPr txBox="1"/>
          <p:nvPr/>
        </p:nvSpPr>
        <p:spPr>
          <a:xfrm>
            <a:off x="4052218" y="4800064"/>
            <a:ext cx="4445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  <a:endParaRPr lang="ar-SA" sz="2800" b="1" dirty="0">
              <a:solidFill>
                <a:srgbClr val="3A53A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90" name="رابط مستقيم 89">
            <a:extLst>
              <a:ext uri="{FF2B5EF4-FFF2-40B4-BE49-F238E27FC236}">
                <a16:creationId xmlns:a16="http://schemas.microsoft.com/office/drawing/2014/main" id="{0E548640-D08D-426E-9160-59CA8FA4D678}"/>
              </a:ext>
            </a:extLst>
          </p:cNvPr>
          <p:cNvCxnSpPr/>
          <p:nvPr/>
        </p:nvCxnSpPr>
        <p:spPr>
          <a:xfrm flipH="1">
            <a:off x="3916492" y="4899918"/>
            <a:ext cx="597936" cy="0"/>
          </a:xfrm>
          <a:prstGeom prst="line">
            <a:avLst/>
          </a:prstGeom>
          <a:ln>
            <a:solidFill>
              <a:srgbClr val="D457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مربع نص 90">
            <a:extLst>
              <a:ext uri="{FF2B5EF4-FFF2-40B4-BE49-F238E27FC236}">
                <a16:creationId xmlns:a16="http://schemas.microsoft.com/office/drawing/2014/main" id="{3571CE48-155C-4556-9453-EB35D0C40D84}"/>
              </a:ext>
            </a:extLst>
          </p:cNvPr>
          <p:cNvSpPr txBox="1"/>
          <p:nvPr/>
        </p:nvSpPr>
        <p:spPr>
          <a:xfrm>
            <a:off x="3762085" y="3938943"/>
            <a:ext cx="4445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4</a:t>
            </a:r>
            <a:endParaRPr lang="ar-SA" sz="2800" b="1" dirty="0">
              <a:solidFill>
                <a:srgbClr val="3A53A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2" name="مربع نص 91">
            <a:extLst>
              <a:ext uri="{FF2B5EF4-FFF2-40B4-BE49-F238E27FC236}">
                <a16:creationId xmlns:a16="http://schemas.microsoft.com/office/drawing/2014/main" id="{55E26569-F8F8-484D-BDB7-444D950ECA13}"/>
              </a:ext>
            </a:extLst>
          </p:cNvPr>
          <p:cNvSpPr txBox="1"/>
          <p:nvPr/>
        </p:nvSpPr>
        <p:spPr>
          <a:xfrm>
            <a:off x="3852073" y="4800064"/>
            <a:ext cx="4445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9</a:t>
            </a:r>
            <a:endParaRPr lang="ar-SA" sz="2800" b="1" dirty="0">
              <a:solidFill>
                <a:srgbClr val="3A53A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93" name="صورة 92">
            <a:extLst>
              <a:ext uri="{FF2B5EF4-FFF2-40B4-BE49-F238E27FC236}">
                <a16:creationId xmlns:a16="http://schemas.microsoft.com/office/drawing/2014/main" id="{363FD348-B3C6-419A-BF9A-DD6130B0EA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94" t="35604" r="5951" b="29178"/>
          <a:stretch/>
        </p:blipFill>
        <p:spPr>
          <a:xfrm>
            <a:off x="9461670" y="5182343"/>
            <a:ext cx="519436" cy="462355"/>
          </a:xfrm>
          <a:prstGeom prst="rect">
            <a:avLst/>
          </a:prstGeom>
        </p:spPr>
      </p:pic>
      <p:sp>
        <p:nvSpPr>
          <p:cNvPr id="94" name="مربع نص 93">
            <a:extLst>
              <a:ext uri="{FF2B5EF4-FFF2-40B4-BE49-F238E27FC236}">
                <a16:creationId xmlns:a16="http://schemas.microsoft.com/office/drawing/2014/main" id="{0F616B6D-C1B8-43AC-AB11-ED8CECCAB9CE}"/>
              </a:ext>
            </a:extLst>
          </p:cNvPr>
          <p:cNvSpPr txBox="1"/>
          <p:nvPr/>
        </p:nvSpPr>
        <p:spPr>
          <a:xfrm>
            <a:off x="4408839" y="5190463"/>
            <a:ext cx="511777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أتحقق</a:t>
            </a:r>
            <a:endParaRPr lang="ar-SA" sz="2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r>
              <a:rPr lang="ar-SA" sz="2000" b="1" dirty="0">
                <a:solidFill>
                  <a:srgbClr val="D4574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استعمل الجمع المتكرر/ 18 +18 +18 +18 +18= 90</a:t>
            </a:r>
            <a:endParaRPr lang="ar-SA" sz="2800" b="1" dirty="0">
              <a:solidFill>
                <a:srgbClr val="3A53A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7042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2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7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2" dur="500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5" grpId="0"/>
      <p:bldP spid="29" grpId="0"/>
      <p:bldP spid="80" grpId="0"/>
      <p:bldP spid="81" grpId="0"/>
      <p:bldP spid="82" grpId="0"/>
      <p:bldP spid="83" grpId="0"/>
      <p:bldP spid="84" grpId="0"/>
      <p:bldP spid="88" grpId="0"/>
      <p:bldP spid="89" grpId="0"/>
      <p:bldP spid="91" grpId="0"/>
      <p:bldP spid="92" grpId="0"/>
      <p:bldP spid="9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99193918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</TotalTime>
  <Words>523</Words>
  <Application>Microsoft Office PowerPoint</Application>
  <PresentationFormat>شاشة عريضة</PresentationFormat>
  <Paragraphs>173</Paragraphs>
  <Slides>11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8" baseType="lpstr">
      <vt:lpstr>(A) Arslan Wessam B</vt:lpstr>
      <vt:lpstr>Arial</vt:lpstr>
      <vt:lpstr>Calibri</vt:lpstr>
      <vt:lpstr>Calibri Light</vt:lpstr>
      <vt:lpstr>Traditional Arabic</vt:lpstr>
      <vt:lpstr>VIP Samir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Mubarkah -- --</dc:creator>
  <cp:lastModifiedBy>Mubarkah -- --</cp:lastModifiedBy>
  <cp:revision>27</cp:revision>
  <dcterms:created xsi:type="dcterms:W3CDTF">2021-12-16T07:48:45Z</dcterms:created>
  <dcterms:modified xsi:type="dcterms:W3CDTF">2022-12-29T22:33:07Z</dcterms:modified>
</cp:coreProperties>
</file>