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8" r:id="rId2"/>
    <p:sldId id="256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custDataLst>
    <p:tags r:id="rId16"/>
  </p:custDataLst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4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47E3A"/>
    <a:srgbClr val="7E9F49"/>
    <a:srgbClr val="A4446C"/>
    <a:srgbClr val="FFF8E7"/>
    <a:srgbClr val="FFF1CD"/>
    <a:srgbClr val="FFDD89"/>
    <a:srgbClr val="FFD670"/>
    <a:srgbClr val="FCA33E"/>
    <a:srgbClr val="E6E6E6"/>
    <a:srgbClr val="F1B1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5" autoAdjust="0"/>
    <p:restoredTop sz="94660"/>
  </p:normalViewPr>
  <p:slideViewPr>
    <p:cSldViewPr snapToGrid="0" showGuides="1">
      <p:cViewPr varScale="1">
        <p:scale>
          <a:sx n="67" d="100"/>
          <a:sy n="67" d="100"/>
        </p:scale>
        <p:origin x="644" y="52"/>
      </p:cViewPr>
      <p:guideLst>
        <p:guide orient="horz" pos="204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236854E-11BB-441D-BB46-1A48903C37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8EF36617-9015-49EF-972A-EFFDEDEB11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2719773-CC53-4046-B9C6-F7BA968B4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10C32-C185-4715-BC1F-516B9E1097EB}" type="datetimeFigureOut">
              <a:rPr lang="ar-SA" smtClean="0"/>
              <a:t>26/05/44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1336A2C-6111-4DDE-8F17-10E0315619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22C5726-9B1A-475A-ABCC-45771BE12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D6233-0F6F-43CA-852D-67A99AE2384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98633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9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236854E-11BB-441D-BB46-1A48903C37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8EF36617-9015-49EF-972A-EFFDEDEB11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2719773-CC53-4046-B9C6-F7BA968B4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10C32-C185-4715-BC1F-516B9E1097EB}" type="datetimeFigureOut">
              <a:rPr lang="ar-SA" smtClean="0"/>
              <a:t>26/05/44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1336A2C-6111-4DDE-8F17-10E0315619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22C5726-9B1A-475A-ABCC-45771BE12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D6233-0F6F-43CA-852D-67A99AE2384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20124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8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236854E-11BB-441D-BB46-1A48903C37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8EF36617-9015-49EF-972A-EFFDEDEB11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2719773-CC53-4046-B9C6-F7BA968B4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10C32-C185-4715-BC1F-516B9E1097EB}" type="datetimeFigureOut">
              <a:rPr lang="ar-SA" smtClean="0"/>
              <a:t>26/05/44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1336A2C-6111-4DDE-8F17-10E0315619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22C5726-9B1A-475A-ABCC-45771BE12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D6233-0F6F-43CA-852D-67A99AE2384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562326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7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236854E-11BB-441D-BB46-1A48903C37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8EF36617-9015-49EF-972A-EFFDEDEB11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2719773-CC53-4046-B9C6-F7BA968B4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10C32-C185-4715-BC1F-516B9E1097EB}" type="datetimeFigureOut">
              <a:rPr lang="ar-SA" smtClean="0"/>
              <a:t>26/05/44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1336A2C-6111-4DDE-8F17-10E0315619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22C5726-9B1A-475A-ABCC-45771BE12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D6233-0F6F-43CA-852D-67A99AE2384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966429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6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236854E-11BB-441D-BB46-1A48903C37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8EF36617-9015-49EF-972A-EFFDEDEB11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2719773-CC53-4046-B9C6-F7BA968B4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10C32-C185-4715-BC1F-516B9E1097EB}" type="datetimeFigureOut">
              <a:rPr lang="ar-SA" smtClean="0"/>
              <a:t>26/05/44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1336A2C-6111-4DDE-8F17-10E0315619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22C5726-9B1A-475A-ABCC-45771BE12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D6233-0F6F-43CA-852D-67A99AE2384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165611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5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236854E-11BB-441D-BB46-1A48903C37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8EF36617-9015-49EF-972A-EFFDEDEB11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2719773-CC53-4046-B9C6-F7BA968B4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10C32-C185-4715-BC1F-516B9E1097EB}" type="datetimeFigureOut">
              <a:rPr lang="ar-SA" smtClean="0"/>
              <a:t>26/05/44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1336A2C-6111-4DDE-8F17-10E0315619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22C5726-9B1A-475A-ABCC-45771BE12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D6233-0F6F-43CA-852D-67A99AE2384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304228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4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236854E-11BB-441D-BB46-1A48903C37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8EF36617-9015-49EF-972A-EFFDEDEB11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2719773-CC53-4046-B9C6-F7BA968B4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10C32-C185-4715-BC1F-516B9E1097EB}" type="datetimeFigureOut">
              <a:rPr lang="ar-SA" smtClean="0"/>
              <a:t>26/05/44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1336A2C-6111-4DDE-8F17-10E0315619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22C5726-9B1A-475A-ABCC-45771BE12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D6233-0F6F-43CA-852D-67A99AE2384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107253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3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236854E-11BB-441D-BB46-1A48903C37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8EF36617-9015-49EF-972A-EFFDEDEB11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2719773-CC53-4046-B9C6-F7BA968B4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10C32-C185-4715-BC1F-516B9E1097EB}" type="datetimeFigureOut">
              <a:rPr lang="ar-SA" smtClean="0"/>
              <a:t>26/05/44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1336A2C-6111-4DDE-8F17-10E0315619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22C5726-9B1A-475A-ABCC-45771BE12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D6233-0F6F-43CA-852D-67A99AE2384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205019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2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236854E-11BB-441D-BB46-1A48903C37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8EF36617-9015-49EF-972A-EFFDEDEB11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2719773-CC53-4046-B9C6-F7BA968B4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10C32-C185-4715-BC1F-516B9E1097EB}" type="datetimeFigureOut">
              <a:rPr lang="ar-SA" smtClean="0"/>
              <a:t>26/05/44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1336A2C-6111-4DDE-8F17-10E0315619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22C5726-9B1A-475A-ABCC-45771BE12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D6233-0F6F-43CA-852D-67A99AE2384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011078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1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236854E-11BB-441D-BB46-1A48903C37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8EF36617-9015-49EF-972A-EFFDEDEB11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2719773-CC53-4046-B9C6-F7BA968B4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10C32-C185-4715-BC1F-516B9E1097EB}" type="datetimeFigureOut">
              <a:rPr lang="ar-SA" smtClean="0"/>
              <a:t>26/05/44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1336A2C-6111-4DDE-8F17-10E0315619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22C5726-9B1A-475A-ABCC-45771BE12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D6233-0F6F-43CA-852D-67A99AE2384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115246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236854E-11BB-441D-BB46-1A48903C37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8EF36617-9015-49EF-972A-EFFDEDEB11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2719773-CC53-4046-B9C6-F7BA968B4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10C32-C185-4715-BC1F-516B9E1097EB}" type="datetimeFigureOut">
              <a:rPr lang="ar-SA" smtClean="0"/>
              <a:t>26/05/44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1336A2C-6111-4DDE-8F17-10E0315619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22C5726-9B1A-475A-ABCC-45771BE12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D6233-0F6F-43CA-852D-67A99AE2384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98233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7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236854E-11BB-441D-BB46-1A48903C37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8EF36617-9015-49EF-972A-EFFDEDEB11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2719773-CC53-4046-B9C6-F7BA968B4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10C32-C185-4715-BC1F-516B9E1097EB}" type="datetimeFigureOut">
              <a:rPr lang="ar-SA" smtClean="0"/>
              <a:t>26/05/44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1336A2C-6111-4DDE-8F17-10E0315619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22C5726-9B1A-475A-ABCC-45771BE12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D6233-0F6F-43CA-852D-67A99AE2384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373565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236854E-11BB-441D-BB46-1A48903C37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8EF36617-9015-49EF-972A-EFFDEDEB11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2719773-CC53-4046-B9C6-F7BA968B4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10C32-C185-4715-BC1F-516B9E1097EB}" type="datetimeFigureOut">
              <a:rPr lang="ar-SA" smtClean="0"/>
              <a:t>26/05/44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1336A2C-6111-4DDE-8F17-10E0315619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22C5726-9B1A-475A-ABCC-45771BE12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D6233-0F6F-43CA-852D-67A99AE2384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115039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236854E-11BB-441D-BB46-1A48903C37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8EF36617-9015-49EF-972A-EFFDEDEB11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2719773-CC53-4046-B9C6-F7BA968B4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10C32-C185-4715-BC1F-516B9E1097EB}" type="datetimeFigureOut">
              <a:rPr lang="ar-SA" smtClean="0"/>
              <a:t>26/05/44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1336A2C-6111-4DDE-8F17-10E0315619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22C5726-9B1A-475A-ABCC-45771BE12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D6233-0F6F-43CA-852D-67A99AE2384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906870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236854E-11BB-441D-BB46-1A48903C37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8EF36617-9015-49EF-972A-EFFDEDEB11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2719773-CC53-4046-B9C6-F7BA968B4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10C32-C185-4715-BC1F-516B9E1097EB}" type="datetimeFigureOut">
              <a:rPr lang="ar-SA" smtClean="0"/>
              <a:t>26/05/44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1336A2C-6111-4DDE-8F17-10E0315619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22C5726-9B1A-475A-ABCC-45771BE12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D6233-0F6F-43CA-852D-67A99AE2384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23830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236854E-11BB-441D-BB46-1A48903C37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8EF36617-9015-49EF-972A-EFFDEDEB11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2719773-CC53-4046-B9C6-F7BA968B4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10C32-C185-4715-BC1F-516B9E1097EB}" type="datetimeFigureOut">
              <a:rPr lang="ar-SA" smtClean="0"/>
              <a:t>26/05/44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1336A2C-6111-4DDE-8F17-10E0315619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22C5726-9B1A-475A-ABCC-45771BE12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D6233-0F6F-43CA-852D-67A99AE2384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358098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236854E-11BB-441D-BB46-1A48903C37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8EF36617-9015-49EF-972A-EFFDEDEB11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2719773-CC53-4046-B9C6-F7BA968B4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10C32-C185-4715-BC1F-516B9E1097EB}" type="datetimeFigureOut">
              <a:rPr lang="ar-SA" smtClean="0"/>
              <a:t>26/05/44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1336A2C-6111-4DDE-8F17-10E0315619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22C5726-9B1A-475A-ABCC-45771BE12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D6233-0F6F-43CA-852D-67A99AE2384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483151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236854E-11BB-441D-BB46-1A48903C37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8EF36617-9015-49EF-972A-EFFDEDEB11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2719773-CC53-4046-B9C6-F7BA968B4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10C32-C185-4715-BC1F-516B9E1097EB}" type="datetimeFigureOut">
              <a:rPr lang="ar-SA" smtClean="0"/>
              <a:t>26/05/44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1336A2C-6111-4DDE-8F17-10E0315619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22C5726-9B1A-475A-ABCC-45771BE12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D6233-0F6F-43CA-852D-67A99AE2384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904182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236854E-11BB-441D-BB46-1A48903C37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8EF36617-9015-49EF-972A-EFFDEDEB11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2719773-CC53-4046-B9C6-F7BA968B4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10C32-C185-4715-BC1F-516B9E1097EB}" type="datetimeFigureOut">
              <a:rPr lang="ar-SA" smtClean="0"/>
              <a:t>26/05/44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1336A2C-6111-4DDE-8F17-10E0315619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22C5726-9B1A-475A-ABCC-45771BE12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D6233-0F6F-43CA-852D-67A99AE2384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605529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236854E-11BB-441D-BB46-1A48903C37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8EF36617-9015-49EF-972A-EFFDEDEB11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2719773-CC53-4046-B9C6-F7BA968B4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10C32-C185-4715-BC1F-516B9E1097EB}" type="datetimeFigureOut">
              <a:rPr lang="ar-SA" smtClean="0"/>
              <a:t>26/05/44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1336A2C-6111-4DDE-8F17-10E0315619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22C5726-9B1A-475A-ABCC-45771BE12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D6233-0F6F-43CA-852D-67A99AE2384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548139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236854E-11BB-441D-BB46-1A48903C37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8EF36617-9015-49EF-972A-EFFDEDEB11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2719773-CC53-4046-B9C6-F7BA968B4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10C32-C185-4715-BC1F-516B9E1097EB}" type="datetimeFigureOut">
              <a:rPr lang="ar-SA" smtClean="0"/>
              <a:t>26/05/44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1336A2C-6111-4DDE-8F17-10E0315619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22C5726-9B1A-475A-ABCC-45771BE12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D6233-0F6F-43CA-852D-67A99AE2384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63575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4208A16-890C-4EB3-B388-73BEE005B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1BF2F990-4686-4B3D-97F9-495355CD65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865B3AD-0936-41C8-A007-DAD1ACF97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10C32-C185-4715-BC1F-516B9E1097EB}" type="datetimeFigureOut">
              <a:rPr lang="ar-SA" smtClean="0"/>
              <a:t>26/05/44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8EF4A4B-276C-4C4B-877A-3F91B3CE1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8CF510A-2063-41B2-AD83-864C27B66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D6233-0F6F-43CA-852D-67A99AE2384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02881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6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236854E-11BB-441D-BB46-1A48903C37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8EF36617-9015-49EF-972A-EFFDEDEB11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2719773-CC53-4046-B9C6-F7BA968B4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10C32-C185-4715-BC1F-516B9E1097EB}" type="datetimeFigureOut">
              <a:rPr lang="ar-SA" smtClean="0"/>
              <a:t>26/05/44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1336A2C-6111-4DDE-8F17-10E0315619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22C5726-9B1A-475A-ABCC-45771BE12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D6233-0F6F-43CA-852D-67A99AE2384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805536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A2EBDA3-CFF5-4A1E-A3DC-932504FE7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F334C5EE-7ED2-41FA-AA91-FD4A373A73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81C0438-CF09-4E12-AEF2-6D4D691CF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10C32-C185-4715-BC1F-516B9E1097EB}" type="datetimeFigureOut">
              <a:rPr lang="ar-SA" smtClean="0"/>
              <a:t>26/05/44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2B1D37B-EBF1-463A-9A0A-BD3D131FC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59BD6BC-133F-466B-897B-18F30C3BF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D6233-0F6F-43CA-852D-67A99AE2384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53441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5151DAC-11E2-4EA3-AB2C-B954AADFD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682A643-E0EE-4DC4-974C-8C0793F853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85F7BED7-70A6-4E5A-9EF9-C579D0BB91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6B17F841-9D0B-4B11-8803-2AF37E77A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10C32-C185-4715-BC1F-516B9E1097EB}" type="datetimeFigureOut">
              <a:rPr lang="ar-SA" smtClean="0"/>
              <a:t>26/05/44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F04D7E6-9561-474B-9591-90A2FDA93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E222EA88-7F97-4702-BA75-9C4BAAC26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D6233-0F6F-43CA-852D-67A99AE2384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635599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FA7BF89-5D67-4C91-A5E4-FE5B077544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D545986E-E4B6-4A2A-A915-5D79B46999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0E013012-7738-480C-B5B7-FA811EDCF7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394CC0C9-4B96-449E-B8DE-D64BD6C2D0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08FD71F0-3809-417E-BB64-E71A6A1249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C34DEE60-4F4D-47DC-B5BC-A169E88FC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10C32-C185-4715-BC1F-516B9E1097EB}" type="datetimeFigureOut">
              <a:rPr lang="ar-SA" smtClean="0"/>
              <a:t>26/05/44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5F56EE44-2E5D-4E1B-BD64-CBBD4A7C8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ECD542B4-6E8B-484D-A087-1B3818500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D6233-0F6F-43CA-852D-67A99AE2384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752119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5CCFCBE-DB78-44D9-A97B-1F42CD029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C55F07CF-542C-4079-9F7B-9D1A0FA0A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10C32-C185-4715-BC1F-516B9E1097EB}" type="datetimeFigureOut">
              <a:rPr lang="ar-SA" smtClean="0"/>
              <a:t>26/05/44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517AF353-3CD5-4FF1-8375-95B235BB9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CE426FFC-6F61-4462-A4F9-DECDB5E9B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D6233-0F6F-43CA-852D-67A99AE2384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280333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298F810-9B77-4788-A692-2573B65450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10C32-C185-4715-BC1F-516B9E1097EB}" type="datetimeFigureOut">
              <a:rPr lang="ar-SA" smtClean="0"/>
              <a:t>26/05/44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5BF8A36C-91BE-4FE3-948C-AF4FE23C8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9A65D5FE-C1E9-4B5C-B75A-B54CF5E55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D6233-0F6F-43CA-852D-67A99AE2384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7029899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D20F73B-E2C9-472C-8716-027E597F6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7B74B5E-8405-4551-8861-F4172FC608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50FEAB65-0A1C-40FB-8679-8EE74329E2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981D3AE8-1E14-4787-A4ED-FA617E7EE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10C32-C185-4715-BC1F-516B9E1097EB}" type="datetimeFigureOut">
              <a:rPr lang="ar-SA" smtClean="0"/>
              <a:t>26/05/44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1075E95F-D098-4C08-9E62-71D2110B5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15BD0EF7-EDA5-47B2-A67E-EBA2C469B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D6233-0F6F-43CA-852D-67A99AE2384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4866756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903052C-4318-4DCF-8143-C5B293F3A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B1BDC59D-A5FA-4F6F-9143-17C962D78F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08271990-607C-4A92-BC1B-C5D6667DFB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8D690EEE-1172-4F2B-A6B0-DE67D3DAD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10C32-C185-4715-BC1F-516B9E1097EB}" type="datetimeFigureOut">
              <a:rPr lang="ar-SA" smtClean="0"/>
              <a:t>26/05/44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05F903E-844F-4423-9D7F-3645E5489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9A4F49AD-2090-49F5-BFD1-E77AF7918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D6233-0F6F-43CA-852D-67A99AE2384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3533803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C6DF37D-7357-48C5-8AD7-5053898A9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F7D5C4E1-FBAE-46BC-A8AE-FBC60E3EBA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7DDD317-D0D4-46B7-9201-F9B493C7CB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10C32-C185-4715-BC1F-516B9E1097EB}" type="datetimeFigureOut">
              <a:rPr lang="ar-SA" smtClean="0"/>
              <a:t>26/05/44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D3641DD-BEDF-4A22-8531-0B0DF90CD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560FDAD-7831-406A-8D0B-29A1FD4DE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D6233-0F6F-43CA-852D-67A99AE2384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841962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6EF01C8F-7E34-4DE3-8473-04B01C90B3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83A7FEF6-5670-4B42-8458-8DBCE05A69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D48D055-28FD-43A8-AB4A-CE6CB80D3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10C32-C185-4715-BC1F-516B9E1097EB}" type="datetimeFigureOut">
              <a:rPr lang="ar-SA" smtClean="0"/>
              <a:t>26/05/44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AF66898-8A43-4AA9-B831-2C2D84E1A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7D08E22-00BB-4F37-8CE0-66261198C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D6233-0F6F-43CA-852D-67A99AE2384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49125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5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236854E-11BB-441D-BB46-1A48903C37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8EF36617-9015-49EF-972A-EFFDEDEB11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2719773-CC53-4046-B9C6-F7BA968B4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10C32-C185-4715-BC1F-516B9E1097EB}" type="datetimeFigureOut">
              <a:rPr lang="ar-SA" smtClean="0"/>
              <a:t>26/05/44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1336A2C-6111-4DDE-8F17-10E0315619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22C5726-9B1A-475A-ABCC-45771BE12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D6233-0F6F-43CA-852D-67A99AE2384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83569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4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236854E-11BB-441D-BB46-1A48903C37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8EF36617-9015-49EF-972A-EFFDEDEB11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2719773-CC53-4046-B9C6-F7BA968B4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10C32-C185-4715-BC1F-516B9E1097EB}" type="datetimeFigureOut">
              <a:rPr lang="ar-SA" smtClean="0"/>
              <a:t>26/05/44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1336A2C-6111-4DDE-8F17-10E0315619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22C5726-9B1A-475A-ABCC-45771BE12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D6233-0F6F-43CA-852D-67A99AE2384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71988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3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236854E-11BB-441D-BB46-1A48903C37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8EF36617-9015-49EF-972A-EFFDEDEB11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2719773-CC53-4046-B9C6-F7BA968B4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10C32-C185-4715-BC1F-516B9E1097EB}" type="datetimeFigureOut">
              <a:rPr lang="ar-SA" smtClean="0"/>
              <a:t>26/05/44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1336A2C-6111-4DDE-8F17-10E0315619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22C5726-9B1A-475A-ABCC-45771BE12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D6233-0F6F-43CA-852D-67A99AE2384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24105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2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236854E-11BB-441D-BB46-1A48903C37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8EF36617-9015-49EF-972A-EFFDEDEB11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2719773-CC53-4046-B9C6-F7BA968B4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10C32-C185-4715-BC1F-516B9E1097EB}" type="datetimeFigureOut">
              <a:rPr lang="ar-SA" smtClean="0"/>
              <a:t>26/05/44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1336A2C-6111-4DDE-8F17-10E0315619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22C5726-9B1A-475A-ABCC-45771BE12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D6233-0F6F-43CA-852D-67A99AE2384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21639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1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236854E-11BB-441D-BB46-1A48903C37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8EF36617-9015-49EF-972A-EFFDEDEB11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2719773-CC53-4046-B9C6-F7BA968B4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10C32-C185-4715-BC1F-516B9E1097EB}" type="datetimeFigureOut">
              <a:rPr lang="ar-SA" smtClean="0"/>
              <a:t>26/05/44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1336A2C-6111-4DDE-8F17-10E0315619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22C5726-9B1A-475A-ABCC-45771BE12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D6233-0F6F-43CA-852D-67A99AE2384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54880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0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236854E-11BB-441D-BB46-1A48903C37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8EF36617-9015-49EF-972A-EFFDEDEB11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2719773-CC53-4046-B9C6-F7BA968B4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10C32-C185-4715-BC1F-516B9E1097EB}" type="datetimeFigureOut">
              <a:rPr lang="ar-SA" smtClean="0"/>
              <a:t>26/05/44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1336A2C-6111-4DDE-8F17-10E0315619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22C5726-9B1A-475A-ABCC-45771BE12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D6233-0F6F-43CA-852D-67A99AE2384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11543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300B0742-AB1B-4EAF-AAB8-42A586C0A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6B3BD624-97CB-4BE9-8F1F-D1CBC0DDC5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5C0C188-F417-4F67-A993-41882A7D5E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410C32-C185-4715-BC1F-516B9E1097EB}" type="datetimeFigureOut">
              <a:rPr lang="ar-SA" smtClean="0"/>
              <a:t>26/05/44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E3B4F19-2993-4511-9795-F2C3A72044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7CF6B24-E38C-4770-BBB8-D892B72572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0D6233-0F6F-43CA-852D-67A99AE2384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82001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6" r:id="rId2"/>
    <p:sldLayoutId id="2147483685" r:id="rId3"/>
    <p:sldLayoutId id="2147483684" r:id="rId4"/>
    <p:sldLayoutId id="2147483683" r:id="rId5"/>
    <p:sldLayoutId id="2147483682" r:id="rId6"/>
    <p:sldLayoutId id="2147483681" r:id="rId7"/>
    <p:sldLayoutId id="2147483680" r:id="rId8"/>
    <p:sldLayoutId id="2147483679" r:id="rId9"/>
    <p:sldLayoutId id="2147483678" r:id="rId10"/>
    <p:sldLayoutId id="2147483677" r:id="rId11"/>
    <p:sldLayoutId id="2147483676" r:id="rId12"/>
    <p:sldLayoutId id="2147483675" r:id="rId13"/>
    <p:sldLayoutId id="2147483674" r:id="rId14"/>
    <p:sldLayoutId id="2147483673" r:id="rId15"/>
    <p:sldLayoutId id="2147483672" r:id="rId16"/>
    <p:sldLayoutId id="2147483671" r:id="rId17"/>
    <p:sldLayoutId id="2147483670" r:id="rId18"/>
    <p:sldLayoutId id="2147483669" r:id="rId19"/>
    <p:sldLayoutId id="2147483668" r:id="rId20"/>
    <p:sldLayoutId id="2147483667" r:id="rId21"/>
    <p:sldLayoutId id="2147483666" r:id="rId22"/>
    <p:sldLayoutId id="2147483665" r:id="rId23"/>
    <p:sldLayoutId id="2147483664" r:id="rId24"/>
    <p:sldLayoutId id="2147483663" r:id="rId25"/>
    <p:sldLayoutId id="2147483662" r:id="rId26"/>
    <p:sldLayoutId id="2147483661" r:id="rId27"/>
    <p:sldLayoutId id="2147483660" r:id="rId28"/>
    <p:sldLayoutId id="2147483650" r:id="rId29"/>
    <p:sldLayoutId id="2147483651" r:id="rId30"/>
    <p:sldLayoutId id="2147483652" r:id="rId31"/>
    <p:sldLayoutId id="2147483653" r:id="rId32"/>
    <p:sldLayoutId id="2147483654" r:id="rId33"/>
    <p:sldLayoutId id="2147483655" r:id="rId34"/>
    <p:sldLayoutId id="2147483656" r:id="rId35"/>
    <p:sldLayoutId id="2147483657" r:id="rId36"/>
    <p:sldLayoutId id="2147483658" r:id="rId37"/>
    <p:sldLayoutId id="2147483659" r:id="rId38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8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A9DD01D5-897E-4AFA-8DB8-095EA0A7FDC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23" t="23799" r="16613" b="4659"/>
          <a:stretch/>
        </p:blipFill>
        <p:spPr>
          <a:xfrm>
            <a:off x="88489" y="-137652"/>
            <a:ext cx="11228751" cy="6184490"/>
          </a:xfrm>
          <a:prstGeom prst="rect">
            <a:avLst/>
          </a:prstGeom>
        </p:spPr>
      </p:pic>
      <p:pic>
        <p:nvPicPr>
          <p:cNvPr id="10" name="صورة 9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42E0ED3C-87CC-43F7-9D9C-4EC0CC1A91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806"/>
          <a:stretch/>
        </p:blipFill>
        <p:spPr>
          <a:xfrm>
            <a:off x="0" y="-61605"/>
            <a:ext cx="12192000" cy="1590675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E1A9C2AA-057D-4347-BE72-06F81BBFABA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37" t="76806" r="40469"/>
          <a:stretch/>
        </p:blipFill>
        <p:spPr>
          <a:xfrm>
            <a:off x="4686299" y="4781550"/>
            <a:ext cx="3357133" cy="2076449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335A220B-7FEF-435F-ABE3-596CE6A366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03" t="50000"/>
          <a:stretch/>
        </p:blipFill>
        <p:spPr>
          <a:xfrm>
            <a:off x="8743950" y="3465573"/>
            <a:ext cx="3533777" cy="3392426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7490D2EB-2ABD-43CE-8B06-C2994CF5612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71406"/>
          <a:stretch/>
        </p:blipFill>
        <p:spPr>
          <a:xfrm>
            <a:off x="-1" y="3209925"/>
            <a:ext cx="3708877" cy="3648075"/>
          </a:xfrm>
          <a:prstGeom prst="rect">
            <a:avLst/>
          </a:prstGeom>
        </p:spPr>
      </p:pic>
      <p:pic>
        <p:nvPicPr>
          <p:cNvPr id="14" name="صورة 13" descr="صورة تحتوي على رسوم المتجهات&#10;&#10;تم إنشاء الوصف تلقائياً">
            <a:extLst>
              <a:ext uri="{FF2B5EF4-FFF2-40B4-BE49-F238E27FC236}">
                <a16:creationId xmlns:a16="http://schemas.microsoft.com/office/drawing/2014/main" id="{6B405C1F-97F4-476F-9785-7B5EC7D8BDD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34" t="13750" r="27813" b="18333"/>
          <a:stretch/>
        </p:blipFill>
        <p:spPr>
          <a:xfrm rot="1102587">
            <a:off x="263611" y="5250084"/>
            <a:ext cx="1592449" cy="1368555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3FA51A59-C97B-43C4-9250-EA52E385BD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3032" y="5721813"/>
            <a:ext cx="1359024" cy="1087220"/>
          </a:xfrm>
          <a:prstGeom prst="rect">
            <a:avLst/>
          </a:prstGeom>
        </p:spPr>
      </p:pic>
      <p:sp>
        <p:nvSpPr>
          <p:cNvPr id="13" name="مربع نص 12">
            <a:extLst>
              <a:ext uri="{FF2B5EF4-FFF2-40B4-BE49-F238E27FC236}">
                <a16:creationId xmlns:a16="http://schemas.microsoft.com/office/drawing/2014/main" id="{4EE4133D-3ACA-40F7-A537-D2F3F30C9E13}"/>
              </a:ext>
            </a:extLst>
          </p:cNvPr>
          <p:cNvSpPr txBox="1"/>
          <p:nvPr/>
        </p:nvSpPr>
        <p:spPr>
          <a:xfrm>
            <a:off x="5557601" y="1383460"/>
            <a:ext cx="4550448" cy="280076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400" dirty="0">
                <a:solidFill>
                  <a:schemeClr val="accent5">
                    <a:lumMod val="75000"/>
                  </a:schemeClr>
                </a:solidFill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الصف/ الرابع</a:t>
            </a:r>
          </a:p>
          <a:p>
            <a:r>
              <a:rPr lang="ar-SA" sz="4400" dirty="0">
                <a:solidFill>
                  <a:schemeClr val="accent5">
                    <a:lumMod val="75000"/>
                  </a:schemeClr>
                </a:solidFill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اليوم /</a:t>
            </a:r>
          </a:p>
          <a:p>
            <a:r>
              <a:rPr lang="ar-SA" sz="4400" dirty="0">
                <a:solidFill>
                  <a:schemeClr val="accent5">
                    <a:lumMod val="75000"/>
                  </a:schemeClr>
                </a:solidFill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التاريخ / </a:t>
            </a:r>
          </a:p>
          <a:p>
            <a:r>
              <a:rPr lang="ar-SA" sz="4400" dirty="0">
                <a:solidFill>
                  <a:schemeClr val="accent5">
                    <a:lumMod val="75000"/>
                  </a:schemeClr>
                </a:solidFill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المادة / رياضيات</a:t>
            </a: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E63B2737-12E1-4518-A401-177C138E6744}"/>
              </a:ext>
            </a:extLst>
          </p:cNvPr>
          <p:cNvSpPr txBox="1"/>
          <p:nvPr/>
        </p:nvSpPr>
        <p:spPr>
          <a:xfrm>
            <a:off x="1937213" y="4038617"/>
            <a:ext cx="407436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F84E8F"/>
                </a:solidFill>
                <a:latin typeface="(A) Arslan Wessam B" panose="03020402040406030203" pitchFamily="66" charset="-78"/>
                <a:cs typeface="(A) Arslan Wessam B" panose="03020402040406030203" pitchFamily="66" charset="-78"/>
              </a:rPr>
              <a:t>معلمة المادة / مباركة الزبيدي</a:t>
            </a: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74588578-958A-4D48-8A35-8E3432D0590A}"/>
              </a:ext>
            </a:extLst>
          </p:cNvPr>
          <p:cNvSpPr txBox="1"/>
          <p:nvPr/>
        </p:nvSpPr>
        <p:spPr>
          <a:xfrm>
            <a:off x="4457689" y="718722"/>
            <a:ext cx="310778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dirty="0">
                <a:solidFill>
                  <a:srgbClr val="6D6363"/>
                </a:solidFill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بسم الله الرحمن الرحيم </a:t>
            </a:r>
          </a:p>
        </p:txBody>
      </p:sp>
    </p:spTree>
    <p:extLst>
      <p:ext uri="{BB962C8B-B14F-4D97-AF65-F5344CB8AC3E}">
        <p14:creationId xmlns:p14="http://schemas.microsoft.com/office/powerpoint/2010/main" val="1682325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8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A9DD01D5-897E-4AFA-8DB8-095EA0A7FDC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23" t="23799" r="16613" b="4659"/>
          <a:stretch/>
        </p:blipFill>
        <p:spPr>
          <a:xfrm>
            <a:off x="88489" y="-137652"/>
            <a:ext cx="11228751" cy="6184490"/>
          </a:xfrm>
          <a:prstGeom prst="rect">
            <a:avLst/>
          </a:prstGeom>
        </p:spPr>
      </p:pic>
      <p:pic>
        <p:nvPicPr>
          <p:cNvPr id="10" name="صورة 9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42E0ED3C-87CC-43F7-9D9C-4EC0CC1A91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806"/>
          <a:stretch/>
        </p:blipFill>
        <p:spPr>
          <a:xfrm>
            <a:off x="0" y="-61605"/>
            <a:ext cx="12192000" cy="1590675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E1A9C2AA-057D-4347-BE72-06F81BBFABA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37" t="76806" r="40469"/>
          <a:stretch/>
        </p:blipFill>
        <p:spPr>
          <a:xfrm>
            <a:off x="4686299" y="4781550"/>
            <a:ext cx="3357133" cy="2076449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335A220B-7FEF-435F-ABE3-596CE6A366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03" t="50000"/>
          <a:stretch/>
        </p:blipFill>
        <p:spPr>
          <a:xfrm>
            <a:off x="8743950" y="3465573"/>
            <a:ext cx="3533777" cy="3392426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7490D2EB-2ABD-43CE-8B06-C2994CF5612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71406"/>
          <a:stretch/>
        </p:blipFill>
        <p:spPr>
          <a:xfrm>
            <a:off x="-1" y="3209925"/>
            <a:ext cx="3708877" cy="3648075"/>
          </a:xfrm>
          <a:prstGeom prst="rect">
            <a:avLst/>
          </a:prstGeom>
        </p:spPr>
      </p:pic>
      <p:pic>
        <p:nvPicPr>
          <p:cNvPr id="14" name="صورة 13" descr="صورة تحتوي على رسوم المتجهات&#10;&#10;تم إنشاء الوصف تلقائياً">
            <a:extLst>
              <a:ext uri="{FF2B5EF4-FFF2-40B4-BE49-F238E27FC236}">
                <a16:creationId xmlns:a16="http://schemas.microsoft.com/office/drawing/2014/main" id="{6B405C1F-97F4-476F-9785-7B5EC7D8BDD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34" t="13750" r="27813" b="18333"/>
          <a:stretch/>
        </p:blipFill>
        <p:spPr>
          <a:xfrm rot="1102587">
            <a:off x="263611" y="5250084"/>
            <a:ext cx="1592449" cy="1368555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91B53F01-7A3F-4FCC-9576-C6FBDCB5E3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3032" y="5721813"/>
            <a:ext cx="1359024" cy="1087220"/>
          </a:xfrm>
          <a:prstGeom prst="rect">
            <a:avLst/>
          </a:prstGeom>
        </p:spPr>
      </p:pic>
      <p:sp>
        <p:nvSpPr>
          <p:cNvPr id="15" name="مربع نص 14">
            <a:extLst>
              <a:ext uri="{FF2B5EF4-FFF2-40B4-BE49-F238E27FC236}">
                <a16:creationId xmlns:a16="http://schemas.microsoft.com/office/drawing/2014/main" id="{B554FA86-D4AB-4035-A3C7-950D73BE46FA}"/>
              </a:ext>
            </a:extLst>
          </p:cNvPr>
          <p:cNvSpPr txBox="1"/>
          <p:nvPr/>
        </p:nvSpPr>
        <p:spPr>
          <a:xfrm>
            <a:off x="7802456" y="466656"/>
            <a:ext cx="164576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solidFill>
                  <a:srgbClr val="FCA33E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تدرب</a:t>
            </a:r>
            <a:endParaRPr lang="ar-SA" sz="5400" b="1" dirty="0">
              <a:solidFill>
                <a:srgbClr val="FCA33E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46B87157-E44A-4998-AE5C-E2188E4611B1}"/>
              </a:ext>
            </a:extLst>
          </p:cNvPr>
          <p:cNvSpPr txBox="1"/>
          <p:nvPr/>
        </p:nvSpPr>
        <p:spPr>
          <a:xfrm>
            <a:off x="7498776" y="1977332"/>
            <a:ext cx="2253124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000" b="1" dirty="0">
                <a:solidFill>
                  <a:srgbClr val="A4446C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 8  3   2</a:t>
            </a:r>
          </a:p>
          <a:p>
            <a:r>
              <a:rPr lang="ar-SA" sz="4000" b="1" dirty="0">
                <a:solidFill>
                  <a:srgbClr val="A4446C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×  4</a:t>
            </a:r>
          </a:p>
        </p:txBody>
      </p:sp>
      <p:cxnSp>
        <p:nvCxnSpPr>
          <p:cNvPr id="3" name="رابط مستقيم 2">
            <a:extLst>
              <a:ext uri="{FF2B5EF4-FFF2-40B4-BE49-F238E27FC236}">
                <a16:creationId xmlns:a16="http://schemas.microsoft.com/office/drawing/2014/main" id="{9627658E-E624-42CA-99D7-4F5BF798D5CC}"/>
              </a:ext>
            </a:extLst>
          </p:cNvPr>
          <p:cNvCxnSpPr/>
          <p:nvPr/>
        </p:nvCxnSpPr>
        <p:spPr>
          <a:xfrm flipH="1">
            <a:off x="7498776" y="3209925"/>
            <a:ext cx="2068056" cy="0"/>
          </a:xfrm>
          <a:prstGeom prst="line">
            <a:avLst/>
          </a:prstGeom>
          <a:ln w="19050">
            <a:solidFill>
              <a:srgbClr val="A444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5DFD5D27-1DA1-4626-AECC-4557986D01D1}"/>
              </a:ext>
            </a:extLst>
          </p:cNvPr>
          <p:cNvSpPr txBox="1"/>
          <p:nvPr/>
        </p:nvSpPr>
        <p:spPr>
          <a:xfrm>
            <a:off x="8713392" y="3353896"/>
            <a:ext cx="632042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2</a:t>
            </a:r>
            <a:endParaRPr lang="ar-SA" sz="66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22A52035-1381-4FA3-9DA0-323DC1AA8F5F}"/>
              </a:ext>
            </a:extLst>
          </p:cNvPr>
          <p:cNvSpPr txBox="1"/>
          <p:nvPr/>
        </p:nvSpPr>
        <p:spPr>
          <a:xfrm>
            <a:off x="8081350" y="1552017"/>
            <a:ext cx="632042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3</a:t>
            </a:r>
            <a:endParaRPr lang="ar-SA" sz="66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4" name="مربع نص 23">
            <a:extLst>
              <a:ext uri="{FF2B5EF4-FFF2-40B4-BE49-F238E27FC236}">
                <a16:creationId xmlns:a16="http://schemas.microsoft.com/office/drawing/2014/main" id="{6B338F5B-C408-4AD5-B6AD-25B94E4A77C7}"/>
              </a:ext>
            </a:extLst>
          </p:cNvPr>
          <p:cNvSpPr txBox="1"/>
          <p:nvPr/>
        </p:nvSpPr>
        <p:spPr>
          <a:xfrm>
            <a:off x="8272963" y="3337450"/>
            <a:ext cx="632042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5</a:t>
            </a:r>
            <a:endParaRPr lang="ar-SA" sz="66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DF7432CB-6DAC-45A9-859A-A256FDACFD7D}"/>
              </a:ext>
            </a:extLst>
          </p:cNvPr>
          <p:cNvSpPr txBox="1"/>
          <p:nvPr/>
        </p:nvSpPr>
        <p:spPr>
          <a:xfrm>
            <a:off x="7611253" y="3328587"/>
            <a:ext cx="864357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9</a:t>
            </a:r>
            <a:endParaRPr lang="ar-SA" sz="66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CD0EECE5-641C-4B20-A8D6-BC9AEC79E781}"/>
              </a:ext>
            </a:extLst>
          </p:cNvPr>
          <p:cNvSpPr txBox="1"/>
          <p:nvPr/>
        </p:nvSpPr>
        <p:spPr>
          <a:xfrm>
            <a:off x="4686299" y="766006"/>
            <a:ext cx="264946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solidFill>
                  <a:srgbClr val="A4446C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أوجد ناتج الضرب </a:t>
            </a:r>
            <a:endParaRPr lang="ar-SA" sz="4400" b="1" dirty="0">
              <a:solidFill>
                <a:srgbClr val="A4446C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3" name="شكل بيضاوي 22">
            <a:extLst>
              <a:ext uri="{FF2B5EF4-FFF2-40B4-BE49-F238E27FC236}">
                <a16:creationId xmlns:a16="http://schemas.microsoft.com/office/drawing/2014/main" id="{FFC1127C-6DC2-4DC1-ACE7-E4D3E44C6FA5}"/>
              </a:ext>
            </a:extLst>
          </p:cNvPr>
          <p:cNvSpPr/>
          <p:nvPr/>
        </p:nvSpPr>
        <p:spPr>
          <a:xfrm>
            <a:off x="9751900" y="1515836"/>
            <a:ext cx="522752" cy="474731"/>
          </a:xfrm>
          <a:prstGeom prst="ellipse">
            <a:avLst/>
          </a:prstGeom>
          <a:solidFill>
            <a:srgbClr val="FCA33E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1200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rPr>
              <a:t>14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CB0D594A-EFED-4F02-B49C-584060C3057E}"/>
              </a:ext>
            </a:extLst>
          </p:cNvPr>
          <p:cNvSpPr txBox="1"/>
          <p:nvPr/>
        </p:nvSpPr>
        <p:spPr>
          <a:xfrm>
            <a:off x="4397366" y="2031853"/>
            <a:ext cx="2253124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000" b="1" dirty="0">
                <a:solidFill>
                  <a:srgbClr val="A4446C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 9  1   8</a:t>
            </a:r>
          </a:p>
          <a:p>
            <a:r>
              <a:rPr lang="ar-SA" sz="4000" b="1" dirty="0">
                <a:solidFill>
                  <a:srgbClr val="A4446C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×  5</a:t>
            </a:r>
          </a:p>
        </p:txBody>
      </p:sp>
      <p:cxnSp>
        <p:nvCxnSpPr>
          <p:cNvPr id="29" name="رابط مستقيم 28">
            <a:extLst>
              <a:ext uri="{FF2B5EF4-FFF2-40B4-BE49-F238E27FC236}">
                <a16:creationId xmlns:a16="http://schemas.microsoft.com/office/drawing/2014/main" id="{F0F107A4-0EDB-49F5-8FED-1E51CB363E95}"/>
              </a:ext>
            </a:extLst>
          </p:cNvPr>
          <p:cNvCxnSpPr/>
          <p:nvPr/>
        </p:nvCxnSpPr>
        <p:spPr>
          <a:xfrm flipH="1">
            <a:off x="4397366" y="3264446"/>
            <a:ext cx="2068056" cy="0"/>
          </a:xfrm>
          <a:prstGeom prst="line">
            <a:avLst/>
          </a:prstGeom>
          <a:ln w="19050">
            <a:solidFill>
              <a:srgbClr val="A444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مربع نص 29">
            <a:extLst>
              <a:ext uri="{FF2B5EF4-FFF2-40B4-BE49-F238E27FC236}">
                <a16:creationId xmlns:a16="http://schemas.microsoft.com/office/drawing/2014/main" id="{4E09932F-E3CB-4279-B19D-9967A87DB4D8}"/>
              </a:ext>
            </a:extLst>
          </p:cNvPr>
          <p:cNvSpPr txBox="1"/>
          <p:nvPr/>
        </p:nvSpPr>
        <p:spPr>
          <a:xfrm>
            <a:off x="5611982" y="3408417"/>
            <a:ext cx="632042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5</a:t>
            </a:r>
            <a:endParaRPr lang="ar-SA" sz="66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32" name="مربع نص 31">
            <a:extLst>
              <a:ext uri="{FF2B5EF4-FFF2-40B4-BE49-F238E27FC236}">
                <a16:creationId xmlns:a16="http://schemas.microsoft.com/office/drawing/2014/main" id="{1E1B2A6E-B7A8-480B-84AA-67A7FEC59363}"/>
              </a:ext>
            </a:extLst>
          </p:cNvPr>
          <p:cNvSpPr txBox="1"/>
          <p:nvPr/>
        </p:nvSpPr>
        <p:spPr>
          <a:xfrm>
            <a:off x="5171553" y="3391971"/>
            <a:ext cx="632042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9</a:t>
            </a:r>
            <a:endParaRPr lang="ar-SA" sz="66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34" name="مربع نص 33">
            <a:extLst>
              <a:ext uri="{FF2B5EF4-FFF2-40B4-BE49-F238E27FC236}">
                <a16:creationId xmlns:a16="http://schemas.microsoft.com/office/drawing/2014/main" id="{2459C677-F21C-42DB-8E2E-1211FCE12506}"/>
              </a:ext>
            </a:extLst>
          </p:cNvPr>
          <p:cNvSpPr txBox="1"/>
          <p:nvPr/>
        </p:nvSpPr>
        <p:spPr>
          <a:xfrm>
            <a:off x="4493242" y="3375525"/>
            <a:ext cx="927853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40</a:t>
            </a:r>
            <a:endParaRPr lang="ar-SA" sz="66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35" name="شكل بيضاوي 34">
            <a:extLst>
              <a:ext uri="{FF2B5EF4-FFF2-40B4-BE49-F238E27FC236}">
                <a16:creationId xmlns:a16="http://schemas.microsoft.com/office/drawing/2014/main" id="{255E59EE-D0A4-42C9-A2C9-AC7D1D9FB7A6}"/>
              </a:ext>
            </a:extLst>
          </p:cNvPr>
          <p:cNvSpPr/>
          <p:nvPr/>
        </p:nvSpPr>
        <p:spPr>
          <a:xfrm>
            <a:off x="6650490" y="1570357"/>
            <a:ext cx="522752" cy="474731"/>
          </a:xfrm>
          <a:prstGeom prst="ellipse">
            <a:avLst/>
          </a:prstGeom>
          <a:solidFill>
            <a:srgbClr val="FCA33E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36" name="مربع نص 35">
            <a:extLst>
              <a:ext uri="{FF2B5EF4-FFF2-40B4-BE49-F238E27FC236}">
                <a16:creationId xmlns:a16="http://schemas.microsoft.com/office/drawing/2014/main" id="{FC318341-842D-41D1-BB4A-12D45047F30A}"/>
              </a:ext>
            </a:extLst>
          </p:cNvPr>
          <p:cNvSpPr txBox="1"/>
          <p:nvPr/>
        </p:nvSpPr>
        <p:spPr>
          <a:xfrm>
            <a:off x="1287495" y="2063840"/>
            <a:ext cx="2253124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000" b="1" dirty="0">
                <a:solidFill>
                  <a:srgbClr val="A4446C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 0  4   3</a:t>
            </a:r>
          </a:p>
          <a:p>
            <a:r>
              <a:rPr lang="ar-SA" sz="4000" b="1" dirty="0">
                <a:solidFill>
                  <a:srgbClr val="A4446C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×  6</a:t>
            </a:r>
          </a:p>
        </p:txBody>
      </p:sp>
      <p:cxnSp>
        <p:nvCxnSpPr>
          <p:cNvPr id="37" name="رابط مستقيم 36">
            <a:extLst>
              <a:ext uri="{FF2B5EF4-FFF2-40B4-BE49-F238E27FC236}">
                <a16:creationId xmlns:a16="http://schemas.microsoft.com/office/drawing/2014/main" id="{6A5DD018-56FC-4C5F-B906-C9CC27DA9CA7}"/>
              </a:ext>
            </a:extLst>
          </p:cNvPr>
          <p:cNvCxnSpPr/>
          <p:nvPr/>
        </p:nvCxnSpPr>
        <p:spPr>
          <a:xfrm flipH="1">
            <a:off x="1287495" y="3296433"/>
            <a:ext cx="2068056" cy="0"/>
          </a:xfrm>
          <a:prstGeom prst="line">
            <a:avLst/>
          </a:prstGeom>
          <a:ln w="19050">
            <a:solidFill>
              <a:srgbClr val="A444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شكل بيضاوي 42">
            <a:extLst>
              <a:ext uri="{FF2B5EF4-FFF2-40B4-BE49-F238E27FC236}">
                <a16:creationId xmlns:a16="http://schemas.microsoft.com/office/drawing/2014/main" id="{E4772B32-AE10-4A02-985A-75687E28B609}"/>
              </a:ext>
            </a:extLst>
          </p:cNvPr>
          <p:cNvSpPr/>
          <p:nvPr/>
        </p:nvSpPr>
        <p:spPr>
          <a:xfrm>
            <a:off x="3540619" y="1602344"/>
            <a:ext cx="522752" cy="474731"/>
          </a:xfrm>
          <a:prstGeom prst="ellipse">
            <a:avLst/>
          </a:prstGeom>
          <a:solidFill>
            <a:srgbClr val="FCA33E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1200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rPr>
              <a:t>16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Arial" panose="020B0604020202020204" pitchFamily="34" charset="0"/>
            </a:endParaRPr>
          </a:p>
        </p:txBody>
      </p:sp>
      <p:cxnSp>
        <p:nvCxnSpPr>
          <p:cNvPr id="5" name="رابط مستقيم 4">
            <a:extLst>
              <a:ext uri="{FF2B5EF4-FFF2-40B4-BE49-F238E27FC236}">
                <a16:creationId xmlns:a16="http://schemas.microsoft.com/office/drawing/2014/main" id="{8FB9D364-8300-453C-BC4C-27DD254CF8FF}"/>
              </a:ext>
            </a:extLst>
          </p:cNvPr>
          <p:cNvCxnSpPr/>
          <p:nvPr/>
        </p:nvCxnSpPr>
        <p:spPr>
          <a:xfrm>
            <a:off x="7280910" y="1347021"/>
            <a:ext cx="0" cy="2689571"/>
          </a:xfrm>
          <a:prstGeom prst="line">
            <a:avLst/>
          </a:prstGeom>
          <a:ln w="28575">
            <a:solidFill>
              <a:srgbClr val="FCA33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رابط مستقيم 43">
            <a:extLst>
              <a:ext uri="{FF2B5EF4-FFF2-40B4-BE49-F238E27FC236}">
                <a16:creationId xmlns:a16="http://schemas.microsoft.com/office/drawing/2014/main" id="{86A9EA33-807F-4244-9B74-19BDF8F464F5}"/>
              </a:ext>
            </a:extLst>
          </p:cNvPr>
          <p:cNvCxnSpPr/>
          <p:nvPr/>
        </p:nvCxnSpPr>
        <p:spPr>
          <a:xfrm>
            <a:off x="4198620" y="1347021"/>
            <a:ext cx="0" cy="2689571"/>
          </a:xfrm>
          <a:prstGeom prst="line">
            <a:avLst/>
          </a:prstGeom>
          <a:ln w="28575">
            <a:solidFill>
              <a:srgbClr val="FCA33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رابط مستقيم 44">
            <a:extLst>
              <a:ext uri="{FF2B5EF4-FFF2-40B4-BE49-F238E27FC236}">
                <a16:creationId xmlns:a16="http://schemas.microsoft.com/office/drawing/2014/main" id="{BCA1DA74-E1DA-43FD-BBDD-C700B184A823}"/>
              </a:ext>
            </a:extLst>
          </p:cNvPr>
          <p:cNvCxnSpPr>
            <a:cxnSpLocks/>
          </p:cNvCxnSpPr>
          <p:nvPr/>
        </p:nvCxnSpPr>
        <p:spPr>
          <a:xfrm flipV="1">
            <a:off x="2481981" y="1347021"/>
            <a:ext cx="7164942" cy="1"/>
          </a:xfrm>
          <a:prstGeom prst="line">
            <a:avLst/>
          </a:prstGeom>
          <a:ln w="28575">
            <a:solidFill>
              <a:srgbClr val="FCA33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مربع نص 38">
            <a:extLst>
              <a:ext uri="{FF2B5EF4-FFF2-40B4-BE49-F238E27FC236}">
                <a16:creationId xmlns:a16="http://schemas.microsoft.com/office/drawing/2014/main" id="{7A7B5AB4-BD86-47FA-9F0E-447ADFAF1B31}"/>
              </a:ext>
            </a:extLst>
          </p:cNvPr>
          <p:cNvSpPr txBox="1"/>
          <p:nvPr/>
        </p:nvSpPr>
        <p:spPr>
          <a:xfrm>
            <a:off x="2541288" y="3368612"/>
            <a:ext cx="632042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0</a:t>
            </a:r>
            <a:endParaRPr lang="ar-SA" sz="66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46" name="مربع نص 45">
            <a:extLst>
              <a:ext uri="{FF2B5EF4-FFF2-40B4-BE49-F238E27FC236}">
                <a16:creationId xmlns:a16="http://schemas.microsoft.com/office/drawing/2014/main" id="{2BAE8184-D445-4FDB-81FE-CA91614DB2E7}"/>
              </a:ext>
            </a:extLst>
          </p:cNvPr>
          <p:cNvSpPr txBox="1"/>
          <p:nvPr/>
        </p:nvSpPr>
        <p:spPr>
          <a:xfrm>
            <a:off x="2100859" y="3352166"/>
            <a:ext cx="632042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4</a:t>
            </a:r>
            <a:endParaRPr lang="ar-SA" sz="66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47" name="مربع نص 46">
            <a:extLst>
              <a:ext uri="{FF2B5EF4-FFF2-40B4-BE49-F238E27FC236}">
                <a16:creationId xmlns:a16="http://schemas.microsoft.com/office/drawing/2014/main" id="{96CDB788-5711-4532-A33A-92AA29326EA1}"/>
              </a:ext>
            </a:extLst>
          </p:cNvPr>
          <p:cNvSpPr txBox="1"/>
          <p:nvPr/>
        </p:nvSpPr>
        <p:spPr>
          <a:xfrm>
            <a:off x="5070822" y="1610453"/>
            <a:ext cx="632042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4</a:t>
            </a:r>
            <a:endParaRPr lang="ar-SA" sz="66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48" name="مربع نص 47">
            <a:extLst>
              <a:ext uri="{FF2B5EF4-FFF2-40B4-BE49-F238E27FC236}">
                <a16:creationId xmlns:a16="http://schemas.microsoft.com/office/drawing/2014/main" id="{3663B37B-B9B6-4CEF-B41C-9AB3B5172073}"/>
              </a:ext>
            </a:extLst>
          </p:cNvPr>
          <p:cNvSpPr txBox="1"/>
          <p:nvPr/>
        </p:nvSpPr>
        <p:spPr>
          <a:xfrm>
            <a:off x="1116331" y="1617143"/>
            <a:ext cx="1010975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2</a:t>
            </a:r>
            <a:endParaRPr lang="ar-SA" sz="66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38" name="مربع نص 37">
            <a:extLst>
              <a:ext uri="{FF2B5EF4-FFF2-40B4-BE49-F238E27FC236}">
                <a16:creationId xmlns:a16="http://schemas.microsoft.com/office/drawing/2014/main" id="{B4086FAF-B59C-474E-931B-39179BE50CFE}"/>
              </a:ext>
            </a:extLst>
          </p:cNvPr>
          <p:cNvSpPr txBox="1"/>
          <p:nvPr/>
        </p:nvSpPr>
        <p:spPr>
          <a:xfrm>
            <a:off x="7370277" y="1549930"/>
            <a:ext cx="864357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1</a:t>
            </a:r>
            <a:endParaRPr lang="ar-SA" sz="66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40" name="مربع نص 39">
            <a:extLst>
              <a:ext uri="{FF2B5EF4-FFF2-40B4-BE49-F238E27FC236}">
                <a16:creationId xmlns:a16="http://schemas.microsoft.com/office/drawing/2014/main" id="{B2145AEF-0A73-42BD-A859-0DA23C67CD3C}"/>
              </a:ext>
            </a:extLst>
          </p:cNvPr>
          <p:cNvSpPr txBox="1"/>
          <p:nvPr/>
        </p:nvSpPr>
        <p:spPr>
          <a:xfrm>
            <a:off x="1325335" y="3335720"/>
            <a:ext cx="1010975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20</a:t>
            </a:r>
            <a:endParaRPr lang="ar-SA" sz="66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73085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4" grpId="0"/>
      <p:bldP spid="27" grpId="0"/>
      <p:bldP spid="30" grpId="0"/>
      <p:bldP spid="32" grpId="0"/>
      <p:bldP spid="34" grpId="0"/>
      <p:bldP spid="39" grpId="0"/>
      <p:bldP spid="46" grpId="0"/>
      <p:bldP spid="47" grpId="0"/>
      <p:bldP spid="48" grpId="0"/>
      <p:bldP spid="38" grpId="0"/>
      <p:bldP spid="4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8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A9DD01D5-897E-4AFA-8DB8-095EA0A7FDC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23" t="23799" r="16613" b="4659"/>
          <a:stretch/>
        </p:blipFill>
        <p:spPr>
          <a:xfrm>
            <a:off x="88489" y="-137652"/>
            <a:ext cx="11228751" cy="6184490"/>
          </a:xfrm>
          <a:prstGeom prst="rect">
            <a:avLst/>
          </a:prstGeom>
        </p:spPr>
      </p:pic>
      <p:pic>
        <p:nvPicPr>
          <p:cNvPr id="10" name="صورة 9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42E0ED3C-87CC-43F7-9D9C-4EC0CC1A91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806"/>
          <a:stretch/>
        </p:blipFill>
        <p:spPr>
          <a:xfrm>
            <a:off x="0" y="-61605"/>
            <a:ext cx="12192000" cy="1590675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E1A9C2AA-057D-4347-BE72-06F81BBFABA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37" t="76806" r="40469"/>
          <a:stretch/>
        </p:blipFill>
        <p:spPr>
          <a:xfrm>
            <a:off x="4686299" y="4781550"/>
            <a:ext cx="3357133" cy="2076449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335A220B-7FEF-435F-ABE3-596CE6A366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03" t="50000"/>
          <a:stretch/>
        </p:blipFill>
        <p:spPr>
          <a:xfrm>
            <a:off x="8743950" y="3465573"/>
            <a:ext cx="3533777" cy="3392426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7490D2EB-2ABD-43CE-8B06-C2994CF5612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71406"/>
          <a:stretch/>
        </p:blipFill>
        <p:spPr>
          <a:xfrm>
            <a:off x="-1" y="3209925"/>
            <a:ext cx="3708877" cy="3648075"/>
          </a:xfrm>
          <a:prstGeom prst="rect">
            <a:avLst/>
          </a:prstGeom>
        </p:spPr>
      </p:pic>
      <p:pic>
        <p:nvPicPr>
          <p:cNvPr id="14" name="صورة 13" descr="صورة تحتوي على رسوم المتجهات&#10;&#10;تم إنشاء الوصف تلقائياً">
            <a:extLst>
              <a:ext uri="{FF2B5EF4-FFF2-40B4-BE49-F238E27FC236}">
                <a16:creationId xmlns:a16="http://schemas.microsoft.com/office/drawing/2014/main" id="{6B405C1F-97F4-476F-9785-7B5EC7D8BDD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34" t="13750" r="27813" b="18333"/>
          <a:stretch/>
        </p:blipFill>
        <p:spPr>
          <a:xfrm rot="1102587">
            <a:off x="263611" y="5250084"/>
            <a:ext cx="1592449" cy="1368555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91B53F01-7A3F-4FCC-9576-C6FBDCB5E3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3032" y="5721813"/>
            <a:ext cx="1359024" cy="1087220"/>
          </a:xfrm>
          <a:prstGeom prst="rect">
            <a:avLst/>
          </a:prstGeom>
        </p:spPr>
      </p:pic>
      <p:sp>
        <p:nvSpPr>
          <p:cNvPr id="15" name="مربع نص 14">
            <a:extLst>
              <a:ext uri="{FF2B5EF4-FFF2-40B4-BE49-F238E27FC236}">
                <a16:creationId xmlns:a16="http://schemas.microsoft.com/office/drawing/2014/main" id="{B554FA86-D4AB-4035-A3C7-950D73BE46FA}"/>
              </a:ext>
            </a:extLst>
          </p:cNvPr>
          <p:cNvSpPr txBox="1"/>
          <p:nvPr/>
        </p:nvSpPr>
        <p:spPr>
          <a:xfrm>
            <a:off x="7802456" y="466656"/>
            <a:ext cx="164576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solidFill>
                  <a:srgbClr val="FCA33E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تدرب</a:t>
            </a:r>
            <a:endParaRPr lang="ar-SA" sz="5400" b="1" dirty="0">
              <a:solidFill>
                <a:srgbClr val="FCA33E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46B87157-E44A-4998-AE5C-E2188E4611B1}"/>
              </a:ext>
            </a:extLst>
          </p:cNvPr>
          <p:cNvSpPr txBox="1"/>
          <p:nvPr/>
        </p:nvSpPr>
        <p:spPr>
          <a:xfrm>
            <a:off x="7843112" y="2421119"/>
            <a:ext cx="2253124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000" b="1" dirty="0">
                <a:solidFill>
                  <a:srgbClr val="A4446C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 7  2   9</a:t>
            </a:r>
          </a:p>
          <a:p>
            <a:r>
              <a:rPr lang="ar-SA" sz="4000" b="1" dirty="0">
                <a:solidFill>
                  <a:srgbClr val="A4446C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×  9</a:t>
            </a:r>
          </a:p>
        </p:txBody>
      </p:sp>
      <p:cxnSp>
        <p:nvCxnSpPr>
          <p:cNvPr id="3" name="رابط مستقيم 2">
            <a:extLst>
              <a:ext uri="{FF2B5EF4-FFF2-40B4-BE49-F238E27FC236}">
                <a16:creationId xmlns:a16="http://schemas.microsoft.com/office/drawing/2014/main" id="{9627658E-E624-42CA-99D7-4F5BF798D5CC}"/>
              </a:ext>
            </a:extLst>
          </p:cNvPr>
          <p:cNvCxnSpPr/>
          <p:nvPr/>
        </p:nvCxnSpPr>
        <p:spPr>
          <a:xfrm flipH="1">
            <a:off x="7843112" y="3653712"/>
            <a:ext cx="2068056" cy="0"/>
          </a:xfrm>
          <a:prstGeom prst="line">
            <a:avLst/>
          </a:prstGeom>
          <a:ln w="19050">
            <a:solidFill>
              <a:srgbClr val="A444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5DFD5D27-1DA1-4626-AECC-4557986D01D1}"/>
              </a:ext>
            </a:extLst>
          </p:cNvPr>
          <p:cNvSpPr txBox="1"/>
          <p:nvPr/>
        </p:nvSpPr>
        <p:spPr>
          <a:xfrm>
            <a:off x="9057728" y="3797683"/>
            <a:ext cx="632042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3</a:t>
            </a:r>
            <a:endParaRPr lang="ar-SA" sz="66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22A52035-1381-4FA3-9DA0-323DC1AA8F5F}"/>
              </a:ext>
            </a:extLst>
          </p:cNvPr>
          <p:cNvSpPr txBox="1"/>
          <p:nvPr/>
        </p:nvSpPr>
        <p:spPr>
          <a:xfrm>
            <a:off x="8492613" y="1957038"/>
            <a:ext cx="632042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6</a:t>
            </a:r>
            <a:endParaRPr lang="ar-SA" sz="66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4" name="مربع نص 23">
            <a:extLst>
              <a:ext uri="{FF2B5EF4-FFF2-40B4-BE49-F238E27FC236}">
                <a16:creationId xmlns:a16="http://schemas.microsoft.com/office/drawing/2014/main" id="{6B338F5B-C408-4AD5-B6AD-25B94E4A77C7}"/>
              </a:ext>
            </a:extLst>
          </p:cNvPr>
          <p:cNvSpPr txBox="1"/>
          <p:nvPr/>
        </p:nvSpPr>
        <p:spPr>
          <a:xfrm>
            <a:off x="8617299" y="3781237"/>
            <a:ext cx="632042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4</a:t>
            </a:r>
            <a:endParaRPr lang="ar-SA" sz="66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DF7432CB-6DAC-45A9-859A-A256FDACFD7D}"/>
              </a:ext>
            </a:extLst>
          </p:cNvPr>
          <p:cNvSpPr txBox="1"/>
          <p:nvPr/>
        </p:nvSpPr>
        <p:spPr>
          <a:xfrm>
            <a:off x="7922936" y="3807612"/>
            <a:ext cx="864357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83</a:t>
            </a:r>
            <a:endParaRPr lang="ar-SA" sz="66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CD0EECE5-641C-4B20-A8D6-BC9AEC79E781}"/>
              </a:ext>
            </a:extLst>
          </p:cNvPr>
          <p:cNvSpPr txBox="1"/>
          <p:nvPr/>
        </p:nvSpPr>
        <p:spPr>
          <a:xfrm>
            <a:off x="4686299" y="766006"/>
            <a:ext cx="264946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solidFill>
                  <a:srgbClr val="A4446C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أوجد ناتج الضرب </a:t>
            </a:r>
            <a:endParaRPr lang="ar-SA" sz="4400" b="1" dirty="0">
              <a:solidFill>
                <a:srgbClr val="A4446C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3" name="شكل بيضاوي 22">
            <a:extLst>
              <a:ext uri="{FF2B5EF4-FFF2-40B4-BE49-F238E27FC236}">
                <a16:creationId xmlns:a16="http://schemas.microsoft.com/office/drawing/2014/main" id="{FFC1127C-6DC2-4DC1-ACE7-E4D3E44C6FA5}"/>
              </a:ext>
            </a:extLst>
          </p:cNvPr>
          <p:cNvSpPr/>
          <p:nvPr/>
        </p:nvSpPr>
        <p:spPr>
          <a:xfrm>
            <a:off x="9751900" y="1515836"/>
            <a:ext cx="522752" cy="474731"/>
          </a:xfrm>
          <a:prstGeom prst="ellipse">
            <a:avLst/>
          </a:prstGeom>
          <a:solidFill>
            <a:srgbClr val="FCA33E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1200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rPr>
              <a:t>24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CB0D594A-EFED-4F02-B49C-584060C3057E}"/>
              </a:ext>
            </a:extLst>
          </p:cNvPr>
          <p:cNvSpPr txBox="1"/>
          <p:nvPr/>
        </p:nvSpPr>
        <p:spPr>
          <a:xfrm>
            <a:off x="4741702" y="2475640"/>
            <a:ext cx="2253124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000" b="1" dirty="0">
                <a:solidFill>
                  <a:srgbClr val="A4446C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 7  0   9</a:t>
            </a:r>
          </a:p>
          <a:p>
            <a:r>
              <a:rPr lang="ar-SA" sz="4000" b="1" dirty="0">
                <a:solidFill>
                  <a:srgbClr val="A4446C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×  7</a:t>
            </a:r>
          </a:p>
        </p:txBody>
      </p:sp>
      <p:cxnSp>
        <p:nvCxnSpPr>
          <p:cNvPr id="29" name="رابط مستقيم 28">
            <a:extLst>
              <a:ext uri="{FF2B5EF4-FFF2-40B4-BE49-F238E27FC236}">
                <a16:creationId xmlns:a16="http://schemas.microsoft.com/office/drawing/2014/main" id="{F0F107A4-0EDB-49F5-8FED-1E51CB363E95}"/>
              </a:ext>
            </a:extLst>
          </p:cNvPr>
          <p:cNvCxnSpPr/>
          <p:nvPr/>
        </p:nvCxnSpPr>
        <p:spPr>
          <a:xfrm flipH="1">
            <a:off x="4741702" y="3708233"/>
            <a:ext cx="2068056" cy="0"/>
          </a:xfrm>
          <a:prstGeom prst="line">
            <a:avLst/>
          </a:prstGeom>
          <a:ln w="19050">
            <a:solidFill>
              <a:srgbClr val="A444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مربع نص 29">
            <a:extLst>
              <a:ext uri="{FF2B5EF4-FFF2-40B4-BE49-F238E27FC236}">
                <a16:creationId xmlns:a16="http://schemas.microsoft.com/office/drawing/2014/main" id="{4E09932F-E3CB-4279-B19D-9967A87DB4D8}"/>
              </a:ext>
            </a:extLst>
          </p:cNvPr>
          <p:cNvSpPr txBox="1"/>
          <p:nvPr/>
        </p:nvSpPr>
        <p:spPr>
          <a:xfrm>
            <a:off x="5982588" y="3839545"/>
            <a:ext cx="632042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9</a:t>
            </a:r>
            <a:endParaRPr lang="ar-SA" sz="66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32" name="مربع نص 31">
            <a:extLst>
              <a:ext uri="{FF2B5EF4-FFF2-40B4-BE49-F238E27FC236}">
                <a16:creationId xmlns:a16="http://schemas.microsoft.com/office/drawing/2014/main" id="{1E1B2A6E-B7A8-480B-84AA-67A7FEC59363}"/>
              </a:ext>
            </a:extLst>
          </p:cNvPr>
          <p:cNvSpPr txBox="1"/>
          <p:nvPr/>
        </p:nvSpPr>
        <p:spPr>
          <a:xfrm>
            <a:off x="5522175" y="3839545"/>
            <a:ext cx="632042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4</a:t>
            </a:r>
            <a:endParaRPr lang="ar-SA" sz="66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34" name="مربع نص 33">
            <a:extLst>
              <a:ext uri="{FF2B5EF4-FFF2-40B4-BE49-F238E27FC236}">
                <a16:creationId xmlns:a16="http://schemas.microsoft.com/office/drawing/2014/main" id="{2459C677-F21C-42DB-8E2E-1211FCE12506}"/>
              </a:ext>
            </a:extLst>
          </p:cNvPr>
          <p:cNvSpPr txBox="1"/>
          <p:nvPr/>
        </p:nvSpPr>
        <p:spPr>
          <a:xfrm>
            <a:off x="4825972" y="3831066"/>
            <a:ext cx="927853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63</a:t>
            </a:r>
            <a:endParaRPr lang="ar-SA" sz="66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35" name="شكل بيضاوي 34">
            <a:extLst>
              <a:ext uri="{FF2B5EF4-FFF2-40B4-BE49-F238E27FC236}">
                <a16:creationId xmlns:a16="http://schemas.microsoft.com/office/drawing/2014/main" id="{255E59EE-D0A4-42C9-A2C9-AC7D1D9FB7A6}"/>
              </a:ext>
            </a:extLst>
          </p:cNvPr>
          <p:cNvSpPr/>
          <p:nvPr/>
        </p:nvSpPr>
        <p:spPr>
          <a:xfrm>
            <a:off x="6651985" y="1536060"/>
            <a:ext cx="522752" cy="474731"/>
          </a:xfrm>
          <a:prstGeom prst="ellipse">
            <a:avLst/>
          </a:prstGeom>
          <a:solidFill>
            <a:srgbClr val="FCA33E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Arial" panose="020B0604020202020204" pitchFamily="34" charset="0"/>
              </a:rPr>
              <a:t>25</a:t>
            </a:r>
          </a:p>
        </p:txBody>
      </p:sp>
      <p:sp>
        <p:nvSpPr>
          <p:cNvPr id="36" name="مربع نص 35">
            <a:extLst>
              <a:ext uri="{FF2B5EF4-FFF2-40B4-BE49-F238E27FC236}">
                <a16:creationId xmlns:a16="http://schemas.microsoft.com/office/drawing/2014/main" id="{FC318341-842D-41D1-BB4A-12D45047F30A}"/>
              </a:ext>
            </a:extLst>
          </p:cNvPr>
          <p:cNvSpPr txBox="1"/>
          <p:nvPr/>
        </p:nvSpPr>
        <p:spPr>
          <a:xfrm>
            <a:off x="1631831" y="2507627"/>
            <a:ext cx="2253124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000" b="1" dirty="0">
                <a:solidFill>
                  <a:srgbClr val="A4446C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 2  0   9</a:t>
            </a:r>
          </a:p>
          <a:p>
            <a:r>
              <a:rPr lang="ar-SA" sz="4000" b="1" dirty="0">
                <a:solidFill>
                  <a:srgbClr val="A4446C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×  9</a:t>
            </a:r>
          </a:p>
        </p:txBody>
      </p:sp>
      <p:cxnSp>
        <p:nvCxnSpPr>
          <p:cNvPr id="37" name="رابط مستقيم 36">
            <a:extLst>
              <a:ext uri="{FF2B5EF4-FFF2-40B4-BE49-F238E27FC236}">
                <a16:creationId xmlns:a16="http://schemas.microsoft.com/office/drawing/2014/main" id="{6A5DD018-56FC-4C5F-B906-C9CC27DA9CA7}"/>
              </a:ext>
            </a:extLst>
          </p:cNvPr>
          <p:cNvCxnSpPr/>
          <p:nvPr/>
        </p:nvCxnSpPr>
        <p:spPr>
          <a:xfrm flipH="1">
            <a:off x="1631831" y="3740220"/>
            <a:ext cx="2068056" cy="0"/>
          </a:xfrm>
          <a:prstGeom prst="line">
            <a:avLst/>
          </a:prstGeom>
          <a:ln w="19050">
            <a:solidFill>
              <a:srgbClr val="A444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شكل بيضاوي 42">
            <a:extLst>
              <a:ext uri="{FF2B5EF4-FFF2-40B4-BE49-F238E27FC236}">
                <a16:creationId xmlns:a16="http://schemas.microsoft.com/office/drawing/2014/main" id="{E4772B32-AE10-4A02-985A-75687E28B609}"/>
              </a:ext>
            </a:extLst>
          </p:cNvPr>
          <p:cNvSpPr/>
          <p:nvPr/>
        </p:nvSpPr>
        <p:spPr>
          <a:xfrm>
            <a:off x="3476513" y="1511639"/>
            <a:ext cx="522752" cy="474731"/>
          </a:xfrm>
          <a:prstGeom prst="ellipse">
            <a:avLst/>
          </a:prstGeom>
          <a:solidFill>
            <a:srgbClr val="FCA33E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1200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rPr>
              <a:t>26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Arial" panose="020B0604020202020204" pitchFamily="34" charset="0"/>
            </a:endParaRPr>
          </a:p>
        </p:txBody>
      </p:sp>
      <p:cxnSp>
        <p:nvCxnSpPr>
          <p:cNvPr id="5" name="رابط مستقيم 4">
            <a:extLst>
              <a:ext uri="{FF2B5EF4-FFF2-40B4-BE49-F238E27FC236}">
                <a16:creationId xmlns:a16="http://schemas.microsoft.com/office/drawing/2014/main" id="{8FB9D364-8300-453C-BC4C-27DD254CF8FF}"/>
              </a:ext>
            </a:extLst>
          </p:cNvPr>
          <p:cNvCxnSpPr/>
          <p:nvPr/>
        </p:nvCxnSpPr>
        <p:spPr>
          <a:xfrm>
            <a:off x="7280910" y="1347021"/>
            <a:ext cx="0" cy="2689571"/>
          </a:xfrm>
          <a:prstGeom prst="line">
            <a:avLst/>
          </a:prstGeom>
          <a:ln w="28575">
            <a:solidFill>
              <a:srgbClr val="FCA33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رابط مستقيم 43">
            <a:extLst>
              <a:ext uri="{FF2B5EF4-FFF2-40B4-BE49-F238E27FC236}">
                <a16:creationId xmlns:a16="http://schemas.microsoft.com/office/drawing/2014/main" id="{86A9EA33-807F-4244-9B74-19BDF8F464F5}"/>
              </a:ext>
            </a:extLst>
          </p:cNvPr>
          <p:cNvCxnSpPr/>
          <p:nvPr/>
        </p:nvCxnSpPr>
        <p:spPr>
          <a:xfrm>
            <a:off x="4198620" y="1347021"/>
            <a:ext cx="0" cy="2689571"/>
          </a:xfrm>
          <a:prstGeom prst="line">
            <a:avLst/>
          </a:prstGeom>
          <a:ln w="28575">
            <a:solidFill>
              <a:srgbClr val="FCA33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رابط مستقيم 44">
            <a:extLst>
              <a:ext uri="{FF2B5EF4-FFF2-40B4-BE49-F238E27FC236}">
                <a16:creationId xmlns:a16="http://schemas.microsoft.com/office/drawing/2014/main" id="{BCA1DA74-E1DA-43FD-BBDD-C700B184A823}"/>
              </a:ext>
            </a:extLst>
          </p:cNvPr>
          <p:cNvCxnSpPr>
            <a:cxnSpLocks/>
          </p:cNvCxnSpPr>
          <p:nvPr/>
        </p:nvCxnSpPr>
        <p:spPr>
          <a:xfrm flipV="1">
            <a:off x="2481981" y="1347021"/>
            <a:ext cx="7164942" cy="1"/>
          </a:xfrm>
          <a:prstGeom prst="line">
            <a:avLst/>
          </a:prstGeom>
          <a:ln w="28575">
            <a:solidFill>
              <a:srgbClr val="FCA33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مربع نص 38">
            <a:extLst>
              <a:ext uri="{FF2B5EF4-FFF2-40B4-BE49-F238E27FC236}">
                <a16:creationId xmlns:a16="http://schemas.microsoft.com/office/drawing/2014/main" id="{7A7B5AB4-BD86-47FA-9F0E-447ADFAF1B31}"/>
              </a:ext>
            </a:extLst>
          </p:cNvPr>
          <p:cNvSpPr txBox="1"/>
          <p:nvPr/>
        </p:nvSpPr>
        <p:spPr>
          <a:xfrm>
            <a:off x="2885624" y="3812399"/>
            <a:ext cx="632042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8</a:t>
            </a:r>
            <a:endParaRPr lang="ar-SA" sz="66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46" name="مربع نص 45">
            <a:extLst>
              <a:ext uri="{FF2B5EF4-FFF2-40B4-BE49-F238E27FC236}">
                <a16:creationId xmlns:a16="http://schemas.microsoft.com/office/drawing/2014/main" id="{2BAE8184-D445-4FDB-81FE-CA91614DB2E7}"/>
              </a:ext>
            </a:extLst>
          </p:cNvPr>
          <p:cNvSpPr txBox="1"/>
          <p:nvPr/>
        </p:nvSpPr>
        <p:spPr>
          <a:xfrm>
            <a:off x="2431611" y="3797683"/>
            <a:ext cx="632042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1</a:t>
            </a:r>
            <a:endParaRPr lang="ar-SA" sz="66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47" name="مربع نص 46">
            <a:extLst>
              <a:ext uri="{FF2B5EF4-FFF2-40B4-BE49-F238E27FC236}">
                <a16:creationId xmlns:a16="http://schemas.microsoft.com/office/drawing/2014/main" id="{96CDB788-5711-4532-A33A-92AA29326EA1}"/>
              </a:ext>
            </a:extLst>
          </p:cNvPr>
          <p:cNvSpPr txBox="1"/>
          <p:nvPr/>
        </p:nvSpPr>
        <p:spPr>
          <a:xfrm>
            <a:off x="5415158" y="2054240"/>
            <a:ext cx="632042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4</a:t>
            </a:r>
            <a:endParaRPr lang="ar-SA" sz="66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48" name="مربع نص 47">
            <a:extLst>
              <a:ext uri="{FF2B5EF4-FFF2-40B4-BE49-F238E27FC236}">
                <a16:creationId xmlns:a16="http://schemas.microsoft.com/office/drawing/2014/main" id="{3663B37B-B9B6-4CEF-B41C-9AB3B5172073}"/>
              </a:ext>
            </a:extLst>
          </p:cNvPr>
          <p:cNvSpPr txBox="1"/>
          <p:nvPr/>
        </p:nvSpPr>
        <p:spPr>
          <a:xfrm>
            <a:off x="2043629" y="2152296"/>
            <a:ext cx="1010975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1</a:t>
            </a:r>
            <a:endParaRPr lang="ar-SA" sz="66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38" name="مربع نص 37">
            <a:extLst>
              <a:ext uri="{FF2B5EF4-FFF2-40B4-BE49-F238E27FC236}">
                <a16:creationId xmlns:a16="http://schemas.microsoft.com/office/drawing/2014/main" id="{B4086FAF-B59C-474E-931B-39179BE50CFE}"/>
              </a:ext>
            </a:extLst>
          </p:cNvPr>
          <p:cNvSpPr txBox="1"/>
          <p:nvPr/>
        </p:nvSpPr>
        <p:spPr>
          <a:xfrm>
            <a:off x="7714613" y="1993717"/>
            <a:ext cx="864357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2</a:t>
            </a:r>
            <a:endParaRPr lang="ar-SA" sz="66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40" name="مربع نص 39">
            <a:extLst>
              <a:ext uri="{FF2B5EF4-FFF2-40B4-BE49-F238E27FC236}">
                <a16:creationId xmlns:a16="http://schemas.microsoft.com/office/drawing/2014/main" id="{B2145AEF-0A73-42BD-A859-0DA23C67CD3C}"/>
              </a:ext>
            </a:extLst>
          </p:cNvPr>
          <p:cNvSpPr txBox="1"/>
          <p:nvPr/>
        </p:nvSpPr>
        <p:spPr>
          <a:xfrm>
            <a:off x="1648617" y="3792330"/>
            <a:ext cx="1010975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81</a:t>
            </a:r>
            <a:endParaRPr lang="ar-SA" sz="66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41" name="مربع نص 40">
            <a:extLst>
              <a:ext uri="{FF2B5EF4-FFF2-40B4-BE49-F238E27FC236}">
                <a16:creationId xmlns:a16="http://schemas.microsoft.com/office/drawing/2014/main" id="{2C0E39B7-AB1E-40E1-BEA6-004F236A20D6}"/>
              </a:ext>
            </a:extLst>
          </p:cNvPr>
          <p:cNvSpPr txBox="1"/>
          <p:nvPr/>
        </p:nvSpPr>
        <p:spPr>
          <a:xfrm>
            <a:off x="4392231" y="1491392"/>
            <a:ext cx="225312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000" b="1" dirty="0">
                <a:solidFill>
                  <a:srgbClr val="FCA33E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7 × 907 =</a:t>
            </a:r>
          </a:p>
        </p:txBody>
      </p:sp>
      <p:sp>
        <p:nvSpPr>
          <p:cNvPr id="42" name="مربع نص 41">
            <a:extLst>
              <a:ext uri="{FF2B5EF4-FFF2-40B4-BE49-F238E27FC236}">
                <a16:creationId xmlns:a16="http://schemas.microsoft.com/office/drawing/2014/main" id="{70FCDCBF-6246-4E24-95EF-A9BCEF064483}"/>
              </a:ext>
            </a:extLst>
          </p:cNvPr>
          <p:cNvSpPr txBox="1"/>
          <p:nvPr/>
        </p:nvSpPr>
        <p:spPr>
          <a:xfrm>
            <a:off x="7474520" y="1473643"/>
            <a:ext cx="225312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000" b="1" dirty="0">
                <a:solidFill>
                  <a:srgbClr val="FCA33E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927 × 9=</a:t>
            </a:r>
          </a:p>
        </p:txBody>
      </p:sp>
      <p:sp>
        <p:nvSpPr>
          <p:cNvPr id="49" name="مربع نص 48">
            <a:extLst>
              <a:ext uri="{FF2B5EF4-FFF2-40B4-BE49-F238E27FC236}">
                <a16:creationId xmlns:a16="http://schemas.microsoft.com/office/drawing/2014/main" id="{CAF1FE05-A7EF-4529-A00E-D8739C3C596F}"/>
              </a:ext>
            </a:extLst>
          </p:cNvPr>
          <p:cNvSpPr txBox="1"/>
          <p:nvPr/>
        </p:nvSpPr>
        <p:spPr>
          <a:xfrm>
            <a:off x="1205621" y="1462229"/>
            <a:ext cx="225312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000" b="1" dirty="0">
                <a:solidFill>
                  <a:srgbClr val="FCA33E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9 × 902</a:t>
            </a:r>
          </a:p>
        </p:txBody>
      </p:sp>
    </p:spTree>
    <p:extLst>
      <p:ext uri="{BB962C8B-B14F-4D97-AF65-F5344CB8AC3E}">
        <p14:creationId xmlns:p14="http://schemas.microsoft.com/office/powerpoint/2010/main" val="3831299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4" grpId="0"/>
      <p:bldP spid="27" grpId="0"/>
      <p:bldP spid="30" grpId="0"/>
      <p:bldP spid="32" grpId="0"/>
      <p:bldP spid="34" grpId="0"/>
      <p:bldP spid="39" grpId="0"/>
      <p:bldP spid="46" grpId="0"/>
      <p:bldP spid="47" grpId="0"/>
      <p:bldP spid="48" grpId="0"/>
      <p:bldP spid="38" grpId="0"/>
      <p:bldP spid="4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8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A9DD01D5-897E-4AFA-8DB8-095EA0A7FDC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23" t="23799" r="16613" b="4659"/>
          <a:stretch/>
        </p:blipFill>
        <p:spPr>
          <a:xfrm>
            <a:off x="88489" y="-137652"/>
            <a:ext cx="11228751" cy="6184490"/>
          </a:xfrm>
          <a:prstGeom prst="rect">
            <a:avLst/>
          </a:prstGeom>
        </p:spPr>
      </p:pic>
      <p:pic>
        <p:nvPicPr>
          <p:cNvPr id="10" name="صورة 9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42E0ED3C-87CC-43F7-9D9C-4EC0CC1A91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806"/>
          <a:stretch/>
        </p:blipFill>
        <p:spPr>
          <a:xfrm>
            <a:off x="0" y="-61605"/>
            <a:ext cx="12192000" cy="1590675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E1A9C2AA-057D-4347-BE72-06F81BBFABA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37" t="76806" r="40469"/>
          <a:stretch/>
        </p:blipFill>
        <p:spPr>
          <a:xfrm>
            <a:off x="4686299" y="4781550"/>
            <a:ext cx="3357133" cy="2076449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335A220B-7FEF-435F-ABE3-596CE6A366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03" t="50000"/>
          <a:stretch/>
        </p:blipFill>
        <p:spPr>
          <a:xfrm>
            <a:off x="8743950" y="3465573"/>
            <a:ext cx="3533777" cy="3392426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7490D2EB-2ABD-43CE-8B06-C2994CF5612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71406"/>
          <a:stretch/>
        </p:blipFill>
        <p:spPr>
          <a:xfrm>
            <a:off x="-1" y="3209925"/>
            <a:ext cx="3708877" cy="3648075"/>
          </a:xfrm>
          <a:prstGeom prst="rect">
            <a:avLst/>
          </a:prstGeom>
        </p:spPr>
      </p:pic>
      <p:pic>
        <p:nvPicPr>
          <p:cNvPr id="14" name="صورة 13" descr="صورة تحتوي على رسوم المتجهات&#10;&#10;تم إنشاء الوصف تلقائياً">
            <a:extLst>
              <a:ext uri="{FF2B5EF4-FFF2-40B4-BE49-F238E27FC236}">
                <a16:creationId xmlns:a16="http://schemas.microsoft.com/office/drawing/2014/main" id="{6B405C1F-97F4-476F-9785-7B5EC7D8BDD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34" t="13750" r="27813" b="18333"/>
          <a:stretch/>
        </p:blipFill>
        <p:spPr>
          <a:xfrm rot="1102587">
            <a:off x="263611" y="5250084"/>
            <a:ext cx="1592449" cy="1368555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91B53F01-7A3F-4FCC-9576-C6FBDCB5E3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3032" y="5721813"/>
            <a:ext cx="1359024" cy="1087220"/>
          </a:xfrm>
          <a:prstGeom prst="rect">
            <a:avLst/>
          </a:prstGeom>
        </p:spPr>
      </p:pic>
      <p:sp>
        <p:nvSpPr>
          <p:cNvPr id="15" name="مربع نص 14">
            <a:extLst>
              <a:ext uri="{FF2B5EF4-FFF2-40B4-BE49-F238E27FC236}">
                <a16:creationId xmlns:a16="http://schemas.microsoft.com/office/drawing/2014/main" id="{B554FA86-D4AB-4035-A3C7-950D73BE46FA}"/>
              </a:ext>
            </a:extLst>
          </p:cNvPr>
          <p:cNvSpPr txBox="1"/>
          <p:nvPr/>
        </p:nvSpPr>
        <p:spPr>
          <a:xfrm>
            <a:off x="7802456" y="466656"/>
            <a:ext cx="164576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solidFill>
                  <a:srgbClr val="FCA33E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تقويم</a:t>
            </a:r>
            <a:endParaRPr lang="ar-SA" sz="5400" b="1" dirty="0">
              <a:solidFill>
                <a:srgbClr val="FCA33E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CD0EECE5-641C-4B20-A8D6-BC9AEC79E781}"/>
              </a:ext>
            </a:extLst>
          </p:cNvPr>
          <p:cNvSpPr txBox="1"/>
          <p:nvPr/>
        </p:nvSpPr>
        <p:spPr>
          <a:xfrm>
            <a:off x="4686299" y="766006"/>
            <a:ext cx="264946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solidFill>
                  <a:srgbClr val="A4446C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أكمل الجدولين التاليين : </a:t>
            </a:r>
            <a:endParaRPr lang="ar-SA" sz="4400" b="1" dirty="0">
              <a:solidFill>
                <a:srgbClr val="A4446C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3" name="شكل بيضاوي 22">
            <a:extLst>
              <a:ext uri="{FF2B5EF4-FFF2-40B4-BE49-F238E27FC236}">
                <a16:creationId xmlns:a16="http://schemas.microsoft.com/office/drawing/2014/main" id="{FFC1127C-6DC2-4DC1-ACE7-E4D3E44C6FA5}"/>
              </a:ext>
            </a:extLst>
          </p:cNvPr>
          <p:cNvSpPr/>
          <p:nvPr/>
        </p:nvSpPr>
        <p:spPr>
          <a:xfrm>
            <a:off x="9751900" y="1515836"/>
            <a:ext cx="522752" cy="474731"/>
          </a:xfrm>
          <a:prstGeom prst="ellipse">
            <a:avLst/>
          </a:prstGeom>
          <a:solidFill>
            <a:srgbClr val="FCA33E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1200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rPr>
              <a:t>27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3" name="شكل بيضاوي 42">
            <a:extLst>
              <a:ext uri="{FF2B5EF4-FFF2-40B4-BE49-F238E27FC236}">
                <a16:creationId xmlns:a16="http://schemas.microsoft.com/office/drawing/2014/main" id="{E4772B32-AE10-4A02-985A-75687E28B609}"/>
              </a:ext>
            </a:extLst>
          </p:cNvPr>
          <p:cNvSpPr/>
          <p:nvPr/>
        </p:nvSpPr>
        <p:spPr>
          <a:xfrm>
            <a:off x="5441488" y="1503618"/>
            <a:ext cx="522752" cy="474731"/>
          </a:xfrm>
          <a:prstGeom prst="ellipse">
            <a:avLst/>
          </a:prstGeom>
          <a:solidFill>
            <a:srgbClr val="FCA33E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1200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rPr>
              <a:t>28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Arial" panose="020B0604020202020204" pitchFamily="34" charset="0"/>
            </a:endParaRPr>
          </a:p>
        </p:txBody>
      </p:sp>
      <p:cxnSp>
        <p:nvCxnSpPr>
          <p:cNvPr id="44" name="رابط مستقيم 43">
            <a:extLst>
              <a:ext uri="{FF2B5EF4-FFF2-40B4-BE49-F238E27FC236}">
                <a16:creationId xmlns:a16="http://schemas.microsoft.com/office/drawing/2014/main" id="{86A9EA33-807F-4244-9B74-19BDF8F464F5}"/>
              </a:ext>
            </a:extLst>
          </p:cNvPr>
          <p:cNvCxnSpPr/>
          <p:nvPr/>
        </p:nvCxnSpPr>
        <p:spPr>
          <a:xfrm>
            <a:off x="6096000" y="1333686"/>
            <a:ext cx="0" cy="2689571"/>
          </a:xfrm>
          <a:prstGeom prst="line">
            <a:avLst/>
          </a:prstGeom>
          <a:ln w="28575">
            <a:solidFill>
              <a:srgbClr val="FCA33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رابط مستقيم 44">
            <a:extLst>
              <a:ext uri="{FF2B5EF4-FFF2-40B4-BE49-F238E27FC236}">
                <a16:creationId xmlns:a16="http://schemas.microsoft.com/office/drawing/2014/main" id="{BCA1DA74-E1DA-43FD-BBDD-C700B184A823}"/>
              </a:ext>
            </a:extLst>
          </p:cNvPr>
          <p:cNvCxnSpPr>
            <a:cxnSpLocks/>
          </p:cNvCxnSpPr>
          <p:nvPr/>
        </p:nvCxnSpPr>
        <p:spPr>
          <a:xfrm flipV="1">
            <a:off x="2481981" y="1347021"/>
            <a:ext cx="7164942" cy="1"/>
          </a:xfrm>
          <a:prstGeom prst="line">
            <a:avLst/>
          </a:prstGeom>
          <a:ln w="28575">
            <a:solidFill>
              <a:srgbClr val="FCA33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مربع نص 48">
            <a:extLst>
              <a:ext uri="{FF2B5EF4-FFF2-40B4-BE49-F238E27FC236}">
                <a16:creationId xmlns:a16="http://schemas.microsoft.com/office/drawing/2014/main" id="{CAF1FE05-A7EF-4529-A00E-D8739C3C596F}"/>
              </a:ext>
            </a:extLst>
          </p:cNvPr>
          <p:cNvSpPr txBox="1"/>
          <p:nvPr/>
        </p:nvSpPr>
        <p:spPr>
          <a:xfrm>
            <a:off x="1530602" y="1561511"/>
            <a:ext cx="3708877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طول سيارة 342 سم . ما طول 7 سيارات من النوع نفسه ؟</a:t>
            </a:r>
          </a:p>
        </p:txBody>
      </p:sp>
      <p:graphicFrame>
        <p:nvGraphicFramePr>
          <p:cNvPr id="2" name="جدول 3">
            <a:extLst>
              <a:ext uri="{FF2B5EF4-FFF2-40B4-BE49-F238E27FC236}">
                <a16:creationId xmlns:a16="http://schemas.microsoft.com/office/drawing/2014/main" id="{B743B723-77C1-4556-A40D-D15571A0D3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4346095"/>
              </p:ext>
            </p:extLst>
          </p:nvPr>
        </p:nvGraphicFramePr>
        <p:xfrm>
          <a:off x="6366509" y="2136228"/>
          <a:ext cx="4144328" cy="143178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036082">
                  <a:extLst>
                    <a:ext uri="{9D8B030D-6E8A-4147-A177-3AD203B41FA5}">
                      <a16:colId xmlns:a16="http://schemas.microsoft.com/office/drawing/2014/main" val="2294252162"/>
                    </a:ext>
                  </a:extLst>
                </a:gridCol>
                <a:gridCol w="1036082">
                  <a:extLst>
                    <a:ext uri="{9D8B030D-6E8A-4147-A177-3AD203B41FA5}">
                      <a16:colId xmlns:a16="http://schemas.microsoft.com/office/drawing/2014/main" val="2328312120"/>
                    </a:ext>
                  </a:extLst>
                </a:gridCol>
                <a:gridCol w="1036082">
                  <a:extLst>
                    <a:ext uri="{9D8B030D-6E8A-4147-A177-3AD203B41FA5}">
                      <a16:colId xmlns:a16="http://schemas.microsoft.com/office/drawing/2014/main" val="1713966215"/>
                    </a:ext>
                  </a:extLst>
                </a:gridCol>
                <a:gridCol w="1036082">
                  <a:extLst>
                    <a:ext uri="{9D8B030D-6E8A-4147-A177-3AD203B41FA5}">
                      <a16:colId xmlns:a16="http://schemas.microsoft.com/office/drawing/2014/main" val="429097921"/>
                    </a:ext>
                  </a:extLst>
                </a:gridCol>
              </a:tblGrid>
              <a:tr h="477260">
                <a:tc gridSpan="4">
                  <a:txBody>
                    <a:bodyPr/>
                    <a:lstStyle/>
                    <a:p>
                      <a:pPr rtl="1"/>
                      <a:endParaRPr lang="ar-SA" sz="24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>
                    <a:solidFill>
                      <a:srgbClr val="FFDD89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2494155"/>
                  </a:ext>
                </a:extLst>
              </a:tr>
              <a:tr h="477260"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المدخلة </a:t>
                      </a:r>
                    </a:p>
                  </a:txBody>
                  <a:tcPr>
                    <a:solidFill>
                      <a:srgbClr val="FFF1CD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24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>
                    <a:solidFill>
                      <a:srgbClr val="FFF1CD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24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>
                    <a:solidFill>
                      <a:srgbClr val="FFF1CD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24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>
                    <a:solidFill>
                      <a:srgbClr val="FFF1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2067908"/>
                  </a:ext>
                </a:extLst>
              </a:tr>
              <a:tr h="477260"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المخرجات </a:t>
                      </a:r>
                    </a:p>
                  </a:txBody>
                  <a:tcPr>
                    <a:solidFill>
                      <a:srgbClr val="FFF8E7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24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>
                    <a:solidFill>
                      <a:srgbClr val="FFF8E7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24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>
                    <a:solidFill>
                      <a:srgbClr val="FFF8E7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24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>
                    <a:solidFill>
                      <a:srgbClr val="FFF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3253172"/>
                  </a:ext>
                </a:extLst>
              </a:tr>
            </a:tbl>
          </a:graphicData>
        </a:graphic>
      </p:graphicFrame>
      <p:sp>
        <p:nvSpPr>
          <p:cNvPr id="4" name="مثلث متساوي الساقين 3">
            <a:extLst>
              <a:ext uri="{FF2B5EF4-FFF2-40B4-BE49-F238E27FC236}">
                <a16:creationId xmlns:a16="http://schemas.microsoft.com/office/drawing/2014/main" id="{3838979F-9626-4168-99D7-112F7287B4CD}"/>
              </a:ext>
            </a:extLst>
          </p:cNvPr>
          <p:cNvSpPr/>
          <p:nvPr/>
        </p:nvSpPr>
        <p:spPr>
          <a:xfrm>
            <a:off x="8823960" y="2217420"/>
            <a:ext cx="297180" cy="304193"/>
          </a:xfrm>
          <a:prstGeom prst="triangl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0" name="علامة الجمع 49">
            <a:extLst>
              <a:ext uri="{FF2B5EF4-FFF2-40B4-BE49-F238E27FC236}">
                <a16:creationId xmlns:a16="http://schemas.microsoft.com/office/drawing/2014/main" id="{EC8695B8-2AE8-4CAE-B777-505CFE66C318}"/>
              </a:ext>
            </a:extLst>
          </p:cNvPr>
          <p:cNvSpPr/>
          <p:nvPr/>
        </p:nvSpPr>
        <p:spPr>
          <a:xfrm>
            <a:off x="8454390" y="2224414"/>
            <a:ext cx="297180" cy="304193"/>
          </a:xfrm>
          <a:prstGeom prst="mathPlus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1" name="مستطيل 50">
            <a:extLst>
              <a:ext uri="{FF2B5EF4-FFF2-40B4-BE49-F238E27FC236}">
                <a16:creationId xmlns:a16="http://schemas.microsoft.com/office/drawing/2014/main" id="{6440ED27-DE67-4659-859D-92A80FB342B2}"/>
              </a:ext>
            </a:extLst>
          </p:cNvPr>
          <p:cNvSpPr/>
          <p:nvPr/>
        </p:nvSpPr>
        <p:spPr>
          <a:xfrm>
            <a:off x="8157210" y="2196870"/>
            <a:ext cx="297180" cy="481601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000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4</a:t>
            </a:r>
          </a:p>
        </p:txBody>
      </p:sp>
      <p:sp>
        <p:nvSpPr>
          <p:cNvPr id="52" name="مستطيل 51">
            <a:extLst>
              <a:ext uri="{FF2B5EF4-FFF2-40B4-BE49-F238E27FC236}">
                <a16:creationId xmlns:a16="http://schemas.microsoft.com/office/drawing/2014/main" id="{0E7F0DB9-0553-4177-A56F-9293C2A9BBC2}"/>
              </a:ext>
            </a:extLst>
          </p:cNvPr>
          <p:cNvSpPr/>
          <p:nvPr/>
        </p:nvSpPr>
        <p:spPr>
          <a:xfrm>
            <a:off x="8528868" y="2566884"/>
            <a:ext cx="811530" cy="588426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38</a:t>
            </a:r>
          </a:p>
        </p:txBody>
      </p:sp>
      <p:sp>
        <p:nvSpPr>
          <p:cNvPr id="53" name="مستطيل 52">
            <a:extLst>
              <a:ext uri="{FF2B5EF4-FFF2-40B4-BE49-F238E27FC236}">
                <a16:creationId xmlns:a16="http://schemas.microsoft.com/office/drawing/2014/main" id="{694900BE-E439-423E-A6EC-83F4EBC8F9C6}"/>
              </a:ext>
            </a:extLst>
          </p:cNvPr>
          <p:cNvSpPr/>
          <p:nvPr/>
        </p:nvSpPr>
        <p:spPr>
          <a:xfrm>
            <a:off x="7465697" y="2557905"/>
            <a:ext cx="811530" cy="588426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29</a:t>
            </a:r>
          </a:p>
        </p:txBody>
      </p:sp>
      <p:sp>
        <p:nvSpPr>
          <p:cNvPr id="54" name="مستطيل 53">
            <a:extLst>
              <a:ext uri="{FF2B5EF4-FFF2-40B4-BE49-F238E27FC236}">
                <a16:creationId xmlns:a16="http://schemas.microsoft.com/office/drawing/2014/main" id="{C67E07C5-B534-4B2F-9DA0-777C98E59562}"/>
              </a:ext>
            </a:extLst>
          </p:cNvPr>
          <p:cNvSpPr/>
          <p:nvPr/>
        </p:nvSpPr>
        <p:spPr>
          <a:xfrm>
            <a:off x="6332924" y="2566884"/>
            <a:ext cx="1071198" cy="588426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417</a:t>
            </a:r>
          </a:p>
        </p:txBody>
      </p:sp>
      <p:sp>
        <p:nvSpPr>
          <p:cNvPr id="55" name="مستطيل 54">
            <a:extLst>
              <a:ext uri="{FF2B5EF4-FFF2-40B4-BE49-F238E27FC236}">
                <a16:creationId xmlns:a16="http://schemas.microsoft.com/office/drawing/2014/main" id="{1ECC8553-B7C7-46D5-912E-99371A4A8F66}"/>
              </a:ext>
            </a:extLst>
          </p:cNvPr>
          <p:cNvSpPr/>
          <p:nvPr/>
        </p:nvSpPr>
        <p:spPr>
          <a:xfrm>
            <a:off x="8377022" y="3040224"/>
            <a:ext cx="1071198" cy="588426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rgbClr val="A4446C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152</a:t>
            </a:r>
          </a:p>
        </p:txBody>
      </p:sp>
      <p:sp>
        <p:nvSpPr>
          <p:cNvPr id="56" name="مستطيل 55">
            <a:extLst>
              <a:ext uri="{FF2B5EF4-FFF2-40B4-BE49-F238E27FC236}">
                <a16:creationId xmlns:a16="http://schemas.microsoft.com/office/drawing/2014/main" id="{541490F9-9082-4EC4-8A92-EB75A480C56B}"/>
              </a:ext>
            </a:extLst>
          </p:cNvPr>
          <p:cNvSpPr/>
          <p:nvPr/>
        </p:nvSpPr>
        <p:spPr>
          <a:xfrm>
            <a:off x="7337638" y="3056835"/>
            <a:ext cx="1071198" cy="588426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rgbClr val="A4446C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116</a:t>
            </a:r>
          </a:p>
        </p:txBody>
      </p:sp>
      <p:sp>
        <p:nvSpPr>
          <p:cNvPr id="57" name="مستطيل 56">
            <a:extLst>
              <a:ext uri="{FF2B5EF4-FFF2-40B4-BE49-F238E27FC236}">
                <a16:creationId xmlns:a16="http://schemas.microsoft.com/office/drawing/2014/main" id="{07FF1484-DD03-459D-9FE3-99DDB45714B2}"/>
              </a:ext>
            </a:extLst>
          </p:cNvPr>
          <p:cNvSpPr/>
          <p:nvPr/>
        </p:nvSpPr>
        <p:spPr>
          <a:xfrm>
            <a:off x="6086087" y="3045576"/>
            <a:ext cx="1443410" cy="588426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rgbClr val="A4446C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1668</a:t>
            </a:r>
          </a:p>
        </p:txBody>
      </p:sp>
      <p:sp>
        <p:nvSpPr>
          <p:cNvPr id="58" name="مربع نص 57">
            <a:extLst>
              <a:ext uri="{FF2B5EF4-FFF2-40B4-BE49-F238E27FC236}">
                <a16:creationId xmlns:a16="http://schemas.microsoft.com/office/drawing/2014/main" id="{85E4B3BD-2426-4128-8702-718DA45D45EA}"/>
              </a:ext>
            </a:extLst>
          </p:cNvPr>
          <p:cNvSpPr txBox="1"/>
          <p:nvPr/>
        </p:nvSpPr>
        <p:spPr>
          <a:xfrm>
            <a:off x="2701399" y="2894765"/>
            <a:ext cx="2253124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000" b="1" dirty="0">
                <a:solidFill>
                  <a:srgbClr val="A4446C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 2  4   3</a:t>
            </a:r>
          </a:p>
          <a:p>
            <a:r>
              <a:rPr lang="ar-SA" sz="4000" b="1" dirty="0">
                <a:solidFill>
                  <a:srgbClr val="A4446C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×  7</a:t>
            </a:r>
          </a:p>
        </p:txBody>
      </p:sp>
      <p:cxnSp>
        <p:nvCxnSpPr>
          <p:cNvPr id="59" name="رابط مستقيم 58">
            <a:extLst>
              <a:ext uri="{FF2B5EF4-FFF2-40B4-BE49-F238E27FC236}">
                <a16:creationId xmlns:a16="http://schemas.microsoft.com/office/drawing/2014/main" id="{D5EF2FF2-7180-417D-944A-1CBCF7312488}"/>
              </a:ext>
            </a:extLst>
          </p:cNvPr>
          <p:cNvCxnSpPr>
            <a:cxnSpLocks/>
          </p:cNvCxnSpPr>
          <p:nvPr/>
        </p:nvCxnSpPr>
        <p:spPr>
          <a:xfrm flipH="1">
            <a:off x="2701399" y="4127358"/>
            <a:ext cx="2068056" cy="0"/>
          </a:xfrm>
          <a:prstGeom prst="line">
            <a:avLst/>
          </a:prstGeom>
          <a:ln w="19050">
            <a:solidFill>
              <a:srgbClr val="A444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مربع نص 59">
            <a:extLst>
              <a:ext uri="{FF2B5EF4-FFF2-40B4-BE49-F238E27FC236}">
                <a16:creationId xmlns:a16="http://schemas.microsoft.com/office/drawing/2014/main" id="{6137A732-249F-4FA8-AEE5-294CCEC9975A}"/>
              </a:ext>
            </a:extLst>
          </p:cNvPr>
          <p:cNvSpPr txBox="1"/>
          <p:nvPr/>
        </p:nvSpPr>
        <p:spPr>
          <a:xfrm>
            <a:off x="3916015" y="4271329"/>
            <a:ext cx="632042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4</a:t>
            </a:r>
            <a:endParaRPr lang="ar-SA" sz="66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61" name="مربع نص 60">
            <a:extLst>
              <a:ext uri="{FF2B5EF4-FFF2-40B4-BE49-F238E27FC236}">
                <a16:creationId xmlns:a16="http://schemas.microsoft.com/office/drawing/2014/main" id="{5BD73B94-A182-40E5-9CEC-0F792E093CFE}"/>
              </a:ext>
            </a:extLst>
          </p:cNvPr>
          <p:cNvSpPr txBox="1"/>
          <p:nvPr/>
        </p:nvSpPr>
        <p:spPr>
          <a:xfrm>
            <a:off x="3350900" y="2430684"/>
            <a:ext cx="632042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1</a:t>
            </a:r>
            <a:endParaRPr lang="ar-SA" sz="66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62" name="مربع نص 61">
            <a:extLst>
              <a:ext uri="{FF2B5EF4-FFF2-40B4-BE49-F238E27FC236}">
                <a16:creationId xmlns:a16="http://schemas.microsoft.com/office/drawing/2014/main" id="{27D2FA1E-A5F1-4AFB-BB22-C8971C9CB3C6}"/>
              </a:ext>
            </a:extLst>
          </p:cNvPr>
          <p:cNvSpPr txBox="1"/>
          <p:nvPr/>
        </p:nvSpPr>
        <p:spPr>
          <a:xfrm>
            <a:off x="3477664" y="4264520"/>
            <a:ext cx="632042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9</a:t>
            </a:r>
            <a:endParaRPr lang="ar-SA" sz="66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63" name="مربع نص 62">
            <a:extLst>
              <a:ext uri="{FF2B5EF4-FFF2-40B4-BE49-F238E27FC236}">
                <a16:creationId xmlns:a16="http://schemas.microsoft.com/office/drawing/2014/main" id="{992F57FF-CC5A-4A86-98FA-4F9E9D95BD5F}"/>
              </a:ext>
            </a:extLst>
          </p:cNvPr>
          <p:cNvSpPr txBox="1"/>
          <p:nvPr/>
        </p:nvSpPr>
        <p:spPr>
          <a:xfrm>
            <a:off x="2783318" y="4248472"/>
            <a:ext cx="864357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23</a:t>
            </a:r>
            <a:endParaRPr lang="ar-SA" sz="66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64" name="مربع نص 63">
            <a:extLst>
              <a:ext uri="{FF2B5EF4-FFF2-40B4-BE49-F238E27FC236}">
                <a16:creationId xmlns:a16="http://schemas.microsoft.com/office/drawing/2014/main" id="{7DC1604F-B07B-42AA-8981-F2CD34E79758}"/>
              </a:ext>
            </a:extLst>
          </p:cNvPr>
          <p:cNvSpPr txBox="1"/>
          <p:nvPr/>
        </p:nvSpPr>
        <p:spPr>
          <a:xfrm>
            <a:off x="2572900" y="2467363"/>
            <a:ext cx="864357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2</a:t>
            </a:r>
            <a:endParaRPr lang="ar-SA" sz="66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10830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55" grpId="0"/>
      <p:bldP spid="56" grpId="0"/>
      <p:bldP spid="57" grpId="0"/>
      <p:bldP spid="60" grpId="0"/>
      <p:bldP spid="61" grpId="0"/>
      <p:bldP spid="62" grpId="0"/>
      <p:bldP spid="63" grpId="0"/>
      <p:bldP spid="6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8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A9DD01D5-897E-4AFA-8DB8-095EA0A7FDC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23" t="23799" r="16613" b="4659"/>
          <a:stretch/>
        </p:blipFill>
        <p:spPr>
          <a:xfrm>
            <a:off x="88489" y="-137652"/>
            <a:ext cx="11228751" cy="6184490"/>
          </a:xfrm>
          <a:prstGeom prst="rect">
            <a:avLst/>
          </a:prstGeom>
        </p:spPr>
      </p:pic>
      <p:pic>
        <p:nvPicPr>
          <p:cNvPr id="10" name="صورة 9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42E0ED3C-87CC-43F7-9D9C-4EC0CC1A91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806"/>
          <a:stretch/>
        </p:blipFill>
        <p:spPr>
          <a:xfrm>
            <a:off x="0" y="-61605"/>
            <a:ext cx="12192000" cy="1590675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E1A9C2AA-057D-4347-BE72-06F81BBFABA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37" t="76806" r="40469"/>
          <a:stretch/>
        </p:blipFill>
        <p:spPr>
          <a:xfrm>
            <a:off x="4686299" y="4781550"/>
            <a:ext cx="3357133" cy="2076449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335A220B-7FEF-435F-ABE3-596CE6A366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03" t="50000"/>
          <a:stretch/>
        </p:blipFill>
        <p:spPr>
          <a:xfrm>
            <a:off x="8743950" y="3465573"/>
            <a:ext cx="3533777" cy="3392426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7490D2EB-2ABD-43CE-8B06-C2994CF5612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71406"/>
          <a:stretch/>
        </p:blipFill>
        <p:spPr>
          <a:xfrm>
            <a:off x="-1" y="3209925"/>
            <a:ext cx="3708877" cy="3648075"/>
          </a:xfrm>
          <a:prstGeom prst="rect">
            <a:avLst/>
          </a:prstGeom>
        </p:spPr>
      </p:pic>
      <p:pic>
        <p:nvPicPr>
          <p:cNvPr id="14" name="صورة 13" descr="صورة تحتوي على رسوم المتجهات&#10;&#10;تم إنشاء الوصف تلقائياً">
            <a:extLst>
              <a:ext uri="{FF2B5EF4-FFF2-40B4-BE49-F238E27FC236}">
                <a16:creationId xmlns:a16="http://schemas.microsoft.com/office/drawing/2014/main" id="{6B405C1F-97F4-476F-9785-7B5EC7D8BDD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34" t="13750" r="27813" b="18333"/>
          <a:stretch/>
        </p:blipFill>
        <p:spPr>
          <a:xfrm rot="1102587">
            <a:off x="263611" y="5250084"/>
            <a:ext cx="1592449" cy="1368555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91B53F01-7A3F-4FCC-9576-C6FBDCB5E3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3032" y="5721813"/>
            <a:ext cx="1359024" cy="1087220"/>
          </a:xfrm>
          <a:prstGeom prst="rect">
            <a:avLst/>
          </a:prstGeom>
        </p:spPr>
      </p:pic>
      <p:sp>
        <p:nvSpPr>
          <p:cNvPr id="15" name="مربع نص 14">
            <a:extLst>
              <a:ext uri="{FF2B5EF4-FFF2-40B4-BE49-F238E27FC236}">
                <a16:creationId xmlns:a16="http://schemas.microsoft.com/office/drawing/2014/main" id="{B554FA86-D4AB-4035-A3C7-950D73BE46FA}"/>
              </a:ext>
            </a:extLst>
          </p:cNvPr>
          <p:cNvSpPr txBox="1"/>
          <p:nvPr/>
        </p:nvSpPr>
        <p:spPr>
          <a:xfrm>
            <a:off x="7802456" y="466656"/>
            <a:ext cx="164576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solidFill>
                  <a:srgbClr val="FCA33E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تقويم</a:t>
            </a:r>
            <a:endParaRPr lang="ar-SA" sz="5400" b="1" dirty="0">
              <a:solidFill>
                <a:srgbClr val="FCA33E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CD0EECE5-641C-4B20-A8D6-BC9AEC79E781}"/>
              </a:ext>
            </a:extLst>
          </p:cNvPr>
          <p:cNvSpPr txBox="1"/>
          <p:nvPr/>
        </p:nvSpPr>
        <p:spPr>
          <a:xfrm>
            <a:off x="1760230" y="1409687"/>
            <a:ext cx="788526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A4446C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اكتشف الخطأ: حل خالد وفهد المسألة :362 × 2 كما هو موضح. فإيهما إجابته صحيحة ؟</a:t>
            </a:r>
            <a:endParaRPr lang="ar-SA" sz="4000" b="1" dirty="0">
              <a:solidFill>
                <a:srgbClr val="A4446C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3" name="شكل بيضاوي 22">
            <a:extLst>
              <a:ext uri="{FF2B5EF4-FFF2-40B4-BE49-F238E27FC236}">
                <a16:creationId xmlns:a16="http://schemas.microsoft.com/office/drawing/2014/main" id="{FFC1127C-6DC2-4DC1-ACE7-E4D3E44C6FA5}"/>
              </a:ext>
            </a:extLst>
          </p:cNvPr>
          <p:cNvSpPr/>
          <p:nvPr/>
        </p:nvSpPr>
        <p:spPr>
          <a:xfrm>
            <a:off x="9719429" y="1291704"/>
            <a:ext cx="522752" cy="474731"/>
          </a:xfrm>
          <a:prstGeom prst="ellipse">
            <a:avLst/>
          </a:prstGeom>
          <a:solidFill>
            <a:srgbClr val="FCA33E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1200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rPr>
              <a:t>32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5" name="رابط مستقيم 44">
            <a:extLst>
              <a:ext uri="{FF2B5EF4-FFF2-40B4-BE49-F238E27FC236}">
                <a16:creationId xmlns:a16="http://schemas.microsoft.com/office/drawing/2014/main" id="{BCA1DA74-E1DA-43FD-BBDD-C700B184A823}"/>
              </a:ext>
            </a:extLst>
          </p:cNvPr>
          <p:cNvCxnSpPr>
            <a:cxnSpLocks/>
          </p:cNvCxnSpPr>
          <p:nvPr/>
        </p:nvCxnSpPr>
        <p:spPr>
          <a:xfrm flipV="1">
            <a:off x="2513529" y="1224437"/>
            <a:ext cx="7164942" cy="1"/>
          </a:xfrm>
          <a:prstGeom prst="line">
            <a:avLst/>
          </a:prstGeom>
          <a:ln w="28575">
            <a:solidFill>
              <a:srgbClr val="FCA33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صورة 4" descr="صورة تحتوي على نص, أبعاد&#10;&#10;تم إنشاء الوصف تلقائياً">
            <a:extLst>
              <a:ext uri="{FF2B5EF4-FFF2-40B4-BE49-F238E27FC236}">
                <a16:creationId xmlns:a16="http://schemas.microsoft.com/office/drawing/2014/main" id="{1CC7F11C-C553-4A2B-984F-31200E1F449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529" y="1990248"/>
            <a:ext cx="6625089" cy="1548827"/>
          </a:xfrm>
          <a:prstGeom prst="rect">
            <a:avLst/>
          </a:prstGeom>
        </p:spPr>
      </p:pic>
      <p:pic>
        <p:nvPicPr>
          <p:cNvPr id="13" name="صورة 12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16BE7A7F-5CBD-4CF4-BFC2-50BDFCF5D51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545" y="465904"/>
            <a:ext cx="3868548" cy="690515"/>
          </a:xfrm>
          <a:prstGeom prst="rect">
            <a:avLst/>
          </a:prstGeom>
        </p:spPr>
      </p:pic>
      <p:sp>
        <p:nvSpPr>
          <p:cNvPr id="16" name="مربع نص 15">
            <a:extLst>
              <a:ext uri="{FF2B5EF4-FFF2-40B4-BE49-F238E27FC236}">
                <a16:creationId xmlns:a16="http://schemas.microsoft.com/office/drawing/2014/main" id="{1C44C284-E38B-40F7-93AC-4B187F1B07E4}"/>
              </a:ext>
            </a:extLst>
          </p:cNvPr>
          <p:cNvSpPr txBox="1"/>
          <p:nvPr/>
        </p:nvSpPr>
        <p:spPr>
          <a:xfrm>
            <a:off x="5854938" y="2409543"/>
            <a:ext cx="742950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6000" dirty="0">
                <a:solidFill>
                  <a:srgbClr val="7E9F49"/>
                </a:solidFill>
                <a:sym typeface="Wingdings" panose="05000000000000000000" pitchFamily="2" charset="2"/>
              </a:rPr>
              <a:t></a:t>
            </a:r>
            <a:endParaRPr lang="ar-SA" sz="6000" dirty="0">
              <a:solidFill>
                <a:srgbClr val="7E9F49"/>
              </a:solidFill>
            </a:endParaRPr>
          </a:p>
        </p:txBody>
      </p:sp>
      <p:sp>
        <p:nvSpPr>
          <p:cNvPr id="38" name="مربع نص 37">
            <a:extLst>
              <a:ext uri="{FF2B5EF4-FFF2-40B4-BE49-F238E27FC236}">
                <a16:creationId xmlns:a16="http://schemas.microsoft.com/office/drawing/2014/main" id="{22641737-71A6-4FCC-8CC0-B1C73D1B4C16}"/>
              </a:ext>
            </a:extLst>
          </p:cNvPr>
          <p:cNvSpPr txBox="1"/>
          <p:nvPr/>
        </p:nvSpPr>
        <p:spPr>
          <a:xfrm>
            <a:off x="1424898" y="3608758"/>
            <a:ext cx="829453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rgbClr val="7E9F4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  <a:sym typeface="Wingdings" panose="05000000000000000000" pitchFamily="2" charset="2"/>
              </a:rPr>
              <a:t>خالد لأن فهداً لم يستعمل إعادة التجميع ، وهو ضروري في هذه المسألة . </a:t>
            </a:r>
            <a:endParaRPr lang="ar-SA" sz="3200" b="1" dirty="0">
              <a:solidFill>
                <a:srgbClr val="7E9F49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69548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8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A9DD01D5-897E-4AFA-8DB8-095EA0A7FDC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23" t="23799" r="16613" b="4659"/>
          <a:stretch/>
        </p:blipFill>
        <p:spPr>
          <a:xfrm>
            <a:off x="88489" y="-137652"/>
            <a:ext cx="11228751" cy="6184490"/>
          </a:xfrm>
          <a:prstGeom prst="rect">
            <a:avLst/>
          </a:prstGeom>
        </p:spPr>
      </p:pic>
      <p:pic>
        <p:nvPicPr>
          <p:cNvPr id="10" name="صورة 9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42E0ED3C-87CC-43F7-9D9C-4EC0CC1A91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806"/>
          <a:stretch/>
        </p:blipFill>
        <p:spPr>
          <a:xfrm>
            <a:off x="0" y="-61605"/>
            <a:ext cx="12192000" cy="1590675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E1A9C2AA-057D-4347-BE72-06F81BBFABA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37" t="76806" r="40469"/>
          <a:stretch/>
        </p:blipFill>
        <p:spPr>
          <a:xfrm>
            <a:off x="4686299" y="4781550"/>
            <a:ext cx="3357133" cy="2076449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335A220B-7FEF-435F-ABE3-596CE6A366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03" t="50000"/>
          <a:stretch/>
        </p:blipFill>
        <p:spPr>
          <a:xfrm>
            <a:off x="8743950" y="3465573"/>
            <a:ext cx="3533777" cy="3392426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7490D2EB-2ABD-43CE-8B06-C2994CF5612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71406"/>
          <a:stretch/>
        </p:blipFill>
        <p:spPr>
          <a:xfrm>
            <a:off x="-1" y="3209925"/>
            <a:ext cx="3708877" cy="3648075"/>
          </a:xfrm>
          <a:prstGeom prst="rect">
            <a:avLst/>
          </a:prstGeom>
        </p:spPr>
      </p:pic>
      <p:pic>
        <p:nvPicPr>
          <p:cNvPr id="14" name="صورة 13" descr="صورة تحتوي على رسوم المتجهات&#10;&#10;تم إنشاء الوصف تلقائياً">
            <a:extLst>
              <a:ext uri="{FF2B5EF4-FFF2-40B4-BE49-F238E27FC236}">
                <a16:creationId xmlns:a16="http://schemas.microsoft.com/office/drawing/2014/main" id="{6B405C1F-97F4-476F-9785-7B5EC7D8BDD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34" t="13750" r="27813" b="18333"/>
          <a:stretch/>
        </p:blipFill>
        <p:spPr>
          <a:xfrm rot="1102587">
            <a:off x="263611" y="5250084"/>
            <a:ext cx="1592449" cy="1368555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91B53F01-7A3F-4FCC-9576-C6FBDCB5E3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3032" y="5721813"/>
            <a:ext cx="1359024" cy="1087220"/>
          </a:xfrm>
          <a:prstGeom prst="rect">
            <a:avLst/>
          </a:prstGeom>
        </p:spPr>
      </p:pic>
      <p:sp>
        <p:nvSpPr>
          <p:cNvPr id="15" name="مربع نص 14">
            <a:extLst>
              <a:ext uri="{FF2B5EF4-FFF2-40B4-BE49-F238E27FC236}">
                <a16:creationId xmlns:a16="http://schemas.microsoft.com/office/drawing/2014/main" id="{B554FA86-D4AB-4035-A3C7-950D73BE46FA}"/>
              </a:ext>
            </a:extLst>
          </p:cNvPr>
          <p:cNvSpPr txBox="1"/>
          <p:nvPr/>
        </p:nvSpPr>
        <p:spPr>
          <a:xfrm>
            <a:off x="7783463" y="560392"/>
            <a:ext cx="164576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solidFill>
                  <a:srgbClr val="FCA33E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الواجب</a:t>
            </a:r>
            <a:endParaRPr lang="ar-SA" sz="5400" b="1" dirty="0">
              <a:solidFill>
                <a:srgbClr val="FCA33E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cxnSp>
        <p:nvCxnSpPr>
          <p:cNvPr id="45" name="رابط مستقيم 44">
            <a:extLst>
              <a:ext uri="{FF2B5EF4-FFF2-40B4-BE49-F238E27FC236}">
                <a16:creationId xmlns:a16="http://schemas.microsoft.com/office/drawing/2014/main" id="{BCA1DA74-E1DA-43FD-BBDD-C700B184A823}"/>
              </a:ext>
            </a:extLst>
          </p:cNvPr>
          <p:cNvCxnSpPr>
            <a:cxnSpLocks/>
          </p:cNvCxnSpPr>
          <p:nvPr/>
        </p:nvCxnSpPr>
        <p:spPr>
          <a:xfrm flipV="1">
            <a:off x="2633274" y="1287692"/>
            <a:ext cx="7164942" cy="1"/>
          </a:xfrm>
          <a:prstGeom prst="line">
            <a:avLst/>
          </a:prstGeom>
          <a:ln w="28575">
            <a:solidFill>
              <a:srgbClr val="FCA33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مخطط انسيابي: مهلة 1">
            <a:extLst>
              <a:ext uri="{FF2B5EF4-FFF2-40B4-BE49-F238E27FC236}">
                <a16:creationId xmlns:a16="http://schemas.microsoft.com/office/drawing/2014/main" id="{9CE2C0D5-1E6E-4DC5-9FB5-4F2075CA2AF9}"/>
              </a:ext>
            </a:extLst>
          </p:cNvPr>
          <p:cNvSpPr/>
          <p:nvPr/>
        </p:nvSpPr>
        <p:spPr>
          <a:xfrm rot="5400000" flipV="1">
            <a:off x="8296634" y="3020606"/>
            <a:ext cx="905288" cy="1060398"/>
          </a:xfrm>
          <a:prstGeom prst="flowChartDelay">
            <a:avLst/>
          </a:prstGeom>
          <a:solidFill>
            <a:srgbClr val="7E9F4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شكل بيضاوي 17">
            <a:extLst>
              <a:ext uri="{FF2B5EF4-FFF2-40B4-BE49-F238E27FC236}">
                <a16:creationId xmlns:a16="http://schemas.microsoft.com/office/drawing/2014/main" id="{45519FB6-9E8A-4DED-9102-6553F235A875}"/>
              </a:ext>
            </a:extLst>
          </p:cNvPr>
          <p:cNvSpPr/>
          <p:nvPr/>
        </p:nvSpPr>
        <p:spPr>
          <a:xfrm>
            <a:off x="8100219" y="2173908"/>
            <a:ext cx="1287462" cy="1169193"/>
          </a:xfrm>
          <a:prstGeom prst="ellipse">
            <a:avLst/>
          </a:prstGeom>
          <a:solidFill>
            <a:srgbClr val="FCA33E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5400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rPr>
              <a:t>9</a:t>
            </a:r>
            <a:endParaRPr kumimoji="0" lang="ar-SA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26" name="مخطط انسيابي: مهلة 25">
            <a:extLst>
              <a:ext uri="{FF2B5EF4-FFF2-40B4-BE49-F238E27FC236}">
                <a16:creationId xmlns:a16="http://schemas.microsoft.com/office/drawing/2014/main" id="{E3E96BE8-6149-4AD2-AA88-0AFE30326894}"/>
              </a:ext>
            </a:extLst>
          </p:cNvPr>
          <p:cNvSpPr/>
          <p:nvPr/>
        </p:nvSpPr>
        <p:spPr>
          <a:xfrm rot="5400000" flipV="1">
            <a:off x="5323794" y="1909646"/>
            <a:ext cx="1169192" cy="3435160"/>
          </a:xfrm>
          <a:prstGeom prst="flowChartDelay">
            <a:avLst/>
          </a:prstGeom>
          <a:solidFill>
            <a:srgbClr val="7E9F4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شكل بيضاوي 16">
            <a:extLst>
              <a:ext uri="{FF2B5EF4-FFF2-40B4-BE49-F238E27FC236}">
                <a16:creationId xmlns:a16="http://schemas.microsoft.com/office/drawing/2014/main" id="{0BA495FA-8B62-4EC5-8B82-647AED19D63B}"/>
              </a:ext>
            </a:extLst>
          </p:cNvPr>
          <p:cNvSpPr/>
          <p:nvPr/>
        </p:nvSpPr>
        <p:spPr>
          <a:xfrm>
            <a:off x="6496001" y="2169999"/>
            <a:ext cx="1287462" cy="1169193"/>
          </a:xfrm>
          <a:prstGeom prst="ellipse">
            <a:avLst/>
          </a:prstGeom>
          <a:solidFill>
            <a:srgbClr val="FCA33E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5400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rPr>
              <a:t>17</a:t>
            </a:r>
            <a:endParaRPr kumimoji="0" lang="ar-SA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20" name="شكل بيضاوي 19">
            <a:extLst>
              <a:ext uri="{FF2B5EF4-FFF2-40B4-BE49-F238E27FC236}">
                <a16:creationId xmlns:a16="http://schemas.microsoft.com/office/drawing/2014/main" id="{D6E42931-3149-4C2C-8D69-028C1DB76D53}"/>
              </a:ext>
            </a:extLst>
          </p:cNvPr>
          <p:cNvSpPr/>
          <p:nvPr/>
        </p:nvSpPr>
        <p:spPr>
          <a:xfrm>
            <a:off x="5350145" y="2180247"/>
            <a:ext cx="1287462" cy="1169193"/>
          </a:xfrm>
          <a:prstGeom prst="ellipse">
            <a:avLst/>
          </a:prstGeom>
          <a:solidFill>
            <a:srgbClr val="FCA33E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5400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rPr>
              <a:t>18</a:t>
            </a:r>
            <a:endParaRPr kumimoji="0" lang="ar-SA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19" name="شكل بيضاوي 18">
            <a:extLst>
              <a:ext uri="{FF2B5EF4-FFF2-40B4-BE49-F238E27FC236}">
                <a16:creationId xmlns:a16="http://schemas.microsoft.com/office/drawing/2014/main" id="{2DEE4696-02A4-4DC8-B9F0-95EE2D163B76}"/>
              </a:ext>
            </a:extLst>
          </p:cNvPr>
          <p:cNvSpPr/>
          <p:nvPr/>
        </p:nvSpPr>
        <p:spPr>
          <a:xfrm>
            <a:off x="4159391" y="2180246"/>
            <a:ext cx="1287462" cy="1169193"/>
          </a:xfrm>
          <a:prstGeom prst="ellipse">
            <a:avLst/>
          </a:prstGeom>
          <a:solidFill>
            <a:srgbClr val="FCA33E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5400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rPr>
              <a:t>19</a:t>
            </a:r>
            <a:endParaRPr kumimoji="0" lang="ar-SA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CD0EECE5-641C-4B20-A8D6-BC9AEC79E781}"/>
              </a:ext>
            </a:extLst>
          </p:cNvPr>
          <p:cNvSpPr txBox="1"/>
          <p:nvPr/>
        </p:nvSpPr>
        <p:spPr>
          <a:xfrm>
            <a:off x="8282578" y="3298282"/>
            <a:ext cx="90154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u="sng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39</a:t>
            </a:r>
            <a:endParaRPr lang="ar-SA" sz="5400" b="1" u="sng" dirty="0">
              <a:solidFill>
                <a:schemeClr val="bg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B70EAB87-094D-4DE7-A04C-38C165AF317C}"/>
              </a:ext>
            </a:extLst>
          </p:cNvPr>
          <p:cNvSpPr txBox="1"/>
          <p:nvPr/>
        </p:nvSpPr>
        <p:spPr>
          <a:xfrm>
            <a:off x="5151035" y="3290929"/>
            <a:ext cx="1397232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b="1" u="sng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40</a:t>
            </a:r>
            <a:endParaRPr lang="ar-SA" sz="5400" b="1" u="sng" dirty="0">
              <a:solidFill>
                <a:schemeClr val="bg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A76299CA-E66E-4927-88A5-A1F62698C56B}"/>
              </a:ext>
            </a:extLst>
          </p:cNvPr>
          <p:cNvSpPr txBox="1"/>
          <p:nvPr/>
        </p:nvSpPr>
        <p:spPr>
          <a:xfrm>
            <a:off x="8968774" y="1757825"/>
            <a:ext cx="128746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b="1" dirty="0">
                <a:solidFill>
                  <a:srgbClr val="A4446C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الرقم</a:t>
            </a:r>
            <a:r>
              <a:rPr lang="ar-SA" sz="2400" b="1" dirty="0">
                <a:solidFill>
                  <a:srgbClr val="A4446C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endParaRPr lang="ar-SA" sz="4000" b="1" dirty="0">
              <a:solidFill>
                <a:srgbClr val="A4446C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9" name="مربع نص 28">
            <a:extLst>
              <a:ext uri="{FF2B5EF4-FFF2-40B4-BE49-F238E27FC236}">
                <a16:creationId xmlns:a16="http://schemas.microsoft.com/office/drawing/2014/main" id="{8DE87BAB-F765-4C27-9F89-F70F4D0D51CC}"/>
              </a:ext>
            </a:extLst>
          </p:cNvPr>
          <p:cNvSpPr txBox="1"/>
          <p:nvPr/>
        </p:nvSpPr>
        <p:spPr>
          <a:xfrm>
            <a:off x="7309755" y="1772760"/>
            <a:ext cx="128746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b="1" dirty="0">
                <a:solidFill>
                  <a:srgbClr val="A4446C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الرقم</a:t>
            </a:r>
            <a:r>
              <a:rPr lang="ar-SA" sz="2400" b="1" dirty="0">
                <a:solidFill>
                  <a:srgbClr val="A4446C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endParaRPr lang="ar-SA" sz="4000" b="1" dirty="0">
              <a:solidFill>
                <a:srgbClr val="A4446C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30" name="صورة 29" descr="صورة تحتوي على منضدة&#10;&#10;تم إنشاء الوصف تلقائياً">
            <a:extLst>
              <a:ext uri="{FF2B5EF4-FFF2-40B4-BE49-F238E27FC236}">
                <a16:creationId xmlns:a16="http://schemas.microsoft.com/office/drawing/2014/main" id="{42344AF5-25DD-46BC-9EB4-B6197836830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6175" y="571365"/>
            <a:ext cx="964635" cy="479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851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8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A9DD01D5-897E-4AFA-8DB8-095EA0A7FDC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23" t="23799" r="16613" b="4659"/>
          <a:stretch/>
        </p:blipFill>
        <p:spPr>
          <a:xfrm>
            <a:off x="88489" y="-137652"/>
            <a:ext cx="11228751" cy="6184490"/>
          </a:xfrm>
          <a:prstGeom prst="rect">
            <a:avLst/>
          </a:prstGeom>
        </p:spPr>
      </p:pic>
      <p:pic>
        <p:nvPicPr>
          <p:cNvPr id="10" name="صورة 9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42E0ED3C-87CC-43F7-9D9C-4EC0CC1A91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806"/>
          <a:stretch/>
        </p:blipFill>
        <p:spPr>
          <a:xfrm>
            <a:off x="0" y="-61605"/>
            <a:ext cx="12192000" cy="1590675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E1A9C2AA-057D-4347-BE72-06F81BBFABA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37" t="76806" r="40469"/>
          <a:stretch/>
        </p:blipFill>
        <p:spPr>
          <a:xfrm>
            <a:off x="4686299" y="4781550"/>
            <a:ext cx="3357133" cy="2076449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335A220B-7FEF-435F-ABE3-596CE6A366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03" t="50000"/>
          <a:stretch/>
        </p:blipFill>
        <p:spPr>
          <a:xfrm>
            <a:off x="8743950" y="3465573"/>
            <a:ext cx="3533777" cy="3392426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7490D2EB-2ABD-43CE-8B06-C2994CF5612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71406"/>
          <a:stretch/>
        </p:blipFill>
        <p:spPr>
          <a:xfrm>
            <a:off x="-1" y="3209925"/>
            <a:ext cx="3708877" cy="3648075"/>
          </a:xfrm>
          <a:prstGeom prst="rect">
            <a:avLst/>
          </a:prstGeom>
        </p:spPr>
      </p:pic>
      <p:pic>
        <p:nvPicPr>
          <p:cNvPr id="14" name="صورة 13" descr="صورة تحتوي على رسوم المتجهات&#10;&#10;تم إنشاء الوصف تلقائياً">
            <a:extLst>
              <a:ext uri="{FF2B5EF4-FFF2-40B4-BE49-F238E27FC236}">
                <a16:creationId xmlns:a16="http://schemas.microsoft.com/office/drawing/2014/main" id="{6B405C1F-97F4-476F-9785-7B5EC7D8BDD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34" t="13750" r="27813" b="18333"/>
          <a:stretch/>
        </p:blipFill>
        <p:spPr>
          <a:xfrm rot="1102587">
            <a:off x="263611" y="5250084"/>
            <a:ext cx="1592449" cy="1368555"/>
          </a:xfrm>
          <a:prstGeom prst="rect">
            <a:avLst/>
          </a:prstGeom>
        </p:spPr>
      </p:pic>
      <p:sp>
        <p:nvSpPr>
          <p:cNvPr id="15" name="مربع نص 14">
            <a:extLst>
              <a:ext uri="{FF2B5EF4-FFF2-40B4-BE49-F238E27FC236}">
                <a16:creationId xmlns:a16="http://schemas.microsoft.com/office/drawing/2014/main" id="{861AF06A-D058-41C3-BA79-74A9F764EFA6}"/>
              </a:ext>
            </a:extLst>
          </p:cNvPr>
          <p:cNvSpPr txBox="1"/>
          <p:nvPr/>
        </p:nvSpPr>
        <p:spPr>
          <a:xfrm>
            <a:off x="5055364" y="784290"/>
            <a:ext cx="261900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مراجعة ما سبق </a:t>
            </a:r>
            <a:endParaRPr kumimoji="0" lang="ar-SA" sz="4800" b="0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(A) Arslan Wessam B" panose="03020402040406030203" pitchFamily="66" charset="-78"/>
              <a:ea typeface="+mn-ea"/>
              <a:cs typeface="(A) Arslan Wessam B" panose="03020402040406030203" pitchFamily="66" charset="-78"/>
            </a:endParaRPr>
          </a:p>
        </p:txBody>
      </p:sp>
      <p:sp>
        <p:nvSpPr>
          <p:cNvPr id="23" name="مستطيل: زوايا علوية مستديرة 22">
            <a:extLst>
              <a:ext uri="{FF2B5EF4-FFF2-40B4-BE49-F238E27FC236}">
                <a16:creationId xmlns:a16="http://schemas.microsoft.com/office/drawing/2014/main" id="{B05CBBB8-9F9E-47DA-835E-47168B9EB210}"/>
              </a:ext>
            </a:extLst>
          </p:cNvPr>
          <p:cNvSpPr/>
          <p:nvPr/>
        </p:nvSpPr>
        <p:spPr>
          <a:xfrm rot="5400000">
            <a:off x="9223858" y="1686370"/>
            <a:ext cx="830998" cy="85725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CA3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ستطيل: زوايا علوية مستديرة 23">
            <a:extLst>
              <a:ext uri="{FF2B5EF4-FFF2-40B4-BE49-F238E27FC236}">
                <a16:creationId xmlns:a16="http://schemas.microsoft.com/office/drawing/2014/main" id="{85109872-FAAA-4B13-8222-FF20750D0E53}"/>
              </a:ext>
            </a:extLst>
          </p:cNvPr>
          <p:cNvSpPr/>
          <p:nvPr/>
        </p:nvSpPr>
        <p:spPr>
          <a:xfrm rot="5400000">
            <a:off x="9349901" y="3177155"/>
            <a:ext cx="497465" cy="85725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CA3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E589BD18-71BC-4681-A80E-E389F8EEAAEF}"/>
              </a:ext>
            </a:extLst>
          </p:cNvPr>
          <p:cNvSpPr txBox="1"/>
          <p:nvPr/>
        </p:nvSpPr>
        <p:spPr>
          <a:xfrm>
            <a:off x="1805940" y="1687483"/>
            <a:ext cx="7372350" cy="830997"/>
          </a:xfrm>
          <a:prstGeom prst="rect">
            <a:avLst/>
          </a:prstGeom>
          <a:noFill/>
          <a:ln w="76200">
            <a:solidFill>
              <a:srgbClr val="FFD670"/>
            </a:solidFill>
          </a:ln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بناية في دورها الأول 112 مكتباً ،وفي الأدوار الخمسة التالية العدد نفسه من المكاتب . فكم مكتباً  يوجد في هذه البناية ؟</a:t>
            </a: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A163D996-3BBD-498C-8D85-3145086C098F}"/>
              </a:ext>
            </a:extLst>
          </p:cNvPr>
          <p:cNvSpPr txBox="1"/>
          <p:nvPr/>
        </p:nvSpPr>
        <p:spPr>
          <a:xfrm>
            <a:off x="1831803" y="3380351"/>
            <a:ext cx="7372350" cy="461665"/>
          </a:xfrm>
          <a:prstGeom prst="rect">
            <a:avLst/>
          </a:prstGeom>
          <a:noFill/>
          <a:ln w="76200">
            <a:solidFill>
              <a:srgbClr val="FFD670"/>
            </a:solidFill>
          </a:ln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يبلغ عدد زبائن أحد المطاعم 657 كل أسبوع . فما عدد زبائنه خلال 5 أسابيع؟</a:t>
            </a: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AE7CB2D9-B31A-45F2-A74A-79666C0701D5}"/>
              </a:ext>
            </a:extLst>
          </p:cNvPr>
          <p:cNvSpPr txBox="1"/>
          <p:nvPr/>
        </p:nvSpPr>
        <p:spPr>
          <a:xfrm>
            <a:off x="9170542" y="1604319"/>
            <a:ext cx="737121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6000" b="0" i="0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1</a:t>
            </a:r>
            <a:endParaRPr kumimoji="0" lang="ar-SA" sz="8800" b="0" i="0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(A) Arslan Wessam B" panose="03020402040406030203" pitchFamily="66" charset="-78"/>
              <a:ea typeface="+mn-ea"/>
              <a:cs typeface="(A) Arslan Wessam B" panose="03020402040406030203" pitchFamily="66" charset="-78"/>
            </a:endParaRP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DCA513A5-31CE-4560-A18A-421301D686EF}"/>
              </a:ext>
            </a:extLst>
          </p:cNvPr>
          <p:cNvSpPr txBox="1"/>
          <p:nvPr/>
        </p:nvSpPr>
        <p:spPr>
          <a:xfrm>
            <a:off x="9195581" y="3183583"/>
            <a:ext cx="57721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ar-SA" sz="4800" b="0" i="0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2</a:t>
            </a:r>
            <a:endParaRPr lang="ar-SA" sz="3200" dirty="0"/>
          </a:p>
        </p:txBody>
      </p:sp>
      <p:pic>
        <p:nvPicPr>
          <p:cNvPr id="28" name="صورة 27">
            <a:extLst>
              <a:ext uri="{FF2B5EF4-FFF2-40B4-BE49-F238E27FC236}">
                <a16:creationId xmlns:a16="http://schemas.microsoft.com/office/drawing/2014/main" id="{B3AF0C3B-A6F9-4E42-8BB3-1600776263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3032" y="5721813"/>
            <a:ext cx="1359024" cy="1087220"/>
          </a:xfrm>
          <a:prstGeom prst="rect">
            <a:avLst/>
          </a:prstGeom>
        </p:spPr>
      </p:pic>
      <p:sp>
        <p:nvSpPr>
          <p:cNvPr id="29" name="مربع نص 28">
            <a:extLst>
              <a:ext uri="{FF2B5EF4-FFF2-40B4-BE49-F238E27FC236}">
                <a16:creationId xmlns:a16="http://schemas.microsoft.com/office/drawing/2014/main" id="{35AEF3B9-8E98-46B5-ACCF-D58D7C454A5E}"/>
              </a:ext>
            </a:extLst>
          </p:cNvPr>
          <p:cNvSpPr txBox="1"/>
          <p:nvPr/>
        </p:nvSpPr>
        <p:spPr>
          <a:xfrm>
            <a:off x="4965634" y="2590514"/>
            <a:ext cx="224137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b="1" dirty="0">
                <a:solidFill>
                  <a:srgbClr val="A4446C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672 مكتباً</a:t>
            </a:r>
            <a:endParaRPr lang="ar-SA" sz="6000" b="1" dirty="0">
              <a:solidFill>
                <a:srgbClr val="A4446C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30" name="مربع نص 29">
            <a:extLst>
              <a:ext uri="{FF2B5EF4-FFF2-40B4-BE49-F238E27FC236}">
                <a16:creationId xmlns:a16="http://schemas.microsoft.com/office/drawing/2014/main" id="{8432DF9B-6AB3-4570-BA0A-5248E05C53BA}"/>
              </a:ext>
            </a:extLst>
          </p:cNvPr>
          <p:cNvSpPr txBox="1"/>
          <p:nvPr/>
        </p:nvSpPr>
        <p:spPr>
          <a:xfrm>
            <a:off x="4288297" y="3943615"/>
            <a:ext cx="3596051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b="1" dirty="0">
                <a:solidFill>
                  <a:srgbClr val="A4446C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3285 شخصاً</a:t>
            </a:r>
            <a:endParaRPr lang="ar-SA" sz="6000" b="1" dirty="0">
              <a:solidFill>
                <a:srgbClr val="A4446C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35500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8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A9DD01D5-897E-4AFA-8DB8-095EA0A7FDC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23" t="23799" r="16613" b="4659"/>
          <a:stretch/>
        </p:blipFill>
        <p:spPr>
          <a:xfrm>
            <a:off x="88489" y="-137652"/>
            <a:ext cx="11228751" cy="6184490"/>
          </a:xfrm>
          <a:prstGeom prst="rect">
            <a:avLst/>
          </a:prstGeom>
        </p:spPr>
      </p:pic>
      <p:pic>
        <p:nvPicPr>
          <p:cNvPr id="10" name="صورة 9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42E0ED3C-87CC-43F7-9D9C-4EC0CC1A91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806"/>
          <a:stretch/>
        </p:blipFill>
        <p:spPr>
          <a:xfrm>
            <a:off x="0" y="-61605"/>
            <a:ext cx="12192000" cy="1590675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E1A9C2AA-057D-4347-BE72-06F81BBFABA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37" t="76806" r="40469"/>
          <a:stretch/>
        </p:blipFill>
        <p:spPr>
          <a:xfrm>
            <a:off x="4686299" y="4781550"/>
            <a:ext cx="3357133" cy="2076449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335A220B-7FEF-435F-ABE3-596CE6A366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03" t="50000"/>
          <a:stretch/>
        </p:blipFill>
        <p:spPr>
          <a:xfrm>
            <a:off x="8743950" y="3465573"/>
            <a:ext cx="3533777" cy="3392426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7490D2EB-2ABD-43CE-8B06-C2994CF5612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71406"/>
          <a:stretch/>
        </p:blipFill>
        <p:spPr>
          <a:xfrm>
            <a:off x="-1" y="3209925"/>
            <a:ext cx="3708877" cy="3648075"/>
          </a:xfrm>
          <a:prstGeom prst="rect">
            <a:avLst/>
          </a:prstGeom>
        </p:spPr>
      </p:pic>
      <p:pic>
        <p:nvPicPr>
          <p:cNvPr id="14" name="صورة 13" descr="صورة تحتوي على رسوم المتجهات&#10;&#10;تم إنشاء الوصف تلقائياً">
            <a:extLst>
              <a:ext uri="{FF2B5EF4-FFF2-40B4-BE49-F238E27FC236}">
                <a16:creationId xmlns:a16="http://schemas.microsoft.com/office/drawing/2014/main" id="{6B405C1F-97F4-476F-9785-7B5EC7D8BDD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34" t="13750" r="27813" b="18333"/>
          <a:stretch/>
        </p:blipFill>
        <p:spPr>
          <a:xfrm rot="1102587">
            <a:off x="263611" y="5250084"/>
            <a:ext cx="1592449" cy="1368555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91B53F01-7A3F-4FCC-9576-C6FBDCB5E3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3032" y="5721813"/>
            <a:ext cx="1359024" cy="1087220"/>
          </a:xfrm>
          <a:prstGeom prst="rect">
            <a:avLst/>
          </a:prstGeom>
        </p:spPr>
      </p:pic>
      <p:sp>
        <p:nvSpPr>
          <p:cNvPr id="13" name="مربع نص 12">
            <a:extLst>
              <a:ext uri="{FF2B5EF4-FFF2-40B4-BE49-F238E27FC236}">
                <a16:creationId xmlns:a16="http://schemas.microsoft.com/office/drawing/2014/main" id="{6819FE62-C949-40D1-A23C-2DA31877279A}"/>
              </a:ext>
            </a:extLst>
          </p:cNvPr>
          <p:cNvSpPr txBox="1"/>
          <p:nvPr/>
        </p:nvSpPr>
        <p:spPr>
          <a:xfrm>
            <a:off x="4994910" y="592130"/>
            <a:ext cx="2055906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400" b="1" u="sng" dirty="0">
                <a:solidFill>
                  <a:srgbClr val="7E9F49"/>
                </a:solidFill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درس اليوم</a:t>
            </a: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B554FA86-D4AB-4035-A3C7-950D73BE46FA}"/>
              </a:ext>
            </a:extLst>
          </p:cNvPr>
          <p:cNvSpPr txBox="1"/>
          <p:nvPr/>
        </p:nvSpPr>
        <p:spPr>
          <a:xfrm>
            <a:off x="2521005" y="1448806"/>
            <a:ext cx="6630981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solidFill>
                  <a:srgbClr val="FCA33E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ضرب عدد من ثلاثة أرقام في عدد من رقم واحد</a:t>
            </a:r>
            <a:endParaRPr lang="ar-SA" sz="5400" b="1" dirty="0">
              <a:solidFill>
                <a:srgbClr val="FCA33E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7ED18356-3C6D-4577-B270-B72B4F556A93}"/>
              </a:ext>
            </a:extLst>
          </p:cNvPr>
          <p:cNvSpPr txBox="1"/>
          <p:nvPr/>
        </p:nvSpPr>
        <p:spPr>
          <a:xfrm>
            <a:off x="4417742" y="2344861"/>
            <a:ext cx="3180408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b="1" u="sng" dirty="0">
                <a:solidFill>
                  <a:srgbClr val="7E9F49"/>
                </a:solidFill>
                <a:latin typeface="(A) Arslan Wessam B" panose="03020402040406030203" pitchFamily="66" charset="-78"/>
                <a:cs typeface="(A) Arslan Wessam B" panose="03020402040406030203" pitchFamily="66" charset="-78"/>
              </a:rPr>
              <a:t>فكرة الدرس</a:t>
            </a:r>
            <a:endParaRPr lang="ar-SA" sz="6600" b="1" u="sng" dirty="0">
              <a:solidFill>
                <a:srgbClr val="7E9F49"/>
              </a:solidFill>
              <a:latin typeface="(A) Arslan Wessam B" panose="03020402040406030203" pitchFamily="66" charset="-78"/>
              <a:cs typeface="(A) Arslan Wessam B" panose="03020402040406030203" pitchFamily="66" charset="-78"/>
            </a:endParaRP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46B87157-E44A-4998-AE5C-E2188E4611B1}"/>
              </a:ext>
            </a:extLst>
          </p:cNvPr>
          <p:cNvSpPr txBox="1"/>
          <p:nvPr/>
        </p:nvSpPr>
        <p:spPr>
          <a:xfrm>
            <a:off x="2276259" y="3150977"/>
            <a:ext cx="763948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b="1" dirty="0">
                <a:solidFill>
                  <a:srgbClr val="A4446C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أضرب عدداً من 3 أرقام في عدد من رقم واحد.</a:t>
            </a:r>
            <a:endParaRPr lang="ar-SA" sz="6000" b="1" dirty="0">
              <a:solidFill>
                <a:srgbClr val="A4446C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10682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8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A9DD01D5-897E-4AFA-8DB8-095EA0A7FDC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23" t="23799" r="16613" b="4659"/>
          <a:stretch/>
        </p:blipFill>
        <p:spPr>
          <a:xfrm>
            <a:off x="88489" y="-137652"/>
            <a:ext cx="11228751" cy="6184490"/>
          </a:xfrm>
          <a:prstGeom prst="rect">
            <a:avLst/>
          </a:prstGeom>
        </p:spPr>
      </p:pic>
      <p:pic>
        <p:nvPicPr>
          <p:cNvPr id="10" name="صورة 9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42E0ED3C-87CC-43F7-9D9C-4EC0CC1A91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806"/>
          <a:stretch/>
        </p:blipFill>
        <p:spPr>
          <a:xfrm>
            <a:off x="0" y="-61605"/>
            <a:ext cx="12192000" cy="1590675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E1A9C2AA-057D-4347-BE72-06F81BBFABA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37" t="76806" r="40469"/>
          <a:stretch/>
        </p:blipFill>
        <p:spPr>
          <a:xfrm>
            <a:off x="4686299" y="4781550"/>
            <a:ext cx="3357133" cy="2076449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335A220B-7FEF-435F-ABE3-596CE6A366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03" t="50000"/>
          <a:stretch/>
        </p:blipFill>
        <p:spPr>
          <a:xfrm>
            <a:off x="8743950" y="3465573"/>
            <a:ext cx="3533777" cy="3392426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7490D2EB-2ABD-43CE-8B06-C2994CF5612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71406"/>
          <a:stretch/>
        </p:blipFill>
        <p:spPr>
          <a:xfrm>
            <a:off x="-1" y="3209925"/>
            <a:ext cx="3708877" cy="3648075"/>
          </a:xfrm>
          <a:prstGeom prst="rect">
            <a:avLst/>
          </a:prstGeom>
        </p:spPr>
      </p:pic>
      <p:pic>
        <p:nvPicPr>
          <p:cNvPr id="14" name="صورة 13" descr="صورة تحتوي على رسوم المتجهات&#10;&#10;تم إنشاء الوصف تلقائياً">
            <a:extLst>
              <a:ext uri="{FF2B5EF4-FFF2-40B4-BE49-F238E27FC236}">
                <a16:creationId xmlns:a16="http://schemas.microsoft.com/office/drawing/2014/main" id="{6B405C1F-97F4-476F-9785-7B5EC7D8BDD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34" t="13750" r="27813" b="18333"/>
          <a:stretch/>
        </p:blipFill>
        <p:spPr>
          <a:xfrm rot="1102587">
            <a:off x="263611" y="5250084"/>
            <a:ext cx="1592449" cy="1368555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91B53F01-7A3F-4FCC-9576-C6FBDCB5E3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3032" y="5721813"/>
            <a:ext cx="1359024" cy="1087220"/>
          </a:xfrm>
          <a:prstGeom prst="rect">
            <a:avLst/>
          </a:prstGeom>
        </p:spPr>
      </p:pic>
      <p:sp>
        <p:nvSpPr>
          <p:cNvPr id="15" name="مربع نص 14">
            <a:extLst>
              <a:ext uri="{FF2B5EF4-FFF2-40B4-BE49-F238E27FC236}">
                <a16:creationId xmlns:a16="http://schemas.microsoft.com/office/drawing/2014/main" id="{B554FA86-D4AB-4035-A3C7-950D73BE46FA}"/>
              </a:ext>
            </a:extLst>
          </p:cNvPr>
          <p:cNvSpPr txBox="1"/>
          <p:nvPr/>
        </p:nvSpPr>
        <p:spPr>
          <a:xfrm>
            <a:off x="5156411" y="457030"/>
            <a:ext cx="170307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800" b="1" dirty="0">
                <a:solidFill>
                  <a:srgbClr val="7E9F4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123</a:t>
            </a:r>
            <a:endParaRPr lang="ar-SA" sz="7200" b="1" dirty="0">
              <a:solidFill>
                <a:srgbClr val="7E9F49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46B87157-E44A-4998-AE5C-E2188E4611B1}"/>
              </a:ext>
            </a:extLst>
          </p:cNvPr>
          <p:cNvSpPr txBox="1"/>
          <p:nvPr/>
        </p:nvSpPr>
        <p:spPr>
          <a:xfrm>
            <a:off x="5751821" y="1245805"/>
            <a:ext cx="458322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solidFill>
                  <a:srgbClr val="A4446C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إذا ضربت 3 آحاداً في 3 ،فكم آحاداً تنتج؟</a:t>
            </a:r>
            <a:endParaRPr lang="ar-SA" sz="4400" b="1" dirty="0">
              <a:solidFill>
                <a:srgbClr val="A4446C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1B602A89-122C-4445-AB24-B538FCE5BB2B}"/>
              </a:ext>
            </a:extLst>
          </p:cNvPr>
          <p:cNvSpPr txBox="1"/>
          <p:nvPr/>
        </p:nvSpPr>
        <p:spPr>
          <a:xfrm>
            <a:off x="5514335" y="1966745"/>
            <a:ext cx="505819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solidFill>
                  <a:srgbClr val="A4446C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إذا ضربت 2 عشرات في 3 ،فكم عشرة تنتج؟</a:t>
            </a:r>
            <a:endParaRPr lang="ar-SA" sz="4400" b="1" dirty="0">
              <a:solidFill>
                <a:srgbClr val="A4446C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FBBE6666-E58E-4A78-8D43-874EEA0A681C}"/>
              </a:ext>
            </a:extLst>
          </p:cNvPr>
          <p:cNvSpPr txBox="1"/>
          <p:nvPr/>
        </p:nvSpPr>
        <p:spPr>
          <a:xfrm>
            <a:off x="5702864" y="2703378"/>
            <a:ext cx="505819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solidFill>
                  <a:srgbClr val="A4446C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إذا ضربت مئة واحدة في 3 ،فكم مئة تنتج؟</a:t>
            </a:r>
            <a:endParaRPr lang="ar-SA" sz="4400" b="1" dirty="0">
              <a:solidFill>
                <a:srgbClr val="A4446C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1D7F2BB5-6B56-47BD-B766-3F3304C1B10E}"/>
              </a:ext>
            </a:extLst>
          </p:cNvPr>
          <p:cNvSpPr txBox="1"/>
          <p:nvPr/>
        </p:nvSpPr>
        <p:spPr>
          <a:xfrm>
            <a:off x="6781537" y="3318002"/>
            <a:ext cx="322225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solidFill>
                  <a:srgbClr val="A4446C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ما ناتج ضرب 123 × 3 ؟</a:t>
            </a:r>
            <a:endParaRPr lang="ar-SA" sz="4400" b="1" dirty="0">
              <a:solidFill>
                <a:srgbClr val="A4446C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CF59168E-0B2C-44A1-900A-3AAC3889BC74}"/>
              </a:ext>
            </a:extLst>
          </p:cNvPr>
          <p:cNvSpPr txBox="1"/>
          <p:nvPr/>
        </p:nvSpPr>
        <p:spPr>
          <a:xfrm>
            <a:off x="3556476" y="3942090"/>
            <a:ext cx="644731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solidFill>
                  <a:srgbClr val="A4446C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هل احتجت إعادة التجميع عندما أجريت عملية الضرب ؟</a:t>
            </a:r>
            <a:endParaRPr lang="ar-SA" sz="4400" b="1" dirty="0">
              <a:solidFill>
                <a:srgbClr val="A4446C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48F5CF40-4AC8-4D0B-9918-E3A1264F0E17}"/>
              </a:ext>
            </a:extLst>
          </p:cNvPr>
          <p:cNvSpPr txBox="1"/>
          <p:nvPr/>
        </p:nvSpPr>
        <p:spPr>
          <a:xfrm>
            <a:off x="7569782" y="359519"/>
            <a:ext cx="164576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solidFill>
                  <a:srgbClr val="FCA33E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نشاط</a:t>
            </a:r>
            <a:endParaRPr lang="ar-SA" sz="5400" b="1" dirty="0">
              <a:solidFill>
                <a:srgbClr val="FCA33E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61118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8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A9DD01D5-897E-4AFA-8DB8-095EA0A7FDC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23" t="23799" r="16613" b="4659"/>
          <a:stretch/>
        </p:blipFill>
        <p:spPr>
          <a:xfrm>
            <a:off x="88489" y="-137652"/>
            <a:ext cx="11228751" cy="6184490"/>
          </a:xfrm>
          <a:prstGeom prst="rect">
            <a:avLst/>
          </a:prstGeom>
        </p:spPr>
      </p:pic>
      <p:pic>
        <p:nvPicPr>
          <p:cNvPr id="10" name="صورة 9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42E0ED3C-87CC-43F7-9D9C-4EC0CC1A91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806"/>
          <a:stretch/>
        </p:blipFill>
        <p:spPr>
          <a:xfrm>
            <a:off x="0" y="-61605"/>
            <a:ext cx="12192000" cy="1590675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E1A9C2AA-057D-4347-BE72-06F81BBFABA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37" t="76806" r="40469"/>
          <a:stretch/>
        </p:blipFill>
        <p:spPr>
          <a:xfrm>
            <a:off x="4686299" y="4781550"/>
            <a:ext cx="3357133" cy="2076449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335A220B-7FEF-435F-ABE3-596CE6A366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03" t="50000"/>
          <a:stretch/>
        </p:blipFill>
        <p:spPr>
          <a:xfrm>
            <a:off x="8743950" y="3465573"/>
            <a:ext cx="3533777" cy="3392426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7490D2EB-2ABD-43CE-8B06-C2994CF5612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71406"/>
          <a:stretch/>
        </p:blipFill>
        <p:spPr>
          <a:xfrm>
            <a:off x="-1" y="3209925"/>
            <a:ext cx="3708877" cy="3648075"/>
          </a:xfrm>
          <a:prstGeom prst="rect">
            <a:avLst/>
          </a:prstGeom>
        </p:spPr>
      </p:pic>
      <p:pic>
        <p:nvPicPr>
          <p:cNvPr id="14" name="صورة 13" descr="صورة تحتوي على رسوم المتجهات&#10;&#10;تم إنشاء الوصف تلقائياً">
            <a:extLst>
              <a:ext uri="{FF2B5EF4-FFF2-40B4-BE49-F238E27FC236}">
                <a16:creationId xmlns:a16="http://schemas.microsoft.com/office/drawing/2014/main" id="{6B405C1F-97F4-476F-9785-7B5EC7D8BDD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34" t="13750" r="27813" b="18333"/>
          <a:stretch/>
        </p:blipFill>
        <p:spPr>
          <a:xfrm rot="1102587">
            <a:off x="263611" y="5250084"/>
            <a:ext cx="1592449" cy="1368555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91B53F01-7A3F-4FCC-9576-C6FBDCB5E3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3032" y="5721813"/>
            <a:ext cx="1359024" cy="1087220"/>
          </a:xfrm>
          <a:prstGeom prst="rect">
            <a:avLst/>
          </a:prstGeom>
        </p:spPr>
      </p:pic>
      <p:sp>
        <p:nvSpPr>
          <p:cNvPr id="15" name="مربع نص 14">
            <a:extLst>
              <a:ext uri="{FF2B5EF4-FFF2-40B4-BE49-F238E27FC236}">
                <a16:creationId xmlns:a16="http://schemas.microsoft.com/office/drawing/2014/main" id="{B554FA86-D4AB-4035-A3C7-950D73BE46FA}"/>
              </a:ext>
            </a:extLst>
          </p:cNvPr>
          <p:cNvSpPr txBox="1"/>
          <p:nvPr/>
        </p:nvSpPr>
        <p:spPr>
          <a:xfrm>
            <a:off x="7663426" y="410566"/>
            <a:ext cx="164576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solidFill>
                  <a:srgbClr val="FCA33E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التدريس</a:t>
            </a:r>
            <a:endParaRPr lang="ar-SA" sz="5400" b="1" dirty="0">
              <a:solidFill>
                <a:srgbClr val="FCA33E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46B87157-E44A-4998-AE5C-E2188E4611B1}"/>
              </a:ext>
            </a:extLst>
          </p:cNvPr>
          <p:cNvSpPr txBox="1"/>
          <p:nvPr/>
        </p:nvSpPr>
        <p:spPr>
          <a:xfrm>
            <a:off x="5176905" y="1662743"/>
            <a:ext cx="2253124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000" b="1" dirty="0">
                <a:solidFill>
                  <a:srgbClr val="A4446C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 5  4   1</a:t>
            </a:r>
          </a:p>
          <a:p>
            <a:r>
              <a:rPr lang="ar-SA" sz="4000" b="1" dirty="0">
                <a:solidFill>
                  <a:srgbClr val="A4446C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×  3</a:t>
            </a:r>
          </a:p>
        </p:txBody>
      </p:sp>
      <p:cxnSp>
        <p:nvCxnSpPr>
          <p:cNvPr id="3" name="رابط مستقيم 2">
            <a:extLst>
              <a:ext uri="{FF2B5EF4-FFF2-40B4-BE49-F238E27FC236}">
                <a16:creationId xmlns:a16="http://schemas.microsoft.com/office/drawing/2014/main" id="{9627658E-E624-42CA-99D7-4F5BF798D5CC}"/>
              </a:ext>
            </a:extLst>
          </p:cNvPr>
          <p:cNvCxnSpPr/>
          <p:nvPr/>
        </p:nvCxnSpPr>
        <p:spPr>
          <a:xfrm flipH="1">
            <a:off x="5176905" y="2895336"/>
            <a:ext cx="2068056" cy="0"/>
          </a:xfrm>
          <a:prstGeom prst="line">
            <a:avLst/>
          </a:prstGeom>
          <a:ln w="19050">
            <a:solidFill>
              <a:srgbClr val="A444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DF19F926-D857-4030-BA82-8386C4518F58}"/>
              </a:ext>
            </a:extLst>
          </p:cNvPr>
          <p:cNvSpPr/>
          <p:nvPr/>
        </p:nvSpPr>
        <p:spPr>
          <a:xfrm>
            <a:off x="6480010" y="1763766"/>
            <a:ext cx="392804" cy="1131569"/>
          </a:xfrm>
          <a:prstGeom prst="roundRect">
            <a:avLst/>
          </a:prstGeom>
          <a:noFill/>
          <a:ln w="38100">
            <a:solidFill>
              <a:srgbClr val="7E9F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5DFD5D27-1DA1-4626-AECC-4557986D01D1}"/>
              </a:ext>
            </a:extLst>
          </p:cNvPr>
          <p:cNvSpPr txBox="1"/>
          <p:nvPr/>
        </p:nvSpPr>
        <p:spPr>
          <a:xfrm>
            <a:off x="6391521" y="3039307"/>
            <a:ext cx="632042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5</a:t>
            </a:r>
            <a:endParaRPr lang="ar-SA" sz="66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22A52035-1381-4FA3-9DA0-323DC1AA8F5F}"/>
              </a:ext>
            </a:extLst>
          </p:cNvPr>
          <p:cNvSpPr txBox="1"/>
          <p:nvPr/>
        </p:nvSpPr>
        <p:spPr>
          <a:xfrm>
            <a:off x="5759479" y="1237428"/>
            <a:ext cx="632042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1</a:t>
            </a:r>
            <a:endParaRPr lang="ar-SA" sz="66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18F1AC6F-333C-446C-9971-B346BC70C741}"/>
              </a:ext>
            </a:extLst>
          </p:cNvPr>
          <p:cNvSpPr/>
          <p:nvPr/>
        </p:nvSpPr>
        <p:spPr>
          <a:xfrm rot="19148470">
            <a:off x="6322015" y="1686530"/>
            <a:ext cx="346462" cy="1263027"/>
          </a:xfrm>
          <a:prstGeom prst="roundRect">
            <a:avLst/>
          </a:prstGeom>
          <a:noFill/>
          <a:ln w="38100">
            <a:solidFill>
              <a:srgbClr val="7E9F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ربع نص 23">
            <a:extLst>
              <a:ext uri="{FF2B5EF4-FFF2-40B4-BE49-F238E27FC236}">
                <a16:creationId xmlns:a16="http://schemas.microsoft.com/office/drawing/2014/main" id="{6B338F5B-C408-4AD5-B6AD-25B94E4A77C7}"/>
              </a:ext>
            </a:extLst>
          </p:cNvPr>
          <p:cNvSpPr txBox="1"/>
          <p:nvPr/>
        </p:nvSpPr>
        <p:spPr>
          <a:xfrm>
            <a:off x="5951092" y="3022861"/>
            <a:ext cx="632042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3</a:t>
            </a:r>
            <a:endParaRPr lang="ar-SA" sz="66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DF7D7AD3-3B36-4479-9107-42E839700AC4}"/>
              </a:ext>
            </a:extLst>
          </p:cNvPr>
          <p:cNvSpPr txBox="1"/>
          <p:nvPr/>
        </p:nvSpPr>
        <p:spPr>
          <a:xfrm>
            <a:off x="5132569" y="1255768"/>
            <a:ext cx="632042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1</a:t>
            </a:r>
            <a:endParaRPr lang="ar-SA" sz="66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6" name="مستطيل: زوايا مستديرة 25">
            <a:extLst>
              <a:ext uri="{FF2B5EF4-FFF2-40B4-BE49-F238E27FC236}">
                <a16:creationId xmlns:a16="http://schemas.microsoft.com/office/drawing/2014/main" id="{996B0FC7-E7A5-4766-B659-C99491632F95}"/>
              </a:ext>
            </a:extLst>
          </p:cNvPr>
          <p:cNvSpPr/>
          <p:nvPr/>
        </p:nvSpPr>
        <p:spPr>
          <a:xfrm rot="17789223">
            <a:off x="5989757" y="1467831"/>
            <a:ext cx="385048" cy="1688015"/>
          </a:xfrm>
          <a:prstGeom prst="roundRect">
            <a:avLst/>
          </a:prstGeom>
          <a:noFill/>
          <a:ln w="38100">
            <a:solidFill>
              <a:srgbClr val="7E9F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DF7432CB-6DAC-45A9-859A-A256FDACFD7D}"/>
              </a:ext>
            </a:extLst>
          </p:cNvPr>
          <p:cNvSpPr txBox="1"/>
          <p:nvPr/>
        </p:nvSpPr>
        <p:spPr>
          <a:xfrm>
            <a:off x="5409220" y="3039307"/>
            <a:ext cx="632042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4</a:t>
            </a:r>
            <a:endParaRPr lang="ar-SA" sz="66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30523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4" grpId="0" animBg="1"/>
      <p:bldP spid="4" grpId="1" animBg="1"/>
      <p:bldP spid="19" grpId="0"/>
      <p:bldP spid="20" grpId="0"/>
      <p:bldP spid="22" grpId="0" animBg="1"/>
      <p:bldP spid="22" grpId="1" animBg="1"/>
      <p:bldP spid="24" grpId="0"/>
      <p:bldP spid="25" grpId="0"/>
      <p:bldP spid="26" grpId="0" animBg="1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8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A9DD01D5-897E-4AFA-8DB8-095EA0A7FDC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23" t="23799" r="16613" b="4659"/>
          <a:stretch/>
        </p:blipFill>
        <p:spPr>
          <a:xfrm>
            <a:off x="88489" y="-137652"/>
            <a:ext cx="11228751" cy="6184490"/>
          </a:xfrm>
          <a:prstGeom prst="rect">
            <a:avLst/>
          </a:prstGeom>
        </p:spPr>
      </p:pic>
      <p:pic>
        <p:nvPicPr>
          <p:cNvPr id="10" name="صورة 9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42E0ED3C-87CC-43F7-9D9C-4EC0CC1A91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806"/>
          <a:stretch/>
        </p:blipFill>
        <p:spPr>
          <a:xfrm>
            <a:off x="0" y="-61605"/>
            <a:ext cx="12192000" cy="1590675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E1A9C2AA-057D-4347-BE72-06F81BBFABA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37" t="76806" r="40469"/>
          <a:stretch/>
        </p:blipFill>
        <p:spPr>
          <a:xfrm>
            <a:off x="4686299" y="4781550"/>
            <a:ext cx="3357133" cy="2076449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335A220B-7FEF-435F-ABE3-596CE6A366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03" t="50000"/>
          <a:stretch/>
        </p:blipFill>
        <p:spPr>
          <a:xfrm>
            <a:off x="8743950" y="3465573"/>
            <a:ext cx="3533777" cy="3392426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7490D2EB-2ABD-43CE-8B06-C2994CF5612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71406"/>
          <a:stretch/>
        </p:blipFill>
        <p:spPr>
          <a:xfrm>
            <a:off x="-1" y="3209925"/>
            <a:ext cx="3708877" cy="3648075"/>
          </a:xfrm>
          <a:prstGeom prst="rect">
            <a:avLst/>
          </a:prstGeom>
        </p:spPr>
      </p:pic>
      <p:pic>
        <p:nvPicPr>
          <p:cNvPr id="14" name="صورة 13" descr="صورة تحتوي على رسوم المتجهات&#10;&#10;تم إنشاء الوصف تلقائياً">
            <a:extLst>
              <a:ext uri="{FF2B5EF4-FFF2-40B4-BE49-F238E27FC236}">
                <a16:creationId xmlns:a16="http://schemas.microsoft.com/office/drawing/2014/main" id="{6B405C1F-97F4-476F-9785-7B5EC7D8BDD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34" t="13750" r="27813" b="18333"/>
          <a:stretch/>
        </p:blipFill>
        <p:spPr>
          <a:xfrm rot="1102587">
            <a:off x="263611" y="5250084"/>
            <a:ext cx="1592449" cy="1368555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91B53F01-7A3F-4FCC-9576-C6FBDCB5E3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3032" y="5721813"/>
            <a:ext cx="1359024" cy="1087220"/>
          </a:xfrm>
          <a:prstGeom prst="rect">
            <a:avLst/>
          </a:prstGeom>
        </p:spPr>
      </p:pic>
      <p:sp>
        <p:nvSpPr>
          <p:cNvPr id="15" name="مربع نص 14">
            <a:extLst>
              <a:ext uri="{FF2B5EF4-FFF2-40B4-BE49-F238E27FC236}">
                <a16:creationId xmlns:a16="http://schemas.microsoft.com/office/drawing/2014/main" id="{B554FA86-D4AB-4035-A3C7-950D73BE46FA}"/>
              </a:ext>
            </a:extLst>
          </p:cNvPr>
          <p:cNvSpPr txBox="1"/>
          <p:nvPr/>
        </p:nvSpPr>
        <p:spPr>
          <a:xfrm>
            <a:off x="7663426" y="410566"/>
            <a:ext cx="164576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solidFill>
                  <a:srgbClr val="FCA33E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أستعد</a:t>
            </a:r>
            <a:endParaRPr lang="ar-SA" sz="5400" b="1" dirty="0">
              <a:solidFill>
                <a:srgbClr val="FCA33E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46B87157-E44A-4998-AE5C-E2188E4611B1}"/>
              </a:ext>
            </a:extLst>
          </p:cNvPr>
          <p:cNvSpPr txBox="1"/>
          <p:nvPr/>
        </p:nvSpPr>
        <p:spPr>
          <a:xfrm>
            <a:off x="4308228" y="2849964"/>
            <a:ext cx="2253124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000" b="1" dirty="0">
                <a:solidFill>
                  <a:srgbClr val="A4446C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 2  3   1</a:t>
            </a:r>
          </a:p>
          <a:p>
            <a:r>
              <a:rPr lang="ar-SA" sz="4000" b="1" dirty="0">
                <a:solidFill>
                  <a:srgbClr val="A4446C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×  5</a:t>
            </a:r>
          </a:p>
        </p:txBody>
      </p:sp>
      <p:cxnSp>
        <p:nvCxnSpPr>
          <p:cNvPr id="3" name="رابط مستقيم 2">
            <a:extLst>
              <a:ext uri="{FF2B5EF4-FFF2-40B4-BE49-F238E27FC236}">
                <a16:creationId xmlns:a16="http://schemas.microsoft.com/office/drawing/2014/main" id="{9627658E-E624-42CA-99D7-4F5BF798D5CC}"/>
              </a:ext>
            </a:extLst>
          </p:cNvPr>
          <p:cNvCxnSpPr/>
          <p:nvPr/>
        </p:nvCxnSpPr>
        <p:spPr>
          <a:xfrm flipH="1">
            <a:off x="4308228" y="4082557"/>
            <a:ext cx="2068056" cy="0"/>
          </a:xfrm>
          <a:prstGeom prst="line">
            <a:avLst/>
          </a:prstGeom>
          <a:ln w="19050">
            <a:solidFill>
              <a:srgbClr val="A444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DF19F926-D857-4030-BA82-8386C4518F58}"/>
              </a:ext>
            </a:extLst>
          </p:cNvPr>
          <p:cNvSpPr/>
          <p:nvPr/>
        </p:nvSpPr>
        <p:spPr>
          <a:xfrm>
            <a:off x="5611333" y="2950987"/>
            <a:ext cx="392804" cy="1131569"/>
          </a:xfrm>
          <a:prstGeom prst="roundRect">
            <a:avLst/>
          </a:prstGeom>
          <a:noFill/>
          <a:ln w="38100">
            <a:solidFill>
              <a:srgbClr val="7E9F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5DFD5D27-1DA1-4626-AECC-4557986D01D1}"/>
              </a:ext>
            </a:extLst>
          </p:cNvPr>
          <p:cNvSpPr txBox="1"/>
          <p:nvPr/>
        </p:nvSpPr>
        <p:spPr>
          <a:xfrm>
            <a:off x="5522844" y="4226528"/>
            <a:ext cx="632042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0</a:t>
            </a:r>
            <a:endParaRPr lang="ar-SA" sz="66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22A52035-1381-4FA3-9DA0-323DC1AA8F5F}"/>
              </a:ext>
            </a:extLst>
          </p:cNvPr>
          <p:cNvSpPr txBox="1"/>
          <p:nvPr/>
        </p:nvSpPr>
        <p:spPr>
          <a:xfrm>
            <a:off x="4890802" y="2424649"/>
            <a:ext cx="632042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1</a:t>
            </a:r>
            <a:endParaRPr lang="ar-SA" sz="66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18F1AC6F-333C-446C-9971-B346BC70C741}"/>
              </a:ext>
            </a:extLst>
          </p:cNvPr>
          <p:cNvSpPr/>
          <p:nvPr/>
        </p:nvSpPr>
        <p:spPr>
          <a:xfrm rot="19148470">
            <a:off x="5453338" y="2873751"/>
            <a:ext cx="346462" cy="1263027"/>
          </a:xfrm>
          <a:prstGeom prst="roundRect">
            <a:avLst/>
          </a:prstGeom>
          <a:noFill/>
          <a:ln w="38100">
            <a:solidFill>
              <a:srgbClr val="7E9F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ربع نص 23">
            <a:extLst>
              <a:ext uri="{FF2B5EF4-FFF2-40B4-BE49-F238E27FC236}">
                <a16:creationId xmlns:a16="http://schemas.microsoft.com/office/drawing/2014/main" id="{6B338F5B-C408-4AD5-B6AD-25B94E4A77C7}"/>
              </a:ext>
            </a:extLst>
          </p:cNvPr>
          <p:cNvSpPr txBox="1"/>
          <p:nvPr/>
        </p:nvSpPr>
        <p:spPr>
          <a:xfrm>
            <a:off x="5082415" y="4210082"/>
            <a:ext cx="632042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6</a:t>
            </a:r>
            <a:endParaRPr lang="ar-SA" sz="66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DF7D7AD3-3B36-4479-9107-42E839700AC4}"/>
              </a:ext>
            </a:extLst>
          </p:cNvPr>
          <p:cNvSpPr txBox="1"/>
          <p:nvPr/>
        </p:nvSpPr>
        <p:spPr>
          <a:xfrm>
            <a:off x="4263892" y="2442989"/>
            <a:ext cx="632042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1</a:t>
            </a:r>
            <a:endParaRPr lang="ar-SA" sz="66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6" name="مستطيل: زوايا مستديرة 25">
            <a:extLst>
              <a:ext uri="{FF2B5EF4-FFF2-40B4-BE49-F238E27FC236}">
                <a16:creationId xmlns:a16="http://schemas.microsoft.com/office/drawing/2014/main" id="{996B0FC7-E7A5-4766-B659-C99491632F95}"/>
              </a:ext>
            </a:extLst>
          </p:cNvPr>
          <p:cNvSpPr/>
          <p:nvPr/>
        </p:nvSpPr>
        <p:spPr>
          <a:xfrm rot="17789223">
            <a:off x="5121080" y="2655052"/>
            <a:ext cx="385048" cy="1688015"/>
          </a:xfrm>
          <a:prstGeom prst="roundRect">
            <a:avLst/>
          </a:prstGeom>
          <a:noFill/>
          <a:ln w="38100">
            <a:solidFill>
              <a:srgbClr val="7E9F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DF7432CB-6DAC-45A9-859A-A256FDACFD7D}"/>
              </a:ext>
            </a:extLst>
          </p:cNvPr>
          <p:cNvSpPr txBox="1"/>
          <p:nvPr/>
        </p:nvSpPr>
        <p:spPr>
          <a:xfrm>
            <a:off x="4540543" y="4226528"/>
            <a:ext cx="632042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6</a:t>
            </a:r>
            <a:endParaRPr lang="ar-SA" sz="66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D4EE0196-3AEF-4A61-8D3A-1101ED68A9DA}"/>
              </a:ext>
            </a:extLst>
          </p:cNvPr>
          <p:cNvSpPr txBox="1"/>
          <p:nvPr/>
        </p:nvSpPr>
        <p:spPr>
          <a:xfrm>
            <a:off x="1853684" y="920978"/>
            <a:ext cx="8250224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solidFill>
                  <a:srgbClr val="A4446C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قرأ صالح كتاباً عن آلة صنع أقلام الرصاص. إذا علم صالح أن هذه الآلة تنتج 132 قلماً في الدقيقة الواحدة ، فكم قلماً تنتج في 5 دقائق ؟</a:t>
            </a:r>
            <a:endParaRPr lang="ar-SA" sz="4400" b="1" dirty="0">
              <a:solidFill>
                <a:srgbClr val="A4446C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5" name="صورة 4" descr="صورة تحتوي على نص, شاشة عرض, شاشة&#10;&#10;تم إنشاء الوصف تلقائياً">
            <a:extLst>
              <a:ext uri="{FF2B5EF4-FFF2-40B4-BE49-F238E27FC236}">
                <a16:creationId xmlns:a16="http://schemas.microsoft.com/office/drawing/2014/main" id="{39799C01-7019-4054-A784-444695389B9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366" y="1845762"/>
            <a:ext cx="3045647" cy="539735"/>
          </a:xfrm>
          <a:prstGeom prst="rect">
            <a:avLst/>
          </a:prstGeom>
        </p:spPr>
      </p:pic>
      <p:sp>
        <p:nvSpPr>
          <p:cNvPr id="28" name="مربع نص 27">
            <a:extLst>
              <a:ext uri="{FF2B5EF4-FFF2-40B4-BE49-F238E27FC236}">
                <a16:creationId xmlns:a16="http://schemas.microsoft.com/office/drawing/2014/main" id="{2AE10D6E-28FB-4092-A870-73E2EE0CFEA4}"/>
              </a:ext>
            </a:extLst>
          </p:cNvPr>
          <p:cNvSpPr txBox="1"/>
          <p:nvPr/>
        </p:nvSpPr>
        <p:spPr>
          <a:xfrm>
            <a:off x="3400027" y="1862277"/>
            <a:ext cx="478133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كم قلم رصاص تنتجه الآلة في 5 دقائق ؟</a:t>
            </a:r>
            <a:endParaRPr lang="ar-SA" sz="44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9" name="مربع نص 28">
            <a:extLst>
              <a:ext uri="{FF2B5EF4-FFF2-40B4-BE49-F238E27FC236}">
                <a16:creationId xmlns:a16="http://schemas.microsoft.com/office/drawing/2014/main" id="{CBA752CD-B939-47A0-9CFA-DA98C17DA2C5}"/>
              </a:ext>
            </a:extLst>
          </p:cNvPr>
          <p:cNvSpPr txBox="1"/>
          <p:nvPr/>
        </p:nvSpPr>
        <p:spPr>
          <a:xfrm>
            <a:off x="7786366" y="2441849"/>
            <a:ext cx="316740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7E9F4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الخطوة الأولى : اضرب في الآحاد </a:t>
            </a:r>
            <a:endParaRPr lang="ar-SA" sz="4000" b="1" dirty="0">
              <a:solidFill>
                <a:srgbClr val="7E9F49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30" name="مربع نص 29">
            <a:extLst>
              <a:ext uri="{FF2B5EF4-FFF2-40B4-BE49-F238E27FC236}">
                <a16:creationId xmlns:a16="http://schemas.microsoft.com/office/drawing/2014/main" id="{88EFBE96-C9E8-4AE3-9CB6-4FFAB475210B}"/>
              </a:ext>
            </a:extLst>
          </p:cNvPr>
          <p:cNvSpPr txBox="1"/>
          <p:nvPr/>
        </p:nvSpPr>
        <p:spPr>
          <a:xfrm>
            <a:off x="7487634" y="3066643"/>
            <a:ext cx="316740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7E9F4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الخطوة الثانية : اضرب في العشرات </a:t>
            </a:r>
            <a:endParaRPr lang="ar-SA" sz="4000" b="1" dirty="0">
              <a:solidFill>
                <a:srgbClr val="7E9F49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31" name="مربع نص 30">
            <a:extLst>
              <a:ext uri="{FF2B5EF4-FFF2-40B4-BE49-F238E27FC236}">
                <a16:creationId xmlns:a16="http://schemas.microsoft.com/office/drawing/2014/main" id="{F48416CC-BCC7-45C3-867F-60C91BFF0F70}"/>
              </a:ext>
            </a:extLst>
          </p:cNvPr>
          <p:cNvSpPr txBox="1"/>
          <p:nvPr/>
        </p:nvSpPr>
        <p:spPr>
          <a:xfrm>
            <a:off x="7090270" y="3638739"/>
            <a:ext cx="316740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7E9F4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الخطوة الثالثة : اضرب في المئات </a:t>
            </a:r>
            <a:endParaRPr lang="ar-SA" sz="4000" b="1" dirty="0">
              <a:solidFill>
                <a:srgbClr val="7E9F49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cxnSp>
        <p:nvCxnSpPr>
          <p:cNvPr id="13" name="رابط كسهم مستقيم 12">
            <a:extLst>
              <a:ext uri="{FF2B5EF4-FFF2-40B4-BE49-F238E27FC236}">
                <a16:creationId xmlns:a16="http://schemas.microsoft.com/office/drawing/2014/main" id="{DCA9FB93-38E4-4EF7-B314-4F2A67800157}"/>
              </a:ext>
            </a:extLst>
          </p:cNvPr>
          <p:cNvCxnSpPr/>
          <p:nvPr/>
        </p:nvCxnSpPr>
        <p:spPr>
          <a:xfrm flipH="1">
            <a:off x="3177540" y="3194090"/>
            <a:ext cx="1086352" cy="0"/>
          </a:xfrm>
          <a:prstGeom prst="straightConnector1">
            <a:avLst/>
          </a:prstGeom>
          <a:ln w="28575">
            <a:solidFill>
              <a:srgbClr val="7E9F4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مربع نص 31">
            <a:extLst>
              <a:ext uri="{FF2B5EF4-FFF2-40B4-BE49-F238E27FC236}">
                <a16:creationId xmlns:a16="http://schemas.microsoft.com/office/drawing/2014/main" id="{4F44370E-F6C4-46E8-BC84-9941A8567BF7}"/>
              </a:ext>
            </a:extLst>
          </p:cNvPr>
          <p:cNvSpPr txBox="1"/>
          <p:nvPr/>
        </p:nvSpPr>
        <p:spPr>
          <a:xfrm>
            <a:off x="1450824" y="2786499"/>
            <a:ext cx="632042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1</a:t>
            </a:r>
            <a:endParaRPr lang="ar-SA" sz="66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33" name="مربع نص 32">
            <a:extLst>
              <a:ext uri="{FF2B5EF4-FFF2-40B4-BE49-F238E27FC236}">
                <a16:creationId xmlns:a16="http://schemas.microsoft.com/office/drawing/2014/main" id="{56AAD979-6497-4B3C-BFC8-6D9A9DADEDBE}"/>
              </a:ext>
            </a:extLst>
          </p:cNvPr>
          <p:cNvSpPr txBox="1"/>
          <p:nvPr/>
        </p:nvSpPr>
        <p:spPr>
          <a:xfrm>
            <a:off x="1838099" y="2778198"/>
            <a:ext cx="632042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0</a:t>
            </a:r>
            <a:endParaRPr lang="ar-SA" sz="66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34" name="مربع نص 33">
            <a:extLst>
              <a:ext uri="{FF2B5EF4-FFF2-40B4-BE49-F238E27FC236}">
                <a16:creationId xmlns:a16="http://schemas.microsoft.com/office/drawing/2014/main" id="{7DDFA24C-9DE8-4EA9-9BF6-BF5D35FDC474}"/>
              </a:ext>
            </a:extLst>
          </p:cNvPr>
          <p:cNvSpPr txBox="1"/>
          <p:nvPr/>
        </p:nvSpPr>
        <p:spPr>
          <a:xfrm>
            <a:off x="2326652" y="2802333"/>
            <a:ext cx="632042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0</a:t>
            </a:r>
            <a:endParaRPr lang="ar-SA" sz="66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cxnSp>
        <p:nvCxnSpPr>
          <p:cNvPr id="35" name="رابط كسهم مستقيم 34">
            <a:extLst>
              <a:ext uri="{FF2B5EF4-FFF2-40B4-BE49-F238E27FC236}">
                <a16:creationId xmlns:a16="http://schemas.microsoft.com/office/drawing/2014/main" id="{AAA3BCA2-0A0D-47B0-BE3E-3050C8063C0E}"/>
              </a:ext>
            </a:extLst>
          </p:cNvPr>
          <p:cNvCxnSpPr/>
          <p:nvPr/>
        </p:nvCxnSpPr>
        <p:spPr>
          <a:xfrm flipH="1">
            <a:off x="3221876" y="3746540"/>
            <a:ext cx="1086352" cy="0"/>
          </a:xfrm>
          <a:prstGeom prst="straightConnector1">
            <a:avLst/>
          </a:prstGeom>
          <a:ln w="28575">
            <a:solidFill>
              <a:srgbClr val="7E9F4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مربع نص 35">
            <a:extLst>
              <a:ext uri="{FF2B5EF4-FFF2-40B4-BE49-F238E27FC236}">
                <a16:creationId xmlns:a16="http://schemas.microsoft.com/office/drawing/2014/main" id="{04D01F57-34E1-4588-99E7-CD9E45EA783A}"/>
              </a:ext>
            </a:extLst>
          </p:cNvPr>
          <p:cNvSpPr txBox="1"/>
          <p:nvPr/>
        </p:nvSpPr>
        <p:spPr>
          <a:xfrm>
            <a:off x="2293849" y="3463278"/>
            <a:ext cx="1065697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× 5</a:t>
            </a:r>
            <a:endParaRPr lang="ar-SA" sz="66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cxnSp>
        <p:nvCxnSpPr>
          <p:cNvPr id="37" name="رابط مستقيم 36">
            <a:extLst>
              <a:ext uri="{FF2B5EF4-FFF2-40B4-BE49-F238E27FC236}">
                <a16:creationId xmlns:a16="http://schemas.microsoft.com/office/drawing/2014/main" id="{7605D44E-1E0C-477B-8EDE-B620F7EE6038}"/>
              </a:ext>
            </a:extLst>
          </p:cNvPr>
          <p:cNvCxnSpPr/>
          <p:nvPr/>
        </p:nvCxnSpPr>
        <p:spPr>
          <a:xfrm flipH="1">
            <a:off x="1464022" y="4047799"/>
            <a:ext cx="2068056" cy="0"/>
          </a:xfrm>
          <a:prstGeom prst="line">
            <a:avLst/>
          </a:prstGeom>
          <a:ln w="19050">
            <a:solidFill>
              <a:srgbClr val="7E9F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مربع نص 38">
            <a:extLst>
              <a:ext uri="{FF2B5EF4-FFF2-40B4-BE49-F238E27FC236}">
                <a16:creationId xmlns:a16="http://schemas.microsoft.com/office/drawing/2014/main" id="{E6C7A148-5C8F-4622-B685-12E45AAD5073}"/>
              </a:ext>
            </a:extLst>
          </p:cNvPr>
          <p:cNvSpPr txBox="1"/>
          <p:nvPr/>
        </p:nvSpPr>
        <p:spPr>
          <a:xfrm>
            <a:off x="2454966" y="4047852"/>
            <a:ext cx="394062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0</a:t>
            </a:r>
            <a:endParaRPr lang="ar-SA" sz="66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40" name="مربع نص 39">
            <a:extLst>
              <a:ext uri="{FF2B5EF4-FFF2-40B4-BE49-F238E27FC236}">
                <a16:creationId xmlns:a16="http://schemas.microsoft.com/office/drawing/2014/main" id="{6D18DB78-020C-42C8-A722-E747E17F6716}"/>
              </a:ext>
            </a:extLst>
          </p:cNvPr>
          <p:cNvSpPr txBox="1"/>
          <p:nvPr/>
        </p:nvSpPr>
        <p:spPr>
          <a:xfrm>
            <a:off x="2045067" y="4043928"/>
            <a:ext cx="394062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0</a:t>
            </a:r>
            <a:endParaRPr lang="ar-SA" sz="66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41" name="مربع نص 40">
            <a:extLst>
              <a:ext uri="{FF2B5EF4-FFF2-40B4-BE49-F238E27FC236}">
                <a16:creationId xmlns:a16="http://schemas.microsoft.com/office/drawing/2014/main" id="{55361008-6EE7-4F3B-BD13-B7390C07BAEA}"/>
              </a:ext>
            </a:extLst>
          </p:cNvPr>
          <p:cNvSpPr txBox="1"/>
          <p:nvPr/>
        </p:nvSpPr>
        <p:spPr>
          <a:xfrm>
            <a:off x="1694497" y="4046997"/>
            <a:ext cx="394062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5</a:t>
            </a:r>
            <a:endParaRPr lang="ar-SA" sz="66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32507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4" grpId="0" animBg="1"/>
      <p:bldP spid="4" grpId="1" animBg="1"/>
      <p:bldP spid="19" grpId="0"/>
      <p:bldP spid="20" grpId="0"/>
      <p:bldP spid="22" grpId="0" animBg="1"/>
      <p:bldP spid="22" grpId="1" animBg="1"/>
      <p:bldP spid="24" grpId="0"/>
      <p:bldP spid="25" grpId="0"/>
      <p:bldP spid="26" grpId="0" animBg="1"/>
      <p:bldP spid="27" grpId="0"/>
      <p:bldP spid="32" grpId="0"/>
      <p:bldP spid="33" grpId="0"/>
      <p:bldP spid="34" grpId="0"/>
      <p:bldP spid="36" grpId="0"/>
      <p:bldP spid="39" grpId="0"/>
      <p:bldP spid="40" grpId="0"/>
      <p:bldP spid="4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8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A9DD01D5-897E-4AFA-8DB8-095EA0A7FDC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23" t="23799" r="16613" b="4659"/>
          <a:stretch/>
        </p:blipFill>
        <p:spPr>
          <a:xfrm>
            <a:off x="88489" y="-137652"/>
            <a:ext cx="11228751" cy="6184490"/>
          </a:xfrm>
          <a:prstGeom prst="rect">
            <a:avLst/>
          </a:prstGeom>
        </p:spPr>
      </p:pic>
      <p:pic>
        <p:nvPicPr>
          <p:cNvPr id="10" name="صورة 9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42E0ED3C-87CC-43F7-9D9C-4EC0CC1A91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806"/>
          <a:stretch/>
        </p:blipFill>
        <p:spPr>
          <a:xfrm>
            <a:off x="0" y="-61605"/>
            <a:ext cx="12192000" cy="1590675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E1A9C2AA-057D-4347-BE72-06F81BBFABA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37" t="76806" r="40469"/>
          <a:stretch/>
        </p:blipFill>
        <p:spPr>
          <a:xfrm>
            <a:off x="4686299" y="4781550"/>
            <a:ext cx="3357133" cy="2076449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335A220B-7FEF-435F-ABE3-596CE6A366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03" t="50000"/>
          <a:stretch/>
        </p:blipFill>
        <p:spPr>
          <a:xfrm>
            <a:off x="8743950" y="3465573"/>
            <a:ext cx="3533777" cy="3392426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7490D2EB-2ABD-43CE-8B06-C2994CF5612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71406"/>
          <a:stretch/>
        </p:blipFill>
        <p:spPr>
          <a:xfrm>
            <a:off x="-1" y="3209925"/>
            <a:ext cx="3708877" cy="3648075"/>
          </a:xfrm>
          <a:prstGeom prst="rect">
            <a:avLst/>
          </a:prstGeom>
        </p:spPr>
      </p:pic>
      <p:pic>
        <p:nvPicPr>
          <p:cNvPr id="14" name="صورة 13" descr="صورة تحتوي على رسوم المتجهات&#10;&#10;تم إنشاء الوصف تلقائياً">
            <a:extLst>
              <a:ext uri="{FF2B5EF4-FFF2-40B4-BE49-F238E27FC236}">
                <a16:creationId xmlns:a16="http://schemas.microsoft.com/office/drawing/2014/main" id="{6B405C1F-97F4-476F-9785-7B5EC7D8BDD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34" t="13750" r="27813" b="18333"/>
          <a:stretch/>
        </p:blipFill>
        <p:spPr>
          <a:xfrm rot="1102587">
            <a:off x="263611" y="5250084"/>
            <a:ext cx="1592449" cy="1368555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91B53F01-7A3F-4FCC-9576-C6FBDCB5E3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3032" y="5721813"/>
            <a:ext cx="1359024" cy="1087220"/>
          </a:xfrm>
          <a:prstGeom prst="rect">
            <a:avLst/>
          </a:prstGeom>
        </p:spPr>
      </p:pic>
      <p:sp>
        <p:nvSpPr>
          <p:cNvPr id="15" name="مربع نص 14">
            <a:extLst>
              <a:ext uri="{FF2B5EF4-FFF2-40B4-BE49-F238E27FC236}">
                <a16:creationId xmlns:a16="http://schemas.microsoft.com/office/drawing/2014/main" id="{B554FA86-D4AB-4035-A3C7-950D73BE46FA}"/>
              </a:ext>
            </a:extLst>
          </p:cNvPr>
          <p:cNvSpPr txBox="1"/>
          <p:nvPr/>
        </p:nvSpPr>
        <p:spPr>
          <a:xfrm>
            <a:off x="7802456" y="466656"/>
            <a:ext cx="164576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solidFill>
                  <a:srgbClr val="FCA33E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أتأكد</a:t>
            </a:r>
            <a:endParaRPr lang="ar-SA" sz="5400" b="1" dirty="0">
              <a:solidFill>
                <a:srgbClr val="FCA33E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46B87157-E44A-4998-AE5C-E2188E4611B1}"/>
              </a:ext>
            </a:extLst>
          </p:cNvPr>
          <p:cNvSpPr txBox="1"/>
          <p:nvPr/>
        </p:nvSpPr>
        <p:spPr>
          <a:xfrm>
            <a:off x="7498776" y="1977332"/>
            <a:ext cx="2253124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000" b="1" dirty="0">
                <a:solidFill>
                  <a:srgbClr val="A4446C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 8  4   2</a:t>
            </a:r>
          </a:p>
          <a:p>
            <a:r>
              <a:rPr lang="ar-SA" sz="4000" b="1" dirty="0">
                <a:solidFill>
                  <a:srgbClr val="A4446C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×  3</a:t>
            </a:r>
          </a:p>
        </p:txBody>
      </p:sp>
      <p:cxnSp>
        <p:nvCxnSpPr>
          <p:cNvPr id="3" name="رابط مستقيم 2">
            <a:extLst>
              <a:ext uri="{FF2B5EF4-FFF2-40B4-BE49-F238E27FC236}">
                <a16:creationId xmlns:a16="http://schemas.microsoft.com/office/drawing/2014/main" id="{9627658E-E624-42CA-99D7-4F5BF798D5CC}"/>
              </a:ext>
            </a:extLst>
          </p:cNvPr>
          <p:cNvCxnSpPr/>
          <p:nvPr/>
        </p:nvCxnSpPr>
        <p:spPr>
          <a:xfrm flipH="1">
            <a:off x="7498776" y="3209925"/>
            <a:ext cx="2068056" cy="0"/>
          </a:xfrm>
          <a:prstGeom prst="line">
            <a:avLst/>
          </a:prstGeom>
          <a:ln w="19050">
            <a:solidFill>
              <a:srgbClr val="A444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5DFD5D27-1DA1-4626-AECC-4557986D01D1}"/>
              </a:ext>
            </a:extLst>
          </p:cNvPr>
          <p:cNvSpPr txBox="1"/>
          <p:nvPr/>
        </p:nvSpPr>
        <p:spPr>
          <a:xfrm>
            <a:off x="8713392" y="3353896"/>
            <a:ext cx="632042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4</a:t>
            </a:r>
            <a:endParaRPr lang="ar-SA" sz="66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22A52035-1381-4FA3-9DA0-323DC1AA8F5F}"/>
              </a:ext>
            </a:extLst>
          </p:cNvPr>
          <p:cNvSpPr txBox="1"/>
          <p:nvPr/>
        </p:nvSpPr>
        <p:spPr>
          <a:xfrm>
            <a:off x="8081350" y="1552017"/>
            <a:ext cx="632042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2</a:t>
            </a:r>
            <a:endParaRPr lang="ar-SA" sz="66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4" name="مربع نص 23">
            <a:extLst>
              <a:ext uri="{FF2B5EF4-FFF2-40B4-BE49-F238E27FC236}">
                <a16:creationId xmlns:a16="http://schemas.microsoft.com/office/drawing/2014/main" id="{6B338F5B-C408-4AD5-B6AD-25B94E4A77C7}"/>
              </a:ext>
            </a:extLst>
          </p:cNvPr>
          <p:cNvSpPr txBox="1"/>
          <p:nvPr/>
        </p:nvSpPr>
        <p:spPr>
          <a:xfrm>
            <a:off x="8272963" y="3337450"/>
            <a:ext cx="632042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4</a:t>
            </a:r>
            <a:endParaRPr lang="ar-SA" sz="66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DF7D7AD3-3B36-4479-9107-42E839700AC4}"/>
              </a:ext>
            </a:extLst>
          </p:cNvPr>
          <p:cNvSpPr txBox="1"/>
          <p:nvPr/>
        </p:nvSpPr>
        <p:spPr>
          <a:xfrm>
            <a:off x="7454440" y="1570357"/>
            <a:ext cx="632042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1</a:t>
            </a:r>
            <a:endParaRPr lang="ar-SA" sz="66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DF7432CB-6DAC-45A9-859A-A256FDACFD7D}"/>
              </a:ext>
            </a:extLst>
          </p:cNvPr>
          <p:cNvSpPr txBox="1"/>
          <p:nvPr/>
        </p:nvSpPr>
        <p:spPr>
          <a:xfrm>
            <a:off x="7731091" y="3353896"/>
            <a:ext cx="632042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7</a:t>
            </a:r>
            <a:endParaRPr lang="ar-SA" sz="66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CD0EECE5-641C-4B20-A8D6-BC9AEC79E781}"/>
              </a:ext>
            </a:extLst>
          </p:cNvPr>
          <p:cNvSpPr txBox="1"/>
          <p:nvPr/>
        </p:nvSpPr>
        <p:spPr>
          <a:xfrm>
            <a:off x="4686299" y="766006"/>
            <a:ext cx="264946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solidFill>
                  <a:srgbClr val="A4446C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أوجد ناتج الضرب </a:t>
            </a:r>
            <a:endParaRPr lang="ar-SA" sz="4400" b="1" dirty="0">
              <a:solidFill>
                <a:srgbClr val="A4446C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3" name="شكل بيضاوي 22">
            <a:extLst>
              <a:ext uri="{FF2B5EF4-FFF2-40B4-BE49-F238E27FC236}">
                <a16:creationId xmlns:a16="http://schemas.microsoft.com/office/drawing/2014/main" id="{FFC1127C-6DC2-4DC1-ACE7-E4D3E44C6FA5}"/>
              </a:ext>
            </a:extLst>
          </p:cNvPr>
          <p:cNvSpPr/>
          <p:nvPr/>
        </p:nvSpPr>
        <p:spPr>
          <a:xfrm>
            <a:off x="9751900" y="1515836"/>
            <a:ext cx="522752" cy="474731"/>
          </a:xfrm>
          <a:prstGeom prst="ellipse">
            <a:avLst/>
          </a:prstGeom>
          <a:solidFill>
            <a:srgbClr val="FCA33E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rPr>
              <a:t>1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CB0D594A-EFED-4F02-B49C-584060C3057E}"/>
              </a:ext>
            </a:extLst>
          </p:cNvPr>
          <p:cNvSpPr txBox="1"/>
          <p:nvPr/>
        </p:nvSpPr>
        <p:spPr>
          <a:xfrm>
            <a:off x="4397366" y="2031853"/>
            <a:ext cx="2253124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000" b="1" dirty="0">
                <a:solidFill>
                  <a:srgbClr val="A4446C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 5  2   1</a:t>
            </a:r>
          </a:p>
          <a:p>
            <a:r>
              <a:rPr lang="ar-SA" sz="4000" b="1" dirty="0">
                <a:solidFill>
                  <a:srgbClr val="A4446C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×  5</a:t>
            </a:r>
          </a:p>
        </p:txBody>
      </p:sp>
      <p:cxnSp>
        <p:nvCxnSpPr>
          <p:cNvPr id="29" name="رابط مستقيم 28">
            <a:extLst>
              <a:ext uri="{FF2B5EF4-FFF2-40B4-BE49-F238E27FC236}">
                <a16:creationId xmlns:a16="http://schemas.microsoft.com/office/drawing/2014/main" id="{F0F107A4-0EDB-49F5-8FED-1E51CB363E95}"/>
              </a:ext>
            </a:extLst>
          </p:cNvPr>
          <p:cNvCxnSpPr/>
          <p:nvPr/>
        </p:nvCxnSpPr>
        <p:spPr>
          <a:xfrm flipH="1">
            <a:off x="4397366" y="3264446"/>
            <a:ext cx="2068056" cy="0"/>
          </a:xfrm>
          <a:prstGeom prst="line">
            <a:avLst/>
          </a:prstGeom>
          <a:ln w="19050">
            <a:solidFill>
              <a:srgbClr val="A444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مربع نص 29">
            <a:extLst>
              <a:ext uri="{FF2B5EF4-FFF2-40B4-BE49-F238E27FC236}">
                <a16:creationId xmlns:a16="http://schemas.microsoft.com/office/drawing/2014/main" id="{4E09932F-E3CB-4279-B19D-9967A87DB4D8}"/>
              </a:ext>
            </a:extLst>
          </p:cNvPr>
          <p:cNvSpPr txBox="1"/>
          <p:nvPr/>
        </p:nvSpPr>
        <p:spPr>
          <a:xfrm>
            <a:off x="5611982" y="3408417"/>
            <a:ext cx="632042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5</a:t>
            </a:r>
            <a:endParaRPr lang="ar-SA" sz="66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31" name="مربع نص 30">
            <a:extLst>
              <a:ext uri="{FF2B5EF4-FFF2-40B4-BE49-F238E27FC236}">
                <a16:creationId xmlns:a16="http://schemas.microsoft.com/office/drawing/2014/main" id="{2DAF8B4B-D3BD-4B1B-9D50-C1133B34A502}"/>
              </a:ext>
            </a:extLst>
          </p:cNvPr>
          <p:cNvSpPr txBox="1"/>
          <p:nvPr/>
        </p:nvSpPr>
        <p:spPr>
          <a:xfrm>
            <a:off x="4979940" y="1606538"/>
            <a:ext cx="632042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2</a:t>
            </a:r>
            <a:endParaRPr lang="ar-SA" sz="66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32" name="مربع نص 31">
            <a:extLst>
              <a:ext uri="{FF2B5EF4-FFF2-40B4-BE49-F238E27FC236}">
                <a16:creationId xmlns:a16="http://schemas.microsoft.com/office/drawing/2014/main" id="{1E1B2A6E-B7A8-480B-84AA-67A7FEC59363}"/>
              </a:ext>
            </a:extLst>
          </p:cNvPr>
          <p:cNvSpPr txBox="1"/>
          <p:nvPr/>
        </p:nvSpPr>
        <p:spPr>
          <a:xfrm>
            <a:off x="5171553" y="3391971"/>
            <a:ext cx="632042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2</a:t>
            </a:r>
            <a:endParaRPr lang="ar-SA" sz="66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33" name="مربع نص 32">
            <a:extLst>
              <a:ext uri="{FF2B5EF4-FFF2-40B4-BE49-F238E27FC236}">
                <a16:creationId xmlns:a16="http://schemas.microsoft.com/office/drawing/2014/main" id="{333BA5FF-C43B-4DC3-A3F7-958B1BD260CF}"/>
              </a:ext>
            </a:extLst>
          </p:cNvPr>
          <p:cNvSpPr txBox="1"/>
          <p:nvPr/>
        </p:nvSpPr>
        <p:spPr>
          <a:xfrm>
            <a:off x="4353030" y="1624878"/>
            <a:ext cx="632042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1</a:t>
            </a:r>
            <a:endParaRPr lang="ar-SA" sz="66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34" name="مربع نص 33">
            <a:extLst>
              <a:ext uri="{FF2B5EF4-FFF2-40B4-BE49-F238E27FC236}">
                <a16:creationId xmlns:a16="http://schemas.microsoft.com/office/drawing/2014/main" id="{2459C677-F21C-42DB-8E2E-1211FCE12506}"/>
              </a:ext>
            </a:extLst>
          </p:cNvPr>
          <p:cNvSpPr txBox="1"/>
          <p:nvPr/>
        </p:nvSpPr>
        <p:spPr>
          <a:xfrm>
            <a:off x="4629681" y="3408417"/>
            <a:ext cx="632042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6</a:t>
            </a:r>
            <a:endParaRPr lang="ar-SA" sz="66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35" name="شكل بيضاوي 34">
            <a:extLst>
              <a:ext uri="{FF2B5EF4-FFF2-40B4-BE49-F238E27FC236}">
                <a16:creationId xmlns:a16="http://schemas.microsoft.com/office/drawing/2014/main" id="{255E59EE-D0A4-42C9-A2C9-AC7D1D9FB7A6}"/>
              </a:ext>
            </a:extLst>
          </p:cNvPr>
          <p:cNvSpPr/>
          <p:nvPr/>
        </p:nvSpPr>
        <p:spPr>
          <a:xfrm>
            <a:off x="6650490" y="1570357"/>
            <a:ext cx="522752" cy="474731"/>
          </a:xfrm>
          <a:prstGeom prst="ellipse">
            <a:avLst/>
          </a:prstGeom>
          <a:solidFill>
            <a:srgbClr val="FCA33E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rPr>
              <a:t>2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مربع نص 35">
            <a:extLst>
              <a:ext uri="{FF2B5EF4-FFF2-40B4-BE49-F238E27FC236}">
                <a16:creationId xmlns:a16="http://schemas.microsoft.com/office/drawing/2014/main" id="{FC318341-842D-41D1-BB4A-12D45047F30A}"/>
              </a:ext>
            </a:extLst>
          </p:cNvPr>
          <p:cNvSpPr txBox="1"/>
          <p:nvPr/>
        </p:nvSpPr>
        <p:spPr>
          <a:xfrm>
            <a:off x="1287495" y="2063840"/>
            <a:ext cx="2253124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000" b="1" dirty="0">
                <a:solidFill>
                  <a:srgbClr val="A4446C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 3  0   3</a:t>
            </a:r>
          </a:p>
          <a:p>
            <a:r>
              <a:rPr lang="ar-SA" sz="4000" b="1" dirty="0">
                <a:solidFill>
                  <a:srgbClr val="A4446C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×  2</a:t>
            </a:r>
          </a:p>
        </p:txBody>
      </p:sp>
      <p:cxnSp>
        <p:nvCxnSpPr>
          <p:cNvPr id="37" name="رابط مستقيم 36">
            <a:extLst>
              <a:ext uri="{FF2B5EF4-FFF2-40B4-BE49-F238E27FC236}">
                <a16:creationId xmlns:a16="http://schemas.microsoft.com/office/drawing/2014/main" id="{6A5DD018-56FC-4C5F-B906-C9CC27DA9CA7}"/>
              </a:ext>
            </a:extLst>
          </p:cNvPr>
          <p:cNvCxnSpPr/>
          <p:nvPr/>
        </p:nvCxnSpPr>
        <p:spPr>
          <a:xfrm flipH="1">
            <a:off x="1287495" y="3296433"/>
            <a:ext cx="2068056" cy="0"/>
          </a:xfrm>
          <a:prstGeom prst="line">
            <a:avLst/>
          </a:prstGeom>
          <a:ln w="19050">
            <a:solidFill>
              <a:srgbClr val="A444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مربع نص 37">
            <a:extLst>
              <a:ext uri="{FF2B5EF4-FFF2-40B4-BE49-F238E27FC236}">
                <a16:creationId xmlns:a16="http://schemas.microsoft.com/office/drawing/2014/main" id="{40D304CB-C1F8-4EA3-BB37-D4195623FC53}"/>
              </a:ext>
            </a:extLst>
          </p:cNvPr>
          <p:cNvSpPr txBox="1"/>
          <p:nvPr/>
        </p:nvSpPr>
        <p:spPr>
          <a:xfrm>
            <a:off x="2502111" y="3440404"/>
            <a:ext cx="632042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6</a:t>
            </a:r>
            <a:endParaRPr lang="ar-SA" sz="66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40" name="مربع نص 39">
            <a:extLst>
              <a:ext uri="{FF2B5EF4-FFF2-40B4-BE49-F238E27FC236}">
                <a16:creationId xmlns:a16="http://schemas.microsoft.com/office/drawing/2014/main" id="{A6F61154-17FD-4A29-8A05-BB88BE942BC4}"/>
              </a:ext>
            </a:extLst>
          </p:cNvPr>
          <p:cNvSpPr txBox="1"/>
          <p:nvPr/>
        </p:nvSpPr>
        <p:spPr>
          <a:xfrm>
            <a:off x="2061682" y="3423958"/>
            <a:ext cx="632042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0</a:t>
            </a:r>
            <a:endParaRPr lang="ar-SA" sz="66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42" name="مربع نص 41">
            <a:extLst>
              <a:ext uri="{FF2B5EF4-FFF2-40B4-BE49-F238E27FC236}">
                <a16:creationId xmlns:a16="http://schemas.microsoft.com/office/drawing/2014/main" id="{4DB0B01A-DCB0-4BDE-AFA0-FB4469003924}"/>
              </a:ext>
            </a:extLst>
          </p:cNvPr>
          <p:cNvSpPr txBox="1"/>
          <p:nvPr/>
        </p:nvSpPr>
        <p:spPr>
          <a:xfrm>
            <a:off x="1519810" y="3440404"/>
            <a:ext cx="632042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6</a:t>
            </a:r>
            <a:endParaRPr lang="ar-SA" sz="66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43" name="شكل بيضاوي 42">
            <a:extLst>
              <a:ext uri="{FF2B5EF4-FFF2-40B4-BE49-F238E27FC236}">
                <a16:creationId xmlns:a16="http://schemas.microsoft.com/office/drawing/2014/main" id="{E4772B32-AE10-4A02-985A-75687E28B609}"/>
              </a:ext>
            </a:extLst>
          </p:cNvPr>
          <p:cNvSpPr/>
          <p:nvPr/>
        </p:nvSpPr>
        <p:spPr>
          <a:xfrm>
            <a:off x="3540619" y="1602344"/>
            <a:ext cx="522752" cy="474731"/>
          </a:xfrm>
          <a:prstGeom prst="ellipse">
            <a:avLst/>
          </a:prstGeom>
          <a:solidFill>
            <a:srgbClr val="FCA33E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rPr>
              <a:t>3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5" name="رابط مستقيم 4">
            <a:extLst>
              <a:ext uri="{FF2B5EF4-FFF2-40B4-BE49-F238E27FC236}">
                <a16:creationId xmlns:a16="http://schemas.microsoft.com/office/drawing/2014/main" id="{8FB9D364-8300-453C-BC4C-27DD254CF8FF}"/>
              </a:ext>
            </a:extLst>
          </p:cNvPr>
          <p:cNvCxnSpPr/>
          <p:nvPr/>
        </p:nvCxnSpPr>
        <p:spPr>
          <a:xfrm>
            <a:off x="7280910" y="1347021"/>
            <a:ext cx="0" cy="2689571"/>
          </a:xfrm>
          <a:prstGeom prst="line">
            <a:avLst/>
          </a:prstGeom>
          <a:ln w="28575">
            <a:solidFill>
              <a:srgbClr val="FCA33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رابط مستقيم 43">
            <a:extLst>
              <a:ext uri="{FF2B5EF4-FFF2-40B4-BE49-F238E27FC236}">
                <a16:creationId xmlns:a16="http://schemas.microsoft.com/office/drawing/2014/main" id="{86A9EA33-807F-4244-9B74-19BDF8F464F5}"/>
              </a:ext>
            </a:extLst>
          </p:cNvPr>
          <p:cNvCxnSpPr/>
          <p:nvPr/>
        </p:nvCxnSpPr>
        <p:spPr>
          <a:xfrm>
            <a:off x="4198620" y="1347021"/>
            <a:ext cx="0" cy="2689571"/>
          </a:xfrm>
          <a:prstGeom prst="line">
            <a:avLst/>
          </a:prstGeom>
          <a:ln w="28575">
            <a:solidFill>
              <a:srgbClr val="FCA33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رابط مستقيم 44">
            <a:extLst>
              <a:ext uri="{FF2B5EF4-FFF2-40B4-BE49-F238E27FC236}">
                <a16:creationId xmlns:a16="http://schemas.microsoft.com/office/drawing/2014/main" id="{BCA1DA74-E1DA-43FD-BBDD-C700B184A823}"/>
              </a:ext>
            </a:extLst>
          </p:cNvPr>
          <p:cNvCxnSpPr>
            <a:cxnSpLocks/>
          </p:cNvCxnSpPr>
          <p:nvPr/>
        </p:nvCxnSpPr>
        <p:spPr>
          <a:xfrm flipV="1">
            <a:off x="2481981" y="1347021"/>
            <a:ext cx="7164942" cy="1"/>
          </a:xfrm>
          <a:prstGeom prst="line">
            <a:avLst/>
          </a:prstGeom>
          <a:ln w="28575">
            <a:solidFill>
              <a:srgbClr val="FCA33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9774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4" grpId="0"/>
      <p:bldP spid="25" grpId="0"/>
      <p:bldP spid="27" grpId="0"/>
      <p:bldP spid="30" grpId="0"/>
      <p:bldP spid="31" grpId="0"/>
      <p:bldP spid="32" grpId="0"/>
      <p:bldP spid="33" grpId="0"/>
      <p:bldP spid="34" grpId="0"/>
      <p:bldP spid="38" grpId="0"/>
      <p:bldP spid="40" grpId="0"/>
      <p:bldP spid="4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8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A9DD01D5-897E-4AFA-8DB8-095EA0A7FDC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23" t="23799" r="16613" b="4659"/>
          <a:stretch/>
        </p:blipFill>
        <p:spPr>
          <a:xfrm>
            <a:off x="88489" y="-137652"/>
            <a:ext cx="11228751" cy="6184490"/>
          </a:xfrm>
          <a:prstGeom prst="rect">
            <a:avLst/>
          </a:prstGeom>
        </p:spPr>
      </p:pic>
      <p:pic>
        <p:nvPicPr>
          <p:cNvPr id="10" name="صورة 9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42E0ED3C-87CC-43F7-9D9C-4EC0CC1A91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806"/>
          <a:stretch/>
        </p:blipFill>
        <p:spPr>
          <a:xfrm>
            <a:off x="0" y="-61605"/>
            <a:ext cx="12192000" cy="1590675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E1A9C2AA-057D-4347-BE72-06F81BBFABA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37" t="76806" r="40469"/>
          <a:stretch/>
        </p:blipFill>
        <p:spPr>
          <a:xfrm>
            <a:off x="4686299" y="4781550"/>
            <a:ext cx="3357133" cy="2076449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335A220B-7FEF-435F-ABE3-596CE6A366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03" t="50000"/>
          <a:stretch/>
        </p:blipFill>
        <p:spPr>
          <a:xfrm>
            <a:off x="8743950" y="3465573"/>
            <a:ext cx="3533777" cy="3392426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7490D2EB-2ABD-43CE-8B06-C2994CF5612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71406"/>
          <a:stretch/>
        </p:blipFill>
        <p:spPr>
          <a:xfrm>
            <a:off x="-1" y="3209925"/>
            <a:ext cx="3708877" cy="3648075"/>
          </a:xfrm>
          <a:prstGeom prst="rect">
            <a:avLst/>
          </a:prstGeom>
        </p:spPr>
      </p:pic>
      <p:pic>
        <p:nvPicPr>
          <p:cNvPr id="14" name="صورة 13" descr="صورة تحتوي على رسوم المتجهات&#10;&#10;تم إنشاء الوصف تلقائياً">
            <a:extLst>
              <a:ext uri="{FF2B5EF4-FFF2-40B4-BE49-F238E27FC236}">
                <a16:creationId xmlns:a16="http://schemas.microsoft.com/office/drawing/2014/main" id="{6B405C1F-97F4-476F-9785-7B5EC7D8BDD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34" t="13750" r="27813" b="18333"/>
          <a:stretch/>
        </p:blipFill>
        <p:spPr>
          <a:xfrm rot="1102587">
            <a:off x="263611" y="5250084"/>
            <a:ext cx="1592449" cy="1368555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91B53F01-7A3F-4FCC-9576-C6FBDCB5E3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3032" y="5721813"/>
            <a:ext cx="1359024" cy="1087220"/>
          </a:xfrm>
          <a:prstGeom prst="rect">
            <a:avLst/>
          </a:prstGeom>
        </p:spPr>
      </p:pic>
      <p:sp>
        <p:nvSpPr>
          <p:cNvPr id="15" name="مربع نص 14">
            <a:extLst>
              <a:ext uri="{FF2B5EF4-FFF2-40B4-BE49-F238E27FC236}">
                <a16:creationId xmlns:a16="http://schemas.microsoft.com/office/drawing/2014/main" id="{B554FA86-D4AB-4035-A3C7-950D73BE46FA}"/>
              </a:ext>
            </a:extLst>
          </p:cNvPr>
          <p:cNvSpPr txBox="1"/>
          <p:nvPr/>
        </p:nvSpPr>
        <p:spPr>
          <a:xfrm>
            <a:off x="7802456" y="466656"/>
            <a:ext cx="164576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solidFill>
                  <a:srgbClr val="FCA33E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أتأكد</a:t>
            </a:r>
            <a:endParaRPr lang="ar-SA" sz="5400" b="1" dirty="0">
              <a:solidFill>
                <a:srgbClr val="FCA33E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46B87157-E44A-4998-AE5C-E2188E4611B1}"/>
              </a:ext>
            </a:extLst>
          </p:cNvPr>
          <p:cNvSpPr txBox="1"/>
          <p:nvPr/>
        </p:nvSpPr>
        <p:spPr>
          <a:xfrm>
            <a:off x="7498776" y="1977332"/>
            <a:ext cx="2253124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000" b="1" dirty="0">
                <a:solidFill>
                  <a:srgbClr val="A4446C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 7  0   5</a:t>
            </a:r>
          </a:p>
          <a:p>
            <a:r>
              <a:rPr lang="ar-SA" sz="4000" b="1" dirty="0">
                <a:solidFill>
                  <a:srgbClr val="A4446C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×  6</a:t>
            </a:r>
          </a:p>
        </p:txBody>
      </p:sp>
      <p:cxnSp>
        <p:nvCxnSpPr>
          <p:cNvPr id="3" name="رابط مستقيم 2">
            <a:extLst>
              <a:ext uri="{FF2B5EF4-FFF2-40B4-BE49-F238E27FC236}">
                <a16:creationId xmlns:a16="http://schemas.microsoft.com/office/drawing/2014/main" id="{9627658E-E624-42CA-99D7-4F5BF798D5CC}"/>
              </a:ext>
            </a:extLst>
          </p:cNvPr>
          <p:cNvCxnSpPr/>
          <p:nvPr/>
        </p:nvCxnSpPr>
        <p:spPr>
          <a:xfrm flipH="1">
            <a:off x="7498776" y="3209925"/>
            <a:ext cx="2068056" cy="0"/>
          </a:xfrm>
          <a:prstGeom prst="line">
            <a:avLst/>
          </a:prstGeom>
          <a:ln w="19050">
            <a:solidFill>
              <a:srgbClr val="A444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5DFD5D27-1DA1-4626-AECC-4557986D01D1}"/>
              </a:ext>
            </a:extLst>
          </p:cNvPr>
          <p:cNvSpPr txBox="1"/>
          <p:nvPr/>
        </p:nvSpPr>
        <p:spPr>
          <a:xfrm>
            <a:off x="8713392" y="3353896"/>
            <a:ext cx="632042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2</a:t>
            </a:r>
            <a:endParaRPr lang="ar-SA" sz="66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22A52035-1381-4FA3-9DA0-323DC1AA8F5F}"/>
              </a:ext>
            </a:extLst>
          </p:cNvPr>
          <p:cNvSpPr txBox="1"/>
          <p:nvPr/>
        </p:nvSpPr>
        <p:spPr>
          <a:xfrm>
            <a:off x="8081350" y="1552017"/>
            <a:ext cx="632042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4</a:t>
            </a:r>
            <a:endParaRPr lang="ar-SA" sz="66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4" name="مربع نص 23">
            <a:extLst>
              <a:ext uri="{FF2B5EF4-FFF2-40B4-BE49-F238E27FC236}">
                <a16:creationId xmlns:a16="http://schemas.microsoft.com/office/drawing/2014/main" id="{6B338F5B-C408-4AD5-B6AD-25B94E4A77C7}"/>
              </a:ext>
            </a:extLst>
          </p:cNvPr>
          <p:cNvSpPr txBox="1"/>
          <p:nvPr/>
        </p:nvSpPr>
        <p:spPr>
          <a:xfrm>
            <a:off x="8272963" y="3337450"/>
            <a:ext cx="632042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4</a:t>
            </a:r>
            <a:endParaRPr lang="ar-SA" sz="66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DF7432CB-6DAC-45A9-859A-A256FDACFD7D}"/>
              </a:ext>
            </a:extLst>
          </p:cNvPr>
          <p:cNvSpPr txBox="1"/>
          <p:nvPr/>
        </p:nvSpPr>
        <p:spPr>
          <a:xfrm>
            <a:off x="7560205" y="3328994"/>
            <a:ext cx="864357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30</a:t>
            </a:r>
            <a:endParaRPr lang="ar-SA" sz="66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CD0EECE5-641C-4B20-A8D6-BC9AEC79E781}"/>
              </a:ext>
            </a:extLst>
          </p:cNvPr>
          <p:cNvSpPr txBox="1"/>
          <p:nvPr/>
        </p:nvSpPr>
        <p:spPr>
          <a:xfrm>
            <a:off x="4686299" y="766006"/>
            <a:ext cx="264946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solidFill>
                  <a:srgbClr val="A4446C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أوجد ناتج الضرب </a:t>
            </a:r>
            <a:endParaRPr lang="ar-SA" sz="4400" b="1" dirty="0">
              <a:solidFill>
                <a:srgbClr val="A4446C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3" name="شكل بيضاوي 22">
            <a:extLst>
              <a:ext uri="{FF2B5EF4-FFF2-40B4-BE49-F238E27FC236}">
                <a16:creationId xmlns:a16="http://schemas.microsoft.com/office/drawing/2014/main" id="{FFC1127C-6DC2-4DC1-ACE7-E4D3E44C6FA5}"/>
              </a:ext>
            </a:extLst>
          </p:cNvPr>
          <p:cNvSpPr/>
          <p:nvPr/>
        </p:nvSpPr>
        <p:spPr>
          <a:xfrm>
            <a:off x="9751900" y="1515836"/>
            <a:ext cx="522752" cy="474731"/>
          </a:xfrm>
          <a:prstGeom prst="ellipse">
            <a:avLst/>
          </a:prstGeom>
          <a:solidFill>
            <a:srgbClr val="FCA33E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rPr>
              <a:t>4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CB0D594A-EFED-4F02-B49C-584060C3057E}"/>
              </a:ext>
            </a:extLst>
          </p:cNvPr>
          <p:cNvSpPr txBox="1"/>
          <p:nvPr/>
        </p:nvSpPr>
        <p:spPr>
          <a:xfrm>
            <a:off x="4397366" y="2031853"/>
            <a:ext cx="2253124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000" b="1" dirty="0">
                <a:solidFill>
                  <a:srgbClr val="A4446C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 5  2   1</a:t>
            </a:r>
          </a:p>
          <a:p>
            <a:r>
              <a:rPr lang="ar-SA" sz="4000" b="1" dirty="0">
                <a:solidFill>
                  <a:srgbClr val="A4446C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×  5</a:t>
            </a:r>
          </a:p>
        </p:txBody>
      </p:sp>
      <p:cxnSp>
        <p:nvCxnSpPr>
          <p:cNvPr id="29" name="رابط مستقيم 28">
            <a:extLst>
              <a:ext uri="{FF2B5EF4-FFF2-40B4-BE49-F238E27FC236}">
                <a16:creationId xmlns:a16="http://schemas.microsoft.com/office/drawing/2014/main" id="{F0F107A4-0EDB-49F5-8FED-1E51CB363E95}"/>
              </a:ext>
            </a:extLst>
          </p:cNvPr>
          <p:cNvCxnSpPr/>
          <p:nvPr/>
        </p:nvCxnSpPr>
        <p:spPr>
          <a:xfrm flipH="1">
            <a:off x="4397366" y="3264446"/>
            <a:ext cx="2068056" cy="0"/>
          </a:xfrm>
          <a:prstGeom prst="line">
            <a:avLst/>
          </a:prstGeom>
          <a:ln w="19050">
            <a:solidFill>
              <a:srgbClr val="A444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مربع نص 29">
            <a:extLst>
              <a:ext uri="{FF2B5EF4-FFF2-40B4-BE49-F238E27FC236}">
                <a16:creationId xmlns:a16="http://schemas.microsoft.com/office/drawing/2014/main" id="{4E09932F-E3CB-4279-B19D-9967A87DB4D8}"/>
              </a:ext>
            </a:extLst>
          </p:cNvPr>
          <p:cNvSpPr txBox="1"/>
          <p:nvPr/>
        </p:nvSpPr>
        <p:spPr>
          <a:xfrm>
            <a:off x="5611982" y="3408417"/>
            <a:ext cx="632042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5</a:t>
            </a:r>
            <a:endParaRPr lang="ar-SA" sz="66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31" name="مربع نص 30">
            <a:extLst>
              <a:ext uri="{FF2B5EF4-FFF2-40B4-BE49-F238E27FC236}">
                <a16:creationId xmlns:a16="http://schemas.microsoft.com/office/drawing/2014/main" id="{2DAF8B4B-D3BD-4B1B-9D50-C1133B34A502}"/>
              </a:ext>
            </a:extLst>
          </p:cNvPr>
          <p:cNvSpPr txBox="1"/>
          <p:nvPr/>
        </p:nvSpPr>
        <p:spPr>
          <a:xfrm>
            <a:off x="4979940" y="1606538"/>
            <a:ext cx="632042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2</a:t>
            </a:r>
            <a:endParaRPr lang="ar-SA" sz="66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32" name="مربع نص 31">
            <a:extLst>
              <a:ext uri="{FF2B5EF4-FFF2-40B4-BE49-F238E27FC236}">
                <a16:creationId xmlns:a16="http://schemas.microsoft.com/office/drawing/2014/main" id="{1E1B2A6E-B7A8-480B-84AA-67A7FEC59363}"/>
              </a:ext>
            </a:extLst>
          </p:cNvPr>
          <p:cNvSpPr txBox="1"/>
          <p:nvPr/>
        </p:nvSpPr>
        <p:spPr>
          <a:xfrm>
            <a:off x="5171553" y="3391971"/>
            <a:ext cx="632042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2</a:t>
            </a:r>
            <a:endParaRPr lang="ar-SA" sz="66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33" name="مربع نص 32">
            <a:extLst>
              <a:ext uri="{FF2B5EF4-FFF2-40B4-BE49-F238E27FC236}">
                <a16:creationId xmlns:a16="http://schemas.microsoft.com/office/drawing/2014/main" id="{333BA5FF-C43B-4DC3-A3F7-958B1BD260CF}"/>
              </a:ext>
            </a:extLst>
          </p:cNvPr>
          <p:cNvSpPr txBox="1"/>
          <p:nvPr/>
        </p:nvSpPr>
        <p:spPr>
          <a:xfrm>
            <a:off x="4353030" y="1624878"/>
            <a:ext cx="632042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1</a:t>
            </a:r>
            <a:endParaRPr lang="ar-SA" sz="66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34" name="مربع نص 33">
            <a:extLst>
              <a:ext uri="{FF2B5EF4-FFF2-40B4-BE49-F238E27FC236}">
                <a16:creationId xmlns:a16="http://schemas.microsoft.com/office/drawing/2014/main" id="{2459C677-F21C-42DB-8E2E-1211FCE12506}"/>
              </a:ext>
            </a:extLst>
          </p:cNvPr>
          <p:cNvSpPr txBox="1"/>
          <p:nvPr/>
        </p:nvSpPr>
        <p:spPr>
          <a:xfrm>
            <a:off x="4629681" y="3408417"/>
            <a:ext cx="632042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6</a:t>
            </a:r>
            <a:endParaRPr lang="ar-SA" sz="66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35" name="شكل بيضاوي 34">
            <a:extLst>
              <a:ext uri="{FF2B5EF4-FFF2-40B4-BE49-F238E27FC236}">
                <a16:creationId xmlns:a16="http://schemas.microsoft.com/office/drawing/2014/main" id="{255E59EE-D0A4-42C9-A2C9-AC7D1D9FB7A6}"/>
              </a:ext>
            </a:extLst>
          </p:cNvPr>
          <p:cNvSpPr/>
          <p:nvPr/>
        </p:nvSpPr>
        <p:spPr>
          <a:xfrm>
            <a:off x="6650490" y="1570357"/>
            <a:ext cx="522752" cy="474731"/>
          </a:xfrm>
          <a:prstGeom prst="ellipse">
            <a:avLst/>
          </a:prstGeom>
          <a:solidFill>
            <a:srgbClr val="FCA33E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rPr>
              <a:t>5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مربع نص 35">
            <a:extLst>
              <a:ext uri="{FF2B5EF4-FFF2-40B4-BE49-F238E27FC236}">
                <a16:creationId xmlns:a16="http://schemas.microsoft.com/office/drawing/2014/main" id="{FC318341-842D-41D1-BB4A-12D45047F30A}"/>
              </a:ext>
            </a:extLst>
          </p:cNvPr>
          <p:cNvSpPr txBox="1"/>
          <p:nvPr/>
        </p:nvSpPr>
        <p:spPr>
          <a:xfrm>
            <a:off x="1287495" y="2063840"/>
            <a:ext cx="2253124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000" b="1" dirty="0">
                <a:solidFill>
                  <a:srgbClr val="A4446C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 6  7   2</a:t>
            </a:r>
          </a:p>
          <a:p>
            <a:r>
              <a:rPr lang="ar-SA" sz="4000" b="1" dirty="0">
                <a:solidFill>
                  <a:srgbClr val="A4446C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×  4</a:t>
            </a:r>
          </a:p>
        </p:txBody>
      </p:sp>
      <p:cxnSp>
        <p:nvCxnSpPr>
          <p:cNvPr id="37" name="رابط مستقيم 36">
            <a:extLst>
              <a:ext uri="{FF2B5EF4-FFF2-40B4-BE49-F238E27FC236}">
                <a16:creationId xmlns:a16="http://schemas.microsoft.com/office/drawing/2014/main" id="{6A5DD018-56FC-4C5F-B906-C9CC27DA9CA7}"/>
              </a:ext>
            </a:extLst>
          </p:cNvPr>
          <p:cNvCxnSpPr/>
          <p:nvPr/>
        </p:nvCxnSpPr>
        <p:spPr>
          <a:xfrm flipH="1">
            <a:off x="1287495" y="3296433"/>
            <a:ext cx="2068056" cy="0"/>
          </a:xfrm>
          <a:prstGeom prst="line">
            <a:avLst/>
          </a:prstGeom>
          <a:ln w="19050">
            <a:solidFill>
              <a:srgbClr val="A444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شكل بيضاوي 42">
            <a:extLst>
              <a:ext uri="{FF2B5EF4-FFF2-40B4-BE49-F238E27FC236}">
                <a16:creationId xmlns:a16="http://schemas.microsoft.com/office/drawing/2014/main" id="{E4772B32-AE10-4A02-985A-75687E28B609}"/>
              </a:ext>
            </a:extLst>
          </p:cNvPr>
          <p:cNvSpPr/>
          <p:nvPr/>
        </p:nvSpPr>
        <p:spPr>
          <a:xfrm>
            <a:off x="3540619" y="1602344"/>
            <a:ext cx="522752" cy="474731"/>
          </a:xfrm>
          <a:prstGeom prst="ellipse">
            <a:avLst/>
          </a:prstGeom>
          <a:solidFill>
            <a:srgbClr val="FCA33E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rPr>
              <a:t>6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5" name="رابط مستقيم 4">
            <a:extLst>
              <a:ext uri="{FF2B5EF4-FFF2-40B4-BE49-F238E27FC236}">
                <a16:creationId xmlns:a16="http://schemas.microsoft.com/office/drawing/2014/main" id="{8FB9D364-8300-453C-BC4C-27DD254CF8FF}"/>
              </a:ext>
            </a:extLst>
          </p:cNvPr>
          <p:cNvCxnSpPr/>
          <p:nvPr/>
        </p:nvCxnSpPr>
        <p:spPr>
          <a:xfrm>
            <a:off x="7280910" y="1347021"/>
            <a:ext cx="0" cy="2689571"/>
          </a:xfrm>
          <a:prstGeom prst="line">
            <a:avLst/>
          </a:prstGeom>
          <a:ln w="28575">
            <a:solidFill>
              <a:srgbClr val="FCA33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رابط مستقيم 43">
            <a:extLst>
              <a:ext uri="{FF2B5EF4-FFF2-40B4-BE49-F238E27FC236}">
                <a16:creationId xmlns:a16="http://schemas.microsoft.com/office/drawing/2014/main" id="{86A9EA33-807F-4244-9B74-19BDF8F464F5}"/>
              </a:ext>
            </a:extLst>
          </p:cNvPr>
          <p:cNvCxnSpPr/>
          <p:nvPr/>
        </p:nvCxnSpPr>
        <p:spPr>
          <a:xfrm>
            <a:off x="4198620" y="1347021"/>
            <a:ext cx="0" cy="2689571"/>
          </a:xfrm>
          <a:prstGeom prst="line">
            <a:avLst/>
          </a:prstGeom>
          <a:ln w="28575">
            <a:solidFill>
              <a:srgbClr val="FCA33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رابط مستقيم 44">
            <a:extLst>
              <a:ext uri="{FF2B5EF4-FFF2-40B4-BE49-F238E27FC236}">
                <a16:creationId xmlns:a16="http://schemas.microsoft.com/office/drawing/2014/main" id="{BCA1DA74-E1DA-43FD-BBDD-C700B184A823}"/>
              </a:ext>
            </a:extLst>
          </p:cNvPr>
          <p:cNvCxnSpPr>
            <a:cxnSpLocks/>
          </p:cNvCxnSpPr>
          <p:nvPr/>
        </p:nvCxnSpPr>
        <p:spPr>
          <a:xfrm flipV="1">
            <a:off x="2481981" y="1347021"/>
            <a:ext cx="7164942" cy="1"/>
          </a:xfrm>
          <a:prstGeom prst="line">
            <a:avLst/>
          </a:prstGeom>
          <a:ln w="28575">
            <a:solidFill>
              <a:srgbClr val="FCA33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مربع نص 38">
            <a:extLst>
              <a:ext uri="{FF2B5EF4-FFF2-40B4-BE49-F238E27FC236}">
                <a16:creationId xmlns:a16="http://schemas.microsoft.com/office/drawing/2014/main" id="{7A7B5AB4-BD86-47FA-9F0E-447ADFAF1B31}"/>
              </a:ext>
            </a:extLst>
          </p:cNvPr>
          <p:cNvSpPr txBox="1"/>
          <p:nvPr/>
        </p:nvSpPr>
        <p:spPr>
          <a:xfrm>
            <a:off x="2541288" y="3368612"/>
            <a:ext cx="632042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4</a:t>
            </a:r>
            <a:endParaRPr lang="ar-SA" sz="66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41" name="مربع نص 40">
            <a:extLst>
              <a:ext uri="{FF2B5EF4-FFF2-40B4-BE49-F238E27FC236}">
                <a16:creationId xmlns:a16="http://schemas.microsoft.com/office/drawing/2014/main" id="{D97E3AFD-E438-40C8-BE44-D52F792EB9C2}"/>
              </a:ext>
            </a:extLst>
          </p:cNvPr>
          <p:cNvSpPr txBox="1"/>
          <p:nvPr/>
        </p:nvSpPr>
        <p:spPr>
          <a:xfrm>
            <a:off x="1909246" y="1566733"/>
            <a:ext cx="632042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2</a:t>
            </a:r>
            <a:endParaRPr lang="ar-SA" sz="66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46" name="مربع نص 45">
            <a:extLst>
              <a:ext uri="{FF2B5EF4-FFF2-40B4-BE49-F238E27FC236}">
                <a16:creationId xmlns:a16="http://schemas.microsoft.com/office/drawing/2014/main" id="{2BAE8184-D445-4FDB-81FE-CA91614DB2E7}"/>
              </a:ext>
            </a:extLst>
          </p:cNvPr>
          <p:cNvSpPr txBox="1"/>
          <p:nvPr/>
        </p:nvSpPr>
        <p:spPr>
          <a:xfrm>
            <a:off x="2100859" y="3352166"/>
            <a:ext cx="632042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0</a:t>
            </a:r>
            <a:endParaRPr lang="ar-SA" sz="66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47" name="مربع نص 46">
            <a:extLst>
              <a:ext uri="{FF2B5EF4-FFF2-40B4-BE49-F238E27FC236}">
                <a16:creationId xmlns:a16="http://schemas.microsoft.com/office/drawing/2014/main" id="{96CDB788-5711-4532-A33A-92AA29326EA1}"/>
              </a:ext>
            </a:extLst>
          </p:cNvPr>
          <p:cNvSpPr txBox="1"/>
          <p:nvPr/>
        </p:nvSpPr>
        <p:spPr>
          <a:xfrm>
            <a:off x="1343237" y="1599288"/>
            <a:ext cx="632042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3</a:t>
            </a:r>
            <a:endParaRPr lang="ar-SA" sz="66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48" name="مربع نص 47">
            <a:extLst>
              <a:ext uri="{FF2B5EF4-FFF2-40B4-BE49-F238E27FC236}">
                <a16:creationId xmlns:a16="http://schemas.microsoft.com/office/drawing/2014/main" id="{3663B37B-B9B6-4CEF-B41C-9AB3B5172073}"/>
              </a:ext>
            </a:extLst>
          </p:cNvPr>
          <p:cNvSpPr txBox="1"/>
          <p:nvPr/>
        </p:nvSpPr>
        <p:spPr>
          <a:xfrm>
            <a:off x="1350500" y="3368612"/>
            <a:ext cx="1010975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11</a:t>
            </a:r>
            <a:endParaRPr lang="ar-SA" sz="66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11735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4" grpId="0"/>
      <p:bldP spid="27" grpId="0"/>
      <p:bldP spid="30" grpId="0"/>
      <p:bldP spid="31" grpId="0"/>
      <p:bldP spid="32" grpId="0"/>
      <p:bldP spid="33" grpId="0"/>
      <p:bldP spid="34" grpId="0"/>
      <p:bldP spid="39" grpId="0"/>
      <p:bldP spid="41" grpId="0"/>
      <p:bldP spid="46" grpId="0"/>
      <p:bldP spid="47" grpId="0"/>
      <p:bldP spid="4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8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A9DD01D5-897E-4AFA-8DB8-095EA0A7FDC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23" t="23799" r="16613" b="4659"/>
          <a:stretch/>
        </p:blipFill>
        <p:spPr>
          <a:xfrm>
            <a:off x="88489" y="-137652"/>
            <a:ext cx="11228751" cy="6184490"/>
          </a:xfrm>
          <a:prstGeom prst="rect">
            <a:avLst/>
          </a:prstGeom>
        </p:spPr>
      </p:pic>
      <p:pic>
        <p:nvPicPr>
          <p:cNvPr id="10" name="صورة 9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42E0ED3C-87CC-43F7-9D9C-4EC0CC1A91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806"/>
          <a:stretch/>
        </p:blipFill>
        <p:spPr>
          <a:xfrm>
            <a:off x="0" y="-61605"/>
            <a:ext cx="12192000" cy="1590675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E1A9C2AA-057D-4347-BE72-06F81BBFABA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37" t="76806" r="40469"/>
          <a:stretch/>
        </p:blipFill>
        <p:spPr>
          <a:xfrm>
            <a:off x="4686299" y="4781550"/>
            <a:ext cx="3357133" cy="2076449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335A220B-7FEF-435F-ABE3-596CE6A366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03" t="50000"/>
          <a:stretch/>
        </p:blipFill>
        <p:spPr>
          <a:xfrm>
            <a:off x="8743950" y="3465573"/>
            <a:ext cx="3533777" cy="3392426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7490D2EB-2ABD-43CE-8B06-C2994CF5612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71406"/>
          <a:stretch/>
        </p:blipFill>
        <p:spPr>
          <a:xfrm>
            <a:off x="-1" y="3209925"/>
            <a:ext cx="3708877" cy="3648075"/>
          </a:xfrm>
          <a:prstGeom prst="rect">
            <a:avLst/>
          </a:prstGeom>
        </p:spPr>
      </p:pic>
      <p:pic>
        <p:nvPicPr>
          <p:cNvPr id="14" name="صورة 13" descr="صورة تحتوي على رسوم المتجهات&#10;&#10;تم إنشاء الوصف تلقائياً">
            <a:extLst>
              <a:ext uri="{FF2B5EF4-FFF2-40B4-BE49-F238E27FC236}">
                <a16:creationId xmlns:a16="http://schemas.microsoft.com/office/drawing/2014/main" id="{6B405C1F-97F4-476F-9785-7B5EC7D8BDD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34" t="13750" r="27813" b="18333"/>
          <a:stretch/>
        </p:blipFill>
        <p:spPr>
          <a:xfrm rot="1102587">
            <a:off x="263611" y="5250084"/>
            <a:ext cx="1592449" cy="1368555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91B53F01-7A3F-4FCC-9576-C6FBDCB5E3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3032" y="5721813"/>
            <a:ext cx="1359024" cy="1087220"/>
          </a:xfrm>
          <a:prstGeom prst="rect">
            <a:avLst/>
          </a:prstGeom>
        </p:spPr>
      </p:pic>
      <p:sp>
        <p:nvSpPr>
          <p:cNvPr id="15" name="مربع نص 14">
            <a:extLst>
              <a:ext uri="{FF2B5EF4-FFF2-40B4-BE49-F238E27FC236}">
                <a16:creationId xmlns:a16="http://schemas.microsoft.com/office/drawing/2014/main" id="{B554FA86-D4AB-4035-A3C7-950D73BE46FA}"/>
              </a:ext>
            </a:extLst>
          </p:cNvPr>
          <p:cNvSpPr txBox="1"/>
          <p:nvPr/>
        </p:nvSpPr>
        <p:spPr>
          <a:xfrm>
            <a:off x="7802456" y="466656"/>
            <a:ext cx="164576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solidFill>
                  <a:srgbClr val="FCA33E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تدرب</a:t>
            </a:r>
            <a:endParaRPr lang="ar-SA" sz="5400" b="1" dirty="0">
              <a:solidFill>
                <a:srgbClr val="FCA33E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46B87157-E44A-4998-AE5C-E2188E4611B1}"/>
              </a:ext>
            </a:extLst>
          </p:cNvPr>
          <p:cNvSpPr txBox="1"/>
          <p:nvPr/>
        </p:nvSpPr>
        <p:spPr>
          <a:xfrm>
            <a:off x="7498776" y="1977332"/>
            <a:ext cx="2253124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000" b="1" dirty="0">
                <a:solidFill>
                  <a:srgbClr val="A4446C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 8  6   1</a:t>
            </a:r>
          </a:p>
          <a:p>
            <a:r>
              <a:rPr lang="ar-SA" sz="4000" b="1" dirty="0">
                <a:solidFill>
                  <a:srgbClr val="A4446C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×  2</a:t>
            </a:r>
          </a:p>
        </p:txBody>
      </p:sp>
      <p:cxnSp>
        <p:nvCxnSpPr>
          <p:cNvPr id="3" name="رابط مستقيم 2">
            <a:extLst>
              <a:ext uri="{FF2B5EF4-FFF2-40B4-BE49-F238E27FC236}">
                <a16:creationId xmlns:a16="http://schemas.microsoft.com/office/drawing/2014/main" id="{9627658E-E624-42CA-99D7-4F5BF798D5CC}"/>
              </a:ext>
            </a:extLst>
          </p:cNvPr>
          <p:cNvCxnSpPr/>
          <p:nvPr/>
        </p:nvCxnSpPr>
        <p:spPr>
          <a:xfrm flipH="1">
            <a:off x="7498776" y="3209925"/>
            <a:ext cx="2068056" cy="0"/>
          </a:xfrm>
          <a:prstGeom prst="line">
            <a:avLst/>
          </a:prstGeom>
          <a:ln w="19050">
            <a:solidFill>
              <a:srgbClr val="A444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5DFD5D27-1DA1-4626-AECC-4557986D01D1}"/>
              </a:ext>
            </a:extLst>
          </p:cNvPr>
          <p:cNvSpPr txBox="1"/>
          <p:nvPr/>
        </p:nvSpPr>
        <p:spPr>
          <a:xfrm>
            <a:off x="8713392" y="3353896"/>
            <a:ext cx="632042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6</a:t>
            </a:r>
            <a:endParaRPr lang="ar-SA" sz="66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22A52035-1381-4FA3-9DA0-323DC1AA8F5F}"/>
              </a:ext>
            </a:extLst>
          </p:cNvPr>
          <p:cNvSpPr txBox="1"/>
          <p:nvPr/>
        </p:nvSpPr>
        <p:spPr>
          <a:xfrm>
            <a:off x="8081350" y="1552017"/>
            <a:ext cx="632042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1</a:t>
            </a:r>
            <a:endParaRPr lang="ar-SA" sz="66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4" name="مربع نص 23">
            <a:extLst>
              <a:ext uri="{FF2B5EF4-FFF2-40B4-BE49-F238E27FC236}">
                <a16:creationId xmlns:a16="http://schemas.microsoft.com/office/drawing/2014/main" id="{6B338F5B-C408-4AD5-B6AD-25B94E4A77C7}"/>
              </a:ext>
            </a:extLst>
          </p:cNvPr>
          <p:cNvSpPr txBox="1"/>
          <p:nvPr/>
        </p:nvSpPr>
        <p:spPr>
          <a:xfrm>
            <a:off x="8272963" y="3337450"/>
            <a:ext cx="632042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3</a:t>
            </a:r>
            <a:endParaRPr lang="ar-SA" sz="66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DF7432CB-6DAC-45A9-859A-A256FDACFD7D}"/>
              </a:ext>
            </a:extLst>
          </p:cNvPr>
          <p:cNvSpPr txBox="1"/>
          <p:nvPr/>
        </p:nvSpPr>
        <p:spPr>
          <a:xfrm>
            <a:off x="7611253" y="3328587"/>
            <a:ext cx="864357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3</a:t>
            </a:r>
            <a:endParaRPr lang="ar-SA" sz="66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CD0EECE5-641C-4B20-A8D6-BC9AEC79E781}"/>
              </a:ext>
            </a:extLst>
          </p:cNvPr>
          <p:cNvSpPr txBox="1"/>
          <p:nvPr/>
        </p:nvSpPr>
        <p:spPr>
          <a:xfrm>
            <a:off x="4686299" y="766006"/>
            <a:ext cx="264946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solidFill>
                  <a:srgbClr val="A4446C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أوجد ناتج الضرب </a:t>
            </a:r>
            <a:endParaRPr lang="ar-SA" sz="4400" b="1" dirty="0">
              <a:solidFill>
                <a:srgbClr val="A4446C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3" name="شكل بيضاوي 22">
            <a:extLst>
              <a:ext uri="{FF2B5EF4-FFF2-40B4-BE49-F238E27FC236}">
                <a16:creationId xmlns:a16="http://schemas.microsoft.com/office/drawing/2014/main" id="{FFC1127C-6DC2-4DC1-ACE7-E4D3E44C6FA5}"/>
              </a:ext>
            </a:extLst>
          </p:cNvPr>
          <p:cNvSpPr/>
          <p:nvPr/>
        </p:nvSpPr>
        <p:spPr>
          <a:xfrm>
            <a:off x="9751900" y="1515836"/>
            <a:ext cx="522752" cy="474731"/>
          </a:xfrm>
          <a:prstGeom prst="ellipse">
            <a:avLst/>
          </a:prstGeom>
          <a:solidFill>
            <a:srgbClr val="FCA33E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1200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rPr>
              <a:t>11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CB0D594A-EFED-4F02-B49C-584060C3057E}"/>
              </a:ext>
            </a:extLst>
          </p:cNvPr>
          <p:cNvSpPr txBox="1"/>
          <p:nvPr/>
        </p:nvSpPr>
        <p:spPr>
          <a:xfrm>
            <a:off x="4397366" y="2031853"/>
            <a:ext cx="2253124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000" b="1" dirty="0">
                <a:solidFill>
                  <a:srgbClr val="A4446C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 2  5   2</a:t>
            </a:r>
          </a:p>
          <a:p>
            <a:r>
              <a:rPr lang="ar-SA" sz="4000" b="1" dirty="0">
                <a:solidFill>
                  <a:srgbClr val="A4446C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×  2</a:t>
            </a:r>
          </a:p>
        </p:txBody>
      </p:sp>
      <p:cxnSp>
        <p:nvCxnSpPr>
          <p:cNvPr id="29" name="رابط مستقيم 28">
            <a:extLst>
              <a:ext uri="{FF2B5EF4-FFF2-40B4-BE49-F238E27FC236}">
                <a16:creationId xmlns:a16="http://schemas.microsoft.com/office/drawing/2014/main" id="{F0F107A4-0EDB-49F5-8FED-1E51CB363E95}"/>
              </a:ext>
            </a:extLst>
          </p:cNvPr>
          <p:cNvCxnSpPr/>
          <p:nvPr/>
        </p:nvCxnSpPr>
        <p:spPr>
          <a:xfrm flipH="1">
            <a:off x="4397366" y="3264446"/>
            <a:ext cx="2068056" cy="0"/>
          </a:xfrm>
          <a:prstGeom prst="line">
            <a:avLst/>
          </a:prstGeom>
          <a:ln w="19050">
            <a:solidFill>
              <a:srgbClr val="A444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مربع نص 29">
            <a:extLst>
              <a:ext uri="{FF2B5EF4-FFF2-40B4-BE49-F238E27FC236}">
                <a16:creationId xmlns:a16="http://schemas.microsoft.com/office/drawing/2014/main" id="{4E09932F-E3CB-4279-B19D-9967A87DB4D8}"/>
              </a:ext>
            </a:extLst>
          </p:cNvPr>
          <p:cNvSpPr txBox="1"/>
          <p:nvPr/>
        </p:nvSpPr>
        <p:spPr>
          <a:xfrm>
            <a:off x="5611982" y="3408417"/>
            <a:ext cx="632042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4</a:t>
            </a:r>
            <a:endParaRPr lang="ar-SA" sz="66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32" name="مربع نص 31">
            <a:extLst>
              <a:ext uri="{FF2B5EF4-FFF2-40B4-BE49-F238E27FC236}">
                <a16:creationId xmlns:a16="http://schemas.microsoft.com/office/drawing/2014/main" id="{1E1B2A6E-B7A8-480B-84AA-67A7FEC59363}"/>
              </a:ext>
            </a:extLst>
          </p:cNvPr>
          <p:cNvSpPr txBox="1"/>
          <p:nvPr/>
        </p:nvSpPr>
        <p:spPr>
          <a:xfrm>
            <a:off x="5171553" y="3391971"/>
            <a:ext cx="632042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0</a:t>
            </a:r>
            <a:endParaRPr lang="ar-SA" sz="66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33" name="مربع نص 32">
            <a:extLst>
              <a:ext uri="{FF2B5EF4-FFF2-40B4-BE49-F238E27FC236}">
                <a16:creationId xmlns:a16="http://schemas.microsoft.com/office/drawing/2014/main" id="{333BA5FF-C43B-4DC3-A3F7-958B1BD260CF}"/>
              </a:ext>
            </a:extLst>
          </p:cNvPr>
          <p:cNvSpPr txBox="1"/>
          <p:nvPr/>
        </p:nvSpPr>
        <p:spPr>
          <a:xfrm>
            <a:off x="4353030" y="1624878"/>
            <a:ext cx="632042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1</a:t>
            </a:r>
            <a:endParaRPr lang="ar-SA" sz="66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34" name="مربع نص 33">
            <a:extLst>
              <a:ext uri="{FF2B5EF4-FFF2-40B4-BE49-F238E27FC236}">
                <a16:creationId xmlns:a16="http://schemas.microsoft.com/office/drawing/2014/main" id="{2459C677-F21C-42DB-8E2E-1211FCE12506}"/>
              </a:ext>
            </a:extLst>
          </p:cNvPr>
          <p:cNvSpPr txBox="1"/>
          <p:nvPr/>
        </p:nvSpPr>
        <p:spPr>
          <a:xfrm>
            <a:off x="4629681" y="3408417"/>
            <a:ext cx="632042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5</a:t>
            </a:r>
            <a:endParaRPr lang="ar-SA" sz="66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35" name="شكل بيضاوي 34">
            <a:extLst>
              <a:ext uri="{FF2B5EF4-FFF2-40B4-BE49-F238E27FC236}">
                <a16:creationId xmlns:a16="http://schemas.microsoft.com/office/drawing/2014/main" id="{255E59EE-D0A4-42C9-A2C9-AC7D1D9FB7A6}"/>
              </a:ext>
            </a:extLst>
          </p:cNvPr>
          <p:cNvSpPr/>
          <p:nvPr/>
        </p:nvSpPr>
        <p:spPr>
          <a:xfrm>
            <a:off x="6650490" y="1570357"/>
            <a:ext cx="522752" cy="474731"/>
          </a:xfrm>
          <a:prstGeom prst="ellipse">
            <a:avLst/>
          </a:prstGeom>
          <a:solidFill>
            <a:srgbClr val="FCA33E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1200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rPr>
              <a:t>12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36" name="مربع نص 35">
            <a:extLst>
              <a:ext uri="{FF2B5EF4-FFF2-40B4-BE49-F238E27FC236}">
                <a16:creationId xmlns:a16="http://schemas.microsoft.com/office/drawing/2014/main" id="{FC318341-842D-41D1-BB4A-12D45047F30A}"/>
              </a:ext>
            </a:extLst>
          </p:cNvPr>
          <p:cNvSpPr txBox="1"/>
          <p:nvPr/>
        </p:nvSpPr>
        <p:spPr>
          <a:xfrm>
            <a:off x="1287495" y="2063840"/>
            <a:ext cx="2253124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000" b="1" dirty="0">
                <a:solidFill>
                  <a:srgbClr val="A4446C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 3  8   3</a:t>
            </a:r>
          </a:p>
          <a:p>
            <a:r>
              <a:rPr lang="ar-SA" sz="4000" b="1" dirty="0">
                <a:solidFill>
                  <a:srgbClr val="A4446C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×  3</a:t>
            </a:r>
          </a:p>
        </p:txBody>
      </p:sp>
      <p:cxnSp>
        <p:nvCxnSpPr>
          <p:cNvPr id="37" name="رابط مستقيم 36">
            <a:extLst>
              <a:ext uri="{FF2B5EF4-FFF2-40B4-BE49-F238E27FC236}">
                <a16:creationId xmlns:a16="http://schemas.microsoft.com/office/drawing/2014/main" id="{6A5DD018-56FC-4C5F-B906-C9CC27DA9CA7}"/>
              </a:ext>
            </a:extLst>
          </p:cNvPr>
          <p:cNvCxnSpPr/>
          <p:nvPr/>
        </p:nvCxnSpPr>
        <p:spPr>
          <a:xfrm flipH="1">
            <a:off x="1287495" y="3296433"/>
            <a:ext cx="2068056" cy="0"/>
          </a:xfrm>
          <a:prstGeom prst="line">
            <a:avLst/>
          </a:prstGeom>
          <a:ln w="19050">
            <a:solidFill>
              <a:srgbClr val="A444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شكل بيضاوي 42">
            <a:extLst>
              <a:ext uri="{FF2B5EF4-FFF2-40B4-BE49-F238E27FC236}">
                <a16:creationId xmlns:a16="http://schemas.microsoft.com/office/drawing/2014/main" id="{E4772B32-AE10-4A02-985A-75687E28B609}"/>
              </a:ext>
            </a:extLst>
          </p:cNvPr>
          <p:cNvSpPr/>
          <p:nvPr/>
        </p:nvSpPr>
        <p:spPr>
          <a:xfrm>
            <a:off x="3540619" y="1602344"/>
            <a:ext cx="522752" cy="474731"/>
          </a:xfrm>
          <a:prstGeom prst="ellipse">
            <a:avLst/>
          </a:prstGeom>
          <a:solidFill>
            <a:srgbClr val="FCA33E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1200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rPr>
              <a:t>13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Arial" panose="020B0604020202020204" pitchFamily="34" charset="0"/>
            </a:endParaRPr>
          </a:p>
        </p:txBody>
      </p:sp>
      <p:cxnSp>
        <p:nvCxnSpPr>
          <p:cNvPr id="5" name="رابط مستقيم 4">
            <a:extLst>
              <a:ext uri="{FF2B5EF4-FFF2-40B4-BE49-F238E27FC236}">
                <a16:creationId xmlns:a16="http://schemas.microsoft.com/office/drawing/2014/main" id="{8FB9D364-8300-453C-BC4C-27DD254CF8FF}"/>
              </a:ext>
            </a:extLst>
          </p:cNvPr>
          <p:cNvCxnSpPr/>
          <p:nvPr/>
        </p:nvCxnSpPr>
        <p:spPr>
          <a:xfrm>
            <a:off x="7280910" y="1347021"/>
            <a:ext cx="0" cy="2689571"/>
          </a:xfrm>
          <a:prstGeom prst="line">
            <a:avLst/>
          </a:prstGeom>
          <a:ln w="28575">
            <a:solidFill>
              <a:srgbClr val="FCA33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رابط مستقيم 43">
            <a:extLst>
              <a:ext uri="{FF2B5EF4-FFF2-40B4-BE49-F238E27FC236}">
                <a16:creationId xmlns:a16="http://schemas.microsoft.com/office/drawing/2014/main" id="{86A9EA33-807F-4244-9B74-19BDF8F464F5}"/>
              </a:ext>
            </a:extLst>
          </p:cNvPr>
          <p:cNvCxnSpPr/>
          <p:nvPr/>
        </p:nvCxnSpPr>
        <p:spPr>
          <a:xfrm>
            <a:off x="4198620" y="1347021"/>
            <a:ext cx="0" cy="2689571"/>
          </a:xfrm>
          <a:prstGeom prst="line">
            <a:avLst/>
          </a:prstGeom>
          <a:ln w="28575">
            <a:solidFill>
              <a:srgbClr val="FCA33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رابط مستقيم 44">
            <a:extLst>
              <a:ext uri="{FF2B5EF4-FFF2-40B4-BE49-F238E27FC236}">
                <a16:creationId xmlns:a16="http://schemas.microsoft.com/office/drawing/2014/main" id="{BCA1DA74-E1DA-43FD-BBDD-C700B184A823}"/>
              </a:ext>
            </a:extLst>
          </p:cNvPr>
          <p:cNvCxnSpPr>
            <a:cxnSpLocks/>
          </p:cNvCxnSpPr>
          <p:nvPr/>
        </p:nvCxnSpPr>
        <p:spPr>
          <a:xfrm flipV="1">
            <a:off x="2481981" y="1347021"/>
            <a:ext cx="7164942" cy="1"/>
          </a:xfrm>
          <a:prstGeom prst="line">
            <a:avLst/>
          </a:prstGeom>
          <a:ln w="28575">
            <a:solidFill>
              <a:srgbClr val="FCA33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مربع نص 38">
            <a:extLst>
              <a:ext uri="{FF2B5EF4-FFF2-40B4-BE49-F238E27FC236}">
                <a16:creationId xmlns:a16="http://schemas.microsoft.com/office/drawing/2014/main" id="{7A7B5AB4-BD86-47FA-9F0E-447ADFAF1B31}"/>
              </a:ext>
            </a:extLst>
          </p:cNvPr>
          <p:cNvSpPr txBox="1"/>
          <p:nvPr/>
        </p:nvSpPr>
        <p:spPr>
          <a:xfrm>
            <a:off x="2541288" y="3368612"/>
            <a:ext cx="632042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9</a:t>
            </a:r>
            <a:endParaRPr lang="ar-SA" sz="66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46" name="مربع نص 45">
            <a:extLst>
              <a:ext uri="{FF2B5EF4-FFF2-40B4-BE49-F238E27FC236}">
                <a16:creationId xmlns:a16="http://schemas.microsoft.com/office/drawing/2014/main" id="{2BAE8184-D445-4FDB-81FE-CA91614DB2E7}"/>
              </a:ext>
            </a:extLst>
          </p:cNvPr>
          <p:cNvSpPr txBox="1"/>
          <p:nvPr/>
        </p:nvSpPr>
        <p:spPr>
          <a:xfrm>
            <a:off x="2100859" y="3352166"/>
            <a:ext cx="632042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4</a:t>
            </a:r>
            <a:endParaRPr lang="ar-SA" sz="66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47" name="مربع نص 46">
            <a:extLst>
              <a:ext uri="{FF2B5EF4-FFF2-40B4-BE49-F238E27FC236}">
                <a16:creationId xmlns:a16="http://schemas.microsoft.com/office/drawing/2014/main" id="{96CDB788-5711-4532-A33A-92AA29326EA1}"/>
              </a:ext>
            </a:extLst>
          </p:cNvPr>
          <p:cNvSpPr txBox="1"/>
          <p:nvPr/>
        </p:nvSpPr>
        <p:spPr>
          <a:xfrm>
            <a:off x="1343237" y="1599288"/>
            <a:ext cx="632042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2</a:t>
            </a:r>
            <a:endParaRPr lang="ar-SA" sz="66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48" name="مربع نص 47">
            <a:extLst>
              <a:ext uri="{FF2B5EF4-FFF2-40B4-BE49-F238E27FC236}">
                <a16:creationId xmlns:a16="http://schemas.microsoft.com/office/drawing/2014/main" id="{3663B37B-B9B6-4CEF-B41C-9AB3B5172073}"/>
              </a:ext>
            </a:extLst>
          </p:cNvPr>
          <p:cNvSpPr txBox="1"/>
          <p:nvPr/>
        </p:nvSpPr>
        <p:spPr>
          <a:xfrm>
            <a:off x="1350500" y="3368612"/>
            <a:ext cx="1010975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11</a:t>
            </a:r>
            <a:endParaRPr lang="ar-SA" sz="66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38" name="مربع نص 37">
            <a:extLst>
              <a:ext uri="{FF2B5EF4-FFF2-40B4-BE49-F238E27FC236}">
                <a16:creationId xmlns:a16="http://schemas.microsoft.com/office/drawing/2014/main" id="{B4086FAF-B59C-474E-931B-39179BE50CFE}"/>
              </a:ext>
            </a:extLst>
          </p:cNvPr>
          <p:cNvSpPr txBox="1"/>
          <p:nvPr/>
        </p:nvSpPr>
        <p:spPr>
          <a:xfrm>
            <a:off x="7370277" y="1549930"/>
            <a:ext cx="864357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1</a:t>
            </a:r>
            <a:endParaRPr lang="ar-SA" sz="66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68144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4" grpId="0"/>
      <p:bldP spid="27" grpId="0"/>
      <p:bldP spid="30" grpId="0"/>
      <p:bldP spid="32" grpId="0"/>
      <p:bldP spid="33" grpId="0"/>
      <p:bldP spid="34" grpId="0"/>
      <p:bldP spid="39" grpId="0"/>
      <p:bldP spid="46" grpId="0"/>
      <p:bldP spid="47" grpId="0"/>
      <p:bldP spid="48" grpId="0"/>
      <p:bldP spid="3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564436115"/>
</p:tagLst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6311</TotalTime>
  <Words>518</Words>
  <Application>Microsoft Office PowerPoint</Application>
  <PresentationFormat>شاشة عريضة</PresentationFormat>
  <Paragraphs>211</Paragraphs>
  <Slides>14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14</vt:i4>
      </vt:variant>
    </vt:vector>
  </HeadingPairs>
  <TitlesOfParts>
    <vt:vector size="20" baseType="lpstr">
      <vt:lpstr>(A) Arslan Wessam B</vt:lpstr>
      <vt:lpstr>Arial</vt:lpstr>
      <vt:lpstr>Calibri</vt:lpstr>
      <vt:lpstr>Calibri Light</vt:lpstr>
      <vt:lpstr>Traditional Arabic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Mubarkah -- --</dc:creator>
  <cp:lastModifiedBy>Mubarkah -- --</cp:lastModifiedBy>
  <cp:revision>23</cp:revision>
  <dcterms:created xsi:type="dcterms:W3CDTF">2021-12-18T06:22:55Z</dcterms:created>
  <dcterms:modified xsi:type="dcterms:W3CDTF">2022-12-18T21:51:32Z</dcterms:modified>
</cp:coreProperties>
</file>