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985" autoAdjust="0"/>
    <p:restoredTop sz="94660"/>
  </p:normalViewPr>
  <p:slideViewPr>
    <p:cSldViewPr snapToGrid="0">
      <p:cViewPr varScale="1">
        <p:scale>
          <a:sx n="53" d="100"/>
          <a:sy n="53" d="100"/>
        </p:scale>
        <p:origin x="2325" y="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2270F-FFA9-4BA4-9010-8B5B0D024A49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E86C6-2FBB-45B7-B3B0-D195A87F2B7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14186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2270F-FFA9-4BA4-9010-8B5B0D024A49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E86C6-2FBB-45B7-B3B0-D195A87F2B7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81051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2270F-FFA9-4BA4-9010-8B5B0D024A49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E86C6-2FBB-45B7-B3B0-D195A87F2B7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82643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2270F-FFA9-4BA4-9010-8B5B0D024A49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E86C6-2FBB-45B7-B3B0-D195A87F2B7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12283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2270F-FFA9-4BA4-9010-8B5B0D024A49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E86C6-2FBB-45B7-B3B0-D195A87F2B7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9231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2270F-FFA9-4BA4-9010-8B5B0D024A49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E86C6-2FBB-45B7-B3B0-D195A87F2B7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76317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2270F-FFA9-4BA4-9010-8B5B0D024A49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E86C6-2FBB-45B7-B3B0-D195A87F2B7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65385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2270F-FFA9-4BA4-9010-8B5B0D024A49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E86C6-2FBB-45B7-B3B0-D195A87F2B7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44945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2270F-FFA9-4BA4-9010-8B5B0D024A49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E86C6-2FBB-45B7-B3B0-D195A87F2B7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14473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2270F-FFA9-4BA4-9010-8B5B0D024A49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E86C6-2FBB-45B7-B3B0-D195A87F2B7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81407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2270F-FFA9-4BA4-9010-8B5B0D024A49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E86C6-2FBB-45B7-B3B0-D195A87F2B7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19805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2270F-FFA9-4BA4-9010-8B5B0D024A49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E86C6-2FBB-45B7-B3B0-D195A87F2B7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48895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مجموعة 8">
            <a:extLst>
              <a:ext uri="{FF2B5EF4-FFF2-40B4-BE49-F238E27FC236}">
                <a16:creationId xmlns:a16="http://schemas.microsoft.com/office/drawing/2014/main" id="{6478F440-65A7-725F-CCC5-757128C04316}"/>
              </a:ext>
            </a:extLst>
          </p:cNvPr>
          <p:cNvGrpSpPr/>
          <p:nvPr/>
        </p:nvGrpSpPr>
        <p:grpSpPr>
          <a:xfrm>
            <a:off x="471841" y="2978464"/>
            <a:ext cx="2007447" cy="1296603"/>
            <a:chOff x="4660789" y="237065"/>
            <a:chExt cx="2007447" cy="1296603"/>
          </a:xfrm>
        </p:grpSpPr>
        <p:sp>
          <p:nvSpPr>
            <p:cNvPr id="4" name="مستطيل مستدير الزوايا 2">
              <a:extLst>
                <a:ext uri="{FF2B5EF4-FFF2-40B4-BE49-F238E27FC236}">
                  <a16:creationId xmlns:a16="http://schemas.microsoft.com/office/drawing/2014/main" id="{4CCB79ED-949C-6C9A-E2FC-DA06CC79FC22}"/>
                </a:ext>
              </a:extLst>
            </p:cNvPr>
            <p:cNvSpPr/>
            <p:nvPr/>
          </p:nvSpPr>
          <p:spPr>
            <a:xfrm>
              <a:off x="4660789" y="237065"/>
              <a:ext cx="1954772" cy="1271346"/>
            </a:xfrm>
            <a:custGeom>
              <a:avLst/>
              <a:gdLst>
                <a:gd name="connsiteX0" fmla="*/ 0 w 1954772"/>
                <a:gd name="connsiteY0" fmla="*/ 0 h 1271346"/>
                <a:gd name="connsiteX1" fmla="*/ 0 w 1954772"/>
                <a:gd name="connsiteY1" fmla="*/ 0 h 1271346"/>
                <a:gd name="connsiteX2" fmla="*/ 651591 w 1954772"/>
                <a:gd name="connsiteY2" fmla="*/ 0 h 1271346"/>
                <a:gd name="connsiteX3" fmla="*/ 1264086 w 1954772"/>
                <a:gd name="connsiteY3" fmla="*/ 0 h 1271346"/>
                <a:gd name="connsiteX4" fmla="*/ 1954772 w 1954772"/>
                <a:gd name="connsiteY4" fmla="*/ 0 h 1271346"/>
                <a:gd name="connsiteX5" fmla="*/ 1954772 w 1954772"/>
                <a:gd name="connsiteY5" fmla="*/ 0 h 1271346"/>
                <a:gd name="connsiteX6" fmla="*/ 1954772 w 1954772"/>
                <a:gd name="connsiteY6" fmla="*/ 597533 h 1271346"/>
                <a:gd name="connsiteX7" fmla="*/ 1954772 w 1954772"/>
                <a:gd name="connsiteY7" fmla="*/ 1271346 h 1271346"/>
                <a:gd name="connsiteX8" fmla="*/ 1954772 w 1954772"/>
                <a:gd name="connsiteY8" fmla="*/ 1271346 h 1271346"/>
                <a:gd name="connsiteX9" fmla="*/ 1361824 w 1954772"/>
                <a:gd name="connsiteY9" fmla="*/ 1271346 h 1271346"/>
                <a:gd name="connsiteX10" fmla="*/ 729782 w 1954772"/>
                <a:gd name="connsiteY10" fmla="*/ 1271346 h 1271346"/>
                <a:gd name="connsiteX11" fmla="*/ 0 w 1954772"/>
                <a:gd name="connsiteY11" fmla="*/ 1271346 h 1271346"/>
                <a:gd name="connsiteX12" fmla="*/ 0 w 1954772"/>
                <a:gd name="connsiteY12" fmla="*/ 1271346 h 1271346"/>
                <a:gd name="connsiteX13" fmla="*/ 0 w 1954772"/>
                <a:gd name="connsiteY13" fmla="*/ 610246 h 1271346"/>
                <a:gd name="connsiteX14" fmla="*/ 0 w 1954772"/>
                <a:gd name="connsiteY14" fmla="*/ 0 h 1271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54772" h="1271346" extrusionOk="0">
                  <a:moveTo>
                    <a:pt x="0" y="0"/>
                  </a:moveTo>
                  <a:lnTo>
                    <a:pt x="0" y="0"/>
                  </a:lnTo>
                  <a:cubicBezTo>
                    <a:pt x="314768" y="646"/>
                    <a:pt x="345127" y="-19531"/>
                    <a:pt x="651591" y="0"/>
                  </a:cubicBezTo>
                  <a:cubicBezTo>
                    <a:pt x="958055" y="19531"/>
                    <a:pt x="971465" y="25774"/>
                    <a:pt x="1264086" y="0"/>
                  </a:cubicBezTo>
                  <a:cubicBezTo>
                    <a:pt x="1556707" y="-25774"/>
                    <a:pt x="1710435" y="7057"/>
                    <a:pt x="1954772" y="0"/>
                  </a:cubicBezTo>
                  <a:lnTo>
                    <a:pt x="1954772" y="0"/>
                  </a:lnTo>
                  <a:cubicBezTo>
                    <a:pt x="1966941" y="283102"/>
                    <a:pt x="1926718" y="327029"/>
                    <a:pt x="1954772" y="597533"/>
                  </a:cubicBezTo>
                  <a:cubicBezTo>
                    <a:pt x="1982826" y="868037"/>
                    <a:pt x="1923501" y="1007630"/>
                    <a:pt x="1954772" y="1271346"/>
                  </a:cubicBezTo>
                  <a:lnTo>
                    <a:pt x="1954772" y="1271346"/>
                  </a:lnTo>
                  <a:cubicBezTo>
                    <a:pt x="1788586" y="1275865"/>
                    <a:pt x="1562287" y="1294429"/>
                    <a:pt x="1361824" y="1271346"/>
                  </a:cubicBezTo>
                  <a:cubicBezTo>
                    <a:pt x="1161361" y="1248263"/>
                    <a:pt x="905166" y="1292159"/>
                    <a:pt x="729782" y="1271346"/>
                  </a:cubicBezTo>
                  <a:cubicBezTo>
                    <a:pt x="554398" y="1250533"/>
                    <a:pt x="267639" y="1300956"/>
                    <a:pt x="0" y="1271346"/>
                  </a:cubicBezTo>
                  <a:lnTo>
                    <a:pt x="0" y="1271346"/>
                  </a:lnTo>
                  <a:cubicBezTo>
                    <a:pt x="14567" y="1135205"/>
                    <a:pt x="-21566" y="824248"/>
                    <a:pt x="0" y="610246"/>
                  </a:cubicBezTo>
                  <a:cubicBezTo>
                    <a:pt x="21566" y="396244"/>
                    <a:pt x="-20371" y="213588"/>
                    <a:pt x="0" y="0"/>
                  </a:cubicBezTo>
                  <a:close/>
                </a:path>
              </a:pathLst>
            </a:custGeom>
            <a:noFill/>
            <a:ln w="12700" cap="flat" cmpd="sng" algn="ctr">
              <a:solidFill>
                <a:srgbClr val="7030A0"/>
              </a:solidFill>
              <a:prstDash val="solid"/>
              <a:miter lim="800000"/>
              <a:extLst>
                <a:ext uri="{C807C97D-BFC1-408E-A445-0C87EB9F89A2}">
                  <ask:lineSketchStyleProps xmlns:ask="http://schemas.microsoft.com/office/drawing/2018/sketchyshapes" sd="2830084044">
                    <a:prstGeom prst="roundRect">
                      <a:avLst>
                        <a:gd name="adj" fmla="val 0"/>
                      </a:avLst>
                    </a:prstGeom>
                    <ask:type>
                      <ask:lineSketchFreehand/>
                    </ask:type>
                  </ask:lineSketchStyleProps>
                </a:ext>
              </a:extLst>
            </a:ln>
            <a:effectLst/>
          </p:spPr>
          <p:txBody>
            <a:bodyPr rot="0" spcFirstLastPara="0" vert="horz" wrap="square" lIns="51435" tIns="25718" rIns="51435" bIns="25718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endParaRPr lang="en-US" sz="619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مربع نص 5">
              <a:extLst>
                <a:ext uri="{FF2B5EF4-FFF2-40B4-BE49-F238E27FC236}">
                  <a16:creationId xmlns:a16="http://schemas.microsoft.com/office/drawing/2014/main" id="{8C6611E5-1E7B-A38C-22E5-A988C267B31C}"/>
                </a:ext>
              </a:extLst>
            </p:cNvPr>
            <p:cNvSpPr txBox="1"/>
            <p:nvPr/>
          </p:nvSpPr>
          <p:spPr>
            <a:xfrm>
              <a:off x="4723754" y="284317"/>
              <a:ext cx="1828842" cy="11742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"  لا تستعجلي ...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فالوقت بين يديك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تأكدي من أجابتك وراجعي جيداً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en-US" sz="1013" dirty="0">
                  <a:solidFill>
                    <a:srgbClr val="0D0D0D"/>
                  </a:solidFill>
                  <a:latin typeface="Segoe UI Semibold" panose="020B0702040204020203" pitchFamily="34" charset="0"/>
                  <a:ea typeface="Calibri" panose="020F0502020204030204" pitchFamily="34" charset="0"/>
                  <a:cs typeface="Segoe UI Semibold" panose="020B0702040204020203" pitchFamily="34" charset="0"/>
                  <a:sym typeface="AGA Arabesque" panose="05010101010101010101" pitchFamily="2" charset="2"/>
                </a:rPr>
                <a:t></a:t>
              </a: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   بالتوفيق غاليتي   </a:t>
              </a:r>
              <a:r>
                <a:rPr lang="en-US" sz="1013" dirty="0">
                  <a:solidFill>
                    <a:srgbClr val="0D0D0D"/>
                  </a:solidFill>
                  <a:latin typeface="Segoe UI Semibold" panose="020B0702040204020203" pitchFamily="34" charset="0"/>
                  <a:ea typeface="Calibri" panose="020F0502020204030204" pitchFamily="34" charset="0"/>
                  <a:cs typeface="Segoe UI Semibold" panose="020B0702040204020203" pitchFamily="34" charset="0"/>
                  <a:sym typeface="AGA Arabesque" panose="05010101010101010101" pitchFamily="2" charset="2"/>
                </a:rPr>
                <a:t>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أ / فاطمه صالح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7" name="Picture 10">
              <a:extLst>
                <a:ext uri="{FF2B5EF4-FFF2-40B4-BE49-F238E27FC236}">
                  <a16:creationId xmlns:a16="http://schemas.microsoft.com/office/drawing/2014/main" id="{FC908DA5-A04A-9A68-995E-6D5017F053F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4191670">
              <a:off x="4568791" y="1103796"/>
              <a:ext cx="621597" cy="238148"/>
            </a:xfrm>
            <a:prstGeom prst="rect">
              <a:avLst/>
            </a:prstGeom>
          </p:spPr>
        </p:pic>
        <p:pic>
          <p:nvPicPr>
            <p:cNvPr id="8" name="Picture 10">
              <a:extLst>
                <a:ext uri="{FF2B5EF4-FFF2-40B4-BE49-F238E27FC236}">
                  <a16:creationId xmlns:a16="http://schemas.microsoft.com/office/drawing/2014/main" id="{45FDFFD8-F5AE-3E61-AE71-6680DE10B83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13217426" flipH="1">
              <a:off x="6046639" y="409799"/>
              <a:ext cx="621597" cy="238148"/>
            </a:xfrm>
            <a:prstGeom prst="rect">
              <a:avLst/>
            </a:prstGeom>
          </p:spPr>
        </p:pic>
      </p:grpSp>
      <p:grpSp>
        <p:nvGrpSpPr>
          <p:cNvPr id="10" name="مجموعة 9">
            <a:extLst>
              <a:ext uri="{FF2B5EF4-FFF2-40B4-BE49-F238E27FC236}">
                <a16:creationId xmlns:a16="http://schemas.microsoft.com/office/drawing/2014/main" id="{31C0F94F-DE75-9041-EC12-4A95F8156E9D}"/>
              </a:ext>
            </a:extLst>
          </p:cNvPr>
          <p:cNvGrpSpPr/>
          <p:nvPr/>
        </p:nvGrpSpPr>
        <p:grpSpPr>
          <a:xfrm>
            <a:off x="2564038" y="3008430"/>
            <a:ext cx="2007447" cy="1296603"/>
            <a:chOff x="4660789" y="237065"/>
            <a:chExt cx="2007447" cy="1296603"/>
          </a:xfrm>
        </p:grpSpPr>
        <p:sp>
          <p:nvSpPr>
            <p:cNvPr id="11" name="مستطيل مستدير الزوايا 2">
              <a:extLst>
                <a:ext uri="{FF2B5EF4-FFF2-40B4-BE49-F238E27FC236}">
                  <a16:creationId xmlns:a16="http://schemas.microsoft.com/office/drawing/2014/main" id="{14E7DD51-E737-FCE2-4A3D-DB4E6ED74256}"/>
                </a:ext>
              </a:extLst>
            </p:cNvPr>
            <p:cNvSpPr/>
            <p:nvPr/>
          </p:nvSpPr>
          <p:spPr>
            <a:xfrm>
              <a:off x="4660789" y="237065"/>
              <a:ext cx="1954772" cy="1271346"/>
            </a:xfrm>
            <a:custGeom>
              <a:avLst/>
              <a:gdLst>
                <a:gd name="connsiteX0" fmla="*/ 0 w 1954772"/>
                <a:gd name="connsiteY0" fmla="*/ 0 h 1271346"/>
                <a:gd name="connsiteX1" fmla="*/ 0 w 1954772"/>
                <a:gd name="connsiteY1" fmla="*/ 0 h 1271346"/>
                <a:gd name="connsiteX2" fmla="*/ 651591 w 1954772"/>
                <a:gd name="connsiteY2" fmla="*/ 0 h 1271346"/>
                <a:gd name="connsiteX3" fmla="*/ 1264086 w 1954772"/>
                <a:gd name="connsiteY3" fmla="*/ 0 h 1271346"/>
                <a:gd name="connsiteX4" fmla="*/ 1954772 w 1954772"/>
                <a:gd name="connsiteY4" fmla="*/ 0 h 1271346"/>
                <a:gd name="connsiteX5" fmla="*/ 1954772 w 1954772"/>
                <a:gd name="connsiteY5" fmla="*/ 0 h 1271346"/>
                <a:gd name="connsiteX6" fmla="*/ 1954772 w 1954772"/>
                <a:gd name="connsiteY6" fmla="*/ 597533 h 1271346"/>
                <a:gd name="connsiteX7" fmla="*/ 1954772 w 1954772"/>
                <a:gd name="connsiteY7" fmla="*/ 1271346 h 1271346"/>
                <a:gd name="connsiteX8" fmla="*/ 1954772 w 1954772"/>
                <a:gd name="connsiteY8" fmla="*/ 1271346 h 1271346"/>
                <a:gd name="connsiteX9" fmla="*/ 1361824 w 1954772"/>
                <a:gd name="connsiteY9" fmla="*/ 1271346 h 1271346"/>
                <a:gd name="connsiteX10" fmla="*/ 729782 w 1954772"/>
                <a:gd name="connsiteY10" fmla="*/ 1271346 h 1271346"/>
                <a:gd name="connsiteX11" fmla="*/ 0 w 1954772"/>
                <a:gd name="connsiteY11" fmla="*/ 1271346 h 1271346"/>
                <a:gd name="connsiteX12" fmla="*/ 0 w 1954772"/>
                <a:gd name="connsiteY12" fmla="*/ 1271346 h 1271346"/>
                <a:gd name="connsiteX13" fmla="*/ 0 w 1954772"/>
                <a:gd name="connsiteY13" fmla="*/ 610246 h 1271346"/>
                <a:gd name="connsiteX14" fmla="*/ 0 w 1954772"/>
                <a:gd name="connsiteY14" fmla="*/ 0 h 1271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54772" h="1271346" extrusionOk="0">
                  <a:moveTo>
                    <a:pt x="0" y="0"/>
                  </a:moveTo>
                  <a:lnTo>
                    <a:pt x="0" y="0"/>
                  </a:lnTo>
                  <a:cubicBezTo>
                    <a:pt x="314768" y="646"/>
                    <a:pt x="345127" y="-19531"/>
                    <a:pt x="651591" y="0"/>
                  </a:cubicBezTo>
                  <a:cubicBezTo>
                    <a:pt x="958055" y="19531"/>
                    <a:pt x="971465" y="25774"/>
                    <a:pt x="1264086" y="0"/>
                  </a:cubicBezTo>
                  <a:cubicBezTo>
                    <a:pt x="1556707" y="-25774"/>
                    <a:pt x="1710435" y="7057"/>
                    <a:pt x="1954772" y="0"/>
                  </a:cubicBezTo>
                  <a:lnTo>
                    <a:pt x="1954772" y="0"/>
                  </a:lnTo>
                  <a:cubicBezTo>
                    <a:pt x="1966941" y="283102"/>
                    <a:pt x="1926718" y="327029"/>
                    <a:pt x="1954772" y="597533"/>
                  </a:cubicBezTo>
                  <a:cubicBezTo>
                    <a:pt x="1982826" y="868037"/>
                    <a:pt x="1923501" y="1007630"/>
                    <a:pt x="1954772" y="1271346"/>
                  </a:cubicBezTo>
                  <a:lnTo>
                    <a:pt x="1954772" y="1271346"/>
                  </a:lnTo>
                  <a:cubicBezTo>
                    <a:pt x="1788586" y="1275865"/>
                    <a:pt x="1562287" y="1294429"/>
                    <a:pt x="1361824" y="1271346"/>
                  </a:cubicBezTo>
                  <a:cubicBezTo>
                    <a:pt x="1161361" y="1248263"/>
                    <a:pt x="905166" y="1292159"/>
                    <a:pt x="729782" y="1271346"/>
                  </a:cubicBezTo>
                  <a:cubicBezTo>
                    <a:pt x="554398" y="1250533"/>
                    <a:pt x="267639" y="1300956"/>
                    <a:pt x="0" y="1271346"/>
                  </a:cubicBezTo>
                  <a:lnTo>
                    <a:pt x="0" y="1271346"/>
                  </a:lnTo>
                  <a:cubicBezTo>
                    <a:pt x="14567" y="1135205"/>
                    <a:pt x="-21566" y="824248"/>
                    <a:pt x="0" y="610246"/>
                  </a:cubicBezTo>
                  <a:cubicBezTo>
                    <a:pt x="21566" y="396244"/>
                    <a:pt x="-20371" y="213588"/>
                    <a:pt x="0" y="0"/>
                  </a:cubicBezTo>
                  <a:close/>
                </a:path>
              </a:pathLst>
            </a:custGeom>
            <a:noFill/>
            <a:ln w="12700" cap="flat" cmpd="sng" algn="ctr">
              <a:solidFill>
                <a:srgbClr val="7030A0"/>
              </a:solidFill>
              <a:prstDash val="solid"/>
              <a:miter lim="800000"/>
              <a:extLst>
                <a:ext uri="{C807C97D-BFC1-408E-A445-0C87EB9F89A2}">
                  <ask:lineSketchStyleProps xmlns:ask="http://schemas.microsoft.com/office/drawing/2018/sketchyshapes" sd="2830084044">
                    <a:prstGeom prst="roundRect">
                      <a:avLst>
                        <a:gd name="adj" fmla="val 0"/>
                      </a:avLst>
                    </a:prstGeom>
                    <ask:type>
                      <ask:lineSketchFreehand/>
                    </ask:type>
                  </ask:lineSketchStyleProps>
                </a:ext>
              </a:extLst>
            </a:ln>
            <a:effectLst/>
          </p:spPr>
          <p:txBody>
            <a:bodyPr rot="0" spcFirstLastPara="0" vert="horz" wrap="square" lIns="51435" tIns="25718" rIns="51435" bIns="25718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endParaRPr lang="en-US" sz="619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مربع نص 11">
              <a:extLst>
                <a:ext uri="{FF2B5EF4-FFF2-40B4-BE49-F238E27FC236}">
                  <a16:creationId xmlns:a16="http://schemas.microsoft.com/office/drawing/2014/main" id="{B8203AD1-3A2A-1B42-5601-6EDE90C8270D}"/>
                </a:ext>
              </a:extLst>
            </p:cNvPr>
            <p:cNvSpPr txBox="1"/>
            <p:nvPr/>
          </p:nvSpPr>
          <p:spPr>
            <a:xfrm>
              <a:off x="4723754" y="284317"/>
              <a:ext cx="1828842" cy="11742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"  لا تستعجلي ...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فالوقت بين يديك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تأكدي من أجابتك وراجعي جيداً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en-US" sz="1013" dirty="0">
                  <a:solidFill>
                    <a:srgbClr val="0D0D0D"/>
                  </a:solidFill>
                  <a:latin typeface="Segoe UI Semibold" panose="020B0702040204020203" pitchFamily="34" charset="0"/>
                  <a:ea typeface="Calibri" panose="020F0502020204030204" pitchFamily="34" charset="0"/>
                  <a:cs typeface="Segoe UI Semibold" panose="020B0702040204020203" pitchFamily="34" charset="0"/>
                  <a:sym typeface="AGA Arabesque" panose="05010101010101010101" pitchFamily="2" charset="2"/>
                </a:rPr>
                <a:t></a:t>
              </a: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   بالتوفيق غاليتي   </a:t>
              </a:r>
              <a:r>
                <a:rPr lang="en-US" sz="1013" dirty="0">
                  <a:solidFill>
                    <a:srgbClr val="0D0D0D"/>
                  </a:solidFill>
                  <a:latin typeface="Segoe UI Semibold" panose="020B0702040204020203" pitchFamily="34" charset="0"/>
                  <a:ea typeface="Calibri" panose="020F0502020204030204" pitchFamily="34" charset="0"/>
                  <a:cs typeface="Segoe UI Semibold" panose="020B0702040204020203" pitchFamily="34" charset="0"/>
                  <a:sym typeface="AGA Arabesque" panose="05010101010101010101" pitchFamily="2" charset="2"/>
                </a:rPr>
                <a:t>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أ / فاطمه صالح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3" name="Picture 10">
              <a:extLst>
                <a:ext uri="{FF2B5EF4-FFF2-40B4-BE49-F238E27FC236}">
                  <a16:creationId xmlns:a16="http://schemas.microsoft.com/office/drawing/2014/main" id="{BBED8A06-713D-1C11-7553-FDC63915B61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4191670">
              <a:off x="4568791" y="1103796"/>
              <a:ext cx="621597" cy="238148"/>
            </a:xfrm>
            <a:prstGeom prst="rect">
              <a:avLst/>
            </a:prstGeom>
          </p:spPr>
        </p:pic>
        <p:pic>
          <p:nvPicPr>
            <p:cNvPr id="14" name="Picture 10">
              <a:extLst>
                <a:ext uri="{FF2B5EF4-FFF2-40B4-BE49-F238E27FC236}">
                  <a16:creationId xmlns:a16="http://schemas.microsoft.com/office/drawing/2014/main" id="{048F7A3B-57FB-A6B6-1D83-7F7DB748C46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13217426" flipH="1">
              <a:off x="6046639" y="409799"/>
              <a:ext cx="621597" cy="238148"/>
            </a:xfrm>
            <a:prstGeom prst="rect">
              <a:avLst/>
            </a:prstGeom>
          </p:spPr>
        </p:pic>
      </p:grpSp>
      <p:grpSp>
        <p:nvGrpSpPr>
          <p:cNvPr id="15" name="مجموعة 14">
            <a:extLst>
              <a:ext uri="{FF2B5EF4-FFF2-40B4-BE49-F238E27FC236}">
                <a16:creationId xmlns:a16="http://schemas.microsoft.com/office/drawing/2014/main" id="{BE31191C-6CE9-6004-77EC-A1D3A8CC92F1}"/>
              </a:ext>
            </a:extLst>
          </p:cNvPr>
          <p:cNvGrpSpPr/>
          <p:nvPr/>
        </p:nvGrpSpPr>
        <p:grpSpPr>
          <a:xfrm>
            <a:off x="4660788" y="3003721"/>
            <a:ext cx="2007447" cy="1296603"/>
            <a:chOff x="4660789" y="237065"/>
            <a:chExt cx="2007447" cy="1296603"/>
          </a:xfrm>
        </p:grpSpPr>
        <p:sp>
          <p:nvSpPr>
            <p:cNvPr id="16" name="مستطيل مستدير الزوايا 2">
              <a:extLst>
                <a:ext uri="{FF2B5EF4-FFF2-40B4-BE49-F238E27FC236}">
                  <a16:creationId xmlns:a16="http://schemas.microsoft.com/office/drawing/2014/main" id="{3233F0A0-C5A2-5812-FC56-C700997CB7BF}"/>
                </a:ext>
              </a:extLst>
            </p:cNvPr>
            <p:cNvSpPr/>
            <p:nvPr/>
          </p:nvSpPr>
          <p:spPr>
            <a:xfrm>
              <a:off x="4660789" y="237065"/>
              <a:ext cx="1954772" cy="1271346"/>
            </a:xfrm>
            <a:custGeom>
              <a:avLst/>
              <a:gdLst>
                <a:gd name="connsiteX0" fmla="*/ 0 w 1954772"/>
                <a:gd name="connsiteY0" fmla="*/ 0 h 1271346"/>
                <a:gd name="connsiteX1" fmla="*/ 0 w 1954772"/>
                <a:gd name="connsiteY1" fmla="*/ 0 h 1271346"/>
                <a:gd name="connsiteX2" fmla="*/ 651591 w 1954772"/>
                <a:gd name="connsiteY2" fmla="*/ 0 h 1271346"/>
                <a:gd name="connsiteX3" fmla="*/ 1264086 w 1954772"/>
                <a:gd name="connsiteY3" fmla="*/ 0 h 1271346"/>
                <a:gd name="connsiteX4" fmla="*/ 1954772 w 1954772"/>
                <a:gd name="connsiteY4" fmla="*/ 0 h 1271346"/>
                <a:gd name="connsiteX5" fmla="*/ 1954772 w 1954772"/>
                <a:gd name="connsiteY5" fmla="*/ 0 h 1271346"/>
                <a:gd name="connsiteX6" fmla="*/ 1954772 w 1954772"/>
                <a:gd name="connsiteY6" fmla="*/ 597533 h 1271346"/>
                <a:gd name="connsiteX7" fmla="*/ 1954772 w 1954772"/>
                <a:gd name="connsiteY7" fmla="*/ 1271346 h 1271346"/>
                <a:gd name="connsiteX8" fmla="*/ 1954772 w 1954772"/>
                <a:gd name="connsiteY8" fmla="*/ 1271346 h 1271346"/>
                <a:gd name="connsiteX9" fmla="*/ 1361824 w 1954772"/>
                <a:gd name="connsiteY9" fmla="*/ 1271346 h 1271346"/>
                <a:gd name="connsiteX10" fmla="*/ 729782 w 1954772"/>
                <a:gd name="connsiteY10" fmla="*/ 1271346 h 1271346"/>
                <a:gd name="connsiteX11" fmla="*/ 0 w 1954772"/>
                <a:gd name="connsiteY11" fmla="*/ 1271346 h 1271346"/>
                <a:gd name="connsiteX12" fmla="*/ 0 w 1954772"/>
                <a:gd name="connsiteY12" fmla="*/ 1271346 h 1271346"/>
                <a:gd name="connsiteX13" fmla="*/ 0 w 1954772"/>
                <a:gd name="connsiteY13" fmla="*/ 610246 h 1271346"/>
                <a:gd name="connsiteX14" fmla="*/ 0 w 1954772"/>
                <a:gd name="connsiteY14" fmla="*/ 0 h 1271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54772" h="1271346" extrusionOk="0">
                  <a:moveTo>
                    <a:pt x="0" y="0"/>
                  </a:moveTo>
                  <a:lnTo>
                    <a:pt x="0" y="0"/>
                  </a:lnTo>
                  <a:cubicBezTo>
                    <a:pt x="314768" y="646"/>
                    <a:pt x="345127" y="-19531"/>
                    <a:pt x="651591" y="0"/>
                  </a:cubicBezTo>
                  <a:cubicBezTo>
                    <a:pt x="958055" y="19531"/>
                    <a:pt x="971465" y="25774"/>
                    <a:pt x="1264086" y="0"/>
                  </a:cubicBezTo>
                  <a:cubicBezTo>
                    <a:pt x="1556707" y="-25774"/>
                    <a:pt x="1710435" y="7057"/>
                    <a:pt x="1954772" y="0"/>
                  </a:cubicBezTo>
                  <a:lnTo>
                    <a:pt x="1954772" y="0"/>
                  </a:lnTo>
                  <a:cubicBezTo>
                    <a:pt x="1966941" y="283102"/>
                    <a:pt x="1926718" y="327029"/>
                    <a:pt x="1954772" y="597533"/>
                  </a:cubicBezTo>
                  <a:cubicBezTo>
                    <a:pt x="1982826" y="868037"/>
                    <a:pt x="1923501" y="1007630"/>
                    <a:pt x="1954772" y="1271346"/>
                  </a:cubicBezTo>
                  <a:lnTo>
                    <a:pt x="1954772" y="1271346"/>
                  </a:lnTo>
                  <a:cubicBezTo>
                    <a:pt x="1788586" y="1275865"/>
                    <a:pt x="1562287" y="1294429"/>
                    <a:pt x="1361824" y="1271346"/>
                  </a:cubicBezTo>
                  <a:cubicBezTo>
                    <a:pt x="1161361" y="1248263"/>
                    <a:pt x="905166" y="1292159"/>
                    <a:pt x="729782" y="1271346"/>
                  </a:cubicBezTo>
                  <a:cubicBezTo>
                    <a:pt x="554398" y="1250533"/>
                    <a:pt x="267639" y="1300956"/>
                    <a:pt x="0" y="1271346"/>
                  </a:cubicBezTo>
                  <a:lnTo>
                    <a:pt x="0" y="1271346"/>
                  </a:lnTo>
                  <a:cubicBezTo>
                    <a:pt x="14567" y="1135205"/>
                    <a:pt x="-21566" y="824248"/>
                    <a:pt x="0" y="610246"/>
                  </a:cubicBezTo>
                  <a:cubicBezTo>
                    <a:pt x="21566" y="396244"/>
                    <a:pt x="-20371" y="213588"/>
                    <a:pt x="0" y="0"/>
                  </a:cubicBezTo>
                  <a:close/>
                </a:path>
              </a:pathLst>
            </a:custGeom>
            <a:noFill/>
            <a:ln w="12700" cap="flat" cmpd="sng" algn="ctr">
              <a:solidFill>
                <a:srgbClr val="7030A0"/>
              </a:solidFill>
              <a:prstDash val="solid"/>
              <a:miter lim="800000"/>
              <a:extLst>
                <a:ext uri="{C807C97D-BFC1-408E-A445-0C87EB9F89A2}">
                  <ask:lineSketchStyleProps xmlns:ask="http://schemas.microsoft.com/office/drawing/2018/sketchyshapes" sd="2830084044">
                    <a:prstGeom prst="roundRect">
                      <a:avLst>
                        <a:gd name="adj" fmla="val 0"/>
                      </a:avLst>
                    </a:prstGeom>
                    <ask:type>
                      <ask:lineSketchFreehand/>
                    </ask:type>
                  </ask:lineSketchStyleProps>
                </a:ext>
              </a:extLst>
            </a:ln>
            <a:effectLst/>
          </p:spPr>
          <p:txBody>
            <a:bodyPr rot="0" spcFirstLastPara="0" vert="horz" wrap="square" lIns="51435" tIns="25718" rIns="51435" bIns="25718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endParaRPr lang="en-US" sz="619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مربع نص 16">
              <a:extLst>
                <a:ext uri="{FF2B5EF4-FFF2-40B4-BE49-F238E27FC236}">
                  <a16:creationId xmlns:a16="http://schemas.microsoft.com/office/drawing/2014/main" id="{3D0608D3-7658-B7F2-821A-C8BAB89C770A}"/>
                </a:ext>
              </a:extLst>
            </p:cNvPr>
            <p:cNvSpPr txBox="1"/>
            <p:nvPr/>
          </p:nvSpPr>
          <p:spPr>
            <a:xfrm>
              <a:off x="4723754" y="284317"/>
              <a:ext cx="1828842" cy="11742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"  لا تستعجلي ...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فالوقت بين يديك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تأكدي من أجابتك وراجعي جيداً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en-US" sz="1013" dirty="0">
                  <a:solidFill>
                    <a:srgbClr val="0D0D0D"/>
                  </a:solidFill>
                  <a:latin typeface="Segoe UI Semibold" panose="020B0702040204020203" pitchFamily="34" charset="0"/>
                  <a:ea typeface="Calibri" panose="020F0502020204030204" pitchFamily="34" charset="0"/>
                  <a:cs typeface="Segoe UI Semibold" panose="020B0702040204020203" pitchFamily="34" charset="0"/>
                  <a:sym typeface="AGA Arabesque" panose="05010101010101010101" pitchFamily="2" charset="2"/>
                </a:rPr>
                <a:t></a:t>
              </a: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   بالتوفيق غاليتي   </a:t>
              </a:r>
              <a:r>
                <a:rPr lang="en-US" sz="1013" dirty="0">
                  <a:solidFill>
                    <a:srgbClr val="0D0D0D"/>
                  </a:solidFill>
                  <a:latin typeface="Segoe UI Semibold" panose="020B0702040204020203" pitchFamily="34" charset="0"/>
                  <a:ea typeface="Calibri" panose="020F0502020204030204" pitchFamily="34" charset="0"/>
                  <a:cs typeface="Segoe UI Semibold" panose="020B0702040204020203" pitchFamily="34" charset="0"/>
                  <a:sym typeface="AGA Arabesque" panose="05010101010101010101" pitchFamily="2" charset="2"/>
                </a:rPr>
                <a:t>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أ / فاطمه صالح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8" name="Picture 10">
              <a:extLst>
                <a:ext uri="{FF2B5EF4-FFF2-40B4-BE49-F238E27FC236}">
                  <a16:creationId xmlns:a16="http://schemas.microsoft.com/office/drawing/2014/main" id="{766D0350-0769-9447-CD7A-3C10B2D7485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4191670">
              <a:off x="4568791" y="1103796"/>
              <a:ext cx="621597" cy="238148"/>
            </a:xfrm>
            <a:prstGeom prst="rect">
              <a:avLst/>
            </a:prstGeom>
          </p:spPr>
        </p:pic>
        <p:pic>
          <p:nvPicPr>
            <p:cNvPr id="19" name="Picture 10">
              <a:extLst>
                <a:ext uri="{FF2B5EF4-FFF2-40B4-BE49-F238E27FC236}">
                  <a16:creationId xmlns:a16="http://schemas.microsoft.com/office/drawing/2014/main" id="{6030366B-9A3D-12A7-19FB-54A9C4B8D0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13217426" flipH="1">
              <a:off x="6046639" y="409799"/>
              <a:ext cx="621597" cy="238148"/>
            </a:xfrm>
            <a:prstGeom prst="rect">
              <a:avLst/>
            </a:prstGeom>
          </p:spPr>
        </p:pic>
      </p:grpSp>
      <p:grpSp>
        <p:nvGrpSpPr>
          <p:cNvPr id="20" name="مجموعة 19">
            <a:extLst>
              <a:ext uri="{FF2B5EF4-FFF2-40B4-BE49-F238E27FC236}">
                <a16:creationId xmlns:a16="http://schemas.microsoft.com/office/drawing/2014/main" id="{405E7FA6-7E5F-58CD-42FF-27ACDD3B1C9D}"/>
              </a:ext>
            </a:extLst>
          </p:cNvPr>
          <p:cNvGrpSpPr/>
          <p:nvPr/>
        </p:nvGrpSpPr>
        <p:grpSpPr>
          <a:xfrm>
            <a:off x="4660787" y="4459940"/>
            <a:ext cx="2007447" cy="1296603"/>
            <a:chOff x="4660789" y="237065"/>
            <a:chExt cx="2007447" cy="1296603"/>
          </a:xfrm>
        </p:grpSpPr>
        <p:sp>
          <p:nvSpPr>
            <p:cNvPr id="21" name="مستطيل مستدير الزوايا 2">
              <a:extLst>
                <a:ext uri="{FF2B5EF4-FFF2-40B4-BE49-F238E27FC236}">
                  <a16:creationId xmlns:a16="http://schemas.microsoft.com/office/drawing/2014/main" id="{0FADB319-A335-44D6-53C8-8B70AB131263}"/>
                </a:ext>
              </a:extLst>
            </p:cNvPr>
            <p:cNvSpPr/>
            <p:nvPr/>
          </p:nvSpPr>
          <p:spPr>
            <a:xfrm>
              <a:off x="4660789" y="237065"/>
              <a:ext cx="1954772" cy="1271346"/>
            </a:xfrm>
            <a:custGeom>
              <a:avLst/>
              <a:gdLst>
                <a:gd name="connsiteX0" fmla="*/ 0 w 1954772"/>
                <a:gd name="connsiteY0" fmla="*/ 0 h 1271346"/>
                <a:gd name="connsiteX1" fmla="*/ 0 w 1954772"/>
                <a:gd name="connsiteY1" fmla="*/ 0 h 1271346"/>
                <a:gd name="connsiteX2" fmla="*/ 651591 w 1954772"/>
                <a:gd name="connsiteY2" fmla="*/ 0 h 1271346"/>
                <a:gd name="connsiteX3" fmla="*/ 1264086 w 1954772"/>
                <a:gd name="connsiteY3" fmla="*/ 0 h 1271346"/>
                <a:gd name="connsiteX4" fmla="*/ 1954772 w 1954772"/>
                <a:gd name="connsiteY4" fmla="*/ 0 h 1271346"/>
                <a:gd name="connsiteX5" fmla="*/ 1954772 w 1954772"/>
                <a:gd name="connsiteY5" fmla="*/ 0 h 1271346"/>
                <a:gd name="connsiteX6" fmla="*/ 1954772 w 1954772"/>
                <a:gd name="connsiteY6" fmla="*/ 597533 h 1271346"/>
                <a:gd name="connsiteX7" fmla="*/ 1954772 w 1954772"/>
                <a:gd name="connsiteY7" fmla="*/ 1271346 h 1271346"/>
                <a:gd name="connsiteX8" fmla="*/ 1954772 w 1954772"/>
                <a:gd name="connsiteY8" fmla="*/ 1271346 h 1271346"/>
                <a:gd name="connsiteX9" fmla="*/ 1361824 w 1954772"/>
                <a:gd name="connsiteY9" fmla="*/ 1271346 h 1271346"/>
                <a:gd name="connsiteX10" fmla="*/ 729782 w 1954772"/>
                <a:gd name="connsiteY10" fmla="*/ 1271346 h 1271346"/>
                <a:gd name="connsiteX11" fmla="*/ 0 w 1954772"/>
                <a:gd name="connsiteY11" fmla="*/ 1271346 h 1271346"/>
                <a:gd name="connsiteX12" fmla="*/ 0 w 1954772"/>
                <a:gd name="connsiteY12" fmla="*/ 1271346 h 1271346"/>
                <a:gd name="connsiteX13" fmla="*/ 0 w 1954772"/>
                <a:gd name="connsiteY13" fmla="*/ 610246 h 1271346"/>
                <a:gd name="connsiteX14" fmla="*/ 0 w 1954772"/>
                <a:gd name="connsiteY14" fmla="*/ 0 h 1271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54772" h="1271346" extrusionOk="0">
                  <a:moveTo>
                    <a:pt x="0" y="0"/>
                  </a:moveTo>
                  <a:lnTo>
                    <a:pt x="0" y="0"/>
                  </a:lnTo>
                  <a:cubicBezTo>
                    <a:pt x="314768" y="646"/>
                    <a:pt x="345127" y="-19531"/>
                    <a:pt x="651591" y="0"/>
                  </a:cubicBezTo>
                  <a:cubicBezTo>
                    <a:pt x="958055" y="19531"/>
                    <a:pt x="971465" y="25774"/>
                    <a:pt x="1264086" y="0"/>
                  </a:cubicBezTo>
                  <a:cubicBezTo>
                    <a:pt x="1556707" y="-25774"/>
                    <a:pt x="1710435" y="7057"/>
                    <a:pt x="1954772" y="0"/>
                  </a:cubicBezTo>
                  <a:lnTo>
                    <a:pt x="1954772" y="0"/>
                  </a:lnTo>
                  <a:cubicBezTo>
                    <a:pt x="1966941" y="283102"/>
                    <a:pt x="1926718" y="327029"/>
                    <a:pt x="1954772" y="597533"/>
                  </a:cubicBezTo>
                  <a:cubicBezTo>
                    <a:pt x="1982826" y="868037"/>
                    <a:pt x="1923501" y="1007630"/>
                    <a:pt x="1954772" y="1271346"/>
                  </a:cubicBezTo>
                  <a:lnTo>
                    <a:pt x="1954772" y="1271346"/>
                  </a:lnTo>
                  <a:cubicBezTo>
                    <a:pt x="1788586" y="1275865"/>
                    <a:pt x="1562287" y="1294429"/>
                    <a:pt x="1361824" y="1271346"/>
                  </a:cubicBezTo>
                  <a:cubicBezTo>
                    <a:pt x="1161361" y="1248263"/>
                    <a:pt x="905166" y="1292159"/>
                    <a:pt x="729782" y="1271346"/>
                  </a:cubicBezTo>
                  <a:cubicBezTo>
                    <a:pt x="554398" y="1250533"/>
                    <a:pt x="267639" y="1300956"/>
                    <a:pt x="0" y="1271346"/>
                  </a:cubicBezTo>
                  <a:lnTo>
                    <a:pt x="0" y="1271346"/>
                  </a:lnTo>
                  <a:cubicBezTo>
                    <a:pt x="14567" y="1135205"/>
                    <a:pt x="-21566" y="824248"/>
                    <a:pt x="0" y="610246"/>
                  </a:cubicBezTo>
                  <a:cubicBezTo>
                    <a:pt x="21566" y="396244"/>
                    <a:pt x="-20371" y="213588"/>
                    <a:pt x="0" y="0"/>
                  </a:cubicBezTo>
                  <a:close/>
                </a:path>
              </a:pathLst>
            </a:custGeom>
            <a:noFill/>
            <a:ln w="12700" cap="flat" cmpd="sng" algn="ctr">
              <a:solidFill>
                <a:srgbClr val="7030A0"/>
              </a:solidFill>
              <a:prstDash val="solid"/>
              <a:miter lim="800000"/>
              <a:extLst>
                <a:ext uri="{C807C97D-BFC1-408E-A445-0C87EB9F89A2}">
                  <ask:lineSketchStyleProps xmlns:ask="http://schemas.microsoft.com/office/drawing/2018/sketchyshapes" sd="2830084044">
                    <a:prstGeom prst="roundRect">
                      <a:avLst>
                        <a:gd name="adj" fmla="val 0"/>
                      </a:avLst>
                    </a:prstGeom>
                    <ask:type>
                      <ask:lineSketchFreehand/>
                    </ask:type>
                  </ask:lineSketchStyleProps>
                </a:ext>
              </a:extLst>
            </a:ln>
            <a:effectLst/>
          </p:spPr>
          <p:txBody>
            <a:bodyPr rot="0" spcFirstLastPara="0" vert="horz" wrap="square" lIns="51435" tIns="25718" rIns="51435" bIns="25718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endParaRPr lang="en-US" sz="619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مربع نص 21">
              <a:extLst>
                <a:ext uri="{FF2B5EF4-FFF2-40B4-BE49-F238E27FC236}">
                  <a16:creationId xmlns:a16="http://schemas.microsoft.com/office/drawing/2014/main" id="{1E1AE042-25CD-AE62-751D-9F1D6539F55F}"/>
                </a:ext>
              </a:extLst>
            </p:cNvPr>
            <p:cNvSpPr txBox="1"/>
            <p:nvPr/>
          </p:nvSpPr>
          <p:spPr>
            <a:xfrm>
              <a:off x="4723754" y="284317"/>
              <a:ext cx="1828842" cy="11742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"  لا تستعجلي ...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فالوقت بين يديك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تأكدي من أجابتك وراجعي جيداً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en-US" sz="1013" dirty="0">
                  <a:solidFill>
                    <a:srgbClr val="0D0D0D"/>
                  </a:solidFill>
                  <a:latin typeface="Segoe UI Semibold" panose="020B0702040204020203" pitchFamily="34" charset="0"/>
                  <a:ea typeface="Calibri" panose="020F0502020204030204" pitchFamily="34" charset="0"/>
                  <a:cs typeface="Segoe UI Semibold" panose="020B0702040204020203" pitchFamily="34" charset="0"/>
                  <a:sym typeface="AGA Arabesque" panose="05010101010101010101" pitchFamily="2" charset="2"/>
                </a:rPr>
                <a:t></a:t>
              </a: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   بالتوفيق غاليتي   </a:t>
              </a:r>
              <a:r>
                <a:rPr lang="en-US" sz="1013" dirty="0">
                  <a:solidFill>
                    <a:srgbClr val="0D0D0D"/>
                  </a:solidFill>
                  <a:latin typeface="Segoe UI Semibold" panose="020B0702040204020203" pitchFamily="34" charset="0"/>
                  <a:ea typeface="Calibri" panose="020F0502020204030204" pitchFamily="34" charset="0"/>
                  <a:cs typeface="Segoe UI Semibold" panose="020B0702040204020203" pitchFamily="34" charset="0"/>
                  <a:sym typeface="AGA Arabesque" panose="05010101010101010101" pitchFamily="2" charset="2"/>
                </a:rPr>
                <a:t>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أ / فاطمه صالح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3" name="Picture 10">
              <a:extLst>
                <a:ext uri="{FF2B5EF4-FFF2-40B4-BE49-F238E27FC236}">
                  <a16:creationId xmlns:a16="http://schemas.microsoft.com/office/drawing/2014/main" id="{49EF4E9F-038F-5F65-1018-BA046ECB27D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4191670">
              <a:off x="4568791" y="1103796"/>
              <a:ext cx="621597" cy="238148"/>
            </a:xfrm>
            <a:prstGeom prst="rect">
              <a:avLst/>
            </a:prstGeom>
          </p:spPr>
        </p:pic>
        <p:pic>
          <p:nvPicPr>
            <p:cNvPr id="24" name="Picture 10">
              <a:extLst>
                <a:ext uri="{FF2B5EF4-FFF2-40B4-BE49-F238E27FC236}">
                  <a16:creationId xmlns:a16="http://schemas.microsoft.com/office/drawing/2014/main" id="{4C1B2FD6-DE99-B752-8AE1-A4A688025E5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13217426" flipH="1">
              <a:off x="6046639" y="409799"/>
              <a:ext cx="621597" cy="238148"/>
            </a:xfrm>
            <a:prstGeom prst="rect">
              <a:avLst/>
            </a:prstGeom>
          </p:spPr>
        </p:pic>
      </p:grpSp>
      <p:grpSp>
        <p:nvGrpSpPr>
          <p:cNvPr id="25" name="مجموعة 24">
            <a:extLst>
              <a:ext uri="{FF2B5EF4-FFF2-40B4-BE49-F238E27FC236}">
                <a16:creationId xmlns:a16="http://schemas.microsoft.com/office/drawing/2014/main" id="{BA75DC86-872D-F437-1595-B44056B4CFDA}"/>
              </a:ext>
            </a:extLst>
          </p:cNvPr>
          <p:cNvGrpSpPr/>
          <p:nvPr/>
        </p:nvGrpSpPr>
        <p:grpSpPr>
          <a:xfrm>
            <a:off x="2590376" y="211808"/>
            <a:ext cx="2007447" cy="1296603"/>
            <a:chOff x="4660789" y="237065"/>
            <a:chExt cx="2007447" cy="1296603"/>
          </a:xfrm>
        </p:grpSpPr>
        <p:sp>
          <p:nvSpPr>
            <p:cNvPr id="26" name="مستطيل مستدير الزوايا 2">
              <a:extLst>
                <a:ext uri="{FF2B5EF4-FFF2-40B4-BE49-F238E27FC236}">
                  <a16:creationId xmlns:a16="http://schemas.microsoft.com/office/drawing/2014/main" id="{954D5524-0935-F69B-4206-BC3A22A5149C}"/>
                </a:ext>
              </a:extLst>
            </p:cNvPr>
            <p:cNvSpPr/>
            <p:nvPr/>
          </p:nvSpPr>
          <p:spPr>
            <a:xfrm>
              <a:off x="4660789" y="237065"/>
              <a:ext cx="1954772" cy="1271346"/>
            </a:xfrm>
            <a:custGeom>
              <a:avLst/>
              <a:gdLst>
                <a:gd name="connsiteX0" fmla="*/ 0 w 1954772"/>
                <a:gd name="connsiteY0" fmla="*/ 0 h 1271346"/>
                <a:gd name="connsiteX1" fmla="*/ 0 w 1954772"/>
                <a:gd name="connsiteY1" fmla="*/ 0 h 1271346"/>
                <a:gd name="connsiteX2" fmla="*/ 651591 w 1954772"/>
                <a:gd name="connsiteY2" fmla="*/ 0 h 1271346"/>
                <a:gd name="connsiteX3" fmla="*/ 1264086 w 1954772"/>
                <a:gd name="connsiteY3" fmla="*/ 0 h 1271346"/>
                <a:gd name="connsiteX4" fmla="*/ 1954772 w 1954772"/>
                <a:gd name="connsiteY4" fmla="*/ 0 h 1271346"/>
                <a:gd name="connsiteX5" fmla="*/ 1954772 w 1954772"/>
                <a:gd name="connsiteY5" fmla="*/ 0 h 1271346"/>
                <a:gd name="connsiteX6" fmla="*/ 1954772 w 1954772"/>
                <a:gd name="connsiteY6" fmla="*/ 597533 h 1271346"/>
                <a:gd name="connsiteX7" fmla="*/ 1954772 w 1954772"/>
                <a:gd name="connsiteY7" fmla="*/ 1271346 h 1271346"/>
                <a:gd name="connsiteX8" fmla="*/ 1954772 w 1954772"/>
                <a:gd name="connsiteY8" fmla="*/ 1271346 h 1271346"/>
                <a:gd name="connsiteX9" fmla="*/ 1361824 w 1954772"/>
                <a:gd name="connsiteY9" fmla="*/ 1271346 h 1271346"/>
                <a:gd name="connsiteX10" fmla="*/ 729782 w 1954772"/>
                <a:gd name="connsiteY10" fmla="*/ 1271346 h 1271346"/>
                <a:gd name="connsiteX11" fmla="*/ 0 w 1954772"/>
                <a:gd name="connsiteY11" fmla="*/ 1271346 h 1271346"/>
                <a:gd name="connsiteX12" fmla="*/ 0 w 1954772"/>
                <a:gd name="connsiteY12" fmla="*/ 1271346 h 1271346"/>
                <a:gd name="connsiteX13" fmla="*/ 0 w 1954772"/>
                <a:gd name="connsiteY13" fmla="*/ 610246 h 1271346"/>
                <a:gd name="connsiteX14" fmla="*/ 0 w 1954772"/>
                <a:gd name="connsiteY14" fmla="*/ 0 h 1271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54772" h="1271346" extrusionOk="0">
                  <a:moveTo>
                    <a:pt x="0" y="0"/>
                  </a:moveTo>
                  <a:lnTo>
                    <a:pt x="0" y="0"/>
                  </a:lnTo>
                  <a:cubicBezTo>
                    <a:pt x="314768" y="646"/>
                    <a:pt x="345127" y="-19531"/>
                    <a:pt x="651591" y="0"/>
                  </a:cubicBezTo>
                  <a:cubicBezTo>
                    <a:pt x="958055" y="19531"/>
                    <a:pt x="971465" y="25774"/>
                    <a:pt x="1264086" y="0"/>
                  </a:cubicBezTo>
                  <a:cubicBezTo>
                    <a:pt x="1556707" y="-25774"/>
                    <a:pt x="1710435" y="7057"/>
                    <a:pt x="1954772" y="0"/>
                  </a:cubicBezTo>
                  <a:lnTo>
                    <a:pt x="1954772" y="0"/>
                  </a:lnTo>
                  <a:cubicBezTo>
                    <a:pt x="1966941" y="283102"/>
                    <a:pt x="1926718" y="327029"/>
                    <a:pt x="1954772" y="597533"/>
                  </a:cubicBezTo>
                  <a:cubicBezTo>
                    <a:pt x="1982826" y="868037"/>
                    <a:pt x="1923501" y="1007630"/>
                    <a:pt x="1954772" y="1271346"/>
                  </a:cubicBezTo>
                  <a:lnTo>
                    <a:pt x="1954772" y="1271346"/>
                  </a:lnTo>
                  <a:cubicBezTo>
                    <a:pt x="1788586" y="1275865"/>
                    <a:pt x="1562287" y="1294429"/>
                    <a:pt x="1361824" y="1271346"/>
                  </a:cubicBezTo>
                  <a:cubicBezTo>
                    <a:pt x="1161361" y="1248263"/>
                    <a:pt x="905166" y="1292159"/>
                    <a:pt x="729782" y="1271346"/>
                  </a:cubicBezTo>
                  <a:cubicBezTo>
                    <a:pt x="554398" y="1250533"/>
                    <a:pt x="267639" y="1300956"/>
                    <a:pt x="0" y="1271346"/>
                  </a:cubicBezTo>
                  <a:lnTo>
                    <a:pt x="0" y="1271346"/>
                  </a:lnTo>
                  <a:cubicBezTo>
                    <a:pt x="14567" y="1135205"/>
                    <a:pt x="-21566" y="824248"/>
                    <a:pt x="0" y="610246"/>
                  </a:cubicBezTo>
                  <a:cubicBezTo>
                    <a:pt x="21566" y="396244"/>
                    <a:pt x="-20371" y="213588"/>
                    <a:pt x="0" y="0"/>
                  </a:cubicBezTo>
                  <a:close/>
                </a:path>
              </a:pathLst>
            </a:custGeom>
            <a:noFill/>
            <a:ln w="12700" cap="flat" cmpd="sng" algn="ctr">
              <a:solidFill>
                <a:srgbClr val="7030A0"/>
              </a:solidFill>
              <a:prstDash val="solid"/>
              <a:miter lim="800000"/>
              <a:extLst>
                <a:ext uri="{C807C97D-BFC1-408E-A445-0C87EB9F89A2}">
                  <ask:lineSketchStyleProps xmlns:ask="http://schemas.microsoft.com/office/drawing/2018/sketchyshapes" sd="2830084044">
                    <a:prstGeom prst="roundRect">
                      <a:avLst>
                        <a:gd name="adj" fmla="val 0"/>
                      </a:avLst>
                    </a:prstGeom>
                    <ask:type>
                      <ask:lineSketchFreehand/>
                    </ask:type>
                  </ask:lineSketchStyleProps>
                </a:ext>
              </a:extLst>
            </a:ln>
            <a:effectLst/>
          </p:spPr>
          <p:txBody>
            <a:bodyPr rot="0" spcFirstLastPara="0" vert="horz" wrap="square" lIns="51435" tIns="25718" rIns="51435" bIns="25718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endParaRPr lang="en-US" sz="619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مربع نص 26">
              <a:extLst>
                <a:ext uri="{FF2B5EF4-FFF2-40B4-BE49-F238E27FC236}">
                  <a16:creationId xmlns:a16="http://schemas.microsoft.com/office/drawing/2014/main" id="{EBAB49B1-2889-9CF6-A57F-EFF53B8EA004}"/>
                </a:ext>
              </a:extLst>
            </p:cNvPr>
            <p:cNvSpPr txBox="1"/>
            <p:nvPr/>
          </p:nvSpPr>
          <p:spPr>
            <a:xfrm>
              <a:off x="4723754" y="284317"/>
              <a:ext cx="1828842" cy="11742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"  لا تستعجلي ...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فالوقت بين يديك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تأكدي من أجابتك وراجعي جيداً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en-US" sz="1013" dirty="0">
                  <a:solidFill>
                    <a:srgbClr val="0D0D0D"/>
                  </a:solidFill>
                  <a:latin typeface="Segoe UI Semibold" panose="020B0702040204020203" pitchFamily="34" charset="0"/>
                  <a:ea typeface="Calibri" panose="020F0502020204030204" pitchFamily="34" charset="0"/>
                  <a:cs typeface="Segoe UI Semibold" panose="020B0702040204020203" pitchFamily="34" charset="0"/>
                  <a:sym typeface="AGA Arabesque" panose="05010101010101010101" pitchFamily="2" charset="2"/>
                </a:rPr>
                <a:t></a:t>
              </a: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   بالتوفيق غاليتي   </a:t>
              </a:r>
              <a:r>
                <a:rPr lang="en-US" sz="1013" dirty="0">
                  <a:solidFill>
                    <a:srgbClr val="0D0D0D"/>
                  </a:solidFill>
                  <a:latin typeface="Segoe UI Semibold" panose="020B0702040204020203" pitchFamily="34" charset="0"/>
                  <a:ea typeface="Calibri" panose="020F0502020204030204" pitchFamily="34" charset="0"/>
                  <a:cs typeface="Segoe UI Semibold" panose="020B0702040204020203" pitchFamily="34" charset="0"/>
                  <a:sym typeface="AGA Arabesque" panose="05010101010101010101" pitchFamily="2" charset="2"/>
                </a:rPr>
                <a:t>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أ / فاطمه صالح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8" name="Picture 10">
              <a:extLst>
                <a:ext uri="{FF2B5EF4-FFF2-40B4-BE49-F238E27FC236}">
                  <a16:creationId xmlns:a16="http://schemas.microsoft.com/office/drawing/2014/main" id="{C08F3799-6280-EE21-DC07-FA5B14B40F4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4191670">
              <a:off x="4568791" y="1103796"/>
              <a:ext cx="621597" cy="238148"/>
            </a:xfrm>
            <a:prstGeom prst="rect">
              <a:avLst/>
            </a:prstGeom>
          </p:spPr>
        </p:pic>
        <p:pic>
          <p:nvPicPr>
            <p:cNvPr id="29" name="Picture 10">
              <a:extLst>
                <a:ext uri="{FF2B5EF4-FFF2-40B4-BE49-F238E27FC236}">
                  <a16:creationId xmlns:a16="http://schemas.microsoft.com/office/drawing/2014/main" id="{C34F4DE0-47D2-6244-383F-1B5FDE9F763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13217426" flipH="1">
              <a:off x="6046639" y="409799"/>
              <a:ext cx="621597" cy="238148"/>
            </a:xfrm>
            <a:prstGeom prst="rect">
              <a:avLst/>
            </a:prstGeom>
          </p:spPr>
        </p:pic>
      </p:grpSp>
      <p:grpSp>
        <p:nvGrpSpPr>
          <p:cNvPr id="30" name="مجموعة 29">
            <a:extLst>
              <a:ext uri="{FF2B5EF4-FFF2-40B4-BE49-F238E27FC236}">
                <a16:creationId xmlns:a16="http://schemas.microsoft.com/office/drawing/2014/main" id="{DDC8B2E6-55C1-B602-45BC-C2DA1351D517}"/>
              </a:ext>
            </a:extLst>
          </p:cNvPr>
          <p:cNvGrpSpPr/>
          <p:nvPr/>
        </p:nvGrpSpPr>
        <p:grpSpPr>
          <a:xfrm>
            <a:off x="475113" y="196058"/>
            <a:ext cx="2007447" cy="1296603"/>
            <a:chOff x="4660789" y="237065"/>
            <a:chExt cx="2007447" cy="1296603"/>
          </a:xfrm>
        </p:grpSpPr>
        <p:sp>
          <p:nvSpPr>
            <p:cNvPr id="31" name="مستطيل مستدير الزوايا 2">
              <a:extLst>
                <a:ext uri="{FF2B5EF4-FFF2-40B4-BE49-F238E27FC236}">
                  <a16:creationId xmlns:a16="http://schemas.microsoft.com/office/drawing/2014/main" id="{8E424280-CF14-34DE-C9F6-0B613FF0FBDF}"/>
                </a:ext>
              </a:extLst>
            </p:cNvPr>
            <p:cNvSpPr/>
            <p:nvPr/>
          </p:nvSpPr>
          <p:spPr>
            <a:xfrm>
              <a:off x="4660789" y="237065"/>
              <a:ext cx="1954772" cy="1271346"/>
            </a:xfrm>
            <a:custGeom>
              <a:avLst/>
              <a:gdLst>
                <a:gd name="connsiteX0" fmla="*/ 0 w 1954772"/>
                <a:gd name="connsiteY0" fmla="*/ 0 h 1271346"/>
                <a:gd name="connsiteX1" fmla="*/ 0 w 1954772"/>
                <a:gd name="connsiteY1" fmla="*/ 0 h 1271346"/>
                <a:gd name="connsiteX2" fmla="*/ 651591 w 1954772"/>
                <a:gd name="connsiteY2" fmla="*/ 0 h 1271346"/>
                <a:gd name="connsiteX3" fmla="*/ 1264086 w 1954772"/>
                <a:gd name="connsiteY3" fmla="*/ 0 h 1271346"/>
                <a:gd name="connsiteX4" fmla="*/ 1954772 w 1954772"/>
                <a:gd name="connsiteY4" fmla="*/ 0 h 1271346"/>
                <a:gd name="connsiteX5" fmla="*/ 1954772 w 1954772"/>
                <a:gd name="connsiteY5" fmla="*/ 0 h 1271346"/>
                <a:gd name="connsiteX6" fmla="*/ 1954772 w 1954772"/>
                <a:gd name="connsiteY6" fmla="*/ 597533 h 1271346"/>
                <a:gd name="connsiteX7" fmla="*/ 1954772 w 1954772"/>
                <a:gd name="connsiteY7" fmla="*/ 1271346 h 1271346"/>
                <a:gd name="connsiteX8" fmla="*/ 1954772 w 1954772"/>
                <a:gd name="connsiteY8" fmla="*/ 1271346 h 1271346"/>
                <a:gd name="connsiteX9" fmla="*/ 1361824 w 1954772"/>
                <a:gd name="connsiteY9" fmla="*/ 1271346 h 1271346"/>
                <a:gd name="connsiteX10" fmla="*/ 729782 w 1954772"/>
                <a:gd name="connsiteY10" fmla="*/ 1271346 h 1271346"/>
                <a:gd name="connsiteX11" fmla="*/ 0 w 1954772"/>
                <a:gd name="connsiteY11" fmla="*/ 1271346 h 1271346"/>
                <a:gd name="connsiteX12" fmla="*/ 0 w 1954772"/>
                <a:gd name="connsiteY12" fmla="*/ 1271346 h 1271346"/>
                <a:gd name="connsiteX13" fmla="*/ 0 w 1954772"/>
                <a:gd name="connsiteY13" fmla="*/ 610246 h 1271346"/>
                <a:gd name="connsiteX14" fmla="*/ 0 w 1954772"/>
                <a:gd name="connsiteY14" fmla="*/ 0 h 1271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54772" h="1271346" extrusionOk="0">
                  <a:moveTo>
                    <a:pt x="0" y="0"/>
                  </a:moveTo>
                  <a:lnTo>
                    <a:pt x="0" y="0"/>
                  </a:lnTo>
                  <a:cubicBezTo>
                    <a:pt x="314768" y="646"/>
                    <a:pt x="345127" y="-19531"/>
                    <a:pt x="651591" y="0"/>
                  </a:cubicBezTo>
                  <a:cubicBezTo>
                    <a:pt x="958055" y="19531"/>
                    <a:pt x="971465" y="25774"/>
                    <a:pt x="1264086" y="0"/>
                  </a:cubicBezTo>
                  <a:cubicBezTo>
                    <a:pt x="1556707" y="-25774"/>
                    <a:pt x="1710435" y="7057"/>
                    <a:pt x="1954772" y="0"/>
                  </a:cubicBezTo>
                  <a:lnTo>
                    <a:pt x="1954772" y="0"/>
                  </a:lnTo>
                  <a:cubicBezTo>
                    <a:pt x="1966941" y="283102"/>
                    <a:pt x="1926718" y="327029"/>
                    <a:pt x="1954772" y="597533"/>
                  </a:cubicBezTo>
                  <a:cubicBezTo>
                    <a:pt x="1982826" y="868037"/>
                    <a:pt x="1923501" y="1007630"/>
                    <a:pt x="1954772" y="1271346"/>
                  </a:cubicBezTo>
                  <a:lnTo>
                    <a:pt x="1954772" y="1271346"/>
                  </a:lnTo>
                  <a:cubicBezTo>
                    <a:pt x="1788586" y="1275865"/>
                    <a:pt x="1562287" y="1294429"/>
                    <a:pt x="1361824" y="1271346"/>
                  </a:cubicBezTo>
                  <a:cubicBezTo>
                    <a:pt x="1161361" y="1248263"/>
                    <a:pt x="905166" y="1292159"/>
                    <a:pt x="729782" y="1271346"/>
                  </a:cubicBezTo>
                  <a:cubicBezTo>
                    <a:pt x="554398" y="1250533"/>
                    <a:pt x="267639" y="1300956"/>
                    <a:pt x="0" y="1271346"/>
                  </a:cubicBezTo>
                  <a:lnTo>
                    <a:pt x="0" y="1271346"/>
                  </a:lnTo>
                  <a:cubicBezTo>
                    <a:pt x="14567" y="1135205"/>
                    <a:pt x="-21566" y="824248"/>
                    <a:pt x="0" y="610246"/>
                  </a:cubicBezTo>
                  <a:cubicBezTo>
                    <a:pt x="21566" y="396244"/>
                    <a:pt x="-20371" y="213588"/>
                    <a:pt x="0" y="0"/>
                  </a:cubicBezTo>
                  <a:close/>
                </a:path>
              </a:pathLst>
            </a:custGeom>
            <a:noFill/>
            <a:ln w="12700" cap="flat" cmpd="sng" algn="ctr">
              <a:solidFill>
                <a:srgbClr val="7030A0"/>
              </a:solidFill>
              <a:prstDash val="solid"/>
              <a:miter lim="800000"/>
              <a:extLst>
                <a:ext uri="{C807C97D-BFC1-408E-A445-0C87EB9F89A2}">
                  <ask:lineSketchStyleProps xmlns:ask="http://schemas.microsoft.com/office/drawing/2018/sketchyshapes" sd="2830084044">
                    <a:prstGeom prst="roundRect">
                      <a:avLst>
                        <a:gd name="adj" fmla="val 0"/>
                      </a:avLst>
                    </a:prstGeom>
                    <ask:type>
                      <ask:lineSketchFreehand/>
                    </ask:type>
                  </ask:lineSketchStyleProps>
                </a:ext>
              </a:extLst>
            </a:ln>
            <a:effectLst/>
          </p:spPr>
          <p:txBody>
            <a:bodyPr rot="0" spcFirstLastPara="0" vert="horz" wrap="square" lIns="51435" tIns="25718" rIns="51435" bIns="25718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endParaRPr lang="en-US" sz="619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مربع نص 31">
              <a:extLst>
                <a:ext uri="{FF2B5EF4-FFF2-40B4-BE49-F238E27FC236}">
                  <a16:creationId xmlns:a16="http://schemas.microsoft.com/office/drawing/2014/main" id="{7BBDDCA2-BDEB-C1A4-1601-3F115D06FC7E}"/>
                </a:ext>
              </a:extLst>
            </p:cNvPr>
            <p:cNvSpPr txBox="1"/>
            <p:nvPr/>
          </p:nvSpPr>
          <p:spPr>
            <a:xfrm>
              <a:off x="4723754" y="284317"/>
              <a:ext cx="1828842" cy="11742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"  لا تستعجلي ...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فالوقت بين يديك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تأكدي من أجابتك وراجعي جيداً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en-US" sz="1013" dirty="0">
                  <a:solidFill>
                    <a:srgbClr val="0D0D0D"/>
                  </a:solidFill>
                  <a:latin typeface="Segoe UI Semibold" panose="020B0702040204020203" pitchFamily="34" charset="0"/>
                  <a:ea typeface="Calibri" panose="020F0502020204030204" pitchFamily="34" charset="0"/>
                  <a:cs typeface="Segoe UI Semibold" panose="020B0702040204020203" pitchFamily="34" charset="0"/>
                  <a:sym typeface="AGA Arabesque" panose="05010101010101010101" pitchFamily="2" charset="2"/>
                </a:rPr>
                <a:t></a:t>
              </a: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   بالتوفيق غاليتي   </a:t>
              </a:r>
              <a:r>
                <a:rPr lang="en-US" sz="1013" dirty="0">
                  <a:solidFill>
                    <a:srgbClr val="0D0D0D"/>
                  </a:solidFill>
                  <a:latin typeface="Segoe UI Semibold" panose="020B0702040204020203" pitchFamily="34" charset="0"/>
                  <a:ea typeface="Calibri" panose="020F0502020204030204" pitchFamily="34" charset="0"/>
                  <a:cs typeface="Segoe UI Semibold" panose="020B0702040204020203" pitchFamily="34" charset="0"/>
                  <a:sym typeface="AGA Arabesque" panose="05010101010101010101" pitchFamily="2" charset="2"/>
                </a:rPr>
                <a:t>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أ / فاطمه صالح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33" name="Picture 10">
              <a:extLst>
                <a:ext uri="{FF2B5EF4-FFF2-40B4-BE49-F238E27FC236}">
                  <a16:creationId xmlns:a16="http://schemas.microsoft.com/office/drawing/2014/main" id="{A244B40A-E5BE-2D57-D7C6-28EC89BDEF9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4191670">
              <a:off x="4568791" y="1103796"/>
              <a:ext cx="621597" cy="238148"/>
            </a:xfrm>
            <a:prstGeom prst="rect">
              <a:avLst/>
            </a:prstGeom>
          </p:spPr>
        </p:pic>
        <p:pic>
          <p:nvPicPr>
            <p:cNvPr id="34" name="Picture 10">
              <a:extLst>
                <a:ext uri="{FF2B5EF4-FFF2-40B4-BE49-F238E27FC236}">
                  <a16:creationId xmlns:a16="http://schemas.microsoft.com/office/drawing/2014/main" id="{17DF2E1B-34B6-0D0B-22E5-F3C5723D8E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13217426" flipH="1">
              <a:off x="6046639" y="409799"/>
              <a:ext cx="621597" cy="238148"/>
            </a:xfrm>
            <a:prstGeom prst="rect">
              <a:avLst/>
            </a:prstGeom>
          </p:spPr>
        </p:pic>
      </p:grpSp>
      <p:grpSp>
        <p:nvGrpSpPr>
          <p:cNvPr id="35" name="مجموعة 34">
            <a:extLst>
              <a:ext uri="{FF2B5EF4-FFF2-40B4-BE49-F238E27FC236}">
                <a16:creationId xmlns:a16="http://schemas.microsoft.com/office/drawing/2014/main" id="{FA6FE81F-4341-CB17-E045-A8C0537B1B27}"/>
              </a:ext>
            </a:extLst>
          </p:cNvPr>
          <p:cNvGrpSpPr/>
          <p:nvPr/>
        </p:nvGrpSpPr>
        <p:grpSpPr>
          <a:xfrm>
            <a:off x="2593648" y="1627420"/>
            <a:ext cx="2007447" cy="1296603"/>
            <a:chOff x="4660789" y="237065"/>
            <a:chExt cx="2007447" cy="1296603"/>
          </a:xfrm>
        </p:grpSpPr>
        <p:sp>
          <p:nvSpPr>
            <p:cNvPr id="36" name="مستطيل مستدير الزوايا 2">
              <a:extLst>
                <a:ext uri="{FF2B5EF4-FFF2-40B4-BE49-F238E27FC236}">
                  <a16:creationId xmlns:a16="http://schemas.microsoft.com/office/drawing/2014/main" id="{C35FF4BE-4B32-6010-0DCB-C9AFA61F95F9}"/>
                </a:ext>
              </a:extLst>
            </p:cNvPr>
            <p:cNvSpPr/>
            <p:nvPr/>
          </p:nvSpPr>
          <p:spPr>
            <a:xfrm>
              <a:off x="4660789" y="237065"/>
              <a:ext cx="1954772" cy="1271346"/>
            </a:xfrm>
            <a:custGeom>
              <a:avLst/>
              <a:gdLst>
                <a:gd name="connsiteX0" fmla="*/ 0 w 1954772"/>
                <a:gd name="connsiteY0" fmla="*/ 0 h 1271346"/>
                <a:gd name="connsiteX1" fmla="*/ 0 w 1954772"/>
                <a:gd name="connsiteY1" fmla="*/ 0 h 1271346"/>
                <a:gd name="connsiteX2" fmla="*/ 651591 w 1954772"/>
                <a:gd name="connsiteY2" fmla="*/ 0 h 1271346"/>
                <a:gd name="connsiteX3" fmla="*/ 1264086 w 1954772"/>
                <a:gd name="connsiteY3" fmla="*/ 0 h 1271346"/>
                <a:gd name="connsiteX4" fmla="*/ 1954772 w 1954772"/>
                <a:gd name="connsiteY4" fmla="*/ 0 h 1271346"/>
                <a:gd name="connsiteX5" fmla="*/ 1954772 w 1954772"/>
                <a:gd name="connsiteY5" fmla="*/ 0 h 1271346"/>
                <a:gd name="connsiteX6" fmla="*/ 1954772 w 1954772"/>
                <a:gd name="connsiteY6" fmla="*/ 597533 h 1271346"/>
                <a:gd name="connsiteX7" fmla="*/ 1954772 w 1954772"/>
                <a:gd name="connsiteY7" fmla="*/ 1271346 h 1271346"/>
                <a:gd name="connsiteX8" fmla="*/ 1954772 w 1954772"/>
                <a:gd name="connsiteY8" fmla="*/ 1271346 h 1271346"/>
                <a:gd name="connsiteX9" fmla="*/ 1361824 w 1954772"/>
                <a:gd name="connsiteY9" fmla="*/ 1271346 h 1271346"/>
                <a:gd name="connsiteX10" fmla="*/ 729782 w 1954772"/>
                <a:gd name="connsiteY10" fmla="*/ 1271346 h 1271346"/>
                <a:gd name="connsiteX11" fmla="*/ 0 w 1954772"/>
                <a:gd name="connsiteY11" fmla="*/ 1271346 h 1271346"/>
                <a:gd name="connsiteX12" fmla="*/ 0 w 1954772"/>
                <a:gd name="connsiteY12" fmla="*/ 1271346 h 1271346"/>
                <a:gd name="connsiteX13" fmla="*/ 0 w 1954772"/>
                <a:gd name="connsiteY13" fmla="*/ 610246 h 1271346"/>
                <a:gd name="connsiteX14" fmla="*/ 0 w 1954772"/>
                <a:gd name="connsiteY14" fmla="*/ 0 h 1271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54772" h="1271346" extrusionOk="0">
                  <a:moveTo>
                    <a:pt x="0" y="0"/>
                  </a:moveTo>
                  <a:lnTo>
                    <a:pt x="0" y="0"/>
                  </a:lnTo>
                  <a:cubicBezTo>
                    <a:pt x="314768" y="646"/>
                    <a:pt x="345127" y="-19531"/>
                    <a:pt x="651591" y="0"/>
                  </a:cubicBezTo>
                  <a:cubicBezTo>
                    <a:pt x="958055" y="19531"/>
                    <a:pt x="971465" y="25774"/>
                    <a:pt x="1264086" y="0"/>
                  </a:cubicBezTo>
                  <a:cubicBezTo>
                    <a:pt x="1556707" y="-25774"/>
                    <a:pt x="1710435" y="7057"/>
                    <a:pt x="1954772" y="0"/>
                  </a:cubicBezTo>
                  <a:lnTo>
                    <a:pt x="1954772" y="0"/>
                  </a:lnTo>
                  <a:cubicBezTo>
                    <a:pt x="1966941" y="283102"/>
                    <a:pt x="1926718" y="327029"/>
                    <a:pt x="1954772" y="597533"/>
                  </a:cubicBezTo>
                  <a:cubicBezTo>
                    <a:pt x="1982826" y="868037"/>
                    <a:pt x="1923501" y="1007630"/>
                    <a:pt x="1954772" y="1271346"/>
                  </a:cubicBezTo>
                  <a:lnTo>
                    <a:pt x="1954772" y="1271346"/>
                  </a:lnTo>
                  <a:cubicBezTo>
                    <a:pt x="1788586" y="1275865"/>
                    <a:pt x="1562287" y="1294429"/>
                    <a:pt x="1361824" y="1271346"/>
                  </a:cubicBezTo>
                  <a:cubicBezTo>
                    <a:pt x="1161361" y="1248263"/>
                    <a:pt x="905166" y="1292159"/>
                    <a:pt x="729782" y="1271346"/>
                  </a:cubicBezTo>
                  <a:cubicBezTo>
                    <a:pt x="554398" y="1250533"/>
                    <a:pt x="267639" y="1300956"/>
                    <a:pt x="0" y="1271346"/>
                  </a:cubicBezTo>
                  <a:lnTo>
                    <a:pt x="0" y="1271346"/>
                  </a:lnTo>
                  <a:cubicBezTo>
                    <a:pt x="14567" y="1135205"/>
                    <a:pt x="-21566" y="824248"/>
                    <a:pt x="0" y="610246"/>
                  </a:cubicBezTo>
                  <a:cubicBezTo>
                    <a:pt x="21566" y="396244"/>
                    <a:pt x="-20371" y="213588"/>
                    <a:pt x="0" y="0"/>
                  </a:cubicBezTo>
                  <a:close/>
                </a:path>
              </a:pathLst>
            </a:custGeom>
            <a:noFill/>
            <a:ln w="12700" cap="flat" cmpd="sng" algn="ctr">
              <a:solidFill>
                <a:srgbClr val="7030A0"/>
              </a:solidFill>
              <a:prstDash val="solid"/>
              <a:miter lim="800000"/>
              <a:extLst>
                <a:ext uri="{C807C97D-BFC1-408E-A445-0C87EB9F89A2}">
                  <ask:lineSketchStyleProps xmlns:ask="http://schemas.microsoft.com/office/drawing/2018/sketchyshapes" sd="2830084044">
                    <a:prstGeom prst="roundRect">
                      <a:avLst>
                        <a:gd name="adj" fmla="val 0"/>
                      </a:avLst>
                    </a:prstGeom>
                    <ask:type>
                      <ask:lineSketchFreehand/>
                    </ask:type>
                  </ask:lineSketchStyleProps>
                </a:ext>
              </a:extLst>
            </a:ln>
            <a:effectLst/>
          </p:spPr>
          <p:txBody>
            <a:bodyPr rot="0" spcFirstLastPara="0" vert="horz" wrap="square" lIns="51435" tIns="25718" rIns="51435" bIns="25718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endParaRPr lang="en-US" sz="619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مربع نص 36">
              <a:extLst>
                <a:ext uri="{FF2B5EF4-FFF2-40B4-BE49-F238E27FC236}">
                  <a16:creationId xmlns:a16="http://schemas.microsoft.com/office/drawing/2014/main" id="{A1BF7F93-8E31-C27B-4818-EC1DDF3383B1}"/>
                </a:ext>
              </a:extLst>
            </p:cNvPr>
            <p:cNvSpPr txBox="1"/>
            <p:nvPr/>
          </p:nvSpPr>
          <p:spPr>
            <a:xfrm>
              <a:off x="4723754" y="284317"/>
              <a:ext cx="1828842" cy="11742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"  لا تستعجلي ...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فالوقت بين يديك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تأكدي من أجابتك وراجعي جيداً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en-US" sz="1013" dirty="0">
                  <a:solidFill>
                    <a:srgbClr val="0D0D0D"/>
                  </a:solidFill>
                  <a:latin typeface="Segoe UI Semibold" panose="020B0702040204020203" pitchFamily="34" charset="0"/>
                  <a:ea typeface="Calibri" panose="020F0502020204030204" pitchFamily="34" charset="0"/>
                  <a:cs typeface="Segoe UI Semibold" panose="020B0702040204020203" pitchFamily="34" charset="0"/>
                  <a:sym typeface="AGA Arabesque" panose="05010101010101010101" pitchFamily="2" charset="2"/>
                </a:rPr>
                <a:t></a:t>
              </a: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   بالتوفيق غاليتي   </a:t>
              </a:r>
              <a:r>
                <a:rPr lang="en-US" sz="1013" dirty="0">
                  <a:solidFill>
                    <a:srgbClr val="0D0D0D"/>
                  </a:solidFill>
                  <a:latin typeface="Segoe UI Semibold" panose="020B0702040204020203" pitchFamily="34" charset="0"/>
                  <a:ea typeface="Calibri" panose="020F0502020204030204" pitchFamily="34" charset="0"/>
                  <a:cs typeface="Segoe UI Semibold" panose="020B0702040204020203" pitchFamily="34" charset="0"/>
                  <a:sym typeface="AGA Arabesque" panose="05010101010101010101" pitchFamily="2" charset="2"/>
                </a:rPr>
                <a:t>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أ / فاطمه صالح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38" name="Picture 10">
              <a:extLst>
                <a:ext uri="{FF2B5EF4-FFF2-40B4-BE49-F238E27FC236}">
                  <a16:creationId xmlns:a16="http://schemas.microsoft.com/office/drawing/2014/main" id="{D02ED21C-8367-D922-D7AC-31E3A12AD0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4191670">
              <a:off x="4568791" y="1103796"/>
              <a:ext cx="621597" cy="238148"/>
            </a:xfrm>
            <a:prstGeom prst="rect">
              <a:avLst/>
            </a:prstGeom>
          </p:spPr>
        </p:pic>
        <p:pic>
          <p:nvPicPr>
            <p:cNvPr id="39" name="Picture 10">
              <a:extLst>
                <a:ext uri="{FF2B5EF4-FFF2-40B4-BE49-F238E27FC236}">
                  <a16:creationId xmlns:a16="http://schemas.microsoft.com/office/drawing/2014/main" id="{286F8E11-9960-736D-B4E3-9D4ABA7390B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13217426" flipH="1">
              <a:off x="6046639" y="409799"/>
              <a:ext cx="621597" cy="238148"/>
            </a:xfrm>
            <a:prstGeom prst="rect">
              <a:avLst/>
            </a:prstGeom>
          </p:spPr>
        </p:pic>
      </p:grpSp>
      <p:grpSp>
        <p:nvGrpSpPr>
          <p:cNvPr id="40" name="مجموعة 39">
            <a:extLst>
              <a:ext uri="{FF2B5EF4-FFF2-40B4-BE49-F238E27FC236}">
                <a16:creationId xmlns:a16="http://schemas.microsoft.com/office/drawing/2014/main" id="{EF01A4AC-149A-3089-179F-58CD4A58169A}"/>
              </a:ext>
            </a:extLst>
          </p:cNvPr>
          <p:cNvGrpSpPr/>
          <p:nvPr/>
        </p:nvGrpSpPr>
        <p:grpSpPr>
          <a:xfrm>
            <a:off x="4664059" y="1625147"/>
            <a:ext cx="2007447" cy="1296603"/>
            <a:chOff x="4660789" y="237065"/>
            <a:chExt cx="2007447" cy="1296603"/>
          </a:xfrm>
        </p:grpSpPr>
        <p:sp>
          <p:nvSpPr>
            <p:cNvPr id="41" name="مستطيل مستدير الزوايا 2">
              <a:extLst>
                <a:ext uri="{FF2B5EF4-FFF2-40B4-BE49-F238E27FC236}">
                  <a16:creationId xmlns:a16="http://schemas.microsoft.com/office/drawing/2014/main" id="{8612A297-2942-B94C-4A29-95A70D3C1800}"/>
                </a:ext>
              </a:extLst>
            </p:cNvPr>
            <p:cNvSpPr/>
            <p:nvPr/>
          </p:nvSpPr>
          <p:spPr>
            <a:xfrm>
              <a:off x="4660789" y="237065"/>
              <a:ext cx="1954772" cy="1271346"/>
            </a:xfrm>
            <a:custGeom>
              <a:avLst/>
              <a:gdLst>
                <a:gd name="connsiteX0" fmla="*/ 0 w 1954772"/>
                <a:gd name="connsiteY0" fmla="*/ 0 h 1271346"/>
                <a:gd name="connsiteX1" fmla="*/ 0 w 1954772"/>
                <a:gd name="connsiteY1" fmla="*/ 0 h 1271346"/>
                <a:gd name="connsiteX2" fmla="*/ 651591 w 1954772"/>
                <a:gd name="connsiteY2" fmla="*/ 0 h 1271346"/>
                <a:gd name="connsiteX3" fmla="*/ 1264086 w 1954772"/>
                <a:gd name="connsiteY3" fmla="*/ 0 h 1271346"/>
                <a:gd name="connsiteX4" fmla="*/ 1954772 w 1954772"/>
                <a:gd name="connsiteY4" fmla="*/ 0 h 1271346"/>
                <a:gd name="connsiteX5" fmla="*/ 1954772 w 1954772"/>
                <a:gd name="connsiteY5" fmla="*/ 0 h 1271346"/>
                <a:gd name="connsiteX6" fmla="*/ 1954772 w 1954772"/>
                <a:gd name="connsiteY6" fmla="*/ 597533 h 1271346"/>
                <a:gd name="connsiteX7" fmla="*/ 1954772 w 1954772"/>
                <a:gd name="connsiteY7" fmla="*/ 1271346 h 1271346"/>
                <a:gd name="connsiteX8" fmla="*/ 1954772 w 1954772"/>
                <a:gd name="connsiteY8" fmla="*/ 1271346 h 1271346"/>
                <a:gd name="connsiteX9" fmla="*/ 1361824 w 1954772"/>
                <a:gd name="connsiteY9" fmla="*/ 1271346 h 1271346"/>
                <a:gd name="connsiteX10" fmla="*/ 729782 w 1954772"/>
                <a:gd name="connsiteY10" fmla="*/ 1271346 h 1271346"/>
                <a:gd name="connsiteX11" fmla="*/ 0 w 1954772"/>
                <a:gd name="connsiteY11" fmla="*/ 1271346 h 1271346"/>
                <a:gd name="connsiteX12" fmla="*/ 0 w 1954772"/>
                <a:gd name="connsiteY12" fmla="*/ 1271346 h 1271346"/>
                <a:gd name="connsiteX13" fmla="*/ 0 w 1954772"/>
                <a:gd name="connsiteY13" fmla="*/ 610246 h 1271346"/>
                <a:gd name="connsiteX14" fmla="*/ 0 w 1954772"/>
                <a:gd name="connsiteY14" fmla="*/ 0 h 1271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54772" h="1271346" extrusionOk="0">
                  <a:moveTo>
                    <a:pt x="0" y="0"/>
                  </a:moveTo>
                  <a:lnTo>
                    <a:pt x="0" y="0"/>
                  </a:lnTo>
                  <a:cubicBezTo>
                    <a:pt x="314768" y="646"/>
                    <a:pt x="345127" y="-19531"/>
                    <a:pt x="651591" y="0"/>
                  </a:cubicBezTo>
                  <a:cubicBezTo>
                    <a:pt x="958055" y="19531"/>
                    <a:pt x="971465" y="25774"/>
                    <a:pt x="1264086" y="0"/>
                  </a:cubicBezTo>
                  <a:cubicBezTo>
                    <a:pt x="1556707" y="-25774"/>
                    <a:pt x="1710435" y="7057"/>
                    <a:pt x="1954772" y="0"/>
                  </a:cubicBezTo>
                  <a:lnTo>
                    <a:pt x="1954772" y="0"/>
                  </a:lnTo>
                  <a:cubicBezTo>
                    <a:pt x="1966941" y="283102"/>
                    <a:pt x="1926718" y="327029"/>
                    <a:pt x="1954772" y="597533"/>
                  </a:cubicBezTo>
                  <a:cubicBezTo>
                    <a:pt x="1982826" y="868037"/>
                    <a:pt x="1923501" y="1007630"/>
                    <a:pt x="1954772" y="1271346"/>
                  </a:cubicBezTo>
                  <a:lnTo>
                    <a:pt x="1954772" y="1271346"/>
                  </a:lnTo>
                  <a:cubicBezTo>
                    <a:pt x="1788586" y="1275865"/>
                    <a:pt x="1562287" y="1294429"/>
                    <a:pt x="1361824" y="1271346"/>
                  </a:cubicBezTo>
                  <a:cubicBezTo>
                    <a:pt x="1161361" y="1248263"/>
                    <a:pt x="905166" y="1292159"/>
                    <a:pt x="729782" y="1271346"/>
                  </a:cubicBezTo>
                  <a:cubicBezTo>
                    <a:pt x="554398" y="1250533"/>
                    <a:pt x="267639" y="1300956"/>
                    <a:pt x="0" y="1271346"/>
                  </a:cubicBezTo>
                  <a:lnTo>
                    <a:pt x="0" y="1271346"/>
                  </a:lnTo>
                  <a:cubicBezTo>
                    <a:pt x="14567" y="1135205"/>
                    <a:pt x="-21566" y="824248"/>
                    <a:pt x="0" y="610246"/>
                  </a:cubicBezTo>
                  <a:cubicBezTo>
                    <a:pt x="21566" y="396244"/>
                    <a:pt x="-20371" y="213588"/>
                    <a:pt x="0" y="0"/>
                  </a:cubicBezTo>
                  <a:close/>
                </a:path>
              </a:pathLst>
            </a:custGeom>
            <a:noFill/>
            <a:ln w="12700" cap="flat" cmpd="sng" algn="ctr">
              <a:solidFill>
                <a:srgbClr val="7030A0"/>
              </a:solidFill>
              <a:prstDash val="solid"/>
              <a:miter lim="800000"/>
              <a:extLst>
                <a:ext uri="{C807C97D-BFC1-408E-A445-0C87EB9F89A2}">
                  <ask:lineSketchStyleProps xmlns:ask="http://schemas.microsoft.com/office/drawing/2018/sketchyshapes" sd="2830084044">
                    <a:prstGeom prst="roundRect">
                      <a:avLst>
                        <a:gd name="adj" fmla="val 0"/>
                      </a:avLst>
                    </a:prstGeom>
                    <ask:type>
                      <ask:lineSketchFreehand/>
                    </ask:type>
                  </ask:lineSketchStyleProps>
                </a:ext>
              </a:extLst>
            </a:ln>
            <a:effectLst/>
          </p:spPr>
          <p:txBody>
            <a:bodyPr rot="0" spcFirstLastPara="0" vert="horz" wrap="square" lIns="51435" tIns="25718" rIns="51435" bIns="25718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endParaRPr lang="en-US" sz="619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مربع نص 41">
              <a:extLst>
                <a:ext uri="{FF2B5EF4-FFF2-40B4-BE49-F238E27FC236}">
                  <a16:creationId xmlns:a16="http://schemas.microsoft.com/office/drawing/2014/main" id="{DF46DF55-61FB-5168-BD37-1947D791C8FC}"/>
                </a:ext>
              </a:extLst>
            </p:cNvPr>
            <p:cNvSpPr txBox="1"/>
            <p:nvPr/>
          </p:nvSpPr>
          <p:spPr>
            <a:xfrm>
              <a:off x="4734554" y="289107"/>
              <a:ext cx="1818042" cy="116950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"  لا تستعجلي ...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فالوقت بين يديك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تأكدي من أجابتك وراجعي جيداً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en-US" sz="1013" dirty="0">
                  <a:solidFill>
                    <a:srgbClr val="0D0D0D"/>
                  </a:solidFill>
                  <a:latin typeface="Segoe UI Semibold" panose="020B0702040204020203" pitchFamily="34" charset="0"/>
                  <a:ea typeface="Calibri" panose="020F0502020204030204" pitchFamily="34" charset="0"/>
                  <a:cs typeface="Segoe UI Semibold" panose="020B0702040204020203" pitchFamily="34" charset="0"/>
                  <a:sym typeface="AGA Arabesque" panose="05010101010101010101" pitchFamily="2" charset="2"/>
                </a:rPr>
                <a:t></a:t>
              </a: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   بالتوفيق غاليتي   </a:t>
              </a:r>
              <a:r>
                <a:rPr lang="en-US" sz="1013" dirty="0">
                  <a:solidFill>
                    <a:srgbClr val="0D0D0D"/>
                  </a:solidFill>
                  <a:latin typeface="Segoe UI Semibold" panose="020B0702040204020203" pitchFamily="34" charset="0"/>
                  <a:ea typeface="Calibri" panose="020F0502020204030204" pitchFamily="34" charset="0"/>
                  <a:cs typeface="Segoe UI Semibold" panose="020B0702040204020203" pitchFamily="34" charset="0"/>
                  <a:sym typeface="AGA Arabesque" panose="05010101010101010101" pitchFamily="2" charset="2"/>
                </a:rPr>
                <a:t>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أ / فاطمه صالح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43" name="Picture 10">
              <a:extLst>
                <a:ext uri="{FF2B5EF4-FFF2-40B4-BE49-F238E27FC236}">
                  <a16:creationId xmlns:a16="http://schemas.microsoft.com/office/drawing/2014/main" id="{EE190D3E-908C-FECF-27A0-7A1EBEB05FB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4191670">
              <a:off x="4568791" y="1103796"/>
              <a:ext cx="621597" cy="238148"/>
            </a:xfrm>
            <a:prstGeom prst="rect">
              <a:avLst/>
            </a:prstGeom>
          </p:spPr>
        </p:pic>
        <p:pic>
          <p:nvPicPr>
            <p:cNvPr id="44" name="Picture 10">
              <a:extLst>
                <a:ext uri="{FF2B5EF4-FFF2-40B4-BE49-F238E27FC236}">
                  <a16:creationId xmlns:a16="http://schemas.microsoft.com/office/drawing/2014/main" id="{BC306714-D70C-817C-8C81-19CEBA2F84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13217426" flipH="1">
              <a:off x="6046639" y="409799"/>
              <a:ext cx="621597" cy="238148"/>
            </a:xfrm>
            <a:prstGeom prst="rect">
              <a:avLst/>
            </a:prstGeom>
          </p:spPr>
        </p:pic>
      </p:grpSp>
      <p:grpSp>
        <p:nvGrpSpPr>
          <p:cNvPr id="45" name="مجموعة 44">
            <a:extLst>
              <a:ext uri="{FF2B5EF4-FFF2-40B4-BE49-F238E27FC236}">
                <a16:creationId xmlns:a16="http://schemas.microsoft.com/office/drawing/2014/main" id="{A4E5EFA2-A8A0-1C58-C5BA-E74AF177DE7E}"/>
              </a:ext>
            </a:extLst>
          </p:cNvPr>
          <p:cNvGrpSpPr/>
          <p:nvPr/>
        </p:nvGrpSpPr>
        <p:grpSpPr>
          <a:xfrm>
            <a:off x="471841" y="1599890"/>
            <a:ext cx="2007447" cy="1296603"/>
            <a:chOff x="4660789" y="237065"/>
            <a:chExt cx="2007447" cy="1296603"/>
          </a:xfrm>
        </p:grpSpPr>
        <p:sp>
          <p:nvSpPr>
            <p:cNvPr id="46" name="مستطيل مستدير الزوايا 2">
              <a:extLst>
                <a:ext uri="{FF2B5EF4-FFF2-40B4-BE49-F238E27FC236}">
                  <a16:creationId xmlns:a16="http://schemas.microsoft.com/office/drawing/2014/main" id="{E1F833CF-5BC5-5001-8ED3-FAC3A34FF4B2}"/>
                </a:ext>
              </a:extLst>
            </p:cNvPr>
            <p:cNvSpPr/>
            <p:nvPr/>
          </p:nvSpPr>
          <p:spPr>
            <a:xfrm>
              <a:off x="4660789" y="237065"/>
              <a:ext cx="1954772" cy="1271346"/>
            </a:xfrm>
            <a:custGeom>
              <a:avLst/>
              <a:gdLst>
                <a:gd name="connsiteX0" fmla="*/ 0 w 1954772"/>
                <a:gd name="connsiteY0" fmla="*/ 0 h 1271346"/>
                <a:gd name="connsiteX1" fmla="*/ 0 w 1954772"/>
                <a:gd name="connsiteY1" fmla="*/ 0 h 1271346"/>
                <a:gd name="connsiteX2" fmla="*/ 651591 w 1954772"/>
                <a:gd name="connsiteY2" fmla="*/ 0 h 1271346"/>
                <a:gd name="connsiteX3" fmla="*/ 1264086 w 1954772"/>
                <a:gd name="connsiteY3" fmla="*/ 0 h 1271346"/>
                <a:gd name="connsiteX4" fmla="*/ 1954772 w 1954772"/>
                <a:gd name="connsiteY4" fmla="*/ 0 h 1271346"/>
                <a:gd name="connsiteX5" fmla="*/ 1954772 w 1954772"/>
                <a:gd name="connsiteY5" fmla="*/ 0 h 1271346"/>
                <a:gd name="connsiteX6" fmla="*/ 1954772 w 1954772"/>
                <a:gd name="connsiteY6" fmla="*/ 597533 h 1271346"/>
                <a:gd name="connsiteX7" fmla="*/ 1954772 w 1954772"/>
                <a:gd name="connsiteY7" fmla="*/ 1271346 h 1271346"/>
                <a:gd name="connsiteX8" fmla="*/ 1954772 w 1954772"/>
                <a:gd name="connsiteY8" fmla="*/ 1271346 h 1271346"/>
                <a:gd name="connsiteX9" fmla="*/ 1361824 w 1954772"/>
                <a:gd name="connsiteY9" fmla="*/ 1271346 h 1271346"/>
                <a:gd name="connsiteX10" fmla="*/ 729782 w 1954772"/>
                <a:gd name="connsiteY10" fmla="*/ 1271346 h 1271346"/>
                <a:gd name="connsiteX11" fmla="*/ 0 w 1954772"/>
                <a:gd name="connsiteY11" fmla="*/ 1271346 h 1271346"/>
                <a:gd name="connsiteX12" fmla="*/ 0 w 1954772"/>
                <a:gd name="connsiteY12" fmla="*/ 1271346 h 1271346"/>
                <a:gd name="connsiteX13" fmla="*/ 0 w 1954772"/>
                <a:gd name="connsiteY13" fmla="*/ 610246 h 1271346"/>
                <a:gd name="connsiteX14" fmla="*/ 0 w 1954772"/>
                <a:gd name="connsiteY14" fmla="*/ 0 h 1271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54772" h="1271346" extrusionOk="0">
                  <a:moveTo>
                    <a:pt x="0" y="0"/>
                  </a:moveTo>
                  <a:lnTo>
                    <a:pt x="0" y="0"/>
                  </a:lnTo>
                  <a:cubicBezTo>
                    <a:pt x="314768" y="646"/>
                    <a:pt x="345127" y="-19531"/>
                    <a:pt x="651591" y="0"/>
                  </a:cubicBezTo>
                  <a:cubicBezTo>
                    <a:pt x="958055" y="19531"/>
                    <a:pt x="971465" y="25774"/>
                    <a:pt x="1264086" y="0"/>
                  </a:cubicBezTo>
                  <a:cubicBezTo>
                    <a:pt x="1556707" y="-25774"/>
                    <a:pt x="1710435" y="7057"/>
                    <a:pt x="1954772" y="0"/>
                  </a:cubicBezTo>
                  <a:lnTo>
                    <a:pt x="1954772" y="0"/>
                  </a:lnTo>
                  <a:cubicBezTo>
                    <a:pt x="1966941" y="283102"/>
                    <a:pt x="1926718" y="327029"/>
                    <a:pt x="1954772" y="597533"/>
                  </a:cubicBezTo>
                  <a:cubicBezTo>
                    <a:pt x="1982826" y="868037"/>
                    <a:pt x="1923501" y="1007630"/>
                    <a:pt x="1954772" y="1271346"/>
                  </a:cubicBezTo>
                  <a:lnTo>
                    <a:pt x="1954772" y="1271346"/>
                  </a:lnTo>
                  <a:cubicBezTo>
                    <a:pt x="1788586" y="1275865"/>
                    <a:pt x="1562287" y="1294429"/>
                    <a:pt x="1361824" y="1271346"/>
                  </a:cubicBezTo>
                  <a:cubicBezTo>
                    <a:pt x="1161361" y="1248263"/>
                    <a:pt x="905166" y="1292159"/>
                    <a:pt x="729782" y="1271346"/>
                  </a:cubicBezTo>
                  <a:cubicBezTo>
                    <a:pt x="554398" y="1250533"/>
                    <a:pt x="267639" y="1300956"/>
                    <a:pt x="0" y="1271346"/>
                  </a:cubicBezTo>
                  <a:lnTo>
                    <a:pt x="0" y="1271346"/>
                  </a:lnTo>
                  <a:cubicBezTo>
                    <a:pt x="14567" y="1135205"/>
                    <a:pt x="-21566" y="824248"/>
                    <a:pt x="0" y="610246"/>
                  </a:cubicBezTo>
                  <a:cubicBezTo>
                    <a:pt x="21566" y="396244"/>
                    <a:pt x="-20371" y="213588"/>
                    <a:pt x="0" y="0"/>
                  </a:cubicBezTo>
                  <a:close/>
                </a:path>
              </a:pathLst>
            </a:custGeom>
            <a:noFill/>
            <a:ln w="12700" cap="flat" cmpd="sng" algn="ctr">
              <a:solidFill>
                <a:srgbClr val="7030A0"/>
              </a:solidFill>
              <a:prstDash val="solid"/>
              <a:miter lim="800000"/>
              <a:extLst>
                <a:ext uri="{C807C97D-BFC1-408E-A445-0C87EB9F89A2}">
                  <ask:lineSketchStyleProps xmlns:ask="http://schemas.microsoft.com/office/drawing/2018/sketchyshapes" sd="2830084044">
                    <a:prstGeom prst="roundRect">
                      <a:avLst>
                        <a:gd name="adj" fmla="val 0"/>
                      </a:avLst>
                    </a:prstGeom>
                    <ask:type>
                      <ask:lineSketchFreehand/>
                    </ask:type>
                  </ask:lineSketchStyleProps>
                </a:ext>
              </a:extLst>
            </a:ln>
            <a:effectLst/>
          </p:spPr>
          <p:txBody>
            <a:bodyPr rot="0" spcFirstLastPara="0" vert="horz" wrap="square" lIns="51435" tIns="25718" rIns="51435" bIns="25718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endParaRPr lang="en-US" sz="619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مربع نص 46">
              <a:extLst>
                <a:ext uri="{FF2B5EF4-FFF2-40B4-BE49-F238E27FC236}">
                  <a16:creationId xmlns:a16="http://schemas.microsoft.com/office/drawing/2014/main" id="{D2BC807A-D5F8-DCB2-00D3-A30D22FF4903}"/>
                </a:ext>
              </a:extLst>
            </p:cNvPr>
            <p:cNvSpPr txBox="1"/>
            <p:nvPr/>
          </p:nvSpPr>
          <p:spPr>
            <a:xfrm>
              <a:off x="4723754" y="284317"/>
              <a:ext cx="1828842" cy="11742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"  لا تستعجلي ...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فالوقت بين يديك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تأكدي من أجابتك وراجعي جيداً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en-US" sz="1013" dirty="0">
                  <a:solidFill>
                    <a:srgbClr val="0D0D0D"/>
                  </a:solidFill>
                  <a:latin typeface="Segoe UI Semibold" panose="020B0702040204020203" pitchFamily="34" charset="0"/>
                  <a:ea typeface="Calibri" panose="020F0502020204030204" pitchFamily="34" charset="0"/>
                  <a:cs typeface="Segoe UI Semibold" panose="020B0702040204020203" pitchFamily="34" charset="0"/>
                  <a:sym typeface="AGA Arabesque" panose="05010101010101010101" pitchFamily="2" charset="2"/>
                </a:rPr>
                <a:t></a:t>
              </a: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   بالتوفيق غاليتي   </a:t>
              </a:r>
              <a:r>
                <a:rPr lang="en-US" sz="1013" dirty="0">
                  <a:solidFill>
                    <a:srgbClr val="0D0D0D"/>
                  </a:solidFill>
                  <a:latin typeface="Segoe UI Semibold" panose="020B0702040204020203" pitchFamily="34" charset="0"/>
                  <a:ea typeface="Calibri" panose="020F0502020204030204" pitchFamily="34" charset="0"/>
                  <a:cs typeface="Segoe UI Semibold" panose="020B0702040204020203" pitchFamily="34" charset="0"/>
                  <a:sym typeface="AGA Arabesque" panose="05010101010101010101" pitchFamily="2" charset="2"/>
                </a:rPr>
                <a:t>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أ / فاطمه صالح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48" name="Picture 10">
              <a:extLst>
                <a:ext uri="{FF2B5EF4-FFF2-40B4-BE49-F238E27FC236}">
                  <a16:creationId xmlns:a16="http://schemas.microsoft.com/office/drawing/2014/main" id="{27FE2AED-BDDC-7649-6165-3B326F9876F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4191670">
              <a:off x="4568791" y="1103796"/>
              <a:ext cx="621597" cy="238148"/>
            </a:xfrm>
            <a:prstGeom prst="rect">
              <a:avLst/>
            </a:prstGeom>
          </p:spPr>
        </p:pic>
        <p:pic>
          <p:nvPicPr>
            <p:cNvPr id="49" name="Picture 10">
              <a:extLst>
                <a:ext uri="{FF2B5EF4-FFF2-40B4-BE49-F238E27FC236}">
                  <a16:creationId xmlns:a16="http://schemas.microsoft.com/office/drawing/2014/main" id="{FB0F1070-65AA-7FD1-9860-4F0672A2044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13217426" flipH="1">
              <a:off x="6046639" y="409799"/>
              <a:ext cx="621597" cy="238148"/>
            </a:xfrm>
            <a:prstGeom prst="rect">
              <a:avLst/>
            </a:prstGeom>
          </p:spPr>
        </p:pic>
      </p:grpSp>
      <p:grpSp>
        <p:nvGrpSpPr>
          <p:cNvPr id="50" name="مجموعة 49">
            <a:extLst>
              <a:ext uri="{FF2B5EF4-FFF2-40B4-BE49-F238E27FC236}">
                <a16:creationId xmlns:a16="http://schemas.microsoft.com/office/drawing/2014/main" id="{7621A773-A658-C51B-91E5-7ADC503B6A6D}"/>
              </a:ext>
            </a:extLst>
          </p:cNvPr>
          <p:cNvGrpSpPr/>
          <p:nvPr/>
        </p:nvGrpSpPr>
        <p:grpSpPr>
          <a:xfrm>
            <a:off x="2537701" y="4471295"/>
            <a:ext cx="2007447" cy="1296603"/>
            <a:chOff x="4660789" y="237065"/>
            <a:chExt cx="2007447" cy="1296603"/>
          </a:xfrm>
        </p:grpSpPr>
        <p:sp>
          <p:nvSpPr>
            <p:cNvPr id="51" name="مستطيل مستدير الزوايا 2">
              <a:extLst>
                <a:ext uri="{FF2B5EF4-FFF2-40B4-BE49-F238E27FC236}">
                  <a16:creationId xmlns:a16="http://schemas.microsoft.com/office/drawing/2014/main" id="{E6FB4DE8-EB52-4BFD-F879-A87055BB2D15}"/>
                </a:ext>
              </a:extLst>
            </p:cNvPr>
            <p:cNvSpPr/>
            <p:nvPr/>
          </p:nvSpPr>
          <p:spPr>
            <a:xfrm>
              <a:off x="4660789" y="237065"/>
              <a:ext cx="1954772" cy="1271346"/>
            </a:xfrm>
            <a:custGeom>
              <a:avLst/>
              <a:gdLst>
                <a:gd name="connsiteX0" fmla="*/ 0 w 1954772"/>
                <a:gd name="connsiteY0" fmla="*/ 0 h 1271346"/>
                <a:gd name="connsiteX1" fmla="*/ 0 w 1954772"/>
                <a:gd name="connsiteY1" fmla="*/ 0 h 1271346"/>
                <a:gd name="connsiteX2" fmla="*/ 651591 w 1954772"/>
                <a:gd name="connsiteY2" fmla="*/ 0 h 1271346"/>
                <a:gd name="connsiteX3" fmla="*/ 1264086 w 1954772"/>
                <a:gd name="connsiteY3" fmla="*/ 0 h 1271346"/>
                <a:gd name="connsiteX4" fmla="*/ 1954772 w 1954772"/>
                <a:gd name="connsiteY4" fmla="*/ 0 h 1271346"/>
                <a:gd name="connsiteX5" fmla="*/ 1954772 w 1954772"/>
                <a:gd name="connsiteY5" fmla="*/ 0 h 1271346"/>
                <a:gd name="connsiteX6" fmla="*/ 1954772 w 1954772"/>
                <a:gd name="connsiteY6" fmla="*/ 597533 h 1271346"/>
                <a:gd name="connsiteX7" fmla="*/ 1954772 w 1954772"/>
                <a:gd name="connsiteY7" fmla="*/ 1271346 h 1271346"/>
                <a:gd name="connsiteX8" fmla="*/ 1954772 w 1954772"/>
                <a:gd name="connsiteY8" fmla="*/ 1271346 h 1271346"/>
                <a:gd name="connsiteX9" fmla="*/ 1361824 w 1954772"/>
                <a:gd name="connsiteY9" fmla="*/ 1271346 h 1271346"/>
                <a:gd name="connsiteX10" fmla="*/ 729782 w 1954772"/>
                <a:gd name="connsiteY10" fmla="*/ 1271346 h 1271346"/>
                <a:gd name="connsiteX11" fmla="*/ 0 w 1954772"/>
                <a:gd name="connsiteY11" fmla="*/ 1271346 h 1271346"/>
                <a:gd name="connsiteX12" fmla="*/ 0 w 1954772"/>
                <a:gd name="connsiteY12" fmla="*/ 1271346 h 1271346"/>
                <a:gd name="connsiteX13" fmla="*/ 0 w 1954772"/>
                <a:gd name="connsiteY13" fmla="*/ 610246 h 1271346"/>
                <a:gd name="connsiteX14" fmla="*/ 0 w 1954772"/>
                <a:gd name="connsiteY14" fmla="*/ 0 h 1271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54772" h="1271346" extrusionOk="0">
                  <a:moveTo>
                    <a:pt x="0" y="0"/>
                  </a:moveTo>
                  <a:lnTo>
                    <a:pt x="0" y="0"/>
                  </a:lnTo>
                  <a:cubicBezTo>
                    <a:pt x="314768" y="646"/>
                    <a:pt x="345127" y="-19531"/>
                    <a:pt x="651591" y="0"/>
                  </a:cubicBezTo>
                  <a:cubicBezTo>
                    <a:pt x="958055" y="19531"/>
                    <a:pt x="971465" y="25774"/>
                    <a:pt x="1264086" y="0"/>
                  </a:cubicBezTo>
                  <a:cubicBezTo>
                    <a:pt x="1556707" y="-25774"/>
                    <a:pt x="1710435" y="7057"/>
                    <a:pt x="1954772" y="0"/>
                  </a:cubicBezTo>
                  <a:lnTo>
                    <a:pt x="1954772" y="0"/>
                  </a:lnTo>
                  <a:cubicBezTo>
                    <a:pt x="1966941" y="283102"/>
                    <a:pt x="1926718" y="327029"/>
                    <a:pt x="1954772" y="597533"/>
                  </a:cubicBezTo>
                  <a:cubicBezTo>
                    <a:pt x="1982826" y="868037"/>
                    <a:pt x="1923501" y="1007630"/>
                    <a:pt x="1954772" y="1271346"/>
                  </a:cubicBezTo>
                  <a:lnTo>
                    <a:pt x="1954772" y="1271346"/>
                  </a:lnTo>
                  <a:cubicBezTo>
                    <a:pt x="1788586" y="1275865"/>
                    <a:pt x="1562287" y="1294429"/>
                    <a:pt x="1361824" y="1271346"/>
                  </a:cubicBezTo>
                  <a:cubicBezTo>
                    <a:pt x="1161361" y="1248263"/>
                    <a:pt x="905166" y="1292159"/>
                    <a:pt x="729782" y="1271346"/>
                  </a:cubicBezTo>
                  <a:cubicBezTo>
                    <a:pt x="554398" y="1250533"/>
                    <a:pt x="267639" y="1300956"/>
                    <a:pt x="0" y="1271346"/>
                  </a:cubicBezTo>
                  <a:lnTo>
                    <a:pt x="0" y="1271346"/>
                  </a:lnTo>
                  <a:cubicBezTo>
                    <a:pt x="14567" y="1135205"/>
                    <a:pt x="-21566" y="824248"/>
                    <a:pt x="0" y="610246"/>
                  </a:cubicBezTo>
                  <a:cubicBezTo>
                    <a:pt x="21566" y="396244"/>
                    <a:pt x="-20371" y="213588"/>
                    <a:pt x="0" y="0"/>
                  </a:cubicBezTo>
                  <a:close/>
                </a:path>
              </a:pathLst>
            </a:custGeom>
            <a:noFill/>
            <a:ln w="12700" cap="flat" cmpd="sng" algn="ctr">
              <a:solidFill>
                <a:srgbClr val="7030A0"/>
              </a:solidFill>
              <a:prstDash val="solid"/>
              <a:miter lim="800000"/>
              <a:extLst>
                <a:ext uri="{C807C97D-BFC1-408E-A445-0C87EB9F89A2}">
                  <ask:lineSketchStyleProps xmlns:ask="http://schemas.microsoft.com/office/drawing/2018/sketchyshapes" sd="2830084044">
                    <a:prstGeom prst="roundRect">
                      <a:avLst>
                        <a:gd name="adj" fmla="val 0"/>
                      </a:avLst>
                    </a:prstGeom>
                    <ask:type>
                      <ask:lineSketchFreehand/>
                    </ask:type>
                  </ask:lineSketchStyleProps>
                </a:ext>
              </a:extLst>
            </a:ln>
            <a:effectLst/>
          </p:spPr>
          <p:txBody>
            <a:bodyPr rot="0" spcFirstLastPara="0" vert="horz" wrap="square" lIns="51435" tIns="25718" rIns="51435" bIns="25718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endParaRPr lang="en-US" sz="619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مربع نص 51">
              <a:extLst>
                <a:ext uri="{FF2B5EF4-FFF2-40B4-BE49-F238E27FC236}">
                  <a16:creationId xmlns:a16="http://schemas.microsoft.com/office/drawing/2014/main" id="{77E38562-5072-3593-98E0-E6B4A43366F8}"/>
                </a:ext>
              </a:extLst>
            </p:cNvPr>
            <p:cNvSpPr txBox="1"/>
            <p:nvPr/>
          </p:nvSpPr>
          <p:spPr>
            <a:xfrm>
              <a:off x="4723754" y="284317"/>
              <a:ext cx="1828842" cy="11742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"  لا تستعجلي ...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فالوقت بين يديك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تأكدي من أجابتك وراجعي جيداً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en-US" sz="1013" dirty="0">
                  <a:solidFill>
                    <a:srgbClr val="0D0D0D"/>
                  </a:solidFill>
                  <a:latin typeface="Segoe UI Semibold" panose="020B0702040204020203" pitchFamily="34" charset="0"/>
                  <a:ea typeface="Calibri" panose="020F0502020204030204" pitchFamily="34" charset="0"/>
                  <a:cs typeface="Segoe UI Semibold" panose="020B0702040204020203" pitchFamily="34" charset="0"/>
                  <a:sym typeface="AGA Arabesque" panose="05010101010101010101" pitchFamily="2" charset="2"/>
                </a:rPr>
                <a:t></a:t>
              </a: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   بالتوفيق غاليتي   </a:t>
              </a:r>
              <a:r>
                <a:rPr lang="en-US" sz="1013" dirty="0">
                  <a:solidFill>
                    <a:srgbClr val="0D0D0D"/>
                  </a:solidFill>
                  <a:latin typeface="Segoe UI Semibold" panose="020B0702040204020203" pitchFamily="34" charset="0"/>
                  <a:ea typeface="Calibri" panose="020F0502020204030204" pitchFamily="34" charset="0"/>
                  <a:cs typeface="Segoe UI Semibold" panose="020B0702040204020203" pitchFamily="34" charset="0"/>
                  <a:sym typeface="AGA Arabesque" panose="05010101010101010101" pitchFamily="2" charset="2"/>
                </a:rPr>
                <a:t>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أ / فاطمه صالح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53" name="Picture 10">
              <a:extLst>
                <a:ext uri="{FF2B5EF4-FFF2-40B4-BE49-F238E27FC236}">
                  <a16:creationId xmlns:a16="http://schemas.microsoft.com/office/drawing/2014/main" id="{F0B6CCB1-61F5-350B-6648-491545C693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4191670">
              <a:off x="4568791" y="1103796"/>
              <a:ext cx="621597" cy="238148"/>
            </a:xfrm>
            <a:prstGeom prst="rect">
              <a:avLst/>
            </a:prstGeom>
          </p:spPr>
        </p:pic>
        <p:pic>
          <p:nvPicPr>
            <p:cNvPr id="54" name="Picture 10">
              <a:extLst>
                <a:ext uri="{FF2B5EF4-FFF2-40B4-BE49-F238E27FC236}">
                  <a16:creationId xmlns:a16="http://schemas.microsoft.com/office/drawing/2014/main" id="{179B999C-E30F-ECCE-3380-922292DF4B0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13217426" flipH="1">
              <a:off x="6046639" y="409799"/>
              <a:ext cx="621597" cy="238148"/>
            </a:xfrm>
            <a:prstGeom prst="rect">
              <a:avLst/>
            </a:prstGeom>
          </p:spPr>
        </p:pic>
      </p:grpSp>
      <p:grpSp>
        <p:nvGrpSpPr>
          <p:cNvPr id="55" name="مجموعة 54">
            <a:extLst>
              <a:ext uri="{FF2B5EF4-FFF2-40B4-BE49-F238E27FC236}">
                <a16:creationId xmlns:a16="http://schemas.microsoft.com/office/drawing/2014/main" id="{288F9681-277B-49A7-A3EA-1D512BCE740A}"/>
              </a:ext>
            </a:extLst>
          </p:cNvPr>
          <p:cNvGrpSpPr/>
          <p:nvPr/>
        </p:nvGrpSpPr>
        <p:grpSpPr>
          <a:xfrm>
            <a:off x="417885" y="5937728"/>
            <a:ext cx="2007447" cy="1296603"/>
            <a:chOff x="4660789" y="237065"/>
            <a:chExt cx="2007447" cy="1296603"/>
          </a:xfrm>
        </p:grpSpPr>
        <p:sp>
          <p:nvSpPr>
            <p:cNvPr id="56" name="مستطيل مستدير الزوايا 2">
              <a:extLst>
                <a:ext uri="{FF2B5EF4-FFF2-40B4-BE49-F238E27FC236}">
                  <a16:creationId xmlns:a16="http://schemas.microsoft.com/office/drawing/2014/main" id="{779D4506-53D9-E779-82D6-3A911926A4A1}"/>
                </a:ext>
              </a:extLst>
            </p:cNvPr>
            <p:cNvSpPr/>
            <p:nvPr/>
          </p:nvSpPr>
          <p:spPr>
            <a:xfrm>
              <a:off x="4660789" y="237065"/>
              <a:ext cx="1954772" cy="1271346"/>
            </a:xfrm>
            <a:custGeom>
              <a:avLst/>
              <a:gdLst>
                <a:gd name="connsiteX0" fmla="*/ 0 w 1954772"/>
                <a:gd name="connsiteY0" fmla="*/ 0 h 1271346"/>
                <a:gd name="connsiteX1" fmla="*/ 0 w 1954772"/>
                <a:gd name="connsiteY1" fmla="*/ 0 h 1271346"/>
                <a:gd name="connsiteX2" fmla="*/ 651591 w 1954772"/>
                <a:gd name="connsiteY2" fmla="*/ 0 h 1271346"/>
                <a:gd name="connsiteX3" fmla="*/ 1264086 w 1954772"/>
                <a:gd name="connsiteY3" fmla="*/ 0 h 1271346"/>
                <a:gd name="connsiteX4" fmla="*/ 1954772 w 1954772"/>
                <a:gd name="connsiteY4" fmla="*/ 0 h 1271346"/>
                <a:gd name="connsiteX5" fmla="*/ 1954772 w 1954772"/>
                <a:gd name="connsiteY5" fmla="*/ 0 h 1271346"/>
                <a:gd name="connsiteX6" fmla="*/ 1954772 w 1954772"/>
                <a:gd name="connsiteY6" fmla="*/ 597533 h 1271346"/>
                <a:gd name="connsiteX7" fmla="*/ 1954772 w 1954772"/>
                <a:gd name="connsiteY7" fmla="*/ 1271346 h 1271346"/>
                <a:gd name="connsiteX8" fmla="*/ 1954772 w 1954772"/>
                <a:gd name="connsiteY8" fmla="*/ 1271346 h 1271346"/>
                <a:gd name="connsiteX9" fmla="*/ 1361824 w 1954772"/>
                <a:gd name="connsiteY9" fmla="*/ 1271346 h 1271346"/>
                <a:gd name="connsiteX10" fmla="*/ 729782 w 1954772"/>
                <a:gd name="connsiteY10" fmla="*/ 1271346 h 1271346"/>
                <a:gd name="connsiteX11" fmla="*/ 0 w 1954772"/>
                <a:gd name="connsiteY11" fmla="*/ 1271346 h 1271346"/>
                <a:gd name="connsiteX12" fmla="*/ 0 w 1954772"/>
                <a:gd name="connsiteY12" fmla="*/ 1271346 h 1271346"/>
                <a:gd name="connsiteX13" fmla="*/ 0 w 1954772"/>
                <a:gd name="connsiteY13" fmla="*/ 610246 h 1271346"/>
                <a:gd name="connsiteX14" fmla="*/ 0 w 1954772"/>
                <a:gd name="connsiteY14" fmla="*/ 0 h 1271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54772" h="1271346" extrusionOk="0">
                  <a:moveTo>
                    <a:pt x="0" y="0"/>
                  </a:moveTo>
                  <a:lnTo>
                    <a:pt x="0" y="0"/>
                  </a:lnTo>
                  <a:cubicBezTo>
                    <a:pt x="314768" y="646"/>
                    <a:pt x="345127" y="-19531"/>
                    <a:pt x="651591" y="0"/>
                  </a:cubicBezTo>
                  <a:cubicBezTo>
                    <a:pt x="958055" y="19531"/>
                    <a:pt x="971465" y="25774"/>
                    <a:pt x="1264086" y="0"/>
                  </a:cubicBezTo>
                  <a:cubicBezTo>
                    <a:pt x="1556707" y="-25774"/>
                    <a:pt x="1710435" y="7057"/>
                    <a:pt x="1954772" y="0"/>
                  </a:cubicBezTo>
                  <a:lnTo>
                    <a:pt x="1954772" y="0"/>
                  </a:lnTo>
                  <a:cubicBezTo>
                    <a:pt x="1966941" y="283102"/>
                    <a:pt x="1926718" y="327029"/>
                    <a:pt x="1954772" y="597533"/>
                  </a:cubicBezTo>
                  <a:cubicBezTo>
                    <a:pt x="1982826" y="868037"/>
                    <a:pt x="1923501" y="1007630"/>
                    <a:pt x="1954772" y="1271346"/>
                  </a:cubicBezTo>
                  <a:lnTo>
                    <a:pt x="1954772" y="1271346"/>
                  </a:lnTo>
                  <a:cubicBezTo>
                    <a:pt x="1788586" y="1275865"/>
                    <a:pt x="1562287" y="1294429"/>
                    <a:pt x="1361824" y="1271346"/>
                  </a:cubicBezTo>
                  <a:cubicBezTo>
                    <a:pt x="1161361" y="1248263"/>
                    <a:pt x="905166" y="1292159"/>
                    <a:pt x="729782" y="1271346"/>
                  </a:cubicBezTo>
                  <a:cubicBezTo>
                    <a:pt x="554398" y="1250533"/>
                    <a:pt x="267639" y="1300956"/>
                    <a:pt x="0" y="1271346"/>
                  </a:cubicBezTo>
                  <a:lnTo>
                    <a:pt x="0" y="1271346"/>
                  </a:lnTo>
                  <a:cubicBezTo>
                    <a:pt x="14567" y="1135205"/>
                    <a:pt x="-21566" y="824248"/>
                    <a:pt x="0" y="610246"/>
                  </a:cubicBezTo>
                  <a:cubicBezTo>
                    <a:pt x="21566" y="396244"/>
                    <a:pt x="-20371" y="213588"/>
                    <a:pt x="0" y="0"/>
                  </a:cubicBezTo>
                  <a:close/>
                </a:path>
              </a:pathLst>
            </a:custGeom>
            <a:noFill/>
            <a:ln w="12700" cap="flat" cmpd="sng" algn="ctr">
              <a:solidFill>
                <a:srgbClr val="7030A0"/>
              </a:solidFill>
              <a:prstDash val="solid"/>
              <a:miter lim="800000"/>
              <a:extLst>
                <a:ext uri="{C807C97D-BFC1-408E-A445-0C87EB9F89A2}">
                  <ask:lineSketchStyleProps xmlns:ask="http://schemas.microsoft.com/office/drawing/2018/sketchyshapes" sd="2830084044">
                    <a:prstGeom prst="roundRect">
                      <a:avLst>
                        <a:gd name="adj" fmla="val 0"/>
                      </a:avLst>
                    </a:prstGeom>
                    <ask:type>
                      <ask:lineSketchFreehand/>
                    </ask:type>
                  </ask:lineSketchStyleProps>
                </a:ext>
              </a:extLst>
            </a:ln>
            <a:effectLst/>
          </p:spPr>
          <p:txBody>
            <a:bodyPr rot="0" spcFirstLastPara="0" vert="horz" wrap="square" lIns="51435" tIns="25718" rIns="51435" bIns="25718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endParaRPr lang="en-US" sz="619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مربع نص 56">
              <a:extLst>
                <a:ext uri="{FF2B5EF4-FFF2-40B4-BE49-F238E27FC236}">
                  <a16:creationId xmlns:a16="http://schemas.microsoft.com/office/drawing/2014/main" id="{D5A7F5F8-10F9-6A53-5DBD-9F6D67C71BFD}"/>
                </a:ext>
              </a:extLst>
            </p:cNvPr>
            <p:cNvSpPr txBox="1"/>
            <p:nvPr/>
          </p:nvSpPr>
          <p:spPr>
            <a:xfrm>
              <a:off x="4723754" y="284317"/>
              <a:ext cx="1828842" cy="11742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"  لا تستعجلي ...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فالوقت بين يديك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تأكدي من أجابتك وراجعي جيداً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en-US" sz="1013" dirty="0">
                  <a:solidFill>
                    <a:srgbClr val="0D0D0D"/>
                  </a:solidFill>
                  <a:latin typeface="Segoe UI Semibold" panose="020B0702040204020203" pitchFamily="34" charset="0"/>
                  <a:ea typeface="Calibri" panose="020F0502020204030204" pitchFamily="34" charset="0"/>
                  <a:cs typeface="Segoe UI Semibold" panose="020B0702040204020203" pitchFamily="34" charset="0"/>
                  <a:sym typeface="AGA Arabesque" panose="05010101010101010101" pitchFamily="2" charset="2"/>
                </a:rPr>
                <a:t></a:t>
              </a: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   بالتوفيق غاليتي   </a:t>
              </a:r>
              <a:r>
                <a:rPr lang="en-US" sz="1013" dirty="0">
                  <a:solidFill>
                    <a:srgbClr val="0D0D0D"/>
                  </a:solidFill>
                  <a:latin typeface="Segoe UI Semibold" panose="020B0702040204020203" pitchFamily="34" charset="0"/>
                  <a:ea typeface="Calibri" panose="020F0502020204030204" pitchFamily="34" charset="0"/>
                  <a:cs typeface="Segoe UI Semibold" panose="020B0702040204020203" pitchFamily="34" charset="0"/>
                  <a:sym typeface="AGA Arabesque" panose="05010101010101010101" pitchFamily="2" charset="2"/>
                </a:rPr>
                <a:t>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أ / فاطمه صالح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58" name="Picture 10">
              <a:extLst>
                <a:ext uri="{FF2B5EF4-FFF2-40B4-BE49-F238E27FC236}">
                  <a16:creationId xmlns:a16="http://schemas.microsoft.com/office/drawing/2014/main" id="{81FBDDE6-B764-73A9-A1EB-4ED4616B34E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4191670">
              <a:off x="4568791" y="1103796"/>
              <a:ext cx="621597" cy="238148"/>
            </a:xfrm>
            <a:prstGeom prst="rect">
              <a:avLst/>
            </a:prstGeom>
          </p:spPr>
        </p:pic>
        <p:pic>
          <p:nvPicPr>
            <p:cNvPr id="59" name="Picture 10">
              <a:extLst>
                <a:ext uri="{FF2B5EF4-FFF2-40B4-BE49-F238E27FC236}">
                  <a16:creationId xmlns:a16="http://schemas.microsoft.com/office/drawing/2014/main" id="{01C80A37-DC52-69B4-45F5-88AEF51608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13217426" flipH="1">
              <a:off x="6046639" y="409799"/>
              <a:ext cx="621597" cy="238148"/>
            </a:xfrm>
            <a:prstGeom prst="rect">
              <a:avLst/>
            </a:prstGeom>
          </p:spPr>
        </p:pic>
      </p:grpSp>
      <p:grpSp>
        <p:nvGrpSpPr>
          <p:cNvPr id="60" name="مجموعة 59">
            <a:extLst>
              <a:ext uri="{FF2B5EF4-FFF2-40B4-BE49-F238E27FC236}">
                <a16:creationId xmlns:a16="http://schemas.microsoft.com/office/drawing/2014/main" id="{A0177A63-A206-2BAE-D1D9-BBBFF9CA22D4}"/>
              </a:ext>
            </a:extLst>
          </p:cNvPr>
          <p:cNvGrpSpPr/>
          <p:nvPr/>
        </p:nvGrpSpPr>
        <p:grpSpPr>
          <a:xfrm>
            <a:off x="417886" y="4434669"/>
            <a:ext cx="2007447" cy="1296603"/>
            <a:chOff x="4660789" y="237065"/>
            <a:chExt cx="2007447" cy="1296603"/>
          </a:xfrm>
        </p:grpSpPr>
        <p:sp>
          <p:nvSpPr>
            <p:cNvPr id="61" name="مستطيل مستدير الزوايا 2">
              <a:extLst>
                <a:ext uri="{FF2B5EF4-FFF2-40B4-BE49-F238E27FC236}">
                  <a16:creationId xmlns:a16="http://schemas.microsoft.com/office/drawing/2014/main" id="{BB37936A-A192-BE1E-40D0-9C37C9E1D93C}"/>
                </a:ext>
              </a:extLst>
            </p:cNvPr>
            <p:cNvSpPr/>
            <p:nvPr/>
          </p:nvSpPr>
          <p:spPr>
            <a:xfrm>
              <a:off x="4660789" y="237065"/>
              <a:ext cx="1954772" cy="1271346"/>
            </a:xfrm>
            <a:custGeom>
              <a:avLst/>
              <a:gdLst>
                <a:gd name="connsiteX0" fmla="*/ 0 w 1954772"/>
                <a:gd name="connsiteY0" fmla="*/ 0 h 1271346"/>
                <a:gd name="connsiteX1" fmla="*/ 0 w 1954772"/>
                <a:gd name="connsiteY1" fmla="*/ 0 h 1271346"/>
                <a:gd name="connsiteX2" fmla="*/ 651591 w 1954772"/>
                <a:gd name="connsiteY2" fmla="*/ 0 h 1271346"/>
                <a:gd name="connsiteX3" fmla="*/ 1264086 w 1954772"/>
                <a:gd name="connsiteY3" fmla="*/ 0 h 1271346"/>
                <a:gd name="connsiteX4" fmla="*/ 1954772 w 1954772"/>
                <a:gd name="connsiteY4" fmla="*/ 0 h 1271346"/>
                <a:gd name="connsiteX5" fmla="*/ 1954772 w 1954772"/>
                <a:gd name="connsiteY5" fmla="*/ 0 h 1271346"/>
                <a:gd name="connsiteX6" fmla="*/ 1954772 w 1954772"/>
                <a:gd name="connsiteY6" fmla="*/ 597533 h 1271346"/>
                <a:gd name="connsiteX7" fmla="*/ 1954772 w 1954772"/>
                <a:gd name="connsiteY7" fmla="*/ 1271346 h 1271346"/>
                <a:gd name="connsiteX8" fmla="*/ 1954772 w 1954772"/>
                <a:gd name="connsiteY8" fmla="*/ 1271346 h 1271346"/>
                <a:gd name="connsiteX9" fmla="*/ 1361824 w 1954772"/>
                <a:gd name="connsiteY9" fmla="*/ 1271346 h 1271346"/>
                <a:gd name="connsiteX10" fmla="*/ 729782 w 1954772"/>
                <a:gd name="connsiteY10" fmla="*/ 1271346 h 1271346"/>
                <a:gd name="connsiteX11" fmla="*/ 0 w 1954772"/>
                <a:gd name="connsiteY11" fmla="*/ 1271346 h 1271346"/>
                <a:gd name="connsiteX12" fmla="*/ 0 w 1954772"/>
                <a:gd name="connsiteY12" fmla="*/ 1271346 h 1271346"/>
                <a:gd name="connsiteX13" fmla="*/ 0 w 1954772"/>
                <a:gd name="connsiteY13" fmla="*/ 610246 h 1271346"/>
                <a:gd name="connsiteX14" fmla="*/ 0 w 1954772"/>
                <a:gd name="connsiteY14" fmla="*/ 0 h 1271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54772" h="1271346" extrusionOk="0">
                  <a:moveTo>
                    <a:pt x="0" y="0"/>
                  </a:moveTo>
                  <a:lnTo>
                    <a:pt x="0" y="0"/>
                  </a:lnTo>
                  <a:cubicBezTo>
                    <a:pt x="314768" y="646"/>
                    <a:pt x="345127" y="-19531"/>
                    <a:pt x="651591" y="0"/>
                  </a:cubicBezTo>
                  <a:cubicBezTo>
                    <a:pt x="958055" y="19531"/>
                    <a:pt x="971465" y="25774"/>
                    <a:pt x="1264086" y="0"/>
                  </a:cubicBezTo>
                  <a:cubicBezTo>
                    <a:pt x="1556707" y="-25774"/>
                    <a:pt x="1710435" y="7057"/>
                    <a:pt x="1954772" y="0"/>
                  </a:cubicBezTo>
                  <a:lnTo>
                    <a:pt x="1954772" y="0"/>
                  </a:lnTo>
                  <a:cubicBezTo>
                    <a:pt x="1966941" y="283102"/>
                    <a:pt x="1926718" y="327029"/>
                    <a:pt x="1954772" y="597533"/>
                  </a:cubicBezTo>
                  <a:cubicBezTo>
                    <a:pt x="1982826" y="868037"/>
                    <a:pt x="1923501" y="1007630"/>
                    <a:pt x="1954772" y="1271346"/>
                  </a:cubicBezTo>
                  <a:lnTo>
                    <a:pt x="1954772" y="1271346"/>
                  </a:lnTo>
                  <a:cubicBezTo>
                    <a:pt x="1788586" y="1275865"/>
                    <a:pt x="1562287" y="1294429"/>
                    <a:pt x="1361824" y="1271346"/>
                  </a:cubicBezTo>
                  <a:cubicBezTo>
                    <a:pt x="1161361" y="1248263"/>
                    <a:pt x="905166" y="1292159"/>
                    <a:pt x="729782" y="1271346"/>
                  </a:cubicBezTo>
                  <a:cubicBezTo>
                    <a:pt x="554398" y="1250533"/>
                    <a:pt x="267639" y="1300956"/>
                    <a:pt x="0" y="1271346"/>
                  </a:cubicBezTo>
                  <a:lnTo>
                    <a:pt x="0" y="1271346"/>
                  </a:lnTo>
                  <a:cubicBezTo>
                    <a:pt x="14567" y="1135205"/>
                    <a:pt x="-21566" y="824248"/>
                    <a:pt x="0" y="610246"/>
                  </a:cubicBezTo>
                  <a:cubicBezTo>
                    <a:pt x="21566" y="396244"/>
                    <a:pt x="-20371" y="213588"/>
                    <a:pt x="0" y="0"/>
                  </a:cubicBezTo>
                  <a:close/>
                </a:path>
              </a:pathLst>
            </a:custGeom>
            <a:noFill/>
            <a:ln w="12700" cap="flat" cmpd="sng" algn="ctr">
              <a:solidFill>
                <a:srgbClr val="7030A0"/>
              </a:solidFill>
              <a:prstDash val="solid"/>
              <a:miter lim="800000"/>
              <a:extLst>
                <a:ext uri="{C807C97D-BFC1-408E-A445-0C87EB9F89A2}">
                  <ask:lineSketchStyleProps xmlns:ask="http://schemas.microsoft.com/office/drawing/2018/sketchyshapes" sd="2830084044">
                    <a:prstGeom prst="roundRect">
                      <a:avLst>
                        <a:gd name="adj" fmla="val 0"/>
                      </a:avLst>
                    </a:prstGeom>
                    <ask:type>
                      <ask:lineSketchFreehand/>
                    </ask:type>
                  </ask:lineSketchStyleProps>
                </a:ext>
              </a:extLst>
            </a:ln>
            <a:effectLst/>
          </p:spPr>
          <p:txBody>
            <a:bodyPr rot="0" spcFirstLastPara="0" vert="horz" wrap="square" lIns="51435" tIns="25718" rIns="51435" bIns="25718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endParaRPr lang="en-US" sz="619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" name="مربع نص 61">
              <a:extLst>
                <a:ext uri="{FF2B5EF4-FFF2-40B4-BE49-F238E27FC236}">
                  <a16:creationId xmlns:a16="http://schemas.microsoft.com/office/drawing/2014/main" id="{9D946F7A-A7E2-5DA3-858B-1FB1EE78D880}"/>
                </a:ext>
              </a:extLst>
            </p:cNvPr>
            <p:cNvSpPr txBox="1"/>
            <p:nvPr/>
          </p:nvSpPr>
          <p:spPr>
            <a:xfrm>
              <a:off x="4723754" y="284317"/>
              <a:ext cx="1828842" cy="11742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"  لا تستعجلي ...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فالوقت بين يديك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تأكدي من أجابتك وراجعي جيداً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en-US" sz="1013" dirty="0">
                  <a:solidFill>
                    <a:srgbClr val="0D0D0D"/>
                  </a:solidFill>
                  <a:latin typeface="Segoe UI Semibold" panose="020B0702040204020203" pitchFamily="34" charset="0"/>
                  <a:ea typeface="Calibri" panose="020F0502020204030204" pitchFamily="34" charset="0"/>
                  <a:cs typeface="Segoe UI Semibold" panose="020B0702040204020203" pitchFamily="34" charset="0"/>
                  <a:sym typeface="AGA Arabesque" panose="05010101010101010101" pitchFamily="2" charset="2"/>
                </a:rPr>
                <a:t></a:t>
              </a: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   بالتوفيق غاليتي   </a:t>
              </a:r>
              <a:r>
                <a:rPr lang="en-US" sz="1013" dirty="0">
                  <a:solidFill>
                    <a:srgbClr val="0D0D0D"/>
                  </a:solidFill>
                  <a:latin typeface="Segoe UI Semibold" panose="020B0702040204020203" pitchFamily="34" charset="0"/>
                  <a:ea typeface="Calibri" panose="020F0502020204030204" pitchFamily="34" charset="0"/>
                  <a:cs typeface="Segoe UI Semibold" panose="020B0702040204020203" pitchFamily="34" charset="0"/>
                  <a:sym typeface="AGA Arabesque" panose="05010101010101010101" pitchFamily="2" charset="2"/>
                </a:rPr>
                <a:t>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أ / فاطمه صالح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63" name="Picture 10">
              <a:extLst>
                <a:ext uri="{FF2B5EF4-FFF2-40B4-BE49-F238E27FC236}">
                  <a16:creationId xmlns:a16="http://schemas.microsoft.com/office/drawing/2014/main" id="{5217AF67-3C5B-C001-878B-A20C00ACF29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4191670">
              <a:off x="4568791" y="1103796"/>
              <a:ext cx="621597" cy="238148"/>
            </a:xfrm>
            <a:prstGeom prst="rect">
              <a:avLst/>
            </a:prstGeom>
          </p:spPr>
        </p:pic>
        <p:pic>
          <p:nvPicPr>
            <p:cNvPr id="64" name="Picture 10">
              <a:extLst>
                <a:ext uri="{FF2B5EF4-FFF2-40B4-BE49-F238E27FC236}">
                  <a16:creationId xmlns:a16="http://schemas.microsoft.com/office/drawing/2014/main" id="{2B6AD985-166C-F213-1D7B-DBF0632D5B4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13217426" flipH="1">
              <a:off x="6046639" y="409799"/>
              <a:ext cx="621597" cy="238148"/>
            </a:xfrm>
            <a:prstGeom prst="rect">
              <a:avLst/>
            </a:prstGeom>
          </p:spPr>
        </p:pic>
      </p:grpSp>
      <p:grpSp>
        <p:nvGrpSpPr>
          <p:cNvPr id="65" name="مجموعة 64">
            <a:extLst>
              <a:ext uri="{FF2B5EF4-FFF2-40B4-BE49-F238E27FC236}">
                <a16:creationId xmlns:a16="http://schemas.microsoft.com/office/drawing/2014/main" id="{32D97D5C-0FD5-AB16-C846-C0001D5B41B3}"/>
              </a:ext>
            </a:extLst>
          </p:cNvPr>
          <p:cNvGrpSpPr/>
          <p:nvPr/>
        </p:nvGrpSpPr>
        <p:grpSpPr>
          <a:xfrm>
            <a:off x="4660786" y="5890476"/>
            <a:ext cx="2007447" cy="1296603"/>
            <a:chOff x="4660789" y="237065"/>
            <a:chExt cx="2007447" cy="1296603"/>
          </a:xfrm>
        </p:grpSpPr>
        <p:sp>
          <p:nvSpPr>
            <p:cNvPr id="66" name="مستطيل مستدير الزوايا 2">
              <a:extLst>
                <a:ext uri="{FF2B5EF4-FFF2-40B4-BE49-F238E27FC236}">
                  <a16:creationId xmlns:a16="http://schemas.microsoft.com/office/drawing/2014/main" id="{FC045435-F262-DD6A-5108-09B772BB8A40}"/>
                </a:ext>
              </a:extLst>
            </p:cNvPr>
            <p:cNvSpPr/>
            <p:nvPr/>
          </p:nvSpPr>
          <p:spPr>
            <a:xfrm>
              <a:off x="4660789" y="237065"/>
              <a:ext cx="1954772" cy="1271346"/>
            </a:xfrm>
            <a:custGeom>
              <a:avLst/>
              <a:gdLst>
                <a:gd name="connsiteX0" fmla="*/ 0 w 1954772"/>
                <a:gd name="connsiteY0" fmla="*/ 0 h 1271346"/>
                <a:gd name="connsiteX1" fmla="*/ 0 w 1954772"/>
                <a:gd name="connsiteY1" fmla="*/ 0 h 1271346"/>
                <a:gd name="connsiteX2" fmla="*/ 651591 w 1954772"/>
                <a:gd name="connsiteY2" fmla="*/ 0 h 1271346"/>
                <a:gd name="connsiteX3" fmla="*/ 1264086 w 1954772"/>
                <a:gd name="connsiteY3" fmla="*/ 0 h 1271346"/>
                <a:gd name="connsiteX4" fmla="*/ 1954772 w 1954772"/>
                <a:gd name="connsiteY4" fmla="*/ 0 h 1271346"/>
                <a:gd name="connsiteX5" fmla="*/ 1954772 w 1954772"/>
                <a:gd name="connsiteY5" fmla="*/ 0 h 1271346"/>
                <a:gd name="connsiteX6" fmla="*/ 1954772 w 1954772"/>
                <a:gd name="connsiteY6" fmla="*/ 597533 h 1271346"/>
                <a:gd name="connsiteX7" fmla="*/ 1954772 w 1954772"/>
                <a:gd name="connsiteY7" fmla="*/ 1271346 h 1271346"/>
                <a:gd name="connsiteX8" fmla="*/ 1954772 w 1954772"/>
                <a:gd name="connsiteY8" fmla="*/ 1271346 h 1271346"/>
                <a:gd name="connsiteX9" fmla="*/ 1361824 w 1954772"/>
                <a:gd name="connsiteY9" fmla="*/ 1271346 h 1271346"/>
                <a:gd name="connsiteX10" fmla="*/ 729782 w 1954772"/>
                <a:gd name="connsiteY10" fmla="*/ 1271346 h 1271346"/>
                <a:gd name="connsiteX11" fmla="*/ 0 w 1954772"/>
                <a:gd name="connsiteY11" fmla="*/ 1271346 h 1271346"/>
                <a:gd name="connsiteX12" fmla="*/ 0 w 1954772"/>
                <a:gd name="connsiteY12" fmla="*/ 1271346 h 1271346"/>
                <a:gd name="connsiteX13" fmla="*/ 0 w 1954772"/>
                <a:gd name="connsiteY13" fmla="*/ 610246 h 1271346"/>
                <a:gd name="connsiteX14" fmla="*/ 0 w 1954772"/>
                <a:gd name="connsiteY14" fmla="*/ 0 h 1271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54772" h="1271346" extrusionOk="0">
                  <a:moveTo>
                    <a:pt x="0" y="0"/>
                  </a:moveTo>
                  <a:lnTo>
                    <a:pt x="0" y="0"/>
                  </a:lnTo>
                  <a:cubicBezTo>
                    <a:pt x="314768" y="646"/>
                    <a:pt x="345127" y="-19531"/>
                    <a:pt x="651591" y="0"/>
                  </a:cubicBezTo>
                  <a:cubicBezTo>
                    <a:pt x="958055" y="19531"/>
                    <a:pt x="971465" y="25774"/>
                    <a:pt x="1264086" y="0"/>
                  </a:cubicBezTo>
                  <a:cubicBezTo>
                    <a:pt x="1556707" y="-25774"/>
                    <a:pt x="1710435" y="7057"/>
                    <a:pt x="1954772" y="0"/>
                  </a:cubicBezTo>
                  <a:lnTo>
                    <a:pt x="1954772" y="0"/>
                  </a:lnTo>
                  <a:cubicBezTo>
                    <a:pt x="1966941" y="283102"/>
                    <a:pt x="1926718" y="327029"/>
                    <a:pt x="1954772" y="597533"/>
                  </a:cubicBezTo>
                  <a:cubicBezTo>
                    <a:pt x="1982826" y="868037"/>
                    <a:pt x="1923501" y="1007630"/>
                    <a:pt x="1954772" y="1271346"/>
                  </a:cubicBezTo>
                  <a:lnTo>
                    <a:pt x="1954772" y="1271346"/>
                  </a:lnTo>
                  <a:cubicBezTo>
                    <a:pt x="1788586" y="1275865"/>
                    <a:pt x="1562287" y="1294429"/>
                    <a:pt x="1361824" y="1271346"/>
                  </a:cubicBezTo>
                  <a:cubicBezTo>
                    <a:pt x="1161361" y="1248263"/>
                    <a:pt x="905166" y="1292159"/>
                    <a:pt x="729782" y="1271346"/>
                  </a:cubicBezTo>
                  <a:cubicBezTo>
                    <a:pt x="554398" y="1250533"/>
                    <a:pt x="267639" y="1300956"/>
                    <a:pt x="0" y="1271346"/>
                  </a:cubicBezTo>
                  <a:lnTo>
                    <a:pt x="0" y="1271346"/>
                  </a:lnTo>
                  <a:cubicBezTo>
                    <a:pt x="14567" y="1135205"/>
                    <a:pt x="-21566" y="824248"/>
                    <a:pt x="0" y="610246"/>
                  </a:cubicBezTo>
                  <a:cubicBezTo>
                    <a:pt x="21566" y="396244"/>
                    <a:pt x="-20371" y="213588"/>
                    <a:pt x="0" y="0"/>
                  </a:cubicBezTo>
                  <a:close/>
                </a:path>
              </a:pathLst>
            </a:custGeom>
            <a:noFill/>
            <a:ln w="12700" cap="flat" cmpd="sng" algn="ctr">
              <a:solidFill>
                <a:srgbClr val="7030A0"/>
              </a:solidFill>
              <a:prstDash val="solid"/>
              <a:miter lim="800000"/>
              <a:extLst>
                <a:ext uri="{C807C97D-BFC1-408E-A445-0C87EB9F89A2}">
                  <ask:lineSketchStyleProps xmlns:ask="http://schemas.microsoft.com/office/drawing/2018/sketchyshapes" sd="2830084044">
                    <a:prstGeom prst="roundRect">
                      <a:avLst>
                        <a:gd name="adj" fmla="val 0"/>
                      </a:avLst>
                    </a:prstGeom>
                    <ask:type>
                      <ask:lineSketchFreehand/>
                    </ask:type>
                  </ask:lineSketchStyleProps>
                </a:ext>
              </a:extLst>
            </a:ln>
            <a:effectLst/>
          </p:spPr>
          <p:txBody>
            <a:bodyPr rot="0" spcFirstLastPara="0" vert="horz" wrap="square" lIns="51435" tIns="25718" rIns="51435" bIns="25718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endParaRPr lang="en-US" sz="619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مربع نص 66">
              <a:extLst>
                <a:ext uri="{FF2B5EF4-FFF2-40B4-BE49-F238E27FC236}">
                  <a16:creationId xmlns:a16="http://schemas.microsoft.com/office/drawing/2014/main" id="{6C5D53EA-A094-AA46-09F5-E7FCB591CF1A}"/>
                </a:ext>
              </a:extLst>
            </p:cNvPr>
            <p:cNvSpPr txBox="1"/>
            <p:nvPr/>
          </p:nvSpPr>
          <p:spPr>
            <a:xfrm>
              <a:off x="4723754" y="284317"/>
              <a:ext cx="1828842" cy="11742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"  لا تستعجلي ...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فالوقت بين يديك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تأكدي من أجابتك وراجعي جيداً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en-US" sz="1013" dirty="0">
                  <a:solidFill>
                    <a:srgbClr val="0D0D0D"/>
                  </a:solidFill>
                  <a:latin typeface="Segoe UI Semibold" panose="020B0702040204020203" pitchFamily="34" charset="0"/>
                  <a:ea typeface="Calibri" panose="020F0502020204030204" pitchFamily="34" charset="0"/>
                  <a:cs typeface="Segoe UI Semibold" panose="020B0702040204020203" pitchFamily="34" charset="0"/>
                  <a:sym typeface="AGA Arabesque" panose="05010101010101010101" pitchFamily="2" charset="2"/>
                </a:rPr>
                <a:t></a:t>
              </a: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   بالتوفيق غاليتي   </a:t>
              </a:r>
              <a:r>
                <a:rPr lang="en-US" sz="1013" dirty="0">
                  <a:solidFill>
                    <a:srgbClr val="0D0D0D"/>
                  </a:solidFill>
                  <a:latin typeface="Segoe UI Semibold" panose="020B0702040204020203" pitchFamily="34" charset="0"/>
                  <a:ea typeface="Calibri" panose="020F0502020204030204" pitchFamily="34" charset="0"/>
                  <a:cs typeface="Segoe UI Semibold" panose="020B0702040204020203" pitchFamily="34" charset="0"/>
                  <a:sym typeface="AGA Arabesque" panose="05010101010101010101" pitchFamily="2" charset="2"/>
                </a:rPr>
                <a:t>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أ / فاطمه صالح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68" name="Picture 10">
              <a:extLst>
                <a:ext uri="{FF2B5EF4-FFF2-40B4-BE49-F238E27FC236}">
                  <a16:creationId xmlns:a16="http://schemas.microsoft.com/office/drawing/2014/main" id="{82ACB4F5-AD19-FCB0-C3B3-0E866DF68E0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4191670">
              <a:off x="4568791" y="1103796"/>
              <a:ext cx="621597" cy="238148"/>
            </a:xfrm>
            <a:prstGeom prst="rect">
              <a:avLst/>
            </a:prstGeom>
          </p:spPr>
        </p:pic>
        <p:pic>
          <p:nvPicPr>
            <p:cNvPr id="69" name="Picture 10">
              <a:extLst>
                <a:ext uri="{FF2B5EF4-FFF2-40B4-BE49-F238E27FC236}">
                  <a16:creationId xmlns:a16="http://schemas.microsoft.com/office/drawing/2014/main" id="{6EB4333D-5436-A7CB-F39C-D68E06A6320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13217426" flipH="1">
              <a:off x="6046639" y="409799"/>
              <a:ext cx="621597" cy="238148"/>
            </a:xfrm>
            <a:prstGeom prst="rect">
              <a:avLst/>
            </a:prstGeom>
          </p:spPr>
        </p:pic>
      </p:grpSp>
      <p:grpSp>
        <p:nvGrpSpPr>
          <p:cNvPr id="70" name="مجموعة 69">
            <a:extLst>
              <a:ext uri="{FF2B5EF4-FFF2-40B4-BE49-F238E27FC236}">
                <a16:creationId xmlns:a16="http://schemas.microsoft.com/office/drawing/2014/main" id="{780172C7-CD49-3F12-A42C-0F408350DCAA}"/>
              </a:ext>
            </a:extLst>
          </p:cNvPr>
          <p:cNvGrpSpPr/>
          <p:nvPr/>
        </p:nvGrpSpPr>
        <p:grpSpPr>
          <a:xfrm>
            <a:off x="340199" y="8917379"/>
            <a:ext cx="2007447" cy="1296603"/>
            <a:chOff x="4660789" y="237065"/>
            <a:chExt cx="2007447" cy="1296603"/>
          </a:xfrm>
        </p:grpSpPr>
        <p:sp>
          <p:nvSpPr>
            <p:cNvPr id="71" name="مستطيل مستدير الزوايا 2">
              <a:extLst>
                <a:ext uri="{FF2B5EF4-FFF2-40B4-BE49-F238E27FC236}">
                  <a16:creationId xmlns:a16="http://schemas.microsoft.com/office/drawing/2014/main" id="{FCAC35FF-E51F-DF37-4D30-129EA6C514B7}"/>
                </a:ext>
              </a:extLst>
            </p:cNvPr>
            <p:cNvSpPr/>
            <p:nvPr/>
          </p:nvSpPr>
          <p:spPr>
            <a:xfrm>
              <a:off x="4660789" y="237065"/>
              <a:ext cx="1954772" cy="1271346"/>
            </a:xfrm>
            <a:custGeom>
              <a:avLst/>
              <a:gdLst>
                <a:gd name="connsiteX0" fmla="*/ 0 w 1954772"/>
                <a:gd name="connsiteY0" fmla="*/ 0 h 1271346"/>
                <a:gd name="connsiteX1" fmla="*/ 0 w 1954772"/>
                <a:gd name="connsiteY1" fmla="*/ 0 h 1271346"/>
                <a:gd name="connsiteX2" fmla="*/ 651591 w 1954772"/>
                <a:gd name="connsiteY2" fmla="*/ 0 h 1271346"/>
                <a:gd name="connsiteX3" fmla="*/ 1264086 w 1954772"/>
                <a:gd name="connsiteY3" fmla="*/ 0 h 1271346"/>
                <a:gd name="connsiteX4" fmla="*/ 1954772 w 1954772"/>
                <a:gd name="connsiteY4" fmla="*/ 0 h 1271346"/>
                <a:gd name="connsiteX5" fmla="*/ 1954772 w 1954772"/>
                <a:gd name="connsiteY5" fmla="*/ 0 h 1271346"/>
                <a:gd name="connsiteX6" fmla="*/ 1954772 w 1954772"/>
                <a:gd name="connsiteY6" fmla="*/ 597533 h 1271346"/>
                <a:gd name="connsiteX7" fmla="*/ 1954772 w 1954772"/>
                <a:gd name="connsiteY7" fmla="*/ 1271346 h 1271346"/>
                <a:gd name="connsiteX8" fmla="*/ 1954772 w 1954772"/>
                <a:gd name="connsiteY8" fmla="*/ 1271346 h 1271346"/>
                <a:gd name="connsiteX9" fmla="*/ 1361824 w 1954772"/>
                <a:gd name="connsiteY9" fmla="*/ 1271346 h 1271346"/>
                <a:gd name="connsiteX10" fmla="*/ 729782 w 1954772"/>
                <a:gd name="connsiteY10" fmla="*/ 1271346 h 1271346"/>
                <a:gd name="connsiteX11" fmla="*/ 0 w 1954772"/>
                <a:gd name="connsiteY11" fmla="*/ 1271346 h 1271346"/>
                <a:gd name="connsiteX12" fmla="*/ 0 w 1954772"/>
                <a:gd name="connsiteY12" fmla="*/ 1271346 h 1271346"/>
                <a:gd name="connsiteX13" fmla="*/ 0 w 1954772"/>
                <a:gd name="connsiteY13" fmla="*/ 610246 h 1271346"/>
                <a:gd name="connsiteX14" fmla="*/ 0 w 1954772"/>
                <a:gd name="connsiteY14" fmla="*/ 0 h 1271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54772" h="1271346" extrusionOk="0">
                  <a:moveTo>
                    <a:pt x="0" y="0"/>
                  </a:moveTo>
                  <a:lnTo>
                    <a:pt x="0" y="0"/>
                  </a:lnTo>
                  <a:cubicBezTo>
                    <a:pt x="314768" y="646"/>
                    <a:pt x="345127" y="-19531"/>
                    <a:pt x="651591" y="0"/>
                  </a:cubicBezTo>
                  <a:cubicBezTo>
                    <a:pt x="958055" y="19531"/>
                    <a:pt x="971465" y="25774"/>
                    <a:pt x="1264086" y="0"/>
                  </a:cubicBezTo>
                  <a:cubicBezTo>
                    <a:pt x="1556707" y="-25774"/>
                    <a:pt x="1710435" y="7057"/>
                    <a:pt x="1954772" y="0"/>
                  </a:cubicBezTo>
                  <a:lnTo>
                    <a:pt x="1954772" y="0"/>
                  </a:lnTo>
                  <a:cubicBezTo>
                    <a:pt x="1966941" y="283102"/>
                    <a:pt x="1926718" y="327029"/>
                    <a:pt x="1954772" y="597533"/>
                  </a:cubicBezTo>
                  <a:cubicBezTo>
                    <a:pt x="1982826" y="868037"/>
                    <a:pt x="1923501" y="1007630"/>
                    <a:pt x="1954772" y="1271346"/>
                  </a:cubicBezTo>
                  <a:lnTo>
                    <a:pt x="1954772" y="1271346"/>
                  </a:lnTo>
                  <a:cubicBezTo>
                    <a:pt x="1788586" y="1275865"/>
                    <a:pt x="1562287" y="1294429"/>
                    <a:pt x="1361824" y="1271346"/>
                  </a:cubicBezTo>
                  <a:cubicBezTo>
                    <a:pt x="1161361" y="1248263"/>
                    <a:pt x="905166" y="1292159"/>
                    <a:pt x="729782" y="1271346"/>
                  </a:cubicBezTo>
                  <a:cubicBezTo>
                    <a:pt x="554398" y="1250533"/>
                    <a:pt x="267639" y="1300956"/>
                    <a:pt x="0" y="1271346"/>
                  </a:cubicBezTo>
                  <a:lnTo>
                    <a:pt x="0" y="1271346"/>
                  </a:lnTo>
                  <a:cubicBezTo>
                    <a:pt x="14567" y="1135205"/>
                    <a:pt x="-21566" y="824248"/>
                    <a:pt x="0" y="610246"/>
                  </a:cubicBezTo>
                  <a:cubicBezTo>
                    <a:pt x="21566" y="396244"/>
                    <a:pt x="-20371" y="213588"/>
                    <a:pt x="0" y="0"/>
                  </a:cubicBezTo>
                  <a:close/>
                </a:path>
              </a:pathLst>
            </a:custGeom>
            <a:noFill/>
            <a:ln w="12700" cap="flat" cmpd="sng" algn="ctr">
              <a:solidFill>
                <a:srgbClr val="7030A0"/>
              </a:solidFill>
              <a:prstDash val="solid"/>
              <a:miter lim="800000"/>
              <a:extLst>
                <a:ext uri="{C807C97D-BFC1-408E-A445-0C87EB9F89A2}">
                  <ask:lineSketchStyleProps xmlns:ask="http://schemas.microsoft.com/office/drawing/2018/sketchyshapes" sd="2830084044">
                    <a:prstGeom prst="roundRect">
                      <a:avLst>
                        <a:gd name="adj" fmla="val 0"/>
                      </a:avLst>
                    </a:prstGeom>
                    <ask:type>
                      <ask:lineSketchFreehand/>
                    </ask:type>
                  </ask:lineSketchStyleProps>
                </a:ext>
              </a:extLst>
            </a:ln>
            <a:effectLst/>
          </p:spPr>
          <p:txBody>
            <a:bodyPr rot="0" spcFirstLastPara="0" vert="horz" wrap="square" lIns="51435" tIns="25718" rIns="51435" bIns="25718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endParaRPr lang="en-US" sz="619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" name="مربع نص 71">
              <a:extLst>
                <a:ext uri="{FF2B5EF4-FFF2-40B4-BE49-F238E27FC236}">
                  <a16:creationId xmlns:a16="http://schemas.microsoft.com/office/drawing/2014/main" id="{05CB14B3-2318-EE51-8758-0FE55B199519}"/>
                </a:ext>
              </a:extLst>
            </p:cNvPr>
            <p:cNvSpPr txBox="1"/>
            <p:nvPr/>
          </p:nvSpPr>
          <p:spPr>
            <a:xfrm>
              <a:off x="4723754" y="284317"/>
              <a:ext cx="1828842" cy="11742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"  لا تستعجلي ...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فالوقت بين يديك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تأكدي من أجابتك وراجعي جيداً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en-US" sz="1013" dirty="0">
                  <a:solidFill>
                    <a:srgbClr val="0D0D0D"/>
                  </a:solidFill>
                  <a:latin typeface="Segoe UI Semibold" panose="020B0702040204020203" pitchFamily="34" charset="0"/>
                  <a:ea typeface="Calibri" panose="020F0502020204030204" pitchFamily="34" charset="0"/>
                  <a:cs typeface="Segoe UI Semibold" panose="020B0702040204020203" pitchFamily="34" charset="0"/>
                  <a:sym typeface="AGA Arabesque" panose="05010101010101010101" pitchFamily="2" charset="2"/>
                </a:rPr>
                <a:t></a:t>
              </a: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   بالتوفيق غاليتي   </a:t>
              </a:r>
              <a:r>
                <a:rPr lang="en-US" sz="1013" dirty="0">
                  <a:solidFill>
                    <a:srgbClr val="0D0D0D"/>
                  </a:solidFill>
                  <a:latin typeface="Segoe UI Semibold" panose="020B0702040204020203" pitchFamily="34" charset="0"/>
                  <a:ea typeface="Calibri" panose="020F0502020204030204" pitchFamily="34" charset="0"/>
                  <a:cs typeface="Segoe UI Semibold" panose="020B0702040204020203" pitchFamily="34" charset="0"/>
                  <a:sym typeface="AGA Arabesque" panose="05010101010101010101" pitchFamily="2" charset="2"/>
                </a:rPr>
                <a:t>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أ / فاطمه صالح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73" name="Picture 10">
              <a:extLst>
                <a:ext uri="{FF2B5EF4-FFF2-40B4-BE49-F238E27FC236}">
                  <a16:creationId xmlns:a16="http://schemas.microsoft.com/office/drawing/2014/main" id="{D3626281-6CC9-03B5-0227-260EFA2C72E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4191670">
              <a:off x="4568791" y="1103796"/>
              <a:ext cx="621597" cy="238148"/>
            </a:xfrm>
            <a:prstGeom prst="rect">
              <a:avLst/>
            </a:prstGeom>
          </p:spPr>
        </p:pic>
        <p:pic>
          <p:nvPicPr>
            <p:cNvPr id="74" name="Picture 10">
              <a:extLst>
                <a:ext uri="{FF2B5EF4-FFF2-40B4-BE49-F238E27FC236}">
                  <a16:creationId xmlns:a16="http://schemas.microsoft.com/office/drawing/2014/main" id="{82E5A0B5-1D3A-B25E-D526-8A63A28DF9C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13217426" flipH="1">
              <a:off x="6046639" y="409799"/>
              <a:ext cx="621597" cy="238148"/>
            </a:xfrm>
            <a:prstGeom prst="rect">
              <a:avLst/>
            </a:prstGeom>
          </p:spPr>
        </p:pic>
      </p:grpSp>
      <p:grpSp>
        <p:nvGrpSpPr>
          <p:cNvPr id="75" name="مجموعة 74">
            <a:extLst>
              <a:ext uri="{FF2B5EF4-FFF2-40B4-BE49-F238E27FC236}">
                <a16:creationId xmlns:a16="http://schemas.microsoft.com/office/drawing/2014/main" id="{3E24F044-45B2-C229-4675-61A990DB891F}"/>
              </a:ext>
            </a:extLst>
          </p:cNvPr>
          <p:cNvGrpSpPr/>
          <p:nvPr/>
        </p:nvGrpSpPr>
        <p:grpSpPr>
          <a:xfrm>
            <a:off x="4660789" y="237065"/>
            <a:ext cx="2007447" cy="1296603"/>
            <a:chOff x="4660789" y="237065"/>
            <a:chExt cx="2007447" cy="1296603"/>
          </a:xfrm>
        </p:grpSpPr>
        <p:sp>
          <p:nvSpPr>
            <p:cNvPr id="76" name="مستطيل مستدير الزوايا 2">
              <a:extLst>
                <a:ext uri="{FF2B5EF4-FFF2-40B4-BE49-F238E27FC236}">
                  <a16:creationId xmlns:a16="http://schemas.microsoft.com/office/drawing/2014/main" id="{3FC3D7D2-1422-6C92-971E-CB5D00E501D8}"/>
                </a:ext>
              </a:extLst>
            </p:cNvPr>
            <p:cNvSpPr/>
            <p:nvPr/>
          </p:nvSpPr>
          <p:spPr>
            <a:xfrm>
              <a:off x="4660789" y="237065"/>
              <a:ext cx="1954772" cy="1271346"/>
            </a:xfrm>
            <a:custGeom>
              <a:avLst/>
              <a:gdLst>
                <a:gd name="connsiteX0" fmla="*/ 0 w 1954772"/>
                <a:gd name="connsiteY0" fmla="*/ 0 h 1271346"/>
                <a:gd name="connsiteX1" fmla="*/ 0 w 1954772"/>
                <a:gd name="connsiteY1" fmla="*/ 0 h 1271346"/>
                <a:gd name="connsiteX2" fmla="*/ 651591 w 1954772"/>
                <a:gd name="connsiteY2" fmla="*/ 0 h 1271346"/>
                <a:gd name="connsiteX3" fmla="*/ 1264086 w 1954772"/>
                <a:gd name="connsiteY3" fmla="*/ 0 h 1271346"/>
                <a:gd name="connsiteX4" fmla="*/ 1954772 w 1954772"/>
                <a:gd name="connsiteY4" fmla="*/ 0 h 1271346"/>
                <a:gd name="connsiteX5" fmla="*/ 1954772 w 1954772"/>
                <a:gd name="connsiteY5" fmla="*/ 0 h 1271346"/>
                <a:gd name="connsiteX6" fmla="*/ 1954772 w 1954772"/>
                <a:gd name="connsiteY6" fmla="*/ 597533 h 1271346"/>
                <a:gd name="connsiteX7" fmla="*/ 1954772 w 1954772"/>
                <a:gd name="connsiteY7" fmla="*/ 1271346 h 1271346"/>
                <a:gd name="connsiteX8" fmla="*/ 1954772 w 1954772"/>
                <a:gd name="connsiteY8" fmla="*/ 1271346 h 1271346"/>
                <a:gd name="connsiteX9" fmla="*/ 1361824 w 1954772"/>
                <a:gd name="connsiteY9" fmla="*/ 1271346 h 1271346"/>
                <a:gd name="connsiteX10" fmla="*/ 729782 w 1954772"/>
                <a:gd name="connsiteY10" fmla="*/ 1271346 h 1271346"/>
                <a:gd name="connsiteX11" fmla="*/ 0 w 1954772"/>
                <a:gd name="connsiteY11" fmla="*/ 1271346 h 1271346"/>
                <a:gd name="connsiteX12" fmla="*/ 0 w 1954772"/>
                <a:gd name="connsiteY12" fmla="*/ 1271346 h 1271346"/>
                <a:gd name="connsiteX13" fmla="*/ 0 w 1954772"/>
                <a:gd name="connsiteY13" fmla="*/ 610246 h 1271346"/>
                <a:gd name="connsiteX14" fmla="*/ 0 w 1954772"/>
                <a:gd name="connsiteY14" fmla="*/ 0 h 1271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54772" h="1271346" extrusionOk="0">
                  <a:moveTo>
                    <a:pt x="0" y="0"/>
                  </a:moveTo>
                  <a:lnTo>
                    <a:pt x="0" y="0"/>
                  </a:lnTo>
                  <a:cubicBezTo>
                    <a:pt x="314768" y="646"/>
                    <a:pt x="345127" y="-19531"/>
                    <a:pt x="651591" y="0"/>
                  </a:cubicBezTo>
                  <a:cubicBezTo>
                    <a:pt x="958055" y="19531"/>
                    <a:pt x="971465" y="25774"/>
                    <a:pt x="1264086" y="0"/>
                  </a:cubicBezTo>
                  <a:cubicBezTo>
                    <a:pt x="1556707" y="-25774"/>
                    <a:pt x="1710435" y="7057"/>
                    <a:pt x="1954772" y="0"/>
                  </a:cubicBezTo>
                  <a:lnTo>
                    <a:pt x="1954772" y="0"/>
                  </a:lnTo>
                  <a:cubicBezTo>
                    <a:pt x="1966941" y="283102"/>
                    <a:pt x="1926718" y="327029"/>
                    <a:pt x="1954772" y="597533"/>
                  </a:cubicBezTo>
                  <a:cubicBezTo>
                    <a:pt x="1982826" y="868037"/>
                    <a:pt x="1923501" y="1007630"/>
                    <a:pt x="1954772" y="1271346"/>
                  </a:cubicBezTo>
                  <a:lnTo>
                    <a:pt x="1954772" y="1271346"/>
                  </a:lnTo>
                  <a:cubicBezTo>
                    <a:pt x="1788586" y="1275865"/>
                    <a:pt x="1562287" y="1294429"/>
                    <a:pt x="1361824" y="1271346"/>
                  </a:cubicBezTo>
                  <a:cubicBezTo>
                    <a:pt x="1161361" y="1248263"/>
                    <a:pt x="905166" y="1292159"/>
                    <a:pt x="729782" y="1271346"/>
                  </a:cubicBezTo>
                  <a:cubicBezTo>
                    <a:pt x="554398" y="1250533"/>
                    <a:pt x="267639" y="1300956"/>
                    <a:pt x="0" y="1271346"/>
                  </a:cubicBezTo>
                  <a:lnTo>
                    <a:pt x="0" y="1271346"/>
                  </a:lnTo>
                  <a:cubicBezTo>
                    <a:pt x="14567" y="1135205"/>
                    <a:pt x="-21566" y="824248"/>
                    <a:pt x="0" y="610246"/>
                  </a:cubicBezTo>
                  <a:cubicBezTo>
                    <a:pt x="21566" y="396244"/>
                    <a:pt x="-20371" y="213588"/>
                    <a:pt x="0" y="0"/>
                  </a:cubicBezTo>
                  <a:close/>
                </a:path>
              </a:pathLst>
            </a:custGeom>
            <a:noFill/>
            <a:ln w="12700" cap="flat" cmpd="sng" algn="ctr">
              <a:solidFill>
                <a:srgbClr val="7030A0"/>
              </a:solidFill>
              <a:prstDash val="solid"/>
              <a:miter lim="800000"/>
              <a:extLst>
                <a:ext uri="{C807C97D-BFC1-408E-A445-0C87EB9F89A2}">
                  <ask:lineSketchStyleProps xmlns:ask="http://schemas.microsoft.com/office/drawing/2018/sketchyshapes" sd="2830084044">
                    <a:prstGeom prst="roundRect">
                      <a:avLst>
                        <a:gd name="adj" fmla="val 0"/>
                      </a:avLst>
                    </a:prstGeom>
                    <ask:type>
                      <ask:lineSketchFreehand/>
                    </ask:type>
                  </ask:lineSketchStyleProps>
                </a:ext>
              </a:extLst>
            </a:ln>
            <a:effectLst/>
          </p:spPr>
          <p:txBody>
            <a:bodyPr rot="0" spcFirstLastPara="0" vert="horz" wrap="square" lIns="51435" tIns="25718" rIns="51435" bIns="25718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endParaRPr lang="en-US" sz="619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7" name="مربع نص 76">
              <a:extLst>
                <a:ext uri="{FF2B5EF4-FFF2-40B4-BE49-F238E27FC236}">
                  <a16:creationId xmlns:a16="http://schemas.microsoft.com/office/drawing/2014/main" id="{7D6679BA-B8D2-8B0C-5674-820BC8FE3746}"/>
                </a:ext>
              </a:extLst>
            </p:cNvPr>
            <p:cNvSpPr txBox="1"/>
            <p:nvPr/>
          </p:nvSpPr>
          <p:spPr>
            <a:xfrm>
              <a:off x="4723754" y="284317"/>
              <a:ext cx="1828842" cy="11742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"  لا تستعجلي ...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فالوقت بين يديك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تأكدي من أجابتك وراجعي جيداً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en-US" sz="1013" dirty="0">
                  <a:solidFill>
                    <a:srgbClr val="0D0D0D"/>
                  </a:solidFill>
                  <a:latin typeface="Segoe UI Semibold" panose="020B0702040204020203" pitchFamily="34" charset="0"/>
                  <a:ea typeface="Calibri" panose="020F0502020204030204" pitchFamily="34" charset="0"/>
                  <a:cs typeface="Segoe UI Semibold" panose="020B0702040204020203" pitchFamily="34" charset="0"/>
                  <a:sym typeface="AGA Arabesque" panose="05010101010101010101" pitchFamily="2" charset="2"/>
                </a:rPr>
                <a:t></a:t>
              </a: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   بالتوفيق غاليتي   </a:t>
              </a:r>
              <a:r>
                <a:rPr lang="en-US" sz="1013" dirty="0">
                  <a:solidFill>
                    <a:srgbClr val="0D0D0D"/>
                  </a:solidFill>
                  <a:latin typeface="Segoe UI Semibold" panose="020B0702040204020203" pitchFamily="34" charset="0"/>
                  <a:ea typeface="Calibri" panose="020F0502020204030204" pitchFamily="34" charset="0"/>
                  <a:cs typeface="Segoe UI Semibold" panose="020B0702040204020203" pitchFamily="34" charset="0"/>
                  <a:sym typeface="AGA Arabesque" panose="05010101010101010101" pitchFamily="2" charset="2"/>
                </a:rPr>
                <a:t>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أ / فاطمه صالح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78" name="Picture 10">
              <a:extLst>
                <a:ext uri="{FF2B5EF4-FFF2-40B4-BE49-F238E27FC236}">
                  <a16:creationId xmlns:a16="http://schemas.microsoft.com/office/drawing/2014/main" id="{27D6BDE2-E2DB-8A6F-29B8-0650A96A55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4191670">
              <a:off x="4568791" y="1103796"/>
              <a:ext cx="621597" cy="238148"/>
            </a:xfrm>
            <a:prstGeom prst="rect">
              <a:avLst/>
            </a:prstGeom>
          </p:spPr>
        </p:pic>
        <p:pic>
          <p:nvPicPr>
            <p:cNvPr id="79" name="Picture 10">
              <a:extLst>
                <a:ext uri="{FF2B5EF4-FFF2-40B4-BE49-F238E27FC236}">
                  <a16:creationId xmlns:a16="http://schemas.microsoft.com/office/drawing/2014/main" id="{A5E93FE5-8C95-A211-C9E0-34A33919306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13217426" flipH="1">
              <a:off x="6046639" y="409799"/>
              <a:ext cx="621597" cy="238148"/>
            </a:xfrm>
            <a:prstGeom prst="rect">
              <a:avLst/>
            </a:prstGeom>
          </p:spPr>
        </p:pic>
      </p:grpSp>
      <p:grpSp>
        <p:nvGrpSpPr>
          <p:cNvPr id="80" name="مجموعة 79">
            <a:extLst>
              <a:ext uri="{FF2B5EF4-FFF2-40B4-BE49-F238E27FC236}">
                <a16:creationId xmlns:a16="http://schemas.microsoft.com/office/drawing/2014/main" id="{20AD9309-D7FB-5F2D-8A7E-B872CA0618B3}"/>
              </a:ext>
            </a:extLst>
          </p:cNvPr>
          <p:cNvGrpSpPr/>
          <p:nvPr/>
        </p:nvGrpSpPr>
        <p:grpSpPr>
          <a:xfrm>
            <a:off x="391547" y="7414320"/>
            <a:ext cx="2007447" cy="1296603"/>
            <a:chOff x="4660789" y="237065"/>
            <a:chExt cx="2007447" cy="1296603"/>
          </a:xfrm>
        </p:grpSpPr>
        <p:sp>
          <p:nvSpPr>
            <p:cNvPr id="81" name="مستطيل مستدير الزوايا 2">
              <a:extLst>
                <a:ext uri="{FF2B5EF4-FFF2-40B4-BE49-F238E27FC236}">
                  <a16:creationId xmlns:a16="http://schemas.microsoft.com/office/drawing/2014/main" id="{D6A5D1F0-BFE7-A651-9A8B-6EF28660C8CC}"/>
                </a:ext>
              </a:extLst>
            </p:cNvPr>
            <p:cNvSpPr/>
            <p:nvPr/>
          </p:nvSpPr>
          <p:spPr>
            <a:xfrm>
              <a:off x="4660789" y="237065"/>
              <a:ext cx="1954772" cy="1271346"/>
            </a:xfrm>
            <a:custGeom>
              <a:avLst/>
              <a:gdLst>
                <a:gd name="connsiteX0" fmla="*/ 0 w 1954772"/>
                <a:gd name="connsiteY0" fmla="*/ 0 h 1271346"/>
                <a:gd name="connsiteX1" fmla="*/ 0 w 1954772"/>
                <a:gd name="connsiteY1" fmla="*/ 0 h 1271346"/>
                <a:gd name="connsiteX2" fmla="*/ 651591 w 1954772"/>
                <a:gd name="connsiteY2" fmla="*/ 0 h 1271346"/>
                <a:gd name="connsiteX3" fmla="*/ 1264086 w 1954772"/>
                <a:gd name="connsiteY3" fmla="*/ 0 h 1271346"/>
                <a:gd name="connsiteX4" fmla="*/ 1954772 w 1954772"/>
                <a:gd name="connsiteY4" fmla="*/ 0 h 1271346"/>
                <a:gd name="connsiteX5" fmla="*/ 1954772 w 1954772"/>
                <a:gd name="connsiteY5" fmla="*/ 0 h 1271346"/>
                <a:gd name="connsiteX6" fmla="*/ 1954772 w 1954772"/>
                <a:gd name="connsiteY6" fmla="*/ 597533 h 1271346"/>
                <a:gd name="connsiteX7" fmla="*/ 1954772 w 1954772"/>
                <a:gd name="connsiteY7" fmla="*/ 1271346 h 1271346"/>
                <a:gd name="connsiteX8" fmla="*/ 1954772 w 1954772"/>
                <a:gd name="connsiteY8" fmla="*/ 1271346 h 1271346"/>
                <a:gd name="connsiteX9" fmla="*/ 1361824 w 1954772"/>
                <a:gd name="connsiteY9" fmla="*/ 1271346 h 1271346"/>
                <a:gd name="connsiteX10" fmla="*/ 729782 w 1954772"/>
                <a:gd name="connsiteY10" fmla="*/ 1271346 h 1271346"/>
                <a:gd name="connsiteX11" fmla="*/ 0 w 1954772"/>
                <a:gd name="connsiteY11" fmla="*/ 1271346 h 1271346"/>
                <a:gd name="connsiteX12" fmla="*/ 0 w 1954772"/>
                <a:gd name="connsiteY12" fmla="*/ 1271346 h 1271346"/>
                <a:gd name="connsiteX13" fmla="*/ 0 w 1954772"/>
                <a:gd name="connsiteY13" fmla="*/ 610246 h 1271346"/>
                <a:gd name="connsiteX14" fmla="*/ 0 w 1954772"/>
                <a:gd name="connsiteY14" fmla="*/ 0 h 1271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54772" h="1271346" extrusionOk="0">
                  <a:moveTo>
                    <a:pt x="0" y="0"/>
                  </a:moveTo>
                  <a:lnTo>
                    <a:pt x="0" y="0"/>
                  </a:lnTo>
                  <a:cubicBezTo>
                    <a:pt x="314768" y="646"/>
                    <a:pt x="345127" y="-19531"/>
                    <a:pt x="651591" y="0"/>
                  </a:cubicBezTo>
                  <a:cubicBezTo>
                    <a:pt x="958055" y="19531"/>
                    <a:pt x="971465" y="25774"/>
                    <a:pt x="1264086" y="0"/>
                  </a:cubicBezTo>
                  <a:cubicBezTo>
                    <a:pt x="1556707" y="-25774"/>
                    <a:pt x="1710435" y="7057"/>
                    <a:pt x="1954772" y="0"/>
                  </a:cubicBezTo>
                  <a:lnTo>
                    <a:pt x="1954772" y="0"/>
                  </a:lnTo>
                  <a:cubicBezTo>
                    <a:pt x="1966941" y="283102"/>
                    <a:pt x="1926718" y="327029"/>
                    <a:pt x="1954772" y="597533"/>
                  </a:cubicBezTo>
                  <a:cubicBezTo>
                    <a:pt x="1982826" y="868037"/>
                    <a:pt x="1923501" y="1007630"/>
                    <a:pt x="1954772" y="1271346"/>
                  </a:cubicBezTo>
                  <a:lnTo>
                    <a:pt x="1954772" y="1271346"/>
                  </a:lnTo>
                  <a:cubicBezTo>
                    <a:pt x="1788586" y="1275865"/>
                    <a:pt x="1562287" y="1294429"/>
                    <a:pt x="1361824" y="1271346"/>
                  </a:cubicBezTo>
                  <a:cubicBezTo>
                    <a:pt x="1161361" y="1248263"/>
                    <a:pt x="905166" y="1292159"/>
                    <a:pt x="729782" y="1271346"/>
                  </a:cubicBezTo>
                  <a:cubicBezTo>
                    <a:pt x="554398" y="1250533"/>
                    <a:pt x="267639" y="1300956"/>
                    <a:pt x="0" y="1271346"/>
                  </a:cubicBezTo>
                  <a:lnTo>
                    <a:pt x="0" y="1271346"/>
                  </a:lnTo>
                  <a:cubicBezTo>
                    <a:pt x="14567" y="1135205"/>
                    <a:pt x="-21566" y="824248"/>
                    <a:pt x="0" y="610246"/>
                  </a:cubicBezTo>
                  <a:cubicBezTo>
                    <a:pt x="21566" y="396244"/>
                    <a:pt x="-20371" y="213588"/>
                    <a:pt x="0" y="0"/>
                  </a:cubicBezTo>
                  <a:close/>
                </a:path>
              </a:pathLst>
            </a:custGeom>
            <a:noFill/>
            <a:ln w="12700" cap="flat" cmpd="sng" algn="ctr">
              <a:solidFill>
                <a:srgbClr val="7030A0"/>
              </a:solidFill>
              <a:prstDash val="solid"/>
              <a:miter lim="800000"/>
              <a:extLst>
                <a:ext uri="{C807C97D-BFC1-408E-A445-0C87EB9F89A2}">
                  <ask:lineSketchStyleProps xmlns:ask="http://schemas.microsoft.com/office/drawing/2018/sketchyshapes" sd="2830084044">
                    <a:prstGeom prst="roundRect">
                      <a:avLst>
                        <a:gd name="adj" fmla="val 0"/>
                      </a:avLst>
                    </a:prstGeom>
                    <ask:type>
                      <ask:lineSketchFreehand/>
                    </ask:type>
                  </ask:lineSketchStyleProps>
                </a:ext>
              </a:extLst>
            </a:ln>
            <a:effectLst/>
          </p:spPr>
          <p:txBody>
            <a:bodyPr rot="0" spcFirstLastPara="0" vert="horz" wrap="square" lIns="51435" tIns="25718" rIns="51435" bIns="25718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endParaRPr lang="en-US" sz="619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" name="مربع نص 81">
              <a:extLst>
                <a:ext uri="{FF2B5EF4-FFF2-40B4-BE49-F238E27FC236}">
                  <a16:creationId xmlns:a16="http://schemas.microsoft.com/office/drawing/2014/main" id="{91A83C12-3D91-4CA2-0A93-1286A216F5A2}"/>
                </a:ext>
              </a:extLst>
            </p:cNvPr>
            <p:cNvSpPr txBox="1"/>
            <p:nvPr/>
          </p:nvSpPr>
          <p:spPr>
            <a:xfrm>
              <a:off x="4723754" y="284317"/>
              <a:ext cx="1828842" cy="11742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"  لا تستعجلي ...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فالوقت بين يديك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تأكدي من أجابتك وراجعي جيداً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en-US" sz="1013" dirty="0">
                  <a:solidFill>
                    <a:srgbClr val="0D0D0D"/>
                  </a:solidFill>
                  <a:latin typeface="Segoe UI Semibold" panose="020B0702040204020203" pitchFamily="34" charset="0"/>
                  <a:ea typeface="Calibri" panose="020F0502020204030204" pitchFamily="34" charset="0"/>
                  <a:cs typeface="Segoe UI Semibold" panose="020B0702040204020203" pitchFamily="34" charset="0"/>
                  <a:sym typeface="AGA Arabesque" panose="05010101010101010101" pitchFamily="2" charset="2"/>
                </a:rPr>
                <a:t></a:t>
              </a: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   بالتوفيق غاليتي   </a:t>
              </a:r>
              <a:r>
                <a:rPr lang="en-US" sz="1013" dirty="0">
                  <a:solidFill>
                    <a:srgbClr val="0D0D0D"/>
                  </a:solidFill>
                  <a:latin typeface="Segoe UI Semibold" panose="020B0702040204020203" pitchFamily="34" charset="0"/>
                  <a:ea typeface="Calibri" panose="020F0502020204030204" pitchFamily="34" charset="0"/>
                  <a:cs typeface="Segoe UI Semibold" panose="020B0702040204020203" pitchFamily="34" charset="0"/>
                  <a:sym typeface="AGA Arabesque" panose="05010101010101010101" pitchFamily="2" charset="2"/>
                </a:rPr>
                <a:t>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أ / فاطمه صالح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83" name="Picture 10">
              <a:extLst>
                <a:ext uri="{FF2B5EF4-FFF2-40B4-BE49-F238E27FC236}">
                  <a16:creationId xmlns:a16="http://schemas.microsoft.com/office/drawing/2014/main" id="{676DD052-0E2D-9295-C987-9D39AA5B8C5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4191670">
              <a:off x="4568791" y="1103796"/>
              <a:ext cx="621597" cy="238148"/>
            </a:xfrm>
            <a:prstGeom prst="rect">
              <a:avLst/>
            </a:prstGeom>
          </p:spPr>
        </p:pic>
        <p:pic>
          <p:nvPicPr>
            <p:cNvPr id="84" name="Picture 10">
              <a:extLst>
                <a:ext uri="{FF2B5EF4-FFF2-40B4-BE49-F238E27FC236}">
                  <a16:creationId xmlns:a16="http://schemas.microsoft.com/office/drawing/2014/main" id="{C19A3D00-ED32-3ADC-8974-1A627E75673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13217426" flipH="1">
              <a:off x="6046639" y="409799"/>
              <a:ext cx="621597" cy="238148"/>
            </a:xfrm>
            <a:prstGeom prst="rect">
              <a:avLst/>
            </a:prstGeom>
          </p:spPr>
        </p:pic>
      </p:grpSp>
      <p:grpSp>
        <p:nvGrpSpPr>
          <p:cNvPr id="85" name="مجموعة 84">
            <a:extLst>
              <a:ext uri="{FF2B5EF4-FFF2-40B4-BE49-F238E27FC236}">
                <a16:creationId xmlns:a16="http://schemas.microsoft.com/office/drawing/2014/main" id="{E1A30CE8-AD84-4024-2045-7D691287090C}"/>
              </a:ext>
            </a:extLst>
          </p:cNvPr>
          <p:cNvGrpSpPr/>
          <p:nvPr/>
        </p:nvGrpSpPr>
        <p:grpSpPr>
          <a:xfrm>
            <a:off x="4663642" y="8915872"/>
            <a:ext cx="2007447" cy="1296603"/>
            <a:chOff x="4660789" y="237065"/>
            <a:chExt cx="2007447" cy="1296603"/>
          </a:xfrm>
        </p:grpSpPr>
        <p:sp>
          <p:nvSpPr>
            <p:cNvPr id="86" name="مستطيل مستدير الزوايا 2">
              <a:extLst>
                <a:ext uri="{FF2B5EF4-FFF2-40B4-BE49-F238E27FC236}">
                  <a16:creationId xmlns:a16="http://schemas.microsoft.com/office/drawing/2014/main" id="{E6505D62-684E-9FAF-6AE5-E23C60A2D561}"/>
                </a:ext>
              </a:extLst>
            </p:cNvPr>
            <p:cNvSpPr/>
            <p:nvPr/>
          </p:nvSpPr>
          <p:spPr>
            <a:xfrm>
              <a:off x="4660789" y="237065"/>
              <a:ext cx="1954772" cy="1271346"/>
            </a:xfrm>
            <a:custGeom>
              <a:avLst/>
              <a:gdLst>
                <a:gd name="connsiteX0" fmla="*/ 0 w 1954772"/>
                <a:gd name="connsiteY0" fmla="*/ 0 h 1271346"/>
                <a:gd name="connsiteX1" fmla="*/ 0 w 1954772"/>
                <a:gd name="connsiteY1" fmla="*/ 0 h 1271346"/>
                <a:gd name="connsiteX2" fmla="*/ 651591 w 1954772"/>
                <a:gd name="connsiteY2" fmla="*/ 0 h 1271346"/>
                <a:gd name="connsiteX3" fmla="*/ 1264086 w 1954772"/>
                <a:gd name="connsiteY3" fmla="*/ 0 h 1271346"/>
                <a:gd name="connsiteX4" fmla="*/ 1954772 w 1954772"/>
                <a:gd name="connsiteY4" fmla="*/ 0 h 1271346"/>
                <a:gd name="connsiteX5" fmla="*/ 1954772 w 1954772"/>
                <a:gd name="connsiteY5" fmla="*/ 0 h 1271346"/>
                <a:gd name="connsiteX6" fmla="*/ 1954772 w 1954772"/>
                <a:gd name="connsiteY6" fmla="*/ 597533 h 1271346"/>
                <a:gd name="connsiteX7" fmla="*/ 1954772 w 1954772"/>
                <a:gd name="connsiteY7" fmla="*/ 1271346 h 1271346"/>
                <a:gd name="connsiteX8" fmla="*/ 1954772 w 1954772"/>
                <a:gd name="connsiteY8" fmla="*/ 1271346 h 1271346"/>
                <a:gd name="connsiteX9" fmla="*/ 1361824 w 1954772"/>
                <a:gd name="connsiteY9" fmla="*/ 1271346 h 1271346"/>
                <a:gd name="connsiteX10" fmla="*/ 729782 w 1954772"/>
                <a:gd name="connsiteY10" fmla="*/ 1271346 h 1271346"/>
                <a:gd name="connsiteX11" fmla="*/ 0 w 1954772"/>
                <a:gd name="connsiteY11" fmla="*/ 1271346 h 1271346"/>
                <a:gd name="connsiteX12" fmla="*/ 0 w 1954772"/>
                <a:gd name="connsiteY12" fmla="*/ 1271346 h 1271346"/>
                <a:gd name="connsiteX13" fmla="*/ 0 w 1954772"/>
                <a:gd name="connsiteY13" fmla="*/ 610246 h 1271346"/>
                <a:gd name="connsiteX14" fmla="*/ 0 w 1954772"/>
                <a:gd name="connsiteY14" fmla="*/ 0 h 1271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54772" h="1271346" extrusionOk="0">
                  <a:moveTo>
                    <a:pt x="0" y="0"/>
                  </a:moveTo>
                  <a:lnTo>
                    <a:pt x="0" y="0"/>
                  </a:lnTo>
                  <a:cubicBezTo>
                    <a:pt x="314768" y="646"/>
                    <a:pt x="345127" y="-19531"/>
                    <a:pt x="651591" y="0"/>
                  </a:cubicBezTo>
                  <a:cubicBezTo>
                    <a:pt x="958055" y="19531"/>
                    <a:pt x="971465" y="25774"/>
                    <a:pt x="1264086" y="0"/>
                  </a:cubicBezTo>
                  <a:cubicBezTo>
                    <a:pt x="1556707" y="-25774"/>
                    <a:pt x="1710435" y="7057"/>
                    <a:pt x="1954772" y="0"/>
                  </a:cubicBezTo>
                  <a:lnTo>
                    <a:pt x="1954772" y="0"/>
                  </a:lnTo>
                  <a:cubicBezTo>
                    <a:pt x="1966941" y="283102"/>
                    <a:pt x="1926718" y="327029"/>
                    <a:pt x="1954772" y="597533"/>
                  </a:cubicBezTo>
                  <a:cubicBezTo>
                    <a:pt x="1982826" y="868037"/>
                    <a:pt x="1923501" y="1007630"/>
                    <a:pt x="1954772" y="1271346"/>
                  </a:cubicBezTo>
                  <a:lnTo>
                    <a:pt x="1954772" y="1271346"/>
                  </a:lnTo>
                  <a:cubicBezTo>
                    <a:pt x="1788586" y="1275865"/>
                    <a:pt x="1562287" y="1294429"/>
                    <a:pt x="1361824" y="1271346"/>
                  </a:cubicBezTo>
                  <a:cubicBezTo>
                    <a:pt x="1161361" y="1248263"/>
                    <a:pt x="905166" y="1292159"/>
                    <a:pt x="729782" y="1271346"/>
                  </a:cubicBezTo>
                  <a:cubicBezTo>
                    <a:pt x="554398" y="1250533"/>
                    <a:pt x="267639" y="1300956"/>
                    <a:pt x="0" y="1271346"/>
                  </a:cubicBezTo>
                  <a:lnTo>
                    <a:pt x="0" y="1271346"/>
                  </a:lnTo>
                  <a:cubicBezTo>
                    <a:pt x="14567" y="1135205"/>
                    <a:pt x="-21566" y="824248"/>
                    <a:pt x="0" y="610246"/>
                  </a:cubicBezTo>
                  <a:cubicBezTo>
                    <a:pt x="21566" y="396244"/>
                    <a:pt x="-20371" y="213588"/>
                    <a:pt x="0" y="0"/>
                  </a:cubicBezTo>
                  <a:close/>
                </a:path>
              </a:pathLst>
            </a:custGeom>
            <a:noFill/>
            <a:ln w="12700" cap="flat" cmpd="sng" algn="ctr">
              <a:solidFill>
                <a:srgbClr val="7030A0"/>
              </a:solidFill>
              <a:prstDash val="solid"/>
              <a:miter lim="800000"/>
              <a:extLst>
                <a:ext uri="{C807C97D-BFC1-408E-A445-0C87EB9F89A2}">
                  <ask:lineSketchStyleProps xmlns:ask="http://schemas.microsoft.com/office/drawing/2018/sketchyshapes" sd="2830084044">
                    <a:prstGeom prst="roundRect">
                      <a:avLst>
                        <a:gd name="adj" fmla="val 0"/>
                      </a:avLst>
                    </a:prstGeom>
                    <ask:type>
                      <ask:lineSketchFreehand/>
                    </ask:type>
                  </ask:lineSketchStyleProps>
                </a:ext>
              </a:extLst>
            </a:ln>
            <a:effectLst/>
          </p:spPr>
          <p:txBody>
            <a:bodyPr rot="0" spcFirstLastPara="0" vert="horz" wrap="square" lIns="51435" tIns="25718" rIns="51435" bIns="25718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endParaRPr lang="en-US" sz="619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7" name="مربع نص 86">
              <a:extLst>
                <a:ext uri="{FF2B5EF4-FFF2-40B4-BE49-F238E27FC236}">
                  <a16:creationId xmlns:a16="http://schemas.microsoft.com/office/drawing/2014/main" id="{8A9BAEEE-F389-C3F2-B361-C018B18FF291}"/>
                </a:ext>
              </a:extLst>
            </p:cNvPr>
            <p:cNvSpPr txBox="1"/>
            <p:nvPr/>
          </p:nvSpPr>
          <p:spPr>
            <a:xfrm>
              <a:off x="4723754" y="284317"/>
              <a:ext cx="1828842" cy="11742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"  لا تستعجلي ...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فالوقت بين يديك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تأكدي من أجابتك وراجعي جيداً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en-US" sz="1013" dirty="0">
                  <a:solidFill>
                    <a:srgbClr val="0D0D0D"/>
                  </a:solidFill>
                  <a:latin typeface="Segoe UI Semibold" panose="020B0702040204020203" pitchFamily="34" charset="0"/>
                  <a:ea typeface="Calibri" panose="020F0502020204030204" pitchFamily="34" charset="0"/>
                  <a:cs typeface="Segoe UI Semibold" panose="020B0702040204020203" pitchFamily="34" charset="0"/>
                  <a:sym typeface="AGA Arabesque" panose="05010101010101010101" pitchFamily="2" charset="2"/>
                </a:rPr>
                <a:t></a:t>
              </a: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   بالتوفيق غاليتي   </a:t>
              </a:r>
              <a:r>
                <a:rPr lang="en-US" sz="1013" dirty="0">
                  <a:solidFill>
                    <a:srgbClr val="0D0D0D"/>
                  </a:solidFill>
                  <a:latin typeface="Segoe UI Semibold" panose="020B0702040204020203" pitchFamily="34" charset="0"/>
                  <a:ea typeface="Calibri" panose="020F0502020204030204" pitchFamily="34" charset="0"/>
                  <a:cs typeface="Segoe UI Semibold" panose="020B0702040204020203" pitchFamily="34" charset="0"/>
                  <a:sym typeface="AGA Arabesque" panose="05010101010101010101" pitchFamily="2" charset="2"/>
                </a:rPr>
                <a:t>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أ / فاطمه صالح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88" name="Picture 10">
              <a:extLst>
                <a:ext uri="{FF2B5EF4-FFF2-40B4-BE49-F238E27FC236}">
                  <a16:creationId xmlns:a16="http://schemas.microsoft.com/office/drawing/2014/main" id="{D3880474-3C30-0A62-1BE0-D3FF3A91EC2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4191670">
              <a:off x="4568791" y="1103796"/>
              <a:ext cx="621597" cy="238148"/>
            </a:xfrm>
            <a:prstGeom prst="rect">
              <a:avLst/>
            </a:prstGeom>
          </p:spPr>
        </p:pic>
        <p:pic>
          <p:nvPicPr>
            <p:cNvPr id="89" name="Picture 10">
              <a:extLst>
                <a:ext uri="{FF2B5EF4-FFF2-40B4-BE49-F238E27FC236}">
                  <a16:creationId xmlns:a16="http://schemas.microsoft.com/office/drawing/2014/main" id="{BCCF795B-FF9F-269A-F0D1-73C21AC08E5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13217426" flipH="1">
              <a:off x="6046639" y="409799"/>
              <a:ext cx="621597" cy="238148"/>
            </a:xfrm>
            <a:prstGeom prst="rect">
              <a:avLst/>
            </a:prstGeom>
          </p:spPr>
        </p:pic>
      </p:grpSp>
      <p:grpSp>
        <p:nvGrpSpPr>
          <p:cNvPr id="90" name="مجموعة 89">
            <a:extLst>
              <a:ext uri="{FF2B5EF4-FFF2-40B4-BE49-F238E27FC236}">
                <a16:creationId xmlns:a16="http://schemas.microsoft.com/office/drawing/2014/main" id="{E52892A4-CDA1-A05A-1820-74356B21AE1A}"/>
              </a:ext>
            </a:extLst>
          </p:cNvPr>
          <p:cNvGrpSpPr/>
          <p:nvPr/>
        </p:nvGrpSpPr>
        <p:grpSpPr>
          <a:xfrm>
            <a:off x="2535736" y="7385917"/>
            <a:ext cx="2007447" cy="1296603"/>
            <a:chOff x="4660789" y="237065"/>
            <a:chExt cx="2007447" cy="1296603"/>
          </a:xfrm>
        </p:grpSpPr>
        <p:sp>
          <p:nvSpPr>
            <p:cNvPr id="91" name="مستطيل مستدير الزوايا 2">
              <a:extLst>
                <a:ext uri="{FF2B5EF4-FFF2-40B4-BE49-F238E27FC236}">
                  <a16:creationId xmlns:a16="http://schemas.microsoft.com/office/drawing/2014/main" id="{2EFDDD86-16E6-E81E-8325-3EFBB311E7D7}"/>
                </a:ext>
              </a:extLst>
            </p:cNvPr>
            <p:cNvSpPr/>
            <p:nvPr/>
          </p:nvSpPr>
          <p:spPr>
            <a:xfrm>
              <a:off x="4660789" y="237065"/>
              <a:ext cx="1954772" cy="1271346"/>
            </a:xfrm>
            <a:custGeom>
              <a:avLst/>
              <a:gdLst>
                <a:gd name="connsiteX0" fmla="*/ 0 w 1954772"/>
                <a:gd name="connsiteY0" fmla="*/ 0 h 1271346"/>
                <a:gd name="connsiteX1" fmla="*/ 0 w 1954772"/>
                <a:gd name="connsiteY1" fmla="*/ 0 h 1271346"/>
                <a:gd name="connsiteX2" fmla="*/ 651591 w 1954772"/>
                <a:gd name="connsiteY2" fmla="*/ 0 h 1271346"/>
                <a:gd name="connsiteX3" fmla="*/ 1264086 w 1954772"/>
                <a:gd name="connsiteY3" fmla="*/ 0 h 1271346"/>
                <a:gd name="connsiteX4" fmla="*/ 1954772 w 1954772"/>
                <a:gd name="connsiteY4" fmla="*/ 0 h 1271346"/>
                <a:gd name="connsiteX5" fmla="*/ 1954772 w 1954772"/>
                <a:gd name="connsiteY5" fmla="*/ 0 h 1271346"/>
                <a:gd name="connsiteX6" fmla="*/ 1954772 w 1954772"/>
                <a:gd name="connsiteY6" fmla="*/ 597533 h 1271346"/>
                <a:gd name="connsiteX7" fmla="*/ 1954772 w 1954772"/>
                <a:gd name="connsiteY7" fmla="*/ 1271346 h 1271346"/>
                <a:gd name="connsiteX8" fmla="*/ 1954772 w 1954772"/>
                <a:gd name="connsiteY8" fmla="*/ 1271346 h 1271346"/>
                <a:gd name="connsiteX9" fmla="*/ 1361824 w 1954772"/>
                <a:gd name="connsiteY9" fmla="*/ 1271346 h 1271346"/>
                <a:gd name="connsiteX10" fmla="*/ 729782 w 1954772"/>
                <a:gd name="connsiteY10" fmla="*/ 1271346 h 1271346"/>
                <a:gd name="connsiteX11" fmla="*/ 0 w 1954772"/>
                <a:gd name="connsiteY11" fmla="*/ 1271346 h 1271346"/>
                <a:gd name="connsiteX12" fmla="*/ 0 w 1954772"/>
                <a:gd name="connsiteY12" fmla="*/ 1271346 h 1271346"/>
                <a:gd name="connsiteX13" fmla="*/ 0 w 1954772"/>
                <a:gd name="connsiteY13" fmla="*/ 610246 h 1271346"/>
                <a:gd name="connsiteX14" fmla="*/ 0 w 1954772"/>
                <a:gd name="connsiteY14" fmla="*/ 0 h 1271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54772" h="1271346" extrusionOk="0">
                  <a:moveTo>
                    <a:pt x="0" y="0"/>
                  </a:moveTo>
                  <a:lnTo>
                    <a:pt x="0" y="0"/>
                  </a:lnTo>
                  <a:cubicBezTo>
                    <a:pt x="314768" y="646"/>
                    <a:pt x="345127" y="-19531"/>
                    <a:pt x="651591" y="0"/>
                  </a:cubicBezTo>
                  <a:cubicBezTo>
                    <a:pt x="958055" y="19531"/>
                    <a:pt x="971465" y="25774"/>
                    <a:pt x="1264086" y="0"/>
                  </a:cubicBezTo>
                  <a:cubicBezTo>
                    <a:pt x="1556707" y="-25774"/>
                    <a:pt x="1710435" y="7057"/>
                    <a:pt x="1954772" y="0"/>
                  </a:cubicBezTo>
                  <a:lnTo>
                    <a:pt x="1954772" y="0"/>
                  </a:lnTo>
                  <a:cubicBezTo>
                    <a:pt x="1966941" y="283102"/>
                    <a:pt x="1926718" y="327029"/>
                    <a:pt x="1954772" y="597533"/>
                  </a:cubicBezTo>
                  <a:cubicBezTo>
                    <a:pt x="1982826" y="868037"/>
                    <a:pt x="1923501" y="1007630"/>
                    <a:pt x="1954772" y="1271346"/>
                  </a:cubicBezTo>
                  <a:lnTo>
                    <a:pt x="1954772" y="1271346"/>
                  </a:lnTo>
                  <a:cubicBezTo>
                    <a:pt x="1788586" y="1275865"/>
                    <a:pt x="1562287" y="1294429"/>
                    <a:pt x="1361824" y="1271346"/>
                  </a:cubicBezTo>
                  <a:cubicBezTo>
                    <a:pt x="1161361" y="1248263"/>
                    <a:pt x="905166" y="1292159"/>
                    <a:pt x="729782" y="1271346"/>
                  </a:cubicBezTo>
                  <a:cubicBezTo>
                    <a:pt x="554398" y="1250533"/>
                    <a:pt x="267639" y="1300956"/>
                    <a:pt x="0" y="1271346"/>
                  </a:cubicBezTo>
                  <a:lnTo>
                    <a:pt x="0" y="1271346"/>
                  </a:lnTo>
                  <a:cubicBezTo>
                    <a:pt x="14567" y="1135205"/>
                    <a:pt x="-21566" y="824248"/>
                    <a:pt x="0" y="610246"/>
                  </a:cubicBezTo>
                  <a:cubicBezTo>
                    <a:pt x="21566" y="396244"/>
                    <a:pt x="-20371" y="213588"/>
                    <a:pt x="0" y="0"/>
                  </a:cubicBezTo>
                  <a:close/>
                </a:path>
              </a:pathLst>
            </a:custGeom>
            <a:noFill/>
            <a:ln w="12700" cap="flat" cmpd="sng" algn="ctr">
              <a:solidFill>
                <a:srgbClr val="7030A0"/>
              </a:solidFill>
              <a:prstDash val="solid"/>
              <a:miter lim="800000"/>
              <a:extLst>
                <a:ext uri="{C807C97D-BFC1-408E-A445-0C87EB9F89A2}">
                  <ask:lineSketchStyleProps xmlns:ask="http://schemas.microsoft.com/office/drawing/2018/sketchyshapes" sd="2830084044">
                    <a:prstGeom prst="roundRect">
                      <a:avLst>
                        <a:gd name="adj" fmla="val 0"/>
                      </a:avLst>
                    </a:prstGeom>
                    <ask:type>
                      <ask:lineSketchFreehand/>
                    </ask:type>
                  </ask:lineSketchStyleProps>
                </a:ext>
              </a:extLst>
            </a:ln>
            <a:effectLst/>
          </p:spPr>
          <p:txBody>
            <a:bodyPr rot="0" spcFirstLastPara="0" vert="horz" wrap="square" lIns="51435" tIns="25718" rIns="51435" bIns="25718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endParaRPr lang="en-US" sz="619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" name="مربع نص 91">
              <a:extLst>
                <a:ext uri="{FF2B5EF4-FFF2-40B4-BE49-F238E27FC236}">
                  <a16:creationId xmlns:a16="http://schemas.microsoft.com/office/drawing/2014/main" id="{44F47645-13C4-38FC-E9B9-F2349CA8DFF0}"/>
                </a:ext>
              </a:extLst>
            </p:cNvPr>
            <p:cNvSpPr txBox="1"/>
            <p:nvPr/>
          </p:nvSpPr>
          <p:spPr>
            <a:xfrm>
              <a:off x="4723754" y="284317"/>
              <a:ext cx="1828842" cy="11742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"  لا تستعجلي ...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فالوقت بين يديك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تأكدي من أجابتك وراجعي جيداً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en-US" sz="1013" dirty="0">
                  <a:solidFill>
                    <a:srgbClr val="0D0D0D"/>
                  </a:solidFill>
                  <a:latin typeface="Segoe UI Semibold" panose="020B0702040204020203" pitchFamily="34" charset="0"/>
                  <a:ea typeface="Calibri" panose="020F0502020204030204" pitchFamily="34" charset="0"/>
                  <a:cs typeface="Segoe UI Semibold" panose="020B0702040204020203" pitchFamily="34" charset="0"/>
                  <a:sym typeface="AGA Arabesque" panose="05010101010101010101" pitchFamily="2" charset="2"/>
                </a:rPr>
                <a:t></a:t>
              </a: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   بالتوفيق غاليتي   </a:t>
              </a:r>
              <a:r>
                <a:rPr lang="en-US" sz="1013" dirty="0">
                  <a:solidFill>
                    <a:srgbClr val="0D0D0D"/>
                  </a:solidFill>
                  <a:latin typeface="Segoe UI Semibold" panose="020B0702040204020203" pitchFamily="34" charset="0"/>
                  <a:ea typeface="Calibri" panose="020F0502020204030204" pitchFamily="34" charset="0"/>
                  <a:cs typeface="Segoe UI Semibold" panose="020B0702040204020203" pitchFamily="34" charset="0"/>
                  <a:sym typeface="AGA Arabesque" panose="05010101010101010101" pitchFamily="2" charset="2"/>
                </a:rPr>
                <a:t>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أ / فاطمه صالح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93" name="Picture 10">
              <a:extLst>
                <a:ext uri="{FF2B5EF4-FFF2-40B4-BE49-F238E27FC236}">
                  <a16:creationId xmlns:a16="http://schemas.microsoft.com/office/drawing/2014/main" id="{35BA5C19-8100-8F60-866D-A53BD425DAC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4191670">
              <a:off x="4568791" y="1103796"/>
              <a:ext cx="621597" cy="238148"/>
            </a:xfrm>
            <a:prstGeom prst="rect">
              <a:avLst/>
            </a:prstGeom>
          </p:spPr>
        </p:pic>
        <p:pic>
          <p:nvPicPr>
            <p:cNvPr id="94" name="Picture 10">
              <a:extLst>
                <a:ext uri="{FF2B5EF4-FFF2-40B4-BE49-F238E27FC236}">
                  <a16:creationId xmlns:a16="http://schemas.microsoft.com/office/drawing/2014/main" id="{1500AF49-00B0-F8EB-1139-8A3D69995A1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13217426" flipH="1">
              <a:off x="6046639" y="409799"/>
              <a:ext cx="621597" cy="238148"/>
            </a:xfrm>
            <a:prstGeom prst="rect">
              <a:avLst/>
            </a:prstGeom>
          </p:spPr>
        </p:pic>
      </p:grpSp>
      <p:grpSp>
        <p:nvGrpSpPr>
          <p:cNvPr id="95" name="مجموعة 94">
            <a:extLst>
              <a:ext uri="{FF2B5EF4-FFF2-40B4-BE49-F238E27FC236}">
                <a16:creationId xmlns:a16="http://schemas.microsoft.com/office/drawing/2014/main" id="{5A37F62D-AFA5-EC0F-5E7A-02C1BC19551C}"/>
              </a:ext>
            </a:extLst>
          </p:cNvPr>
          <p:cNvGrpSpPr/>
          <p:nvPr/>
        </p:nvGrpSpPr>
        <p:grpSpPr>
          <a:xfrm>
            <a:off x="4689980" y="7372974"/>
            <a:ext cx="2007447" cy="1296603"/>
            <a:chOff x="4660789" y="237065"/>
            <a:chExt cx="2007447" cy="1296603"/>
          </a:xfrm>
        </p:grpSpPr>
        <p:sp>
          <p:nvSpPr>
            <p:cNvPr id="96" name="مستطيل مستدير الزوايا 2">
              <a:extLst>
                <a:ext uri="{FF2B5EF4-FFF2-40B4-BE49-F238E27FC236}">
                  <a16:creationId xmlns:a16="http://schemas.microsoft.com/office/drawing/2014/main" id="{C58C4154-383E-6ADE-1C02-384BCF013F17}"/>
                </a:ext>
              </a:extLst>
            </p:cNvPr>
            <p:cNvSpPr/>
            <p:nvPr/>
          </p:nvSpPr>
          <p:spPr>
            <a:xfrm>
              <a:off x="4660789" y="237065"/>
              <a:ext cx="1954772" cy="1271346"/>
            </a:xfrm>
            <a:custGeom>
              <a:avLst/>
              <a:gdLst>
                <a:gd name="connsiteX0" fmla="*/ 0 w 1954772"/>
                <a:gd name="connsiteY0" fmla="*/ 0 h 1271346"/>
                <a:gd name="connsiteX1" fmla="*/ 0 w 1954772"/>
                <a:gd name="connsiteY1" fmla="*/ 0 h 1271346"/>
                <a:gd name="connsiteX2" fmla="*/ 651591 w 1954772"/>
                <a:gd name="connsiteY2" fmla="*/ 0 h 1271346"/>
                <a:gd name="connsiteX3" fmla="*/ 1264086 w 1954772"/>
                <a:gd name="connsiteY3" fmla="*/ 0 h 1271346"/>
                <a:gd name="connsiteX4" fmla="*/ 1954772 w 1954772"/>
                <a:gd name="connsiteY4" fmla="*/ 0 h 1271346"/>
                <a:gd name="connsiteX5" fmla="*/ 1954772 w 1954772"/>
                <a:gd name="connsiteY5" fmla="*/ 0 h 1271346"/>
                <a:gd name="connsiteX6" fmla="*/ 1954772 w 1954772"/>
                <a:gd name="connsiteY6" fmla="*/ 597533 h 1271346"/>
                <a:gd name="connsiteX7" fmla="*/ 1954772 w 1954772"/>
                <a:gd name="connsiteY7" fmla="*/ 1271346 h 1271346"/>
                <a:gd name="connsiteX8" fmla="*/ 1954772 w 1954772"/>
                <a:gd name="connsiteY8" fmla="*/ 1271346 h 1271346"/>
                <a:gd name="connsiteX9" fmla="*/ 1361824 w 1954772"/>
                <a:gd name="connsiteY9" fmla="*/ 1271346 h 1271346"/>
                <a:gd name="connsiteX10" fmla="*/ 729782 w 1954772"/>
                <a:gd name="connsiteY10" fmla="*/ 1271346 h 1271346"/>
                <a:gd name="connsiteX11" fmla="*/ 0 w 1954772"/>
                <a:gd name="connsiteY11" fmla="*/ 1271346 h 1271346"/>
                <a:gd name="connsiteX12" fmla="*/ 0 w 1954772"/>
                <a:gd name="connsiteY12" fmla="*/ 1271346 h 1271346"/>
                <a:gd name="connsiteX13" fmla="*/ 0 w 1954772"/>
                <a:gd name="connsiteY13" fmla="*/ 610246 h 1271346"/>
                <a:gd name="connsiteX14" fmla="*/ 0 w 1954772"/>
                <a:gd name="connsiteY14" fmla="*/ 0 h 1271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54772" h="1271346" extrusionOk="0">
                  <a:moveTo>
                    <a:pt x="0" y="0"/>
                  </a:moveTo>
                  <a:lnTo>
                    <a:pt x="0" y="0"/>
                  </a:lnTo>
                  <a:cubicBezTo>
                    <a:pt x="314768" y="646"/>
                    <a:pt x="345127" y="-19531"/>
                    <a:pt x="651591" y="0"/>
                  </a:cubicBezTo>
                  <a:cubicBezTo>
                    <a:pt x="958055" y="19531"/>
                    <a:pt x="971465" y="25774"/>
                    <a:pt x="1264086" y="0"/>
                  </a:cubicBezTo>
                  <a:cubicBezTo>
                    <a:pt x="1556707" y="-25774"/>
                    <a:pt x="1710435" y="7057"/>
                    <a:pt x="1954772" y="0"/>
                  </a:cubicBezTo>
                  <a:lnTo>
                    <a:pt x="1954772" y="0"/>
                  </a:lnTo>
                  <a:cubicBezTo>
                    <a:pt x="1966941" y="283102"/>
                    <a:pt x="1926718" y="327029"/>
                    <a:pt x="1954772" y="597533"/>
                  </a:cubicBezTo>
                  <a:cubicBezTo>
                    <a:pt x="1982826" y="868037"/>
                    <a:pt x="1923501" y="1007630"/>
                    <a:pt x="1954772" y="1271346"/>
                  </a:cubicBezTo>
                  <a:lnTo>
                    <a:pt x="1954772" y="1271346"/>
                  </a:lnTo>
                  <a:cubicBezTo>
                    <a:pt x="1788586" y="1275865"/>
                    <a:pt x="1562287" y="1294429"/>
                    <a:pt x="1361824" y="1271346"/>
                  </a:cubicBezTo>
                  <a:cubicBezTo>
                    <a:pt x="1161361" y="1248263"/>
                    <a:pt x="905166" y="1292159"/>
                    <a:pt x="729782" y="1271346"/>
                  </a:cubicBezTo>
                  <a:cubicBezTo>
                    <a:pt x="554398" y="1250533"/>
                    <a:pt x="267639" y="1300956"/>
                    <a:pt x="0" y="1271346"/>
                  </a:cubicBezTo>
                  <a:lnTo>
                    <a:pt x="0" y="1271346"/>
                  </a:lnTo>
                  <a:cubicBezTo>
                    <a:pt x="14567" y="1135205"/>
                    <a:pt x="-21566" y="824248"/>
                    <a:pt x="0" y="610246"/>
                  </a:cubicBezTo>
                  <a:cubicBezTo>
                    <a:pt x="21566" y="396244"/>
                    <a:pt x="-20371" y="213588"/>
                    <a:pt x="0" y="0"/>
                  </a:cubicBezTo>
                  <a:close/>
                </a:path>
              </a:pathLst>
            </a:custGeom>
            <a:noFill/>
            <a:ln w="12700" cap="flat" cmpd="sng" algn="ctr">
              <a:solidFill>
                <a:srgbClr val="7030A0"/>
              </a:solidFill>
              <a:prstDash val="solid"/>
              <a:miter lim="800000"/>
              <a:extLst>
                <a:ext uri="{C807C97D-BFC1-408E-A445-0C87EB9F89A2}">
                  <ask:lineSketchStyleProps xmlns:ask="http://schemas.microsoft.com/office/drawing/2018/sketchyshapes" sd="2830084044">
                    <a:prstGeom prst="roundRect">
                      <a:avLst>
                        <a:gd name="adj" fmla="val 0"/>
                      </a:avLst>
                    </a:prstGeom>
                    <ask:type>
                      <ask:lineSketchFreehand/>
                    </ask:type>
                  </ask:lineSketchStyleProps>
                </a:ext>
              </a:extLst>
            </a:ln>
            <a:effectLst/>
          </p:spPr>
          <p:txBody>
            <a:bodyPr rot="0" spcFirstLastPara="0" vert="horz" wrap="square" lIns="51435" tIns="25718" rIns="51435" bIns="25718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endParaRPr lang="en-US" sz="619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7" name="مربع نص 96">
              <a:extLst>
                <a:ext uri="{FF2B5EF4-FFF2-40B4-BE49-F238E27FC236}">
                  <a16:creationId xmlns:a16="http://schemas.microsoft.com/office/drawing/2014/main" id="{EF9659DD-1C6D-D6F8-5D57-8EC5E3C18A12}"/>
                </a:ext>
              </a:extLst>
            </p:cNvPr>
            <p:cNvSpPr txBox="1"/>
            <p:nvPr/>
          </p:nvSpPr>
          <p:spPr>
            <a:xfrm>
              <a:off x="4723754" y="284317"/>
              <a:ext cx="1828842" cy="11742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"  لا تستعجلي ...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فالوقت بين يديك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تأكدي من أجابتك وراجعي جيداً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en-US" sz="1013" dirty="0">
                  <a:solidFill>
                    <a:srgbClr val="0D0D0D"/>
                  </a:solidFill>
                  <a:latin typeface="Segoe UI Semibold" panose="020B0702040204020203" pitchFamily="34" charset="0"/>
                  <a:ea typeface="Calibri" panose="020F0502020204030204" pitchFamily="34" charset="0"/>
                  <a:cs typeface="Segoe UI Semibold" panose="020B0702040204020203" pitchFamily="34" charset="0"/>
                  <a:sym typeface="AGA Arabesque" panose="05010101010101010101" pitchFamily="2" charset="2"/>
                </a:rPr>
                <a:t></a:t>
              </a: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   بالتوفيق غاليتي   </a:t>
              </a:r>
              <a:r>
                <a:rPr lang="en-US" sz="1013" dirty="0">
                  <a:solidFill>
                    <a:srgbClr val="0D0D0D"/>
                  </a:solidFill>
                  <a:latin typeface="Segoe UI Semibold" panose="020B0702040204020203" pitchFamily="34" charset="0"/>
                  <a:ea typeface="Calibri" panose="020F0502020204030204" pitchFamily="34" charset="0"/>
                  <a:cs typeface="Segoe UI Semibold" panose="020B0702040204020203" pitchFamily="34" charset="0"/>
                  <a:sym typeface="AGA Arabesque" panose="05010101010101010101" pitchFamily="2" charset="2"/>
                </a:rPr>
                <a:t>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أ / فاطمه صالح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98" name="Picture 10">
              <a:extLst>
                <a:ext uri="{FF2B5EF4-FFF2-40B4-BE49-F238E27FC236}">
                  <a16:creationId xmlns:a16="http://schemas.microsoft.com/office/drawing/2014/main" id="{14B64C3E-9CD5-F5D9-12C8-D616AF6DB1F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4191670">
              <a:off x="4568791" y="1103796"/>
              <a:ext cx="621597" cy="238148"/>
            </a:xfrm>
            <a:prstGeom prst="rect">
              <a:avLst/>
            </a:prstGeom>
          </p:spPr>
        </p:pic>
        <p:pic>
          <p:nvPicPr>
            <p:cNvPr id="99" name="Picture 10">
              <a:extLst>
                <a:ext uri="{FF2B5EF4-FFF2-40B4-BE49-F238E27FC236}">
                  <a16:creationId xmlns:a16="http://schemas.microsoft.com/office/drawing/2014/main" id="{DD5A6C4C-5A68-8E34-23F3-5E6BC107DF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13217426" flipH="1">
              <a:off x="6046639" y="409799"/>
              <a:ext cx="621597" cy="238148"/>
            </a:xfrm>
            <a:prstGeom prst="rect">
              <a:avLst/>
            </a:prstGeom>
          </p:spPr>
        </p:pic>
      </p:grpSp>
      <p:grpSp>
        <p:nvGrpSpPr>
          <p:cNvPr id="100" name="مجموعة 99">
            <a:extLst>
              <a:ext uri="{FF2B5EF4-FFF2-40B4-BE49-F238E27FC236}">
                <a16:creationId xmlns:a16="http://schemas.microsoft.com/office/drawing/2014/main" id="{C0CE9806-F4DB-E5E5-42A0-4923CC9C348B}"/>
              </a:ext>
            </a:extLst>
          </p:cNvPr>
          <p:cNvGrpSpPr/>
          <p:nvPr/>
        </p:nvGrpSpPr>
        <p:grpSpPr>
          <a:xfrm>
            <a:off x="2512870" y="8912710"/>
            <a:ext cx="2007447" cy="1296603"/>
            <a:chOff x="4660789" y="237065"/>
            <a:chExt cx="2007447" cy="1296603"/>
          </a:xfrm>
        </p:grpSpPr>
        <p:sp>
          <p:nvSpPr>
            <p:cNvPr id="101" name="مستطيل مستدير الزوايا 2">
              <a:extLst>
                <a:ext uri="{FF2B5EF4-FFF2-40B4-BE49-F238E27FC236}">
                  <a16:creationId xmlns:a16="http://schemas.microsoft.com/office/drawing/2014/main" id="{4D1652ED-7E7E-A299-3770-ED324D0D1D0B}"/>
                </a:ext>
              </a:extLst>
            </p:cNvPr>
            <p:cNvSpPr/>
            <p:nvPr/>
          </p:nvSpPr>
          <p:spPr>
            <a:xfrm>
              <a:off x="4660789" y="237065"/>
              <a:ext cx="1954772" cy="1271346"/>
            </a:xfrm>
            <a:custGeom>
              <a:avLst/>
              <a:gdLst>
                <a:gd name="connsiteX0" fmla="*/ 0 w 1954772"/>
                <a:gd name="connsiteY0" fmla="*/ 0 h 1271346"/>
                <a:gd name="connsiteX1" fmla="*/ 0 w 1954772"/>
                <a:gd name="connsiteY1" fmla="*/ 0 h 1271346"/>
                <a:gd name="connsiteX2" fmla="*/ 651591 w 1954772"/>
                <a:gd name="connsiteY2" fmla="*/ 0 h 1271346"/>
                <a:gd name="connsiteX3" fmla="*/ 1264086 w 1954772"/>
                <a:gd name="connsiteY3" fmla="*/ 0 h 1271346"/>
                <a:gd name="connsiteX4" fmla="*/ 1954772 w 1954772"/>
                <a:gd name="connsiteY4" fmla="*/ 0 h 1271346"/>
                <a:gd name="connsiteX5" fmla="*/ 1954772 w 1954772"/>
                <a:gd name="connsiteY5" fmla="*/ 0 h 1271346"/>
                <a:gd name="connsiteX6" fmla="*/ 1954772 w 1954772"/>
                <a:gd name="connsiteY6" fmla="*/ 597533 h 1271346"/>
                <a:gd name="connsiteX7" fmla="*/ 1954772 w 1954772"/>
                <a:gd name="connsiteY7" fmla="*/ 1271346 h 1271346"/>
                <a:gd name="connsiteX8" fmla="*/ 1954772 w 1954772"/>
                <a:gd name="connsiteY8" fmla="*/ 1271346 h 1271346"/>
                <a:gd name="connsiteX9" fmla="*/ 1361824 w 1954772"/>
                <a:gd name="connsiteY9" fmla="*/ 1271346 h 1271346"/>
                <a:gd name="connsiteX10" fmla="*/ 729782 w 1954772"/>
                <a:gd name="connsiteY10" fmla="*/ 1271346 h 1271346"/>
                <a:gd name="connsiteX11" fmla="*/ 0 w 1954772"/>
                <a:gd name="connsiteY11" fmla="*/ 1271346 h 1271346"/>
                <a:gd name="connsiteX12" fmla="*/ 0 w 1954772"/>
                <a:gd name="connsiteY12" fmla="*/ 1271346 h 1271346"/>
                <a:gd name="connsiteX13" fmla="*/ 0 w 1954772"/>
                <a:gd name="connsiteY13" fmla="*/ 610246 h 1271346"/>
                <a:gd name="connsiteX14" fmla="*/ 0 w 1954772"/>
                <a:gd name="connsiteY14" fmla="*/ 0 h 1271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54772" h="1271346" extrusionOk="0">
                  <a:moveTo>
                    <a:pt x="0" y="0"/>
                  </a:moveTo>
                  <a:lnTo>
                    <a:pt x="0" y="0"/>
                  </a:lnTo>
                  <a:cubicBezTo>
                    <a:pt x="314768" y="646"/>
                    <a:pt x="345127" y="-19531"/>
                    <a:pt x="651591" y="0"/>
                  </a:cubicBezTo>
                  <a:cubicBezTo>
                    <a:pt x="958055" y="19531"/>
                    <a:pt x="971465" y="25774"/>
                    <a:pt x="1264086" y="0"/>
                  </a:cubicBezTo>
                  <a:cubicBezTo>
                    <a:pt x="1556707" y="-25774"/>
                    <a:pt x="1710435" y="7057"/>
                    <a:pt x="1954772" y="0"/>
                  </a:cubicBezTo>
                  <a:lnTo>
                    <a:pt x="1954772" y="0"/>
                  </a:lnTo>
                  <a:cubicBezTo>
                    <a:pt x="1966941" y="283102"/>
                    <a:pt x="1926718" y="327029"/>
                    <a:pt x="1954772" y="597533"/>
                  </a:cubicBezTo>
                  <a:cubicBezTo>
                    <a:pt x="1982826" y="868037"/>
                    <a:pt x="1923501" y="1007630"/>
                    <a:pt x="1954772" y="1271346"/>
                  </a:cubicBezTo>
                  <a:lnTo>
                    <a:pt x="1954772" y="1271346"/>
                  </a:lnTo>
                  <a:cubicBezTo>
                    <a:pt x="1788586" y="1275865"/>
                    <a:pt x="1562287" y="1294429"/>
                    <a:pt x="1361824" y="1271346"/>
                  </a:cubicBezTo>
                  <a:cubicBezTo>
                    <a:pt x="1161361" y="1248263"/>
                    <a:pt x="905166" y="1292159"/>
                    <a:pt x="729782" y="1271346"/>
                  </a:cubicBezTo>
                  <a:cubicBezTo>
                    <a:pt x="554398" y="1250533"/>
                    <a:pt x="267639" y="1300956"/>
                    <a:pt x="0" y="1271346"/>
                  </a:cubicBezTo>
                  <a:lnTo>
                    <a:pt x="0" y="1271346"/>
                  </a:lnTo>
                  <a:cubicBezTo>
                    <a:pt x="14567" y="1135205"/>
                    <a:pt x="-21566" y="824248"/>
                    <a:pt x="0" y="610246"/>
                  </a:cubicBezTo>
                  <a:cubicBezTo>
                    <a:pt x="21566" y="396244"/>
                    <a:pt x="-20371" y="213588"/>
                    <a:pt x="0" y="0"/>
                  </a:cubicBezTo>
                  <a:close/>
                </a:path>
              </a:pathLst>
            </a:custGeom>
            <a:noFill/>
            <a:ln w="12700" cap="flat" cmpd="sng" algn="ctr">
              <a:solidFill>
                <a:srgbClr val="7030A0"/>
              </a:solidFill>
              <a:prstDash val="solid"/>
              <a:miter lim="800000"/>
              <a:extLst>
                <a:ext uri="{C807C97D-BFC1-408E-A445-0C87EB9F89A2}">
                  <ask:lineSketchStyleProps xmlns:ask="http://schemas.microsoft.com/office/drawing/2018/sketchyshapes" sd="2830084044">
                    <a:prstGeom prst="roundRect">
                      <a:avLst>
                        <a:gd name="adj" fmla="val 0"/>
                      </a:avLst>
                    </a:prstGeom>
                    <ask:type>
                      <ask:lineSketchFreehand/>
                    </ask:type>
                  </ask:lineSketchStyleProps>
                </a:ext>
              </a:extLst>
            </a:ln>
            <a:effectLst/>
          </p:spPr>
          <p:txBody>
            <a:bodyPr rot="0" spcFirstLastPara="0" vert="horz" wrap="square" lIns="51435" tIns="25718" rIns="51435" bIns="25718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endParaRPr lang="en-US" sz="619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2" name="مربع نص 101">
              <a:extLst>
                <a:ext uri="{FF2B5EF4-FFF2-40B4-BE49-F238E27FC236}">
                  <a16:creationId xmlns:a16="http://schemas.microsoft.com/office/drawing/2014/main" id="{CE14AFEB-0D07-74F2-9062-515CA3ACC555}"/>
                </a:ext>
              </a:extLst>
            </p:cNvPr>
            <p:cNvSpPr txBox="1"/>
            <p:nvPr/>
          </p:nvSpPr>
          <p:spPr>
            <a:xfrm>
              <a:off x="4723754" y="284317"/>
              <a:ext cx="1828842" cy="11742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"  لا تستعجلي ...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فالوقت بين يديك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تأكدي من أجابتك وراجعي جيداً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en-US" sz="1013" dirty="0">
                  <a:solidFill>
                    <a:srgbClr val="0D0D0D"/>
                  </a:solidFill>
                  <a:latin typeface="Segoe UI Semibold" panose="020B0702040204020203" pitchFamily="34" charset="0"/>
                  <a:ea typeface="Calibri" panose="020F0502020204030204" pitchFamily="34" charset="0"/>
                  <a:cs typeface="Segoe UI Semibold" panose="020B0702040204020203" pitchFamily="34" charset="0"/>
                  <a:sym typeface="AGA Arabesque" panose="05010101010101010101" pitchFamily="2" charset="2"/>
                </a:rPr>
                <a:t></a:t>
              </a: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   بالتوفيق غاليتي   </a:t>
              </a:r>
              <a:r>
                <a:rPr lang="en-US" sz="1013" dirty="0">
                  <a:solidFill>
                    <a:srgbClr val="0D0D0D"/>
                  </a:solidFill>
                  <a:latin typeface="Segoe UI Semibold" panose="020B0702040204020203" pitchFamily="34" charset="0"/>
                  <a:ea typeface="Calibri" panose="020F0502020204030204" pitchFamily="34" charset="0"/>
                  <a:cs typeface="Segoe UI Semibold" panose="020B0702040204020203" pitchFamily="34" charset="0"/>
                  <a:sym typeface="AGA Arabesque" panose="05010101010101010101" pitchFamily="2" charset="2"/>
                </a:rPr>
                <a:t>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أ / فاطمه صالح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03" name="Picture 10">
              <a:extLst>
                <a:ext uri="{FF2B5EF4-FFF2-40B4-BE49-F238E27FC236}">
                  <a16:creationId xmlns:a16="http://schemas.microsoft.com/office/drawing/2014/main" id="{8DC07B07-C1CC-A45C-7577-993E0724848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4191670">
              <a:off x="4568791" y="1103796"/>
              <a:ext cx="621597" cy="238148"/>
            </a:xfrm>
            <a:prstGeom prst="rect">
              <a:avLst/>
            </a:prstGeom>
          </p:spPr>
        </p:pic>
        <p:pic>
          <p:nvPicPr>
            <p:cNvPr id="104" name="Picture 10">
              <a:extLst>
                <a:ext uri="{FF2B5EF4-FFF2-40B4-BE49-F238E27FC236}">
                  <a16:creationId xmlns:a16="http://schemas.microsoft.com/office/drawing/2014/main" id="{FC247B4C-C7A9-B7F4-F93D-AA62CC769E5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13217426" flipH="1">
              <a:off x="6046639" y="409799"/>
              <a:ext cx="621597" cy="238148"/>
            </a:xfrm>
            <a:prstGeom prst="rect">
              <a:avLst/>
            </a:prstGeom>
          </p:spPr>
        </p:pic>
      </p:grpSp>
      <p:grpSp>
        <p:nvGrpSpPr>
          <p:cNvPr id="105" name="مجموعة 104">
            <a:extLst>
              <a:ext uri="{FF2B5EF4-FFF2-40B4-BE49-F238E27FC236}">
                <a16:creationId xmlns:a16="http://schemas.microsoft.com/office/drawing/2014/main" id="{02B9D289-2ACD-FB8B-88FD-9FE8F872075E}"/>
              </a:ext>
            </a:extLst>
          </p:cNvPr>
          <p:cNvGrpSpPr/>
          <p:nvPr/>
        </p:nvGrpSpPr>
        <p:grpSpPr>
          <a:xfrm>
            <a:off x="356201" y="10338236"/>
            <a:ext cx="2007447" cy="1296603"/>
            <a:chOff x="4660789" y="237065"/>
            <a:chExt cx="2007447" cy="1296603"/>
          </a:xfrm>
        </p:grpSpPr>
        <p:sp>
          <p:nvSpPr>
            <p:cNvPr id="106" name="مستطيل مستدير الزوايا 2">
              <a:extLst>
                <a:ext uri="{FF2B5EF4-FFF2-40B4-BE49-F238E27FC236}">
                  <a16:creationId xmlns:a16="http://schemas.microsoft.com/office/drawing/2014/main" id="{88A6F3D8-9378-E46A-593A-75CF35111A34}"/>
                </a:ext>
              </a:extLst>
            </p:cNvPr>
            <p:cNvSpPr/>
            <p:nvPr/>
          </p:nvSpPr>
          <p:spPr>
            <a:xfrm>
              <a:off x="4660789" y="237065"/>
              <a:ext cx="1954772" cy="1271346"/>
            </a:xfrm>
            <a:custGeom>
              <a:avLst/>
              <a:gdLst>
                <a:gd name="connsiteX0" fmla="*/ 0 w 1954772"/>
                <a:gd name="connsiteY0" fmla="*/ 0 h 1271346"/>
                <a:gd name="connsiteX1" fmla="*/ 0 w 1954772"/>
                <a:gd name="connsiteY1" fmla="*/ 0 h 1271346"/>
                <a:gd name="connsiteX2" fmla="*/ 651591 w 1954772"/>
                <a:gd name="connsiteY2" fmla="*/ 0 h 1271346"/>
                <a:gd name="connsiteX3" fmla="*/ 1264086 w 1954772"/>
                <a:gd name="connsiteY3" fmla="*/ 0 h 1271346"/>
                <a:gd name="connsiteX4" fmla="*/ 1954772 w 1954772"/>
                <a:gd name="connsiteY4" fmla="*/ 0 h 1271346"/>
                <a:gd name="connsiteX5" fmla="*/ 1954772 w 1954772"/>
                <a:gd name="connsiteY5" fmla="*/ 0 h 1271346"/>
                <a:gd name="connsiteX6" fmla="*/ 1954772 w 1954772"/>
                <a:gd name="connsiteY6" fmla="*/ 597533 h 1271346"/>
                <a:gd name="connsiteX7" fmla="*/ 1954772 w 1954772"/>
                <a:gd name="connsiteY7" fmla="*/ 1271346 h 1271346"/>
                <a:gd name="connsiteX8" fmla="*/ 1954772 w 1954772"/>
                <a:gd name="connsiteY8" fmla="*/ 1271346 h 1271346"/>
                <a:gd name="connsiteX9" fmla="*/ 1361824 w 1954772"/>
                <a:gd name="connsiteY9" fmla="*/ 1271346 h 1271346"/>
                <a:gd name="connsiteX10" fmla="*/ 729782 w 1954772"/>
                <a:gd name="connsiteY10" fmla="*/ 1271346 h 1271346"/>
                <a:gd name="connsiteX11" fmla="*/ 0 w 1954772"/>
                <a:gd name="connsiteY11" fmla="*/ 1271346 h 1271346"/>
                <a:gd name="connsiteX12" fmla="*/ 0 w 1954772"/>
                <a:gd name="connsiteY12" fmla="*/ 1271346 h 1271346"/>
                <a:gd name="connsiteX13" fmla="*/ 0 w 1954772"/>
                <a:gd name="connsiteY13" fmla="*/ 610246 h 1271346"/>
                <a:gd name="connsiteX14" fmla="*/ 0 w 1954772"/>
                <a:gd name="connsiteY14" fmla="*/ 0 h 1271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54772" h="1271346" extrusionOk="0">
                  <a:moveTo>
                    <a:pt x="0" y="0"/>
                  </a:moveTo>
                  <a:lnTo>
                    <a:pt x="0" y="0"/>
                  </a:lnTo>
                  <a:cubicBezTo>
                    <a:pt x="314768" y="646"/>
                    <a:pt x="345127" y="-19531"/>
                    <a:pt x="651591" y="0"/>
                  </a:cubicBezTo>
                  <a:cubicBezTo>
                    <a:pt x="958055" y="19531"/>
                    <a:pt x="971465" y="25774"/>
                    <a:pt x="1264086" y="0"/>
                  </a:cubicBezTo>
                  <a:cubicBezTo>
                    <a:pt x="1556707" y="-25774"/>
                    <a:pt x="1710435" y="7057"/>
                    <a:pt x="1954772" y="0"/>
                  </a:cubicBezTo>
                  <a:lnTo>
                    <a:pt x="1954772" y="0"/>
                  </a:lnTo>
                  <a:cubicBezTo>
                    <a:pt x="1966941" y="283102"/>
                    <a:pt x="1926718" y="327029"/>
                    <a:pt x="1954772" y="597533"/>
                  </a:cubicBezTo>
                  <a:cubicBezTo>
                    <a:pt x="1982826" y="868037"/>
                    <a:pt x="1923501" y="1007630"/>
                    <a:pt x="1954772" y="1271346"/>
                  </a:cubicBezTo>
                  <a:lnTo>
                    <a:pt x="1954772" y="1271346"/>
                  </a:lnTo>
                  <a:cubicBezTo>
                    <a:pt x="1788586" y="1275865"/>
                    <a:pt x="1562287" y="1294429"/>
                    <a:pt x="1361824" y="1271346"/>
                  </a:cubicBezTo>
                  <a:cubicBezTo>
                    <a:pt x="1161361" y="1248263"/>
                    <a:pt x="905166" y="1292159"/>
                    <a:pt x="729782" y="1271346"/>
                  </a:cubicBezTo>
                  <a:cubicBezTo>
                    <a:pt x="554398" y="1250533"/>
                    <a:pt x="267639" y="1300956"/>
                    <a:pt x="0" y="1271346"/>
                  </a:cubicBezTo>
                  <a:lnTo>
                    <a:pt x="0" y="1271346"/>
                  </a:lnTo>
                  <a:cubicBezTo>
                    <a:pt x="14567" y="1135205"/>
                    <a:pt x="-21566" y="824248"/>
                    <a:pt x="0" y="610246"/>
                  </a:cubicBezTo>
                  <a:cubicBezTo>
                    <a:pt x="21566" y="396244"/>
                    <a:pt x="-20371" y="213588"/>
                    <a:pt x="0" y="0"/>
                  </a:cubicBezTo>
                  <a:close/>
                </a:path>
              </a:pathLst>
            </a:custGeom>
            <a:noFill/>
            <a:ln w="12700" cap="flat" cmpd="sng" algn="ctr">
              <a:solidFill>
                <a:srgbClr val="7030A0"/>
              </a:solidFill>
              <a:prstDash val="solid"/>
              <a:miter lim="800000"/>
              <a:extLst>
                <a:ext uri="{C807C97D-BFC1-408E-A445-0C87EB9F89A2}">
                  <ask:lineSketchStyleProps xmlns:ask="http://schemas.microsoft.com/office/drawing/2018/sketchyshapes" sd="2830084044">
                    <a:prstGeom prst="roundRect">
                      <a:avLst>
                        <a:gd name="adj" fmla="val 0"/>
                      </a:avLst>
                    </a:prstGeom>
                    <ask:type>
                      <ask:lineSketchFreehand/>
                    </ask:type>
                  </ask:lineSketchStyleProps>
                </a:ext>
              </a:extLst>
            </a:ln>
            <a:effectLst/>
          </p:spPr>
          <p:txBody>
            <a:bodyPr rot="0" spcFirstLastPara="0" vert="horz" wrap="square" lIns="51435" tIns="25718" rIns="51435" bIns="25718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endParaRPr lang="en-US" sz="619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7" name="مربع نص 106">
              <a:extLst>
                <a:ext uri="{FF2B5EF4-FFF2-40B4-BE49-F238E27FC236}">
                  <a16:creationId xmlns:a16="http://schemas.microsoft.com/office/drawing/2014/main" id="{0E9D7CE3-35EA-11F7-1121-E013BC532A16}"/>
                </a:ext>
              </a:extLst>
            </p:cNvPr>
            <p:cNvSpPr txBox="1"/>
            <p:nvPr/>
          </p:nvSpPr>
          <p:spPr>
            <a:xfrm>
              <a:off x="4723754" y="284317"/>
              <a:ext cx="1828842" cy="11742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"  لا تستعجلي ...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فالوقت بين يديك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تأكدي من أجابتك وراجعي جيداً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en-US" sz="1013" dirty="0">
                  <a:solidFill>
                    <a:srgbClr val="0D0D0D"/>
                  </a:solidFill>
                  <a:latin typeface="Segoe UI Semibold" panose="020B0702040204020203" pitchFamily="34" charset="0"/>
                  <a:ea typeface="Calibri" panose="020F0502020204030204" pitchFamily="34" charset="0"/>
                  <a:cs typeface="Segoe UI Semibold" panose="020B0702040204020203" pitchFamily="34" charset="0"/>
                  <a:sym typeface="AGA Arabesque" panose="05010101010101010101" pitchFamily="2" charset="2"/>
                </a:rPr>
                <a:t></a:t>
              </a: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   بالتوفيق غاليتي   </a:t>
              </a:r>
              <a:r>
                <a:rPr lang="en-US" sz="1013" dirty="0">
                  <a:solidFill>
                    <a:srgbClr val="0D0D0D"/>
                  </a:solidFill>
                  <a:latin typeface="Segoe UI Semibold" panose="020B0702040204020203" pitchFamily="34" charset="0"/>
                  <a:ea typeface="Calibri" panose="020F0502020204030204" pitchFamily="34" charset="0"/>
                  <a:cs typeface="Segoe UI Semibold" panose="020B0702040204020203" pitchFamily="34" charset="0"/>
                  <a:sym typeface="AGA Arabesque" panose="05010101010101010101" pitchFamily="2" charset="2"/>
                </a:rPr>
                <a:t>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أ / فاطمه صالح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08" name="Picture 10">
              <a:extLst>
                <a:ext uri="{FF2B5EF4-FFF2-40B4-BE49-F238E27FC236}">
                  <a16:creationId xmlns:a16="http://schemas.microsoft.com/office/drawing/2014/main" id="{2939786F-8F7A-1BCF-4F3C-D70508E497B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4191670">
              <a:off x="4568791" y="1103796"/>
              <a:ext cx="621597" cy="238148"/>
            </a:xfrm>
            <a:prstGeom prst="rect">
              <a:avLst/>
            </a:prstGeom>
          </p:spPr>
        </p:pic>
        <p:pic>
          <p:nvPicPr>
            <p:cNvPr id="109" name="Picture 10">
              <a:extLst>
                <a:ext uri="{FF2B5EF4-FFF2-40B4-BE49-F238E27FC236}">
                  <a16:creationId xmlns:a16="http://schemas.microsoft.com/office/drawing/2014/main" id="{BE267821-C76E-9873-4684-CDFE50E8DC8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13217426" flipH="1">
              <a:off x="6046639" y="409799"/>
              <a:ext cx="621597" cy="238148"/>
            </a:xfrm>
            <a:prstGeom prst="rect">
              <a:avLst/>
            </a:prstGeom>
          </p:spPr>
        </p:pic>
      </p:grpSp>
      <p:grpSp>
        <p:nvGrpSpPr>
          <p:cNvPr id="110" name="مجموعة 109">
            <a:extLst>
              <a:ext uri="{FF2B5EF4-FFF2-40B4-BE49-F238E27FC236}">
                <a16:creationId xmlns:a16="http://schemas.microsoft.com/office/drawing/2014/main" id="{5BD9A5CB-EF9F-4581-F108-172A248CA619}"/>
              </a:ext>
            </a:extLst>
          </p:cNvPr>
          <p:cNvGrpSpPr/>
          <p:nvPr/>
        </p:nvGrpSpPr>
        <p:grpSpPr>
          <a:xfrm>
            <a:off x="2529891" y="10352501"/>
            <a:ext cx="2007447" cy="1296603"/>
            <a:chOff x="4660789" y="237065"/>
            <a:chExt cx="2007447" cy="1296603"/>
          </a:xfrm>
        </p:grpSpPr>
        <p:sp>
          <p:nvSpPr>
            <p:cNvPr id="111" name="مستطيل مستدير الزوايا 2">
              <a:extLst>
                <a:ext uri="{FF2B5EF4-FFF2-40B4-BE49-F238E27FC236}">
                  <a16:creationId xmlns:a16="http://schemas.microsoft.com/office/drawing/2014/main" id="{99AE1537-7138-A908-38D5-E2DF073E522B}"/>
                </a:ext>
              </a:extLst>
            </p:cNvPr>
            <p:cNvSpPr/>
            <p:nvPr/>
          </p:nvSpPr>
          <p:spPr>
            <a:xfrm>
              <a:off x="4660789" y="237065"/>
              <a:ext cx="1954772" cy="1271346"/>
            </a:xfrm>
            <a:custGeom>
              <a:avLst/>
              <a:gdLst>
                <a:gd name="connsiteX0" fmla="*/ 0 w 1954772"/>
                <a:gd name="connsiteY0" fmla="*/ 0 h 1271346"/>
                <a:gd name="connsiteX1" fmla="*/ 0 w 1954772"/>
                <a:gd name="connsiteY1" fmla="*/ 0 h 1271346"/>
                <a:gd name="connsiteX2" fmla="*/ 651591 w 1954772"/>
                <a:gd name="connsiteY2" fmla="*/ 0 h 1271346"/>
                <a:gd name="connsiteX3" fmla="*/ 1264086 w 1954772"/>
                <a:gd name="connsiteY3" fmla="*/ 0 h 1271346"/>
                <a:gd name="connsiteX4" fmla="*/ 1954772 w 1954772"/>
                <a:gd name="connsiteY4" fmla="*/ 0 h 1271346"/>
                <a:gd name="connsiteX5" fmla="*/ 1954772 w 1954772"/>
                <a:gd name="connsiteY5" fmla="*/ 0 h 1271346"/>
                <a:gd name="connsiteX6" fmla="*/ 1954772 w 1954772"/>
                <a:gd name="connsiteY6" fmla="*/ 597533 h 1271346"/>
                <a:gd name="connsiteX7" fmla="*/ 1954772 w 1954772"/>
                <a:gd name="connsiteY7" fmla="*/ 1271346 h 1271346"/>
                <a:gd name="connsiteX8" fmla="*/ 1954772 w 1954772"/>
                <a:gd name="connsiteY8" fmla="*/ 1271346 h 1271346"/>
                <a:gd name="connsiteX9" fmla="*/ 1361824 w 1954772"/>
                <a:gd name="connsiteY9" fmla="*/ 1271346 h 1271346"/>
                <a:gd name="connsiteX10" fmla="*/ 729782 w 1954772"/>
                <a:gd name="connsiteY10" fmla="*/ 1271346 h 1271346"/>
                <a:gd name="connsiteX11" fmla="*/ 0 w 1954772"/>
                <a:gd name="connsiteY11" fmla="*/ 1271346 h 1271346"/>
                <a:gd name="connsiteX12" fmla="*/ 0 w 1954772"/>
                <a:gd name="connsiteY12" fmla="*/ 1271346 h 1271346"/>
                <a:gd name="connsiteX13" fmla="*/ 0 w 1954772"/>
                <a:gd name="connsiteY13" fmla="*/ 610246 h 1271346"/>
                <a:gd name="connsiteX14" fmla="*/ 0 w 1954772"/>
                <a:gd name="connsiteY14" fmla="*/ 0 h 1271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54772" h="1271346" extrusionOk="0">
                  <a:moveTo>
                    <a:pt x="0" y="0"/>
                  </a:moveTo>
                  <a:lnTo>
                    <a:pt x="0" y="0"/>
                  </a:lnTo>
                  <a:cubicBezTo>
                    <a:pt x="314768" y="646"/>
                    <a:pt x="345127" y="-19531"/>
                    <a:pt x="651591" y="0"/>
                  </a:cubicBezTo>
                  <a:cubicBezTo>
                    <a:pt x="958055" y="19531"/>
                    <a:pt x="971465" y="25774"/>
                    <a:pt x="1264086" y="0"/>
                  </a:cubicBezTo>
                  <a:cubicBezTo>
                    <a:pt x="1556707" y="-25774"/>
                    <a:pt x="1710435" y="7057"/>
                    <a:pt x="1954772" y="0"/>
                  </a:cubicBezTo>
                  <a:lnTo>
                    <a:pt x="1954772" y="0"/>
                  </a:lnTo>
                  <a:cubicBezTo>
                    <a:pt x="1966941" y="283102"/>
                    <a:pt x="1926718" y="327029"/>
                    <a:pt x="1954772" y="597533"/>
                  </a:cubicBezTo>
                  <a:cubicBezTo>
                    <a:pt x="1982826" y="868037"/>
                    <a:pt x="1923501" y="1007630"/>
                    <a:pt x="1954772" y="1271346"/>
                  </a:cubicBezTo>
                  <a:lnTo>
                    <a:pt x="1954772" y="1271346"/>
                  </a:lnTo>
                  <a:cubicBezTo>
                    <a:pt x="1788586" y="1275865"/>
                    <a:pt x="1562287" y="1294429"/>
                    <a:pt x="1361824" y="1271346"/>
                  </a:cubicBezTo>
                  <a:cubicBezTo>
                    <a:pt x="1161361" y="1248263"/>
                    <a:pt x="905166" y="1292159"/>
                    <a:pt x="729782" y="1271346"/>
                  </a:cubicBezTo>
                  <a:cubicBezTo>
                    <a:pt x="554398" y="1250533"/>
                    <a:pt x="267639" y="1300956"/>
                    <a:pt x="0" y="1271346"/>
                  </a:cubicBezTo>
                  <a:lnTo>
                    <a:pt x="0" y="1271346"/>
                  </a:lnTo>
                  <a:cubicBezTo>
                    <a:pt x="14567" y="1135205"/>
                    <a:pt x="-21566" y="824248"/>
                    <a:pt x="0" y="610246"/>
                  </a:cubicBezTo>
                  <a:cubicBezTo>
                    <a:pt x="21566" y="396244"/>
                    <a:pt x="-20371" y="213588"/>
                    <a:pt x="0" y="0"/>
                  </a:cubicBezTo>
                  <a:close/>
                </a:path>
              </a:pathLst>
            </a:custGeom>
            <a:noFill/>
            <a:ln w="12700" cap="flat" cmpd="sng" algn="ctr">
              <a:solidFill>
                <a:srgbClr val="7030A0"/>
              </a:solidFill>
              <a:prstDash val="solid"/>
              <a:miter lim="800000"/>
              <a:extLst>
                <a:ext uri="{C807C97D-BFC1-408E-A445-0C87EB9F89A2}">
                  <ask:lineSketchStyleProps xmlns:ask="http://schemas.microsoft.com/office/drawing/2018/sketchyshapes" sd="2830084044">
                    <a:prstGeom prst="roundRect">
                      <a:avLst>
                        <a:gd name="adj" fmla="val 0"/>
                      </a:avLst>
                    </a:prstGeom>
                    <ask:type>
                      <ask:lineSketchFreehand/>
                    </ask:type>
                  </ask:lineSketchStyleProps>
                </a:ext>
              </a:extLst>
            </a:ln>
            <a:effectLst/>
          </p:spPr>
          <p:txBody>
            <a:bodyPr rot="0" spcFirstLastPara="0" vert="horz" wrap="square" lIns="51435" tIns="25718" rIns="51435" bIns="25718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endParaRPr lang="en-US" sz="619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2" name="مربع نص 111">
              <a:extLst>
                <a:ext uri="{FF2B5EF4-FFF2-40B4-BE49-F238E27FC236}">
                  <a16:creationId xmlns:a16="http://schemas.microsoft.com/office/drawing/2014/main" id="{C7D37765-B3FC-411B-BEEE-A23A011B5A33}"/>
                </a:ext>
              </a:extLst>
            </p:cNvPr>
            <p:cNvSpPr txBox="1"/>
            <p:nvPr/>
          </p:nvSpPr>
          <p:spPr>
            <a:xfrm>
              <a:off x="4723754" y="284317"/>
              <a:ext cx="1828842" cy="11742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"  لا تستعجلي ...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فالوقت بين يديك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تأكدي من أجابتك وراجعي جيداً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en-US" sz="1013" dirty="0">
                  <a:solidFill>
                    <a:srgbClr val="0D0D0D"/>
                  </a:solidFill>
                  <a:latin typeface="Segoe UI Semibold" panose="020B0702040204020203" pitchFamily="34" charset="0"/>
                  <a:ea typeface="Calibri" panose="020F0502020204030204" pitchFamily="34" charset="0"/>
                  <a:cs typeface="Segoe UI Semibold" panose="020B0702040204020203" pitchFamily="34" charset="0"/>
                  <a:sym typeface="AGA Arabesque" panose="05010101010101010101" pitchFamily="2" charset="2"/>
                </a:rPr>
                <a:t></a:t>
              </a: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   بالتوفيق غاليتي   </a:t>
              </a:r>
              <a:r>
                <a:rPr lang="en-US" sz="1013" dirty="0">
                  <a:solidFill>
                    <a:srgbClr val="0D0D0D"/>
                  </a:solidFill>
                  <a:latin typeface="Segoe UI Semibold" panose="020B0702040204020203" pitchFamily="34" charset="0"/>
                  <a:ea typeface="Calibri" panose="020F0502020204030204" pitchFamily="34" charset="0"/>
                  <a:cs typeface="Segoe UI Semibold" panose="020B0702040204020203" pitchFamily="34" charset="0"/>
                  <a:sym typeface="AGA Arabesque" panose="05010101010101010101" pitchFamily="2" charset="2"/>
                </a:rPr>
                <a:t>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أ / فاطمه صالح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13" name="Picture 10">
              <a:extLst>
                <a:ext uri="{FF2B5EF4-FFF2-40B4-BE49-F238E27FC236}">
                  <a16:creationId xmlns:a16="http://schemas.microsoft.com/office/drawing/2014/main" id="{ED59ABC0-2573-3EDB-0378-FC39F37F2A8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4191670">
              <a:off x="4568791" y="1103796"/>
              <a:ext cx="621597" cy="238148"/>
            </a:xfrm>
            <a:prstGeom prst="rect">
              <a:avLst/>
            </a:prstGeom>
          </p:spPr>
        </p:pic>
        <p:pic>
          <p:nvPicPr>
            <p:cNvPr id="114" name="Picture 10">
              <a:extLst>
                <a:ext uri="{FF2B5EF4-FFF2-40B4-BE49-F238E27FC236}">
                  <a16:creationId xmlns:a16="http://schemas.microsoft.com/office/drawing/2014/main" id="{E2847935-712B-18C6-8003-0D258D18910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13217426" flipH="1">
              <a:off x="6046639" y="409799"/>
              <a:ext cx="621597" cy="238148"/>
            </a:xfrm>
            <a:prstGeom prst="rect">
              <a:avLst/>
            </a:prstGeom>
          </p:spPr>
        </p:pic>
      </p:grpSp>
      <p:grpSp>
        <p:nvGrpSpPr>
          <p:cNvPr id="115" name="مجموعة 114">
            <a:extLst>
              <a:ext uri="{FF2B5EF4-FFF2-40B4-BE49-F238E27FC236}">
                <a16:creationId xmlns:a16="http://schemas.microsoft.com/office/drawing/2014/main" id="{849800EE-4106-7744-B5B6-72FAFD4CFBF9}"/>
              </a:ext>
            </a:extLst>
          </p:cNvPr>
          <p:cNvGrpSpPr/>
          <p:nvPr/>
        </p:nvGrpSpPr>
        <p:grpSpPr>
          <a:xfrm>
            <a:off x="2544684" y="5933088"/>
            <a:ext cx="2007447" cy="1296603"/>
            <a:chOff x="4660789" y="237065"/>
            <a:chExt cx="2007447" cy="1296603"/>
          </a:xfrm>
        </p:grpSpPr>
        <p:sp>
          <p:nvSpPr>
            <p:cNvPr id="116" name="مستطيل مستدير الزوايا 2">
              <a:extLst>
                <a:ext uri="{FF2B5EF4-FFF2-40B4-BE49-F238E27FC236}">
                  <a16:creationId xmlns:a16="http://schemas.microsoft.com/office/drawing/2014/main" id="{0ACF0390-8A38-5B02-9A18-81B7BC317696}"/>
                </a:ext>
              </a:extLst>
            </p:cNvPr>
            <p:cNvSpPr/>
            <p:nvPr/>
          </p:nvSpPr>
          <p:spPr>
            <a:xfrm>
              <a:off x="4660789" y="237065"/>
              <a:ext cx="1954772" cy="1271346"/>
            </a:xfrm>
            <a:custGeom>
              <a:avLst/>
              <a:gdLst>
                <a:gd name="connsiteX0" fmla="*/ 0 w 1954772"/>
                <a:gd name="connsiteY0" fmla="*/ 0 h 1271346"/>
                <a:gd name="connsiteX1" fmla="*/ 0 w 1954772"/>
                <a:gd name="connsiteY1" fmla="*/ 0 h 1271346"/>
                <a:gd name="connsiteX2" fmla="*/ 651591 w 1954772"/>
                <a:gd name="connsiteY2" fmla="*/ 0 h 1271346"/>
                <a:gd name="connsiteX3" fmla="*/ 1264086 w 1954772"/>
                <a:gd name="connsiteY3" fmla="*/ 0 h 1271346"/>
                <a:gd name="connsiteX4" fmla="*/ 1954772 w 1954772"/>
                <a:gd name="connsiteY4" fmla="*/ 0 h 1271346"/>
                <a:gd name="connsiteX5" fmla="*/ 1954772 w 1954772"/>
                <a:gd name="connsiteY5" fmla="*/ 0 h 1271346"/>
                <a:gd name="connsiteX6" fmla="*/ 1954772 w 1954772"/>
                <a:gd name="connsiteY6" fmla="*/ 597533 h 1271346"/>
                <a:gd name="connsiteX7" fmla="*/ 1954772 w 1954772"/>
                <a:gd name="connsiteY7" fmla="*/ 1271346 h 1271346"/>
                <a:gd name="connsiteX8" fmla="*/ 1954772 w 1954772"/>
                <a:gd name="connsiteY8" fmla="*/ 1271346 h 1271346"/>
                <a:gd name="connsiteX9" fmla="*/ 1361824 w 1954772"/>
                <a:gd name="connsiteY9" fmla="*/ 1271346 h 1271346"/>
                <a:gd name="connsiteX10" fmla="*/ 729782 w 1954772"/>
                <a:gd name="connsiteY10" fmla="*/ 1271346 h 1271346"/>
                <a:gd name="connsiteX11" fmla="*/ 0 w 1954772"/>
                <a:gd name="connsiteY11" fmla="*/ 1271346 h 1271346"/>
                <a:gd name="connsiteX12" fmla="*/ 0 w 1954772"/>
                <a:gd name="connsiteY12" fmla="*/ 1271346 h 1271346"/>
                <a:gd name="connsiteX13" fmla="*/ 0 w 1954772"/>
                <a:gd name="connsiteY13" fmla="*/ 610246 h 1271346"/>
                <a:gd name="connsiteX14" fmla="*/ 0 w 1954772"/>
                <a:gd name="connsiteY14" fmla="*/ 0 h 1271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54772" h="1271346" extrusionOk="0">
                  <a:moveTo>
                    <a:pt x="0" y="0"/>
                  </a:moveTo>
                  <a:lnTo>
                    <a:pt x="0" y="0"/>
                  </a:lnTo>
                  <a:cubicBezTo>
                    <a:pt x="314768" y="646"/>
                    <a:pt x="345127" y="-19531"/>
                    <a:pt x="651591" y="0"/>
                  </a:cubicBezTo>
                  <a:cubicBezTo>
                    <a:pt x="958055" y="19531"/>
                    <a:pt x="971465" y="25774"/>
                    <a:pt x="1264086" y="0"/>
                  </a:cubicBezTo>
                  <a:cubicBezTo>
                    <a:pt x="1556707" y="-25774"/>
                    <a:pt x="1710435" y="7057"/>
                    <a:pt x="1954772" y="0"/>
                  </a:cubicBezTo>
                  <a:lnTo>
                    <a:pt x="1954772" y="0"/>
                  </a:lnTo>
                  <a:cubicBezTo>
                    <a:pt x="1966941" y="283102"/>
                    <a:pt x="1926718" y="327029"/>
                    <a:pt x="1954772" y="597533"/>
                  </a:cubicBezTo>
                  <a:cubicBezTo>
                    <a:pt x="1982826" y="868037"/>
                    <a:pt x="1923501" y="1007630"/>
                    <a:pt x="1954772" y="1271346"/>
                  </a:cubicBezTo>
                  <a:lnTo>
                    <a:pt x="1954772" y="1271346"/>
                  </a:lnTo>
                  <a:cubicBezTo>
                    <a:pt x="1788586" y="1275865"/>
                    <a:pt x="1562287" y="1294429"/>
                    <a:pt x="1361824" y="1271346"/>
                  </a:cubicBezTo>
                  <a:cubicBezTo>
                    <a:pt x="1161361" y="1248263"/>
                    <a:pt x="905166" y="1292159"/>
                    <a:pt x="729782" y="1271346"/>
                  </a:cubicBezTo>
                  <a:cubicBezTo>
                    <a:pt x="554398" y="1250533"/>
                    <a:pt x="267639" y="1300956"/>
                    <a:pt x="0" y="1271346"/>
                  </a:cubicBezTo>
                  <a:lnTo>
                    <a:pt x="0" y="1271346"/>
                  </a:lnTo>
                  <a:cubicBezTo>
                    <a:pt x="14567" y="1135205"/>
                    <a:pt x="-21566" y="824248"/>
                    <a:pt x="0" y="610246"/>
                  </a:cubicBezTo>
                  <a:cubicBezTo>
                    <a:pt x="21566" y="396244"/>
                    <a:pt x="-20371" y="213588"/>
                    <a:pt x="0" y="0"/>
                  </a:cubicBezTo>
                  <a:close/>
                </a:path>
              </a:pathLst>
            </a:custGeom>
            <a:noFill/>
            <a:ln w="12700" cap="flat" cmpd="sng" algn="ctr">
              <a:solidFill>
                <a:srgbClr val="7030A0"/>
              </a:solidFill>
              <a:prstDash val="solid"/>
              <a:miter lim="800000"/>
              <a:extLst>
                <a:ext uri="{C807C97D-BFC1-408E-A445-0C87EB9F89A2}">
                  <ask:lineSketchStyleProps xmlns:ask="http://schemas.microsoft.com/office/drawing/2018/sketchyshapes" sd="2830084044">
                    <a:prstGeom prst="roundRect">
                      <a:avLst>
                        <a:gd name="adj" fmla="val 0"/>
                      </a:avLst>
                    </a:prstGeom>
                    <ask:type>
                      <ask:lineSketchFreehand/>
                    </ask:type>
                  </ask:lineSketchStyleProps>
                </a:ext>
              </a:extLst>
            </a:ln>
            <a:effectLst/>
          </p:spPr>
          <p:txBody>
            <a:bodyPr rot="0" spcFirstLastPara="0" vert="horz" wrap="square" lIns="51435" tIns="25718" rIns="51435" bIns="25718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endParaRPr lang="en-US" sz="619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7" name="مربع نص 116">
              <a:extLst>
                <a:ext uri="{FF2B5EF4-FFF2-40B4-BE49-F238E27FC236}">
                  <a16:creationId xmlns:a16="http://schemas.microsoft.com/office/drawing/2014/main" id="{8D171FE0-FE3D-CB3D-5C2A-77384A486F07}"/>
                </a:ext>
              </a:extLst>
            </p:cNvPr>
            <p:cNvSpPr txBox="1"/>
            <p:nvPr/>
          </p:nvSpPr>
          <p:spPr>
            <a:xfrm>
              <a:off x="4723754" y="284317"/>
              <a:ext cx="1828842" cy="11742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"  لا تستعجلي ...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فالوقت بين يديك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تأكدي من أجابتك وراجعي جيداً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en-US" sz="1013" dirty="0">
                  <a:solidFill>
                    <a:srgbClr val="0D0D0D"/>
                  </a:solidFill>
                  <a:latin typeface="Segoe UI Semibold" panose="020B0702040204020203" pitchFamily="34" charset="0"/>
                  <a:ea typeface="Calibri" panose="020F0502020204030204" pitchFamily="34" charset="0"/>
                  <a:cs typeface="Segoe UI Semibold" panose="020B0702040204020203" pitchFamily="34" charset="0"/>
                  <a:sym typeface="AGA Arabesque" panose="05010101010101010101" pitchFamily="2" charset="2"/>
                </a:rPr>
                <a:t></a:t>
              </a: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   بالتوفيق غاليتي   </a:t>
              </a:r>
              <a:r>
                <a:rPr lang="en-US" sz="1013" dirty="0">
                  <a:solidFill>
                    <a:srgbClr val="0D0D0D"/>
                  </a:solidFill>
                  <a:latin typeface="Segoe UI Semibold" panose="020B0702040204020203" pitchFamily="34" charset="0"/>
                  <a:ea typeface="Calibri" panose="020F0502020204030204" pitchFamily="34" charset="0"/>
                  <a:cs typeface="Segoe UI Semibold" panose="020B0702040204020203" pitchFamily="34" charset="0"/>
                  <a:sym typeface="AGA Arabesque" panose="05010101010101010101" pitchFamily="2" charset="2"/>
                </a:rPr>
                <a:t>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أ / فاطمه صالح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18" name="Picture 10">
              <a:extLst>
                <a:ext uri="{FF2B5EF4-FFF2-40B4-BE49-F238E27FC236}">
                  <a16:creationId xmlns:a16="http://schemas.microsoft.com/office/drawing/2014/main" id="{F4CF4DD6-7AF7-06C5-C25F-44CE67ED359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4191670">
              <a:off x="4568791" y="1103796"/>
              <a:ext cx="621597" cy="238148"/>
            </a:xfrm>
            <a:prstGeom prst="rect">
              <a:avLst/>
            </a:prstGeom>
          </p:spPr>
        </p:pic>
        <p:pic>
          <p:nvPicPr>
            <p:cNvPr id="119" name="Picture 10">
              <a:extLst>
                <a:ext uri="{FF2B5EF4-FFF2-40B4-BE49-F238E27FC236}">
                  <a16:creationId xmlns:a16="http://schemas.microsoft.com/office/drawing/2014/main" id="{2AC8CB8E-5714-AA01-AFE8-6D6F5E2E32A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13217426" flipH="1">
              <a:off x="6046639" y="409799"/>
              <a:ext cx="621597" cy="238148"/>
            </a:xfrm>
            <a:prstGeom prst="rect">
              <a:avLst/>
            </a:prstGeom>
          </p:spPr>
        </p:pic>
      </p:grpSp>
      <p:grpSp>
        <p:nvGrpSpPr>
          <p:cNvPr id="120" name="مجموعة 119">
            <a:extLst>
              <a:ext uri="{FF2B5EF4-FFF2-40B4-BE49-F238E27FC236}">
                <a16:creationId xmlns:a16="http://schemas.microsoft.com/office/drawing/2014/main" id="{A7589E1A-BD4B-72D9-5F30-BB0F509A5531}"/>
              </a:ext>
            </a:extLst>
          </p:cNvPr>
          <p:cNvGrpSpPr/>
          <p:nvPr/>
        </p:nvGrpSpPr>
        <p:grpSpPr>
          <a:xfrm>
            <a:off x="4635751" y="10374497"/>
            <a:ext cx="2007447" cy="1296603"/>
            <a:chOff x="4660789" y="237065"/>
            <a:chExt cx="2007447" cy="1296603"/>
          </a:xfrm>
        </p:grpSpPr>
        <p:sp>
          <p:nvSpPr>
            <p:cNvPr id="121" name="مستطيل مستدير الزوايا 2">
              <a:extLst>
                <a:ext uri="{FF2B5EF4-FFF2-40B4-BE49-F238E27FC236}">
                  <a16:creationId xmlns:a16="http://schemas.microsoft.com/office/drawing/2014/main" id="{7DAA23D3-ABC0-75FA-1DA9-32811D309DC7}"/>
                </a:ext>
              </a:extLst>
            </p:cNvPr>
            <p:cNvSpPr/>
            <p:nvPr/>
          </p:nvSpPr>
          <p:spPr>
            <a:xfrm>
              <a:off x="4660789" y="237065"/>
              <a:ext cx="1954772" cy="1271346"/>
            </a:xfrm>
            <a:custGeom>
              <a:avLst/>
              <a:gdLst>
                <a:gd name="connsiteX0" fmla="*/ 0 w 1954772"/>
                <a:gd name="connsiteY0" fmla="*/ 0 h 1271346"/>
                <a:gd name="connsiteX1" fmla="*/ 0 w 1954772"/>
                <a:gd name="connsiteY1" fmla="*/ 0 h 1271346"/>
                <a:gd name="connsiteX2" fmla="*/ 651591 w 1954772"/>
                <a:gd name="connsiteY2" fmla="*/ 0 h 1271346"/>
                <a:gd name="connsiteX3" fmla="*/ 1264086 w 1954772"/>
                <a:gd name="connsiteY3" fmla="*/ 0 h 1271346"/>
                <a:gd name="connsiteX4" fmla="*/ 1954772 w 1954772"/>
                <a:gd name="connsiteY4" fmla="*/ 0 h 1271346"/>
                <a:gd name="connsiteX5" fmla="*/ 1954772 w 1954772"/>
                <a:gd name="connsiteY5" fmla="*/ 0 h 1271346"/>
                <a:gd name="connsiteX6" fmla="*/ 1954772 w 1954772"/>
                <a:gd name="connsiteY6" fmla="*/ 597533 h 1271346"/>
                <a:gd name="connsiteX7" fmla="*/ 1954772 w 1954772"/>
                <a:gd name="connsiteY7" fmla="*/ 1271346 h 1271346"/>
                <a:gd name="connsiteX8" fmla="*/ 1954772 w 1954772"/>
                <a:gd name="connsiteY8" fmla="*/ 1271346 h 1271346"/>
                <a:gd name="connsiteX9" fmla="*/ 1361824 w 1954772"/>
                <a:gd name="connsiteY9" fmla="*/ 1271346 h 1271346"/>
                <a:gd name="connsiteX10" fmla="*/ 729782 w 1954772"/>
                <a:gd name="connsiteY10" fmla="*/ 1271346 h 1271346"/>
                <a:gd name="connsiteX11" fmla="*/ 0 w 1954772"/>
                <a:gd name="connsiteY11" fmla="*/ 1271346 h 1271346"/>
                <a:gd name="connsiteX12" fmla="*/ 0 w 1954772"/>
                <a:gd name="connsiteY12" fmla="*/ 1271346 h 1271346"/>
                <a:gd name="connsiteX13" fmla="*/ 0 w 1954772"/>
                <a:gd name="connsiteY13" fmla="*/ 610246 h 1271346"/>
                <a:gd name="connsiteX14" fmla="*/ 0 w 1954772"/>
                <a:gd name="connsiteY14" fmla="*/ 0 h 1271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54772" h="1271346" extrusionOk="0">
                  <a:moveTo>
                    <a:pt x="0" y="0"/>
                  </a:moveTo>
                  <a:lnTo>
                    <a:pt x="0" y="0"/>
                  </a:lnTo>
                  <a:cubicBezTo>
                    <a:pt x="314768" y="646"/>
                    <a:pt x="345127" y="-19531"/>
                    <a:pt x="651591" y="0"/>
                  </a:cubicBezTo>
                  <a:cubicBezTo>
                    <a:pt x="958055" y="19531"/>
                    <a:pt x="971465" y="25774"/>
                    <a:pt x="1264086" y="0"/>
                  </a:cubicBezTo>
                  <a:cubicBezTo>
                    <a:pt x="1556707" y="-25774"/>
                    <a:pt x="1710435" y="7057"/>
                    <a:pt x="1954772" y="0"/>
                  </a:cubicBezTo>
                  <a:lnTo>
                    <a:pt x="1954772" y="0"/>
                  </a:lnTo>
                  <a:cubicBezTo>
                    <a:pt x="1966941" y="283102"/>
                    <a:pt x="1926718" y="327029"/>
                    <a:pt x="1954772" y="597533"/>
                  </a:cubicBezTo>
                  <a:cubicBezTo>
                    <a:pt x="1982826" y="868037"/>
                    <a:pt x="1923501" y="1007630"/>
                    <a:pt x="1954772" y="1271346"/>
                  </a:cubicBezTo>
                  <a:lnTo>
                    <a:pt x="1954772" y="1271346"/>
                  </a:lnTo>
                  <a:cubicBezTo>
                    <a:pt x="1788586" y="1275865"/>
                    <a:pt x="1562287" y="1294429"/>
                    <a:pt x="1361824" y="1271346"/>
                  </a:cubicBezTo>
                  <a:cubicBezTo>
                    <a:pt x="1161361" y="1248263"/>
                    <a:pt x="905166" y="1292159"/>
                    <a:pt x="729782" y="1271346"/>
                  </a:cubicBezTo>
                  <a:cubicBezTo>
                    <a:pt x="554398" y="1250533"/>
                    <a:pt x="267639" y="1300956"/>
                    <a:pt x="0" y="1271346"/>
                  </a:cubicBezTo>
                  <a:lnTo>
                    <a:pt x="0" y="1271346"/>
                  </a:lnTo>
                  <a:cubicBezTo>
                    <a:pt x="14567" y="1135205"/>
                    <a:pt x="-21566" y="824248"/>
                    <a:pt x="0" y="610246"/>
                  </a:cubicBezTo>
                  <a:cubicBezTo>
                    <a:pt x="21566" y="396244"/>
                    <a:pt x="-20371" y="213588"/>
                    <a:pt x="0" y="0"/>
                  </a:cubicBezTo>
                  <a:close/>
                </a:path>
              </a:pathLst>
            </a:custGeom>
            <a:noFill/>
            <a:ln w="12700" cap="flat" cmpd="sng" algn="ctr">
              <a:solidFill>
                <a:srgbClr val="7030A0"/>
              </a:solidFill>
              <a:prstDash val="solid"/>
              <a:miter lim="800000"/>
              <a:extLst>
                <a:ext uri="{C807C97D-BFC1-408E-A445-0C87EB9F89A2}">
                  <ask:lineSketchStyleProps xmlns:ask="http://schemas.microsoft.com/office/drawing/2018/sketchyshapes" sd="2830084044">
                    <a:prstGeom prst="roundRect">
                      <a:avLst>
                        <a:gd name="adj" fmla="val 0"/>
                      </a:avLst>
                    </a:prstGeom>
                    <ask:type>
                      <ask:lineSketchFreehand/>
                    </ask:type>
                  </ask:lineSketchStyleProps>
                </a:ext>
              </a:extLst>
            </a:ln>
            <a:effectLst/>
          </p:spPr>
          <p:txBody>
            <a:bodyPr rot="0" spcFirstLastPara="0" vert="horz" wrap="square" lIns="51435" tIns="25718" rIns="51435" bIns="25718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endParaRPr lang="en-US" sz="619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2" name="مربع نص 121">
              <a:extLst>
                <a:ext uri="{FF2B5EF4-FFF2-40B4-BE49-F238E27FC236}">
                  <a16:creationId xmlns:a16="http://schemas.microsoft.com/office/drawing/2014/main" id="{3AC1C770-D711-0896-848E-D1DF7364A956}"/>
                </a:ext>
              </a:extLst>
            </p:cNvPr>
            <p:cNvSpPr txBox="1"/>
            <p:nvPr/>
          </p:nvSpPr>
          <p:spPr>
            <a:xfrm>
              <a:off x="4723754" y="284317"/>
              <a:ext cx="1828842" cy="11742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"  لا تستعجلي ...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فالوقت بين يديك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تأكدي من أجابتك وراجعي جيداً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en-US" sz="1013" dirty="0">
                  <a:solidFill>
                    <a:srgbClr val="0D0D0D"/>
                  </a:solidFill>
                  <a:latin typeface="Segoe UI Semibold" panose="020B0702040204020203" pitchFamily="34" charset="0"/>
                  <a:ea typeface="Calibri" panose="020F0502020204030204" pitchFamily="34" charset="0"/>
                  <a:cs typeface="Segoe UI Semibold" panose="020B0702040204020203" pitchFamily="34" charset="0"/>
                  <a:sym typeface="AGA Arabesque" panose="05010101010101010101" pitchFamily="2" charset="2"/>
                </a:rPr>
                <a:t></a:t>
              </a: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   بالتوفيق غاليتي   </a:t>
              </a:r>
              <a:r>
                <a:rPr lang="en-US" sz="1013" dirty="0">
                  <a:solidFill>
                    <a:srgbClr val="0D0D0D"/>
                  </a:solidFill>
                  <a:latin typeface="Segoe UI Semibold" panose="020B0702040204020203" pitchFamily="34" charset="0"/>
                  <a:ea typeface="Calibri" panose="020F0502020204030204" pitchFamily="34" charset="0"/>
                  <a:cs typeface="Segoe UI Semibold" panose="020B0702040204020203" pitchFamily="34" charset="0"/>
                  <a:sym typeface="AGA Arabesque" panose="05010101010101010101" pitchFamily="2" charset="2"/>
                </a:rPr>
                <a:t>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450"/>
                </a:spcAft>
              </a:pPr>
              <a:r>
                <a:rPr lang="ar-SA" sz="1013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Segoe UI Semibold" panose="020B0702040204020203" pitchFamily="34" charset="0"/>
                </a:rPr>
                <a:t>أ / فاطمه صالح</a:t>
              </a:r>
              <a:endParaRPr lang="en-US" sz="1013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23" name="Picture 10">
              <a:extLst>
                <a:ext uri="{FF2B5EF4-FFF2-40B4-BE49-F238E27FC236}">
                  <a16:creationId xmlns:a16="http://schemas.microsoft.com/office/drawing/2014/main" id="{88515554-AFC6-84EE-F82E-F7503981578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4191670">
              <a:off x="4568791" y="1103796"/>
              <a:ext cx="621597" cy="238148"/>
            </a:xfrm>
            <a:prstGeom prst="rect">
              <a:avLst/>
            </a:prstGeom>
          </p:spPr>
        </p:pic>
        <p:pic>
          <p:nvPicPr>
            <p:cNvPr id="124" name="Picture 10">
              <a:extLst>
                <a:ext uri="{FF2B5EF4-FFF2-40B4-BE49-F238E27FC236}">
                  <a16:creationId xmlns:a16="http://schemas.microsoft.com/office/drawing/2014/main" id="{CD0FB7D2-4C93-F96C-1A81-4FAE9689999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p:blipFill>
          <p:spPr>
            <a:xfrm rot="13217426" flipH="1">
              <a:off x="6046639" y="409799"/>
              <a:ext cx="621597" cy="238148"/>
            </a:xfrm>
            <a:prstGeom prst="rect">
              <a:avLst/>
            </a:prstGeom>
          </p:spPr>
        </p:pic>
      </p:grpSp>
      <p:pic>
        <p:nvPicPr>
          <p:cNvPr id="3" name="صورة 2">
            <a:extLst>
              <a:ext uri="{FF2B5EF4-FFF2-40B4-BE49-F238E27FC236}">
                <a16:creationId xmlns:a16="http://schemas.microsoft.com/office/drawing/2014/main" id="{30BD575E-6312-AEF3-8448-4387D0241388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419" y="602862"/>
            <a:ext cx="6636945" cy="10849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85034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480</Words>
  <Application>Microsoft Office PowerPoint</Application>
  <PresentationFormat>شاشة عريضة</PresentationFormat>
  <Paragraphs>120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 Semibold</vt:lpstr>
      <vt:lpstr>نسق Office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فاطمه صالح السبيعي</dc:creator>
  <cp:lastModifiedBy>فاطمه صالح السبيعي</cp:lastModifiedBy>
  <cp:revision>2</cp:revision>
  <dcterms:created xsi:type="dcterms:W3CDTF">2023-02-25T12:33:02Z</dcterms:created>
  <dcterms:modified xsi:type="dcterms:W3CDTF">2023-02-25T16:33:45Z</dcterms:modified>
</cp:coreProperties>
</file>