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5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85" autoAdjust="0"/>
    <p:restoredTop sz="94660"/>
  </p:normalViewPr>
  <p:slideViewPr>
    <p:cSldViewPr snapToGrid="0">
      <p:cViewPr varScale="1">
        <p:scale>
          <a:sx n="89" d="100"/>
          <a:sy n="89" d="100"/>
        </p:scale>
        <p:origin x="93" y="1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344B3FE-ED57-2726-BC85-B37964D0BC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F19682-127C-7F72-0F9B-431B557DC8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920EC7C-99FC-B7A6-637F-BBAA80B04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E581-C572-4D38-A399-AF9E829C54C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F1D79D5-FCFD-72C8-866C-0E6CF78FA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1A47DB-1714-B907-C925-B47764922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8439-6DB6-424D-B472-8D2A41A054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2259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756BD1D-8508-DFBF-FF34-FA7A40E6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39566F2-61F5-06A8-C936-306DF898A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2CB4506-2A78-2444-270D-77462BD2B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E581-C572-4D38-A399-AF9E829C54C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F9E50CD-388E-F1E7-19A1-6ABAC9D49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256ECC6-B9AA-3586-C934-329A3B174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8439-6DB6-424D-B472-8D2A41A054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395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FF81A9D-4AF5-92DE-2260-60CAD6F658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640867A-DEB9-C48C-B63F-EB8421CFD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AAAF860-7795-EB87-21EA-C1F8FB5AC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E581-C572-4D38-A399-AF9E829C54C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8C74D0-4170-0922-749C-0E2F88282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F6179B7-D457-F49D-80CD-1CCF838CB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8439-6DB6-424D-B472-8D2A41A054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62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EB1404-1604-915A-0183-EDF3ABF0A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E15429E-45B2-09C5-76C8-0214E6069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00DFBC2-B6AE-2175-906E-6F1E09EAC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E581-C572-4D38-A399-AF9E829C54C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F5CE3D-5720-7300-CB64-E917975EC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883EA18-4284-8A14-AF95-8E32C8599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8439-6DB6-424D-B472-8D2A41A054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7383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A70F51-3957-BB30-D96F-69BEEF897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8AEFFBE-C1D4-CBC6-01CE-A3216E4C1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0FA6317-87F0-80EF-6977-3B4998D3F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E581-C572-4D38-A399-AF9E829C54C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DE5014B-1C5B-F420-C8E6-E5CC50E55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F066605-8798-D488-686F-244A4EE24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8439-6DB6-424D-B472-8D2A41A054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0225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29B33C-BAE8-0D7F-2728-23D07D364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A479F9E-B747-CDC4-082B-5B2B827067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DE46BEE-96C8-44DE-BD51-4A7FB203D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C65AFA2-E3AC-3B10-E514-388F52161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E581-C572-4D38-A399-AF9E829C54C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CE25FD9-F7BB-8298-987F-D910D06A3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26D1563-EED4-DDBC-508A-161ADE0A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8439-6DB6-424D-B472-8D2A41A054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8571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1E8698-779D-351C-66D1-B3852135E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0B13309-3834-8D53-BE46-AF8FC8C39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223F753-3457-6A58-D9DD-C8042281D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FFFB09A-406A-75FD-DC54-9817C3F1E9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B7ABFF9-7FC2-0487-E818-AAD08DDD42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1E6CA9C-BE02-2B88-1721-47F1BB5F1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E581-C572-4D38-A399-AF9E829C54C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7BC38A1-3DE2-16E8-98DF-9A8C52650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BF87645-0199-FDFF-0837-FB1045576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8439-6DB6-424D-B472-8D2A41A054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8364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6A4788-7825-A629-50F0-F8464BAC6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7178A6D-EC3C-1880-FEF1-67EC0879B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E581-C572-4D38-A399-AF9E829C54C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DE0FAF3-FA28-7BE6-3905-51140AAB9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6B6622E-BC84-19F7-2DD3-C8D443965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8439-6DB6-424D-B472-8D2A41A054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5455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9316416-BFF7-193F-F365-6B33E3A6F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E581-C572-4D38-A399-AF9E829C54C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76E036B-5AE9-1F8D-ABD7-7B1EAEC4A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B750836-7A8B-9DA2-99AD-002DDE11F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8439-6DB6-424D-B472-8D2A41A054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2427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87B928-4DA2-2D08-1E1E-70B93E247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4A39CFE-75FE-D082-56C8-EA4634F25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6A5C2C9-6539-B92F-E559-5244153DC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DE02554-C6A0-FB60-1B76-0A42C535A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E581-C572-4D38-A399-AF9E829C54C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F54C577-5FDB-EB41-8B95-12F7D496C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23DE48A-C3D6-374B-5544-45F0A4A74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8439-6DB6-424D-B472-8D2A41A054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6972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59DD16-8F0D-AFEE-9839-955F48BC4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6011676-AD57-F213-5ADA-CB46B2EDFA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ECA0B27-A452-19D6-D3FA-710B1E0A9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5DA3836-1E38-EEC0-9D71-2EA26DE13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E581-C572-4D38-A399-AF9E829C54C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E9FF7AE-F66E-2ABB-4AAD-7B4C027DE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2D0E271-98FD-42F9-8A2C-A2BF53C1F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8439-6DB6-424D-B472-8D2A41A054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2298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177D9B0-C2A2-72E7-8408-2E3BECA97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F07E2A-681D-0646-5AF1-0CB5211A0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8B4D046-0E2D-809D-C7AD-77B319A40D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2E581-C572-4D38-A399-AF9E829C54C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AE5AB86-0093-1782-4B6B-042EF5CABE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B7686A1-CB00-545B-414A-23A2F3B36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E8439-6DB6-424D-B472-8D2A41A054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5482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6" y="-204397"/>
            <a:ext cx="1996531" cy="191486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879107" y="95623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2447364" y="703878"/>
            <a:ext cx="7297271" cy="491416"/>
          </a:xfrm>
          <a:custGeom>
            <a:avLst/>
            <a:gdLst>
              <a:gd name="connsiteX0" fmla="*/ 0 w 7297271"/>
              <a:gd name="connsiteY0" fmla="*/ 0 h 491416"/>
              <a:gd name="connsiteX1" fmla="*/ 736361 w 7297271"/>
              <a:gd name="connsiteY1" fmla="*/ 0 h 491416"/>
              <a:gd name="connsiteX2" fmla="*/ 1253804 w 7297271"/>
              <a:gd name="connsiteY2" fmla="*/ 0 h 491416"/>
              <a:gd name="connsiteX3" fmla="*/ 1917192 w 7297271"/>
              <a:gd name="connsiteY3" fmla="*/ 0 h 491416"/>
              <a:gd name="connsiteX4" fmla="*/ 2507608 w 7297271"/>
              <a:gd name="connsiteY4" fmla="*/ 0 h 491416"/>
              <a:gd name="connsiteX5" fmla="*/ 3243969 w 7297271"/>
              <a:gd name="connsiteY5" fmla="*/ 0 h 491416"/>
              <a:gd name="connsiteX6" fmla="*/ 4053302 w 7297271"/>
              <a:gd name="connsiteY6" fmla="*/ 0 h 491416"/>
              <a:gd name="connsiteX7" fmla="*/ 4789663 w 7297271"/>
              <a:gd name="connsiteY7" fmla="*/ 0 h 491416"/>
              <a:gd name="connsiteX8" fmla="*/ 5307106 w 7297271"/>
              <a:gd name="connsiteY8" fmla="*/ 0 h 491416"/>
              <a:gd name="connsiteX9" fmla="*/ 5970494 w 7297271"/>
              <a:gd name="connsiteY9" fmla="*/ 0 h 491416"/>
              <a:gd name="connsiteX10" fmla="*/ 6633883 w 7297271"/>
              <a:gd name="connsiteY10" fmla="*/ 0 h 491416"/>
              <a:gd name="connsiteX11" fmla="*/ 7297271 w 7297271"/>
              <a:gd name="connsiteY11" fmla="*/ 0 h 491416"/>
              <a:gd name="connsiteX12" fmla="*/ 7297271 w 7297271"/>
              <a:gd name="connsiteY12" fmla="*/ 491416 h 491416"/>
              <a:gd name="connsiteX13" fmla="*/ 6852801 w 7297271"/>
              <a:gd name="connsiteY13" fmla="*/ 491416 h 491416"/>
              <a:gd name="connsiteX14" fmla="*/ 6043467 w 7297271"/>
              <a:gd name="connsiteY14" fmla="*/ 491416 h 491416"/>
              <a:gd name="connsiteX15" fmla="*/ 5526024 w 7297271"/>
              <a:gd name="connsiteY15" fmla="*/ 491416 h 491416"/>
              <a:gd name="connsiteX16" fmla="*/ 5008581 w 7297271"/>
              <a:gd name="connsiteY16" fmla="*/ 491416 h 491416"/>
              <a:gd name="connsiteX17" fmla="*/ 4418166 w 7297271"/>
              <a:gd name="connsiteY17" fmla="*/ 491416 h 491416"/>
              <a:gd name="connsiteX18" fmla="*/ 3973696 w 7297271"/>
              <a:gd name="connsiteY18" fmla="*/ 491416 h 491416"/>
              <a:gd name="connsiteX19" fmla="*/ 3310307 w 7297271"/>
              <a:gd name="connsiteY19" fmla="*/ 491416 h 491416"/>
              <a:gd name="connsiteX20" fmla="*/ 2865837 w 7297271"/>
              <a:gd name="connsiteY20" fmla="*/ 491416 h 491416"/>
              <a:gd name="connsiteX21" fmla="*/ 2348394 w 7297271"/>
              <a:gd name="connsiteY21" fmla="*/ 491416 h 491416"/>
              <a:gd name="connsiteX22" fmla="*/ 1685006 w 7297271"/>
              <a:gd name="connsiteY22" fmla="*/ 491416 h 491416"/>
              <a:gd name="connsiteX23" fmla="*/ 948645 w 7297271"/>
              <a:gd name="connsiteY23" fmla="*/ 491416 h 491416"/>
              <a:gd name="connsiteX24" fmla="*/ 0 w 7297271"/>
              <a:gd name="connsiteY24" fmla="*/ 491416 h 491416"/>
              <a:gd name="connsiteX25" fmla="*/ 0 w 7297271"/>
              <a:gd name="connsiteY25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297271" h="491416" fill="none" extrusionOk="0">
                <a:moveTo>
                  <a:pt x="0" y="0"/>
                </a:moveTo>
                <a:cubicBezTo>
                  <a:pt x="171713" y="19046"/>
                  <a:pt x="501781" y="25142"/>
                  <a:pt x="736361" y="0"/>
                </a:cubicBezTo>
                <a:cubicBezTo>
                  <a:pt x="970941" y="-25142"/>
                  <a:pt x="1084391" y="-10918"/>
                  <a:pt x="1253804" y="0"/>
                </a:cubicBezTo>
                <a:cubicBezTo>
                  <a:pt x="1423217" y="10918"/>
                  <a:pt x="1729589" y="5298"/>
                  <a:pt x="1917192" y="0"/>
                </a:cubicBezTo>
                <a:cubicBezTo>
                  <a:pt x="2104795" y="-5298"/>
                  <a:pt x="2370152" y="-1959"/>
                  <a:pt x="2507608" y="0"/>
                </a:cubicBezTo>
                <a:cubicBezTo>
                  <a:pt x="2645064" y="1959"/>
                  <a:pt x="2890684" y="-24252"/>
                  <a:pt x="3243969" y="0"/>
                </a:cubicBezTo>
                <a:cubicBezTo>
                  <a:pt x="3597254" y="24252"/>
                  <a:pt x="3873181" y="-28396"/>
                  <a:pt x="4053302" y="0"/>
                </a:cubicBezTo>
                <a:cubicBezTo>
                  <a:pt x="4233423" y="28396"/>
                  <a:pt x="4566639" y="-283"/>
                  <a:pt x="4789663" y="0"/>
                </a:cubicBezTo>
                <a:cubicBezTo>
                  <a:pt x="5012687" y="283"/>
                  <a:pt x="5184219" y="-23883"/>
                  <a:pt x="5307106" y="0"/>
                </a:cubicBezTo>
                <a:cubicBezTo>
                  <a:pt x="5429993" y="23883"/>
                  <a:pt x="5777422" y="-2602"/>
                  <a:pt x="5970494" y="0"/>
                </a:cubicBezTo>
                <a:cubicBezTo>
                  <a:pt x="6163566" y="2602"/>
                  <a:pt x="6424269" y="-13924"/>
                  <a:pt x="6633883" y="0"/>
                </a:cubicBezTo>
                <a:cubicBezTo>
                  <a:pt x="6843497" y="13924"/>
                  <a:pt x="7131331" y="-18893"/>
                  <a:pt x="7297271" y="0"/>
                </a:cubicBezTo>
                <a:cubicBezTo>
                  <a:pt x="7317790" y="103294"/>
                  <a:pt x="7311189" y="324248"/>
                  <a:pt x="7297271" y="491416"/>
                </a:cubicBezTo>
                <a:cubicBezTo>
                  <a:pt x="7082491" y="492548"/>
                  <a:pt x="7066442" y="507056"/>
                  <a:pt x="6852801" y="491416"/>
                </a:cubicBezTo>
                <a:cubicBezTo>
                  <a:pt x="6639160" y="475777"/>
                  <a:pt x="6288797" y="502371"/>
                  <a:pt x="6043467" y="491416"/>
                </a:cubicBezTo>
                <a:cubicBezTo>
                  <a:pt x="5798137" y="480461"/>
                  <a:pt x="5698505" y="494575"/>
                  <a:pt x="5526024" y="491416"/>
                </a:cubicBezTo>
                <a:cubicBezTo>
                  <a:pt x="5353543" y="488257"/>
                  <a:pt x="5177835" y="479517"/>
                  <a:pt x="5008581" y="491416"/>
                </a:cubicBezTo>
                <a:cubicBezTo>
                  <a:pt x="4839327" y="503315"/>
                  <a:pt x="4577954" y="504972"/>
                  <a:pt x="4418166" y="491416"/>
                </a:cubicBezTo>
                <a:cubicBezTo>
                  <a:pt x="4258378" y="477860"/>
                  <a:pt x="4148697" y="470131"/>
                  <a:pt x="3973696" y="491416"/>
                </a:cubicBezTo>
                <a:cubicBezTo>
                  <a:pt x="3798695" y="512702"/>
                  <a:pt x="3445441" y="496336"/>
                  <a:pt x="3310307" y="491416"/>
                </a:cubicBezTo>
                <a:cubicBezTo>
                  <a:pt x="3175173" y="486496"/>
                  <a:pt x="3084743" y="505574"/>
                  <a:pt x="2865837" y="491416"/>
                </a:cubicBezTo>
                <a:cubicBezTo>
                  <a:pt x="2646931" y="477259"/>
                  <a:pt x="2498611" y="500431"/>
                  <a:pt x="2348394" y="491416"/>
                </a:cubicBezTo>
                <a:cubicBezTo>
                  <a:pt x="2198177" y="482401"/>
                  <a:pt x="1964119" y="505375"/>
                  <a:pt x="1685006" y="491416"/>
                </a:cubicBezTo>
                <a:cubicBezTo>
                  <a:pt x="1405893" y="477457"/>
                  <a:pt x="1249961" y="508062"/>
                  <a:pt x="948645" y="491416"/>
                </a:cubicBezTo>
                <a:cubicBezTo>
                  <a:pt x="647329" y="474770"/>
                  <a:pt x="414306" y="465111"/>
                  <a:pt x="0" y="491416"/>
                </a:cubicBezTo>
                <a:cubicBezTo>
                  <a:pt x="-10733" y="275462"/>
                  <a:pt x="5895" y="103783"/>
                  <a:pt x="0" y="0"/>
                </a:cubicBezTo>
                <a:close/>
              </a:path>
              <a:path w="7297271" h="491416" stroke="0" extrusionOk="0">
                <a:moveTo>
                  <a:pt x="0" y="0"/>
                </a:moveTo>
                <a:cubicBezTo>
                  <a:pt x="213043" y="15382"/>
                  <a:pt x="249193" y="-17048"/>
                  <a:pt x="444470" y="0"/>
                </a:cubicBezTo>
                <a:cubicBezTo>
                  <a:pt x="639747" y="17048"/>
                  <a:pt x="848113" y="22094"/>
                  <a:pt x="1180831" y="0"/>
                </a:cubicBezTo>
                <a:cubicBezTo>
                  <a:pt x="1513549" y="-22094"/>
                  <a:pt x="1610688" y="-21134"/>
                  <a:pt x="1844219" y="0"/>
                </a:cubicBezTo>
                <a:cubicBezTo>
                  <a:pt x="2077750" y="21134"/>
                  <a:pt x="2106579" y="12359"/>
                  <a:pt x="2288690" y="0"/>
                </a:cubicBezTo>
                <a:cubicBezTo>
                  <a:pt x="2470801" y="-12359"/>
                  <a:pt x="2607598" y="7815"/>
                  <a:pt x="2733160" y="0"/>
                </a:cubicBezTo>
                <a:cubicBezTo>
                  <a:pt x="2858722" y="-7815"/>
                  <a:pt x="3025007" y="-13691"/>
                  <a:pt x="3250603" y="0"/>
                </a:cubicBezTo>
                <a:cubicBezTo>
                  <a:pt x="3476199" y="13691"/>
                  <a:pt x="3575279" y="3555"/>
                  <a:pt x="3768045" y="0"/>
                </a:cubicBezTo>
                <a:cubicBezTo>
                  <a:pt x="3960811" y="-3555"/>
                  <a:pt x="4194733" y="10817"/>
                  <a:pt x="4504406" y="0"/>
                </a:cubicBezTo>
                <a:cubicBezTo>
                  <a:pt x="4814079" y="-10817"/>
                  <a:pt x="5018089" y="-36865"/>
                  <a:pt x="5313740" y="0"/>
                </a:cubicBezTo>
                <a:cubicBezTo>
                  <a:pt x="5609391" y="36865"/>
                  <a:pt x="5839473" y="-36480"/>
                  <a:pt x="6050101" y="0"/>
                </a:cubicBezTo>
                <a:cubicBezTo>
                  <a:pt x="6260729" y="36480"/>
                  <a:pt x="6887339" y="-50818"/>
                  <a:pt x="7297271" y="0"/>
                </a:cubicBezTo>
                <a:cubicBezTo>
                  <a:pt x="7288748" y="227985"/>
                  <a:pt x="7273680" y="359475"/>
                  <a:pt x="7297271" y="491416"/>
                </a:cubicBezTo>
                <a:cubicBezTo>
                  <a:pt x="7134961" y="489070"/>
                  <a:pt x="6887104" y="490564"/>
                  <a:pt x="6779828" y="491416"/>
                </a:cubicBezTo>
                <a:cubicBezTo>
                  <a:pt x="6672552" y="492268"/>
                  <a:pt x="6226612" y="498986"/>
                  <a:pt x="5970494" y="491416"/>
                </a:cubicBezTo>
                <a:cubicBezTo>
                  <a:pt x="5714376" y="483846"/>
                  <a:pt x="5405781" y="494080"/>
                  <a:pt x="5161161" y="491416"/>
                </a:cubicBezTo>
                <a:cubicBezTo>
                  <a:pt x="4916541" y="488752"/>
                  <a:pt x="4737028" y="526189"/>
                  <a:pt x="4424800" y="491416"/>
                </a:cubicBezTo>
                <a:cubicBezTo>
                  <a:pt x="4112572" y="456643"/>
                  <a:pt x="3798500" y="526858"/>
                  <a:pt x="3615466" y="491416"/>
                </a:cubicBezTo>
                <a:cubicBezTo>
                  <a:pt x="3432432" y="455974"/>
                  <a:pt x="3211568" y="515905"/>
                  <a:pt x="3025051" y="491416"/>
                </a:cubicBezTo>
                <a:cubicBezTo>
                  <a:pt x="2838534" y="466927"/>
                  <a:pt x="2680779" y="484094"/>
                  <a:pt x="2580580" y="491416"/>
                </a:cubicBezTo>
                <a:cubicBezTo>
                  <a:pt x="2480381" y="498738"/>
                  <a:pt x="1954013" y="464097"/>
                  <a:pt x="1771247" y="491416"/>
                </a:cubicBezTo>
                <a:cubicBezTo>
                  <a:pt x="1588481" y="518735"/>
                  <a:pt x="1446238" y="512913"/>
                  <a:pt x="1253804" y="491416"/>
                </a:cubicBezTo>
                <a:cubicBezTo>
                  <a:pt x="1061370" y="469919"/>
                  <a:pt x="1016088" y="471585"/>
                  <a:pt x="809334" y="491416"/>
                </a:cubicBezTo>
                <a:cubicBezTo>
                  <a:pt x="602580" y="511248"/>
                  <a:pt x="246011" y="524838"/>
                  <a:pt x="0" y="491416"/>
                </a:cubicBezTo>
                <a:cubicBezTo>
                  <a:pt x="-12737" y="272723"/>
                  <a:pt x="9710" y="243889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استمارة علاج ومتابعة الطالبة ذات المستوى المتدني للعام الدراسي     14 /      14 هـ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2740807" y="6276486"/>
            <a:ext cx="7398871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EB336345-F087-4EC3-BC2D-073BEDF37194}"/>
              </a:ext>
            </a:extLst>
          </p:cNvPr>
          <p:cNvSpPr/>
          <p:nvPr/>
        </p:nvSpPr>
        <p:spPr>
          <a:xfrm>
            <a:off x="1739152" y="1634414"/>
            <a:ext cx="9090211" cy="491416"/>
          </a:xfrm>
          <a:custGeom>
            <a:avLst/>
            <a:gdLst>
              <a:gd name="connsiteX0" fmla="*/ 0 w 9090211"/>
              <a:gd name="connsiteY0" fmla="*/ 0 h 491416"/>
              <a:gd name="connsiteX1" fmla="*/ 426541 w 9090211"/>
              <a:gd name="connsiteY1" fmla="*/ 0 h 491416"/>
              <a:gd name="connsiteX2" fmla="*/ 1216690 w 9090211"/>
              <a:gd name="connsiteY2" fmla="*/ 0 h 491416"/>
              <a:gd name="connsiteX3" fmla="*/ 1915937 w 9090211"/>
              <a:gd name="connsiteY3" fmla="*/ 0 h 491416"/>
              <a:gd name="connsiteX4" fmla="*/ 2342477 w 9090211"/>
              <a:gd name="connsiteY4" fmla="*/ 0 h 491416"/>
              <a:gd name="connsiteX5" fmla="*/ 2769018 w 9090211"/>
              <a:gd name="connsiteY5" fmla="*/ 0 h 491416"/>
              <a:gd name="connsiteX6" fmla="*/ 3286461 w 9090211"/>
              <a:gd name="connsiteY6" fmla="*/ 0 h 491416"/>
              <a:gd name="connsiteX7" fmla="*/ 3803904 w 9090211"/>
              <a:gd name="connsiteY7" fmla="*/ 0 h 491416"/>
              <a:gd name="connsiteX8" fmla="*/ 4594053 w 9090211"/>
              <a:gd name="connsiteY8" fmla="*/ 0 h 491416"/>
              <a:gd name="connsiteX9" fmla="*/ 5475104 w 9090211"/>
              <a:gd name="connsiteY9" fmla="*/ 0 h 491416"/>
              <a:gd name="connsiteX10" fmla="*/ 6265253 w 9090211"/>
              <a:gd name="connsiteY10" fmla="*/ 0 h 491416"/>
              <a:gd name="connsiteX11" fmla="*/ 7146304 w 9090211"/>
              <a:gd name="connsiteY11" fmla="*/ 0 h 491416"/>
              <a:gd name="connsiteX12" fmla="*/ 7936453 w 9090211"/>
              <a:gd name="connsiteY12" fmla="*/ 0 h 491416"/>
              <a:gd name="connsiteX13" fmla="*/ 8453896 w 9090211"/>
              <a:gd name="connsiteY13" fmla="*/ 0 h 491416"/>
              <a:gd name="connsiteX14" fmla="*/ 9090211 w 9090211"/>
              <a:gd name="connsiteY14" fmla="*/ 0 h 491416"/>
              <a:gd name="connsiteX15" fmla="*/ 9090211 w 9090211"/>
              <a:gd name="connsiteY15" fmla="*/ 491416 h 491416"/>
              <a:gd name="connsiteX16" fmla="*/ 8572768 w 9090211"/>
              <a:gd name="connsiteY16" fmla="*/ 491416 h 491416"/>
              <a:gd name="connsiteX17" fmla="*/ 7691717 w 9090211"/>
              <a:gd name="connsiteY17" fmla="*/ 491416 h 491416"/>
              <a:gd name="connsiteX18" fmla="*/ 7083372 w 9090211"/>
              <a:gd name="connsiteY18" fmla="*/ 491416 h 491416"/>
              <a:gd name="connsiteX19" fmla="*/ 6656831 w 9090211"/>
              <a:gd name="connsiteY19" fmla="*/ 491416 h 491416"/>
              <a:gd name="connsiteX20" fmla="*/ 5775780 w 9090211"/>
              <a:gd name="connsiteY20" fmla="*/ 491416 h 491416"/>
              <a:gd name="connsiteX21" fmla="*/ 5258337 w 9090211"/>
              <a:gd name="connsiteY21" fmla="*/ 491416 h 491416"/>
              <a:gd name="connsiteX22" fmla="*/ 4831797 w 9090211"/>
              <a:gd name="connsiteY22" fmla="*/ 491416 h 491416"/>
              <a:gd name="connsiteX23" fmla="*/ 4405256 w 9090211"/>
              <a:gd name="connsiteY23" fmla="*/ 491416 h 491416"/>
              <a:gd name="connsiteX24" fmla="*/ 3615107 w 9090211"/>
              <a:gd name="connsiteY24" fmla="*/ 491416 h 491416"/>
              <a:gd name="connsiteX25" fmla="*/ 3097664 w 9090211"/>
              <a:gd name="connsiteY25" fmla="*/ 491416 h 491416"/>
              <a:gd name="connsiteX26" fmla="*/ 2489319 w 9090211"/>
              <a:gd name="connsiteY26" fmla="*/ 491416 h 491416"/>
              <a:gd name="connsiteX27" fmla="*/ 1699170 w 9090211"/>
              <a:gd name="connsiteY27" fmla="*/ 491416 h 491416"/>
              <a:gd name="connsiteX28" fmla="*/ 1090825 w 9090211"/>
              <a:gd name="connsiteY28" fmla="*/ 491416 h 491416"/>
              <a:gd name="connsiteX29" fmla="*/ 0 w 9090211"/>
              <a:gd name="connsiteY29" fmla="*/ 491416 h 491416"/>
              <a:gd name="connsiteX30" fmla="*/ 0 w 9090211"/>
              <a:gd name="connsiteY30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9090211" h="491416" extrusionOk="0">
                <a:moveTo>
                  <a:pt x="0" y="0"/>
                </a:moveTo>
                <a:cubicBezTo>
                  <a:pt x="148539" y="-14906"/>
                  <a:pt x="283567" y="-592"/>
                  <a:pt x="426541" y="0"/>
                </a:cubicBezTo>
                <a:cubicBezTo>
                  <a:pt x="569515" y="592"/>
                  <a:pt x="931384" y="-2770"/>
                  <a:pt x="1216690" y="0"/>
                </a:cubicBezTo>
                <a:cubicBezTo>
                  <a:pt x="1501996" y="2770"/>
                  <a:pt x="1621404" y="-3866"/>
                  <a:pt x="1915937" y="0"/>
                </a:cubicBezTo>
                <a:cubicBezTo>
                  <a:pt x="2210470" y="3866"/>
                  <a:pt x="2142406" y="2889"/>
                  <a:pt x="2342477" y="0"/>
                </a:cubicBezTo>
                <a:cubicBezTo>
                  <a:pt x="2542548" y="-2889"/>
                  <a:pt x="2656828" y="-18128"/>
                  <a:pt x="2769018" y="0"/>
                </a:cubicBezTo>
                <a:cubicBezTo>
                  <a:pt x="2881208" y="18128"/>
                  <a:pt x="3060865" y="-13691"/>
                  <a:pt x="3286461" y="0"/>
                </a:cubicBezTo>
                <a:cubicBezTo>
                  <a:pt x="3512057" y="13691"/>
                  <a:pt x="3605382" y="-2185"/>
                  <a:pt x="3803904" y="0"/>
                </a:cubicBezTo>
                <a:cubicBezTo>
                  <a:pt x="4002426" y="2185"/>
                  <a:pt x="4354742" y="-32256"/>
                  <a:pt x="4594053" y="0"/>
                </a:cubicBezTo>
                <a:cubicBezTo>
                  <a:pt x="4833364" y="32256"/>
                  <a:pt x="5296162" y="-14043"/>
                  <a:pt x="5475104" y="0"/>
                </a:cubicBezTo>
                <a:cubicBezTo>
                  <a:pt x="5654046" y="14043"/>
                  <a:pt x="6080559" y="2993"/>
                  <a:pt x="6265253" y="0"/>
                </a:cubicBezTo>
                <a:cubicBezTo>
                  <a:pt x="6449947" y="-2993"/>
                  <a:pt x="6891746" y="-37372"/>
                  <a:pt x="7146304" y="0"/>
                </a:cubicBezTo>
                <a:cubicBezTo>
                  <a:pt x="7400862" y="37372"/>
                  <a:pt x="7669772" y="23312"/>
                  <a:pt x="7936453" y="0"/>
                </a:cubicBezTo>
                <a:cubicBezTo>
                  <a:pt x="8203134" y="-23312"/>
                  <a:pt x="8310801" y="23925"/>
                  <a:pt x="8453896" y="0"/>
                </a:cubicBezTo>
                <a:cubicBezTo>
                  <a:pt x="8596991" y="-23925"/>
                  <a:pt x="8843254" y="25482"/>
                  <a:pt x="9090211" y="0"/>
                </a:cubicBezTo>
                <a:cubicBezTo>
                  <a:pt x="9080121" y="114933"/>
                  <a:pt x="9111992" y="273058"/>
                  <a:pt x="9090211" y="491416"/>
                </a:cubicBezTo>
                <a:cubicBezTo>
                  <a:pt x="8918696" y="508758"/>
                  <a:pt x="8724146" y="490069"/>
                  <a:pt x="8572768" y="491416"/>
                </a:cubicBezTo>
                <a:cubicBezTo>
                  <a:pt x="8421390" y="492763"/>
                  <a:pt x="7887015" y="501017"/>
                  <a:pt x="7691717" y="491416"/>
                </a:cubicBezTo>
                <a:cubicBezTo>
                  <a:pt x="7496419" y="481815"/>
                  <a:pt x="7344591" y="514169"/>
                  <a:pt x="7083372" y="491416"/>
                </a:cubicBezTo>
                <a:cubicBezTo>
                  <a:pt x="6822154" y="468663"/>
                  <a:pt x="6857303" y="507574"/>
                  <a:pt x="6656831" y="491416"/>
                </a:cubicBezTo>
                <a:cubicBezTo>
                  <a:pt x="6456359" y="475258"/>
                  <a:pt x="6033678" y="470406"/>
                  <a:pt x="5775780" y="491416"/>
                </a:cubicBezTo>
                <a:cubicBezTo>
                  <a:pt x="5517882" y="512426"/>
                  <a:pt x="5450771" y="512913"/>
                  <a:pt x="5258337" y="491416"/>
                </a:cubicBezTo>
                <a:cubicBezTo>
                  <a:pt x="5065903" y="469919"/>
                  <a:pt x="4957558" y="473326"/>
                  <a:pt x="4831797" y="491416"/>
                </a:cubicBezTo>
                <a:cubicBezTo>
                  <a:pt x="4706036" y="509506"/>
                  <a:pt x="4577664" y="483614"/>
                  <a:pt x="4405256" y="491416"/>
                </a:cubicBezTo>
                <a:cubicBezTo>
                  <a:pt x="4232848" y="499218"/>
                  <a:pt x="3964362" y="526041"/>
                  <a:pt x="3615107" y="491416"/>
                </a:cubicBezTo>
                <a:cubicBezTo>
                  <a:pt x="3265852" y="456791"/>
                  <a:pt x="3331924" y="498281"/>
                  <a:pt x="3097664" y="491416"/>
                </a:cubicBezTo>
                <a:cubicBezTo>
                  <a:pt x="2863404" y="484551"/>
                  <a:pt x="2782255" y="490218"/>
                  <a:pt x="2489319" y="491416"/>
                </a:cubicBezTo>
                <a:cubicBezTo>
                  <a:pt x="2196384" y="492614"/>
                  <a:pt x="2064625" y="468667"/>
                  <a:pt x="1699170" y="491416"/>
                </a:cubicBezTo>
                <a:cubicBezTo>
                  <a:pt x="1333715" y="514165"/>
                  <a:pt x="1266179" y="482476"/>
                  <a:pt x="1090825" y="491416"/>
                </a:cubicBezTo>
                <a:cubicBezTo>
                  <a:pt x="915471" y="500356"/>
                  <a:pt x="426483" y="454831"/>
                  <a:pt x="0" y="491416"/>
                </a:cubicBezTo>
                <a:cubicBezTo>
                  <a:pt x="23428" y="270655"/>
                  <a:pt x="-20042" y="182851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اسم الطالبة / .............................                     الصف / ...................               المادة / .................</a:t>
            </a:r>
          </a:p>
        </p:txBody>
      </p:sp>
      <p:graphicFrame>
        <p:nvGraphicFramePr>
          <p:cNvPr id="9" name="جدول 9">
            <a:extLst>
              <a:ext uri="{FF2B5EF4-FFF2-40B4-BE49-F238E27FC236}">
                <a16:creationId xmlns:a16="http://schemas.microsoft.com/office/drawing/2014/main" id="{52E7DF66-4DF4-49D4-B2C2-8F38506F5DA0}"/>
              </a:ext>
            </a:extLst>
          </p:cNvPr>
          <p:cNvGraphicFramePr>
            <a:graphicFrameLocks noGrp="1"/>
          </p:cNvGraphicFramePr>
          <p:nvPr/>
        </p:nvGraphicFramePr>
        <p:xfrm>
          <a:off x="664135" y="2347710"/>
          <a:ext cx="11240244" cy="319516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787587">
                  <a:extLst>
                    <a:ext uri="{9D8B030D-6E8A-4147-A177-3AD203B41FA5}">
                      <a16:colId xmlns:a16="http://schemas.microsoft.com/office/drawing/2014/main" val="1040631121"/>
                    </a:ext>
                  </a:extLst>
                </a:gridCol>
                <a:gridCol w="3591858">
                  <a:extLst>
                    <a:ext uri="{9D8B030D-6E8A-4147-A177-3AD203B41FA5}">
                      <a16:colId xmlns:a16="http://schemas.microsoft.com/office/drawing/2014/main" val="3440185174"/>
                    </a:ext>
                  </a:extLst>
                </a:gridCol>
                <a:gridCol w="2157506">
                  <a:extLst>
                    <a:ext uri="{9D8B030D-6E8A-4147-A177-3AD203B41FA5}">
                      <a16:colId xmlns:a16="http://schemas.microsoft.com/office/drawing/2014/main" val="312902763"/>
                    </a:ext>
                  </a:extLst>
                </a:gridCol>
                <a:gridCol w="1703293">
                  <a:extLst>
                    <a:ext uri="{9D8B030D-6E8A-4147-A177-3AD203B41FA5}">
                      <a16:colId xmlns:a16="http://schemas.microsoft.com/office/drawing/2014/main" val="1936769441"/>
                    </a:ext>
                  </a:extLst>
                </a:gridCol>
              </a:tblGrid>
              <a:tr h="542042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أسباب القصور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الخطة العلاجية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الإجراءات المتخذة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أثر الخطة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362747"/>
                  </a:ext>
                </a:extLst>
              </a:tr>
              <a:tr h="2653119"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قلة المشاركة الصفية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ضعف المستوى التحصيلي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إهمال الواجبات والمهام الأدائية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كثرة غياب الطالبة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حصولها على أقل من نصف درجة </a:t>
                      </a:r>
                      <a:r>
                        <a:rPr lang="ar-SA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الأختبار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ظروف أسرية وعدم متابعة الأسرة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ضعف حاسة السمع والبصر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عوامل نفسية وبيولوجية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التشجيع على المشاركة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استخدام التعزيز وتقديم الحوافز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التنوع في طرق التدريس ووسائل التقويم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تدريس الأقران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تغيير مجموعة الطالبة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إسناد دور للطالبة في مجموعة العمل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إشراكها في مجاميع التقوية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لقاء فردي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لقاء مع المرشدة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تواصل مع ولي الأمر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تحسن بطيء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جيد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تحسن سريع</a:t>
                      </a:r>
                    </a:p>
                    <a:p>
                      <a:pPr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421126"/>
                  </a:ext>
                </a:extLst>
              </a:tr>
            </a:tbl>
          </a:graphicData>
        </a:graphic>
      </p:graphicFrame>
      <p:sp>
        <p:nvSpPr>
          <p:cNvPr id="10" name="مستطيل 9">
            <a:extLst>
              <a:ext uri="{FF2B5EF4-FFF2-40B4-BE49-F238E27FC236}">
                <a16:creationId xmlns:a16="http://schemas.microsoft.com/office/drawing/2014/main" id="{E0BEBCD3-69FE-49D5-B1D0-98D64D038384}"/>
              </a:ext>
            </a:extLst>
          </p:cNvPr>
          <p:cNvSpPr/>
          <p:nvPr/>
        </p:nvSpPr>
        <p:spPr>
          <a:xfrm>
            <a:off x="829683" y="5764751"/>
            <a:ext cx="3047253" cy="469756"/>
          </a:xfrm>
          <a:custGeom>
            <a:avLst/>
            <a:gdLst>
              <a:gd name="connsiteX0" fmla="*/ 0 w 3047253"/>
              <a:gd name="connsiteY0" fmla="*/ 0 h 469756"/>
              <a:gd name="connsiteX1" fmla="*/ 639923 w 3047253"/>
              <a:gd name="connsiteY1" fmla="*/ 0 h 469756"/>
              <a:gd name="connsiteX2" fmla="*/ 1310319 w 3047253"/>
              <a:gd name="connsiteY2" fmla="*/ 0 h 469756"/>
              <a:gd name="connsiteX3" fmla="*/ 1858824 w 3047253"/>
              <a:gd name="connsiteY3" fmla="*/ 0 h 469756"/>
              <a:gd name="connsiteX4" fmla="*/ 2498747 w 3047253"/>
              <a:gd name="connsiteY4" fmla="*/ 0 h 469756"/>
              <a:gd name="connsiteX5" fmla="*/ 3047253 w 3047253"/>
              <a:gd name="connsiteY5" fmla="*/ 0 h 469756"/>
              <a:gd name="connsiteX6" fmla="*/ 3047253 w 3047253"/>
              <a:gd name="connsiteY6" fmla="*/ 469756 h 469756"/>
              <a:gd name="connsiteX7" fmla="*/ 2468275 w 3047253"/>
              <a:gd name="connsiteY7" fmla="*/ 469756 h 469756"/>
              <a:gd name="connsiteX8" fmla="*/ 1797879 w 3047253"/>
              <a:gd name="connsiteY8" fmla="*/ 469756 h 469756"/>
              <a:gd name="connsiteX9" fmla="*/ 1127484 w 3047253"/>
              <a:gd name="connsiteY9" fmla="*/ 469756 h 469756"/>
              <a:gd name="connsiteX10" fmla="*/ 0 w 3047253"/>
              <a:gd name="connsiteY10" fmla="*/ 469756 h 469756"/>
              <a:gd name="connsiteX11" fmla="*/ 0 w 3047253"/>
              <a:gd name="connsiteY11" fmla="*/ 0 h 469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47253" h="469756" extrusionOk="0">
                <a:moveTo>
                  <a:pt x="0" y="0"/>
                </a:moveTo>
                <a:cubicBezTo>
                  <a:pt x="169059" y="9845"/>
                  <a:pt x="343392" y="27252"/>
                  <a:pt x="639923" y="0"/>
                </a:cubicBezTo>
                <a:cubicBezTo>
                  <a:pt x="936454" y="-27252"/>
                  <a:pt x="1023753" y="-1907"/>
                  <a:pt x="1310319" y="0"/>
                </a:cubicBezTo>
                <a:cubicBezTo>
                  <a:pt x="1596885" y="1907"/>
                  <a:pt x="1748074" y="23446"/>
                  <a:pt x="1858824" y="0"/>
                </a:cubicBezTo>
                <a:cubicBezTo>
                  <a:pt x="1969574" y="-23446"/>
                  <a:pt x="2192713" y="8740"/>
                  <a:pt x="2498747" y="0"/>
                </a:cubicBezTo>
                <a:cubicBezTo>
                  <a:pt x="2804781" y="-8740"/>
                  <a:pt x="2907545" y="-17964"/>
                  <a:pt x="3047253" y="0"/>
                </a:cubicBezTo>
                <a:cubicBezTo>
                  <a:pt x="3029439" y="138346"/>
                  <a:pt x="3065470" y="280155"/>
                  <a:pt x="3047253" y="469756"/>
                </a:cubicBezTo>
                <a:cubicBezTo>
                  <a:pt x="2888820" y="483018"/>
                  <a:pt x="2720105" y="461364"/>
                  <a:pt x="2468275" y="469756"/>
                </a:cubicBezTo>
                <a:cubicBezTo>
                  <a:pt x="2216445" y="478148"/>
                  <a:pt x="2078762" y="440561"/>
                  <a:pt x="1797879" y="469756"/>
                </a:cubicBezTo>
                <a:cubicBezTo>
                  <a:pt x="1516996" y="498951"/>
                  <a:pt x="1309674" y="486386"/>
                  <a:pt x="1127484" y="469756"/>
                </a:cubicBezTo>
                <a:cubicBezTo>
                  <a:pt x="945294" y="453126"/>
                  <a:pt x="458697" y="518437"/>
                  <a:pt x="0" y="469756"/>
                </a:cubicBezTo>
                <a:cubicBezTo>
                  <a:pt x="15390" y="265369"/>
                  <a:pt x="7540" y="204595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384849977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تمت المتابعة بتاريخ / ......................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9688AA84-E0E1-2DCA-F869-030D751946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560" y="5852007"/>
            <a:ext cx="1197687" cy="997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6695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</Words>
  <Application>Microsoft Office PowerPoint</Application>
  <PresentationFormat>شاشة عريضة</PresentationFormat>
  <Paragraphs>34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فاطمه صالح السبيعي</dc:creator>
  <cp:lastModifiedBy>فاطمه صالح السبيعي</cp:lastModifiedBy>
  <cp:revision>1</cp:revision>
  <dcterms:created xsi:type="dcterms:W3CDTF">2023-02-25T12:40:17Z</dcterms:created>
  <dcterms:modified xsi:type="dcterms:W3CDTF">2023-02-25T12:41:45Z</dcterms:modified>
</cp:coreProperties>
</file>