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3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B0A390-1D20-F84F-5CA6-35A4EC3C6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52B0008-A9EA-39EC-6AC2-3EF002A5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E3AE19-09AA-6904-A0D6-4140A3408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21B647-5AC8-571C-F5AF-772964D0C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C29065-5AF1-57A5-F055-5309B6F0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C8EFE5-7313-5F0F-5D50-86800D81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ADA46F8-75D7-F29D-AD7D-5703B13F8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5260C1-F9CD-7950-BB3D-B28444AD5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6B2542-2B0F-0293-BF6B-E38428ABB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7E4202A-888E-5F2D-EB28-FC20A03F5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621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5D720F0-89DB-5298-D7E4-EB0B2BDF2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F24E84-FFE7-D593-86B4-6DE910AFB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57A74B-7FC5-C712-F003-0C1EB757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C46361-713A-7B79-357E-1E946B82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18E7F4-4168-2C95-78C5-0984AE70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864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5DA6CF-7EC8-77BE-9675-F643ED890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51D7A21-4DCA-1563-98C5-4C7230BCF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6CE662-A8CA-CEA6-F0DC-41B5B8503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41EA26-8500-14B8-ECC9-3037FFBE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376ED2-A3D2-4FED-F872-699B6E0FF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738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49D765-EDE7-2575-0BC6-DC21E0ED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117F16-6F20-3399-1A7B-48F31C78B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176E13-71DF-20D0-E731-D827A9E87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0A6DA8-53DD-8301-5FB6-D2C51418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D37B3-6E5B-8FB0-8F2A-E7DC3875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33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49AB28-951B-4D71-8F82-E4F43F027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FCC4B20-81BD-2318-3B1C-8F3DD8AE7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B4C08ED-30BA-4532-E3CC-1D291C75E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3862061-8168-982D-CABD-0DE7BBEAE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9C62B97-B665-9927-F5E9-F230631A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AC6E8D-A151-8DA4-7960-79BBF8E0E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03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E571B8-77D0-F9BD-3E27-F1B3C1A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30E7D60-3F22-B8D2-9952-2E1FDFC2C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0DFE294-585D-CDC4-5133-027BE7BEF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C36D4E5-27A0-487F-7829-146A2B86CB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39D1978-061D-4B9F-2165-6E9BB69AC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AF620A2-B842-F421-4BAA-A63F3E19D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038B99F-9A3E-3F10-FA06-E6BE5B83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D563D6A-CA10-7B70-9B2F-3660B0DA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600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62C473-C8AB-34E8-76E5-9DDEBC08F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08244B6-39AB-094F-FF60-31C90EEF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81BAFB4-A5F3-CC19-CE2B-19A7D5E4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EA2647F-F3CF-9D07-25E4-C6682E7F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557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9D1860A-3982-C241-80F0-86F71D9A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E7B5A10-7A0B-ED02-F222-B32E72EE0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79242AE-EACB-B859-8008-A798F31C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735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9CF140-3B0D-13B8-CB8D-2D5D60D9E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AF92C6-CBEF-EB2B-7274-446BAC7D2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863B8BA-40F9-A16E-B8AA-DCBD83182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BE3EFA-BD95-9563-341D-CA8222810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FA92BC-1AF9-0482-5CFC-A828158B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A6B6B8-0434-FE78-7BCB-982E07DE1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31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CE2D7F-AAFF-62E8-EB7F-7DF6890A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A95E622-9EC9-0F2B-BBC7-85F7953B6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E3C66EA-D44F-F336-3C1C-ECE19B622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31A9116-315A-790E-D8BF-1CAABB65B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95B04D6-39C9-6BA4-96BA-C3F3C7561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112A2B-CDBB-E4B3-0B9D-0431A2C5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953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8B11190-5621-A73F-2A40-3D995EC53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2E25CA-8F65-887B-B72F-71E3BCAD9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1BEFD8-9A05-AD8B-0469-701CB9B5F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D2760-04D9-4BEC-AB3F-929DD90865BE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2C6A1A-DF18-CE34-B4F4-E192FDF71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52042E-14EB-8AAC-4A22-6D10ABFA5A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4928A-3A0B-416B-A979-DDC636CF3D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650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204397"/>
            <a:ext cx="2082052" cy="199688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تطوير أداء طالبة متميزة ومتفوقة للعام </a:t>
            </a:r>
            <a:r>
              <a:rPr kumimoji="0" lang="ar-SA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الدراسي     14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280970" y="2518408"/>
          <a:ext cx="11630059" cy="27098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76746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224676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380544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323191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2425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نوع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أساليب التعزيز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185558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المشاركة المميزة داخل الفصل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التميز في تنظيم الكتب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استنتاج الأفكار والحساب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التبرير والبرهان الرياضي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دافعية الطالبة الداخلية للتعلم الذاتي 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قدرتها العالية على استيعاب مفاهيم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متابعة الأسرة المستمرة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تقديم مهمات منزلية متنوعة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أضافية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الفرصة للطالبة للمناقشة والحوار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الفرصةللطالبة</a:t>
                      </a: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للمشاركة في البرامج المتنوعة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التكريم بشهادة شكر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تنويع التعزيز المستمر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منخفض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متوسط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عالي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67335" y="5653138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88C59813-D644-1AC6-E9D6-EE0475977D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951" y="5693743"/>
            <a:ext cx="1284342" cy="111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269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شاشة عريضة</PresentationFormat>
  <Paragraphs>29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صالح السبيعي</dc:creator>
  <cp:lastModifiedBy>فاطمه صالح السبيعي</cp:lastModifiedBy>
  <cp:revision>1</cp:revision>
  <dcterms:created xsi:type="dcterms:W3CDTF">2023-02-25T12:44:12Z</dcterms:created>
  <dcterms:modified xsi:type="dcterms:W3CDTF">2023-02-25T12:45:46Z</dcterms:modified>
</cp:coreProperties>
</file>