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5" r:id="rId2"/>
    <p:sldId id="283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93" y="1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EE005AC-4676-9DD8-4B1B-A553C2668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5E2F109-9EA6-25A1-7531-809972FD7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45AC75C-60B7-98FD-F682-C10C7A0C7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470CB38-6D6F-EEBD-DE8E-421219AF7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DC84996-BDC0-B56E-1053-54ECF3A48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27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91D0B1-D6ED-5DFA-5407-02AC1A4D5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0DA31A1-CE93-0DD8-46ED-7D64943DD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4EACD17-3163-A2B7-005B-9E1E72C35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06F21A1-2170-D154-1EC2-499E719CB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6B18F3-AD1A-01EE-760D-58A9CF529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88814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DE07FB9-1453-1C32-4433-2F747586CF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BD085E6-A1AE-B7EE-C156-5A3823DABF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B2DF7EE-6392-447B-D2B2-76AF030E6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3289C3-A4FA-FFA9-1DF0-9E6C39D51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1A3698-C3E9-32B1-7570-A2ECF7434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1566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972CB7-0F8D-65F3-700B-6A775F73E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221C8A-139E-CE47-CBD5-563E01F34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20C7EEF-3D55-63BC-10E8-77F01DDA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374A3E-A948-0A92-108A-A46B4B9F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E39157-9A7F-95B6-A3C8-AA991EC2C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704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81A153-D102-7387-DEC4-8B53F66B4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71B022C-4FE5-C464-6E8B-35DE509111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81DC74-C68E-19F4-9ADB-9FE8C21BF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52E90A-DABC-F962-C8C5-4FD60C6B7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E6B0A5-FD11-BA62-E00B-AD6832FE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793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BE8E6D-5E30-B17C-E259-D7D542B38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32B77E8-EBE6-ED36-55E6-7C525E9C8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31CEC2B-0833-9B46-A67F-B80E980EF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5B40641-25CB-ABCD-4F17-465DA7E87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8DC563-9D81-B72D-8EBD-A108CDC67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00B0FAE-F99E-9F8C-8482-4DB1DF317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5141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EDEA87-C28B-B736-AE5E-F35028FF4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6885680-E0A5-A327-E049-9B7C7A432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B2FB45D-0F55-5002-9199-95696EAEB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5C8C2AA-2CB8-DA56-B716-5B2339E8A1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A898E09-1AF8-42F8-8BA7-298A0D943E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DD1C443E-689D-AF7D-7267-C04566F40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C5CF5EB-E027-4ED9-2040-4F1048D73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AC69C09-81BE-C3A1-9EB5-7F6D92BF5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7158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50C625-F9DE-B453-7D33-ECA5CBDF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E36E35E-579A-1FED-999F-C67CB43E3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951EDDD-BE65-ED42-C439-A70E9D9BA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281B856-46DA-F73B-B737-6D1AB855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540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887E684-2ED6-A391-5E08-E1F1B8F31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AF7AD18-B94D-D25D-FEC4-88AADD593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9A8C31F-CE44-F354-8333-6F5F5EAC4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57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2F0BB0-356A-B56D-3A3C-C4EF19E13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0D31A2A-E746-230B-EDB6-0754186A6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2AD258A-2543-896B-85F8-826CFD8D18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3DFABEA-8633-E721-2D8C-0F43E2223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5164AE1-82C6-ABD1-2677-0309ACD74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B1C1F9-C265-F3CB-0FA7-4CFD19A05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201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F57152-D58A-2D5B-FC52-9B20D30F6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B13DF91-767D-8787-E7E8-D893087002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C364D33-2E2C-8AA4-11F9-21205EEC7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F102234-EA7D-E6F1-0F5B-3B233C677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79E006-6979-C0E7-519D-F3090A028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5878A3E-83B2-B8C3-0FFA-7F3C430D7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2229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23841F2-BA14-FD92-C4EC-CC8F2F53F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BBB09DE-DEAD-8867-9D7B-6B07FFA57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5DC70EF-8121-DE37-DF10-44D2FC2F0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511A1-CC42-4B18-BF8B-97E16E5C99B8}" type="datetimeFigureOut">
              <a:rPr lang="ar-SA" smtClean="0"/>
              <a:t>05/08/44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5C1EF4-43FA-C9C2-DCE9-CD8C9B7AD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76AD92-6123-56D2-67E1-2D71DA6F6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60987-6065-48E3-AE26-3C56FABF208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517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6" y="-204397"/>
            <a:ext cx="1853435" cy="177762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16758" y="136347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978722" y="952725"/>
            <a:ext cx="10682566" cy="491416"/>
          </a:xfrm>
          <a:custGeom>
            <a:avLst/>
            <a:gdLst>
              <a:gd name="connsiteX0" fmla="*/ 0 w 10682566"/>
              <a:gd name="connsiteY0" fmla="*/ 0 h 491416"/>
              <a:gd name="connsiteX1" fmla="*/ 667660 w 10682566"/>
              <a:gd name="connsiteY1" fmla="*/ 0 h 491416"/>
              <a:gd name="connsiteX2" fmla="*/ 1014844 w 10682566"/>
              <a:gd name="connsiteY2" fmla="*/ 0 h 491416"/>
              <a:gd name="connsiteX3" fmla="*/ 1682504 w 10682566"/>
              <a:gd name="connsiteY3" fmla="*/ 0 h 491416"/>
              <a:gd name="connsiteX4" fmla="*/ 2350165 w 10682566"/>
              <a:gd name="connsiteY4" fmla="*/ 0 h 491416"/>
              <a:gd name="connsiteX5" fmla="*/ 3231476 w 10682566"/>
              <a:gd name="connsiteY5" fmla="*/ 0 h 491416"/>
              <a:gd name="connsiteX6" fmla="*/ 3899137 w 10682566"/>
              <a:gd name="connsiteY6" fmla="*/ 0 h 491416"/>
              <a:gd name="connsiteX7" fmla="*/ 4459971 w 10682566"/>
              <a:gd name="connsiteY7" fmla="*/ 0 h 491416"/>
              <a:gd name="connsiteX8" fmla="*/ 5127632 w 10682566"/>
              <a:gd name="connsiteY8" fmla="*/ 0 h 491416"/>
              <a:gd name="connsiteX9" fmla="*/ 5474815 w 10682566"/>
              <a:gd name="connsiteY9" fmla="*/ 0 h 491416"/>
              <a:gd name="connsiteX10" fmla="*/ 5821998 w 10682566"/>
              <a:gd name="connsiteY10" fmla="*/ 0 h 491416"/>
              <a:gd name="connsiteX11" fmla="*/ 6596485 w 10682566"/>
              <a:gd name="connsiteY11" fmla="*/ 0 h 491416"/>
              <a:gd name="connsiteX12" fmla="*/ 7050494 w 10682566"/>
              <a:gd name="connsiteY12" fmla="*/ 0 h 491416"/>
              <a:gd name="connsiteX13" fmla="*/ 7931805 w 10682566"/>
              <a:gd name="connsiteY13" fmla="*/ 0 h 491416"/>
              <a:gd name="connsiteX14" fmla="*/ 8278989 w 10682566"/>
              <a:gd name="connsiteY14" fmla="*/ 0 h 491416"/>
              <a:gd name="connsiteX15" fmla="*/ 8732998 w 10682566"/>
              <a:gd name="connsiteY15" fmla="*/ 0 h 491416"/>
              <a:gd name="connsiteX16" fmla="*/ 9293832 w 10682566"/>
              <a:gd name="connsiteY16" fmla="*/ 0 h 491416"/>
              <a:gd name="connsiteX17" fmla="*/ 9641016 w 10682566"/>
              <a:gd name="connsiteY17" fmla="*/ 0 h 491416"/>
              <a:gd name="connsiteX18" fmla="*/ 10682566 w 10682566"/>
              <a:gd name="connsiteY18" fmla="*/ 0 h 491416"/>
              <a:gd name="connsiteX19" fmla="*/ 10682566 w 10682566"/>
              <a:gd name="connsiteY19" fmla="*/ 491416 h 491416"/>
              <a:gd name="connsiteX20" fmla="*/ 10121731 w 10682566"/>
              <a:gd name="connsiteY20" fmla="*/ 491416 h 491416"/>
              <a:gd name="connsiteX21" fmla="*/ 9454071 w 10682566"/>
              <a:gd name="connsiteY21" fmla="*/ 491416 h 491416"/>
              <a:gd name="connsiteX22" fmla="*/ 8786411 w 10682566"/>
              <a:gd name="connsiteY22" fmla="*/ 491416 h 491416"/>
              <a:gd name="connsiteX23" fmla="*/ 7905099 w 10682566"/>
              <a:gd name="connsiteY23" fmla="*/ 491416 h 491416"/>
              <a:gd name="connsiteX24" fmla="*/ 7130613 w 10682566"/>
              <a:gd name="connsiteY24" fmla="*/ 491416 h 491416"/>
              <a:gd name="connsiteX25" fmla="*/ 6462952 w 10682566"/>
              <a:gd name="connsiteY25" fmla="*/ 491416 h 491416"/>
              <a:gd name="connsiteX26" fmla="*/ 5795292 w 10682566"/>
              <a:gd name="connsiteY26" fmla="*/ 491416 h 491416"/>
              <a:gd name="connsiteX27" fmla="*/ 5234457 w 10682566"/>
              <a:gd name="connsiteY27" fmla="*/ 491416 h 491416"/>
              <a:gd name="connsiteX28" fmla="*/ 4673623 w 10682566"/>
              <a:gd name="connsiteY28" fmla="*/ 491416 h 491416"/>
              <a:gd name="connsiteX29" fmla="*/ 3792311 w 10682566"/>
              <a:gd name="connsiteY29" fmla="*/ 491416 h 491416"/>
              <a:gd name="connsiteX30" fmla="*/ 3017825 w 10682566"/>
              <a:gd name="connsiteY30" fmla="*/ 491416 h 491416"/>
              <a:gd name="connsiteX31" fmla="*/ 2350165 w 10682566"/>
              <a:gd name="connsiteY31" fmla="*/ 491416 h 491416"/>
              <a:gd name="connsiteX32" fmla="*/ 1789330 w 10682566"/>
              <a:gd name="connsiteY32" fmla="*/ 491416 h 491416"/>
              <a:gd name="connsiteX33" fmla="*/ 1442146 w 10682566"/>
              <a:gd name="connsiteY33" fmla="*/ 491416 h 491416"/>
              <a:gd name="connsiteX34" fmla="*/ 667660 w 10682566"/>
              <a:gd name="connsiteY34" fmla="*/ 491416 h 491416"/>
              <a:gd name="connsiteX35" fmla="*/ 0 w 10682566"/>
              <a:gd name="connsiteY35" fmla="*/ 491416 h 491416"/>
              <a:gd name="connsiteX36" fmla="*/ 0 w 10682566"/>
              <a:gd name="connsiteY36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0682566" h="491416" fill="none" extrusionOk="0">
                <a:moveTo>
                  <a:pt x="0" y="0"/>
                </a:moveTo>
                <a:cubicBezTo>
                  <a:pt x="163262" y="32843"/>
                  <a:pt x="397258" y="-24257"/>
                  <a:pt x="667660" y="0"/>
                </a:cubicBezTo>
                <a:cubicBezTo>
                  <a:pt x="938062" y="24257"/>
                  <a:pt x="844619" y="-2318"/>
                  <a:pt x="1014844" y="0"/>
                </a:cubicBezTo>
                <a:cubicBezTo>
                  <a:pt x="1185069" y="2318"/>
                  <a:pt x="1497423" y="-30498"/>
                  <a:pt x="1682504" y="0"/>
                </a:cubicBezTo>
                <a:cubicBezTo>
                  <a:pt x="1867585" y="30498"/>
                  <a:pt x="2072395" y="18896"/>
                  <a:pt x="2350165" y="0"/>
                </a:cubicBezTo>
                <a:cubicBezTo>
                  <a:pt x="2627935" y="-18896"/>
                  <a:pt x="3029428" y="-15949"/>
                  <a:pt x="3231476" y="0"/>
                </a:cubicBezTo>
                <a:cubicBezTo>
                  <a:pt x="3433524" y="15949"/>
                  <a:pt x="3731573" y="-10960"/>
                  <a:pt x="3899137" y="0"/>
                </a:cubicBezTo>
                <a:cubicBezTo>
                  <a:pt x="4066701" y="10960"/>
                  <a:pt x="4316591" y="-18477"/>
                  <a:pt x="4459971" y="0"/>
                </a:cubicBezTo>
                <a:cubicBezTo>
                  <a:pt x="4603351" y="18477"/>
                  <a:pt x="4812574" y="26149"/>
                  <a:pt x="5127632" y="0"/>
                </a:cubicBezTo>
                <a:cubicBezTo>
                  <a:pt x="5442690" y="-26149"/>
                  <a:pt x="5329299" y="-16288"/>
                  <a:pt x="5474815" y="0"/>
                </a:cubicBezTo>
                <a:cubicBezTo>
                  <a:pt x="5620331" y="16288"/>
                  <a:pt x="5744632" y="1631"/>
                  <a:pt x="5821998" y="0"/>
                </a:cubicBezTo>
                <a:cubicBezTo>
                  <a:pt x="5899364" y="-1631"/>
                  <a:pt x="6224240" y="-13661"/>
                  <a:pt x="6596485" y="0"/>
                </a:cubicBezTo>
                <a:cubicBezTo>
                  <a:pt x="6968730" y="13661"/>
                  <a:pt x="6934656" y="-10280"/>
                  <a:pt x="7050494" y="0"/>
                </a:cubicBezTo>
                <a:cubicBezTo>
                  <a:pt x="7166332" y="10280"/>
                  <a:pt x="7596893" y="3444"/>
                  <a:pt x="7931805" y="0"/>
                </a:cubicBezTo>
                <a:cubicBezTo>
                  <a:pt x="8266717" y="-3444"/>
                  <a:pt x="8117690" y="-16009"/>
                  <a:pt x="8278989" y="0"/>
                </a:cubicBezTo>
                <a:cubicBezTo>
                  <a:pt x="8440288" y="16009"/>
                  <a:pt x="8595044" y="-1569"/>
                  <a:pt x="8732998" y="0"/>
                </a:cubicBezTo>
                <a:cubicBezTo>
                  <a:pt x="8870952" y="1569"/>
                  <a:pt x="9030314" y="-4341"/>
                  <a:pt x="9293832" y="0"/>
                </a:cubicBezTo>
                <a:cubicBezTo>
                  <a:pt x="9557350" y="4341"/>
                  <a:pt x="9534226" y="7488"/>
                  <a:pt x="9641016" y="0"/>
                </a:cubicBezTo>
                <a:cubicBezTo>
                  <a:pt x="9747806" y="-7488"/>
                  <a:pt x="10410821" y="-47602"/>
                  <a:pt x="10682566" y="0"/>
                </a:cubicBezTo>
                <a:cubicBezTo>
                  <a:pt x="10703346" y="179845"/>
                  <a:pt x="10663501" y="350807"/>
                  <a:pt x="10682566" y="491416"/>
                </a:cubicBezTo>
                <a:cubicBezTo>
                  <a:pt x="10444297" y="503089"/>
                  <a:pt x="10377594" y="489623"/>
                  <a:pt x="10121731" y="491416"/>
                </a:cubicBezTo>
                <a:cubicBezTo>
                  <a:pt x="9865868" y="493209"/>
                  <a:pt x="9674497" y="519789"/>
                  <a:pt x="9454071" y="491416"/>
                </a:cubicBezTo>
                <a:cubicBezTo>
                  <a:pt x="9233645" y="463043"/>
                  <a:pt x="9108885" y="486453"/>
                  <a:pt x="8786411" y="491416"/>
                </a:cubicBezTo>
                <a:cubicBezTo>
                  <a:pt x="8463937" y="496379"/>
                  <a:pt x="8224194" y="477424"/>
                  <a:pt x="7905099" y="491416"/>
                </a:cubicBezTo>
                <a:cubicBezTo>
                  <a:pt x="7586004" y="505408"/>
                  <a:pt x="7359287" y="516961"/>
                  <a:pt x="7130613" y="491416"/>
                </a:cubicBezTo>
                <a:cubicBezTo>
                  <a:pt x="6901939" y="465871"/>
                  <a:pt x="6753374" y="517466"/>
                  <a:pt x="6462952" y="491416"/>
                </a:cubicBezTo>
                <a:cubicBezTo>
                  <a:pt x="6172530" y="465366"/>
                  <a:pt x="6001053" y="458946"/>
                  <a:pt x="5795292" y="491416"/>
                </a:cubicBezTo>
                <a:cubicBezTo>
                  <a:pt x="5589531" y="523886"/>
                  <a:pt x="5421603" y="510997"/>
                  <a:pt x="5234457" y="491416"/>
                </a:cubicBezTo>
                <a:cubicBezTo>
                  <a:pt x="5047312" y="471835"/>
                  <a:pt x="4865555" y="502927"/>
                  <a:pt x="4673623" y="491416"/>
                </a:cubicBezTo>
                <a:cubicBezTo>
                  <a:pt x="4481691" y="479905"/>
                  <a:pt x="4101932" y="482808"/>
                  <a:pt x="3792311" y="491416"/>
                </a:cubicBezTo>
                <a:cubicBezTo>
                  <a:pt x="3482690" y="500024"/>
                  <a:pt x="3249458" y="504463"/>
                  <a:pt x="3017825" y="491416"/>
                </a:cubicBezTo>
                <a:cubicBezTo>
                  <a:pt x="2786192" y="478369"/>
                  <a:pt x="2630138" y="519600"/>
                  <a:pt x="2350165" y="491416"/>
                </a:cubicBezTo>
                <a:cubicBezTo>
                  <a:pt x="2070192" y="463232"/>
                  <a:pt x="2060887" y="489464"/>
                  <a:pt x="1789330" y="491416"/>
                </a:cubicBezTo>
                <a:cubicBezTo>
                  <a:pt x="1517773" y="493368"/>
                  <a:pt x="1585863" y="496994"/>
                  <a:pt x="1442146" y="491416"/>
                </a:cubicBezTo>
                <a:cubicBezTo>
                  <a:pt x="1298429" y="485838"/>
                  <a:pt x="883334" y="496546"/>
                  <a:pt x="667660" y="491416"/>
                </a:cubicBezTo>
                <a:cubicBezTo>
                  <a:pt x="451986" y="486286"/>
                  <a:pt x="154402" y="512137"/>
                  <a:pt x="0" y="491416"/>
                </a:cubicBezTo>
                <a:cubicBezTo>
                  <a:pt x="-20649" y="307117"/>
                  <a:pt x="7245" y="114613"/>
                  <a:pt x="0" y="0"/>
                </a:cubicBezTo>
                <a:close/>
              </a:path>
              <a:path w="10682566" h="491416" stroke="0" extrusionOk="0">
                <a:moveTo>
                  <a:pt x="0" y="0"/>
                </a:moveTo>
                <a:cubicBezTo>
                  <a:pt x="169259" y="-16502"/>
                  <a:pt x="211857" y="3699"/>
                  <a:pt x="347183" y="0"/>
                </a:cubicBezTo>
                <a:cubicBezTo>
                  <a:pt x="482509" y="-3699"/>
                  <a:pt x="839883" y="8675"/>
                  <a:pt x="1121669" y="0"/>
                </a:cubicBezTo>
                <a:cubicBezTo>
                  <a:pt x="1403455" y="-8675"/>
                  <a:pt x="1632434" y="-2007"/>
                  <a:pt x="1789330" y="0"/>
                </a:cubicBezTo>
                <a:cubicBezTo>
                  <a:pt x="1946226" y="2007"/>
                  <a:pt x="2062451" y="15283"/>
                  <a:pt x="2136513" y="0"/>
                </a:cubicBezTo>
                <a:cubicBezTo>
                  <a:pt x="2210575" y="-15283"/>
                  <a:pt x="2318662" y="-7468"/>
                  <a:pt x="2483697" y="0"/>
                </a:cubicBezTo>
                <a:cubicBezTo>
                  <a:pt x="2648732" y="7468"/>
                  <a:pt x="2711581" y="-22473"/>
                  <a:pt x="2937706" y="0"/>
                </a:cubicBezTo>
                <a:cubicBezTo>
                  <a:pt x="3163831" y="22473"/>
                  <a:pt x="3176208" y="-15758"/>
                  <a:pt x="3391715" y="0"/>
                </a:cubicBezTo>
                <a:cubicBezTo>
                  <a:pt x="3607222" y="15758"/>
                  <a:pt x="3919906" y="19142"/>
                  <a:pt x="4166201" y="0"/>
                </a:cubicBezTo>
                <a:cubicBezTo>
                  <a:pt x="4412496" y="-19142"/>
                  <a:pt x="4644294" y="12374"/>
                  <a:pt x="5047512" y="0"/>
                </a:cubicBezTo>
                <a:cubicBezTo>
                  <a:pt x="5450730" y="-12374"/>
                  <a:pt x="5459334" y="18089"/>
                  <a:pt x="5821998" y="0"/>
                </a:cubicBezTo>
                <a:cubicBezTo>
                  <a:pt x="6184662" y="-18089"/>
                  <a:pt x="6291479" y="41309"/>
                  <a:pt x="6703310" y="0"/>
                </a:cubicBezTo>
                <a:cubicBezTo>
                  <a:pt x="7115141" y="-41309"/>
                  <a:pt x="7260901" y="30350"/>
                  <a:pt x="7477796" y="0"/>
                </a:cubicBezTo>
                <a:cubicBezTo>
                  <a:pt x="7694691" y="-30350"/>
                  <a:pt x="7716446" y="5889"/>
                  <a:pt x="7931805" y="0"/>
                </a:cubicBezTo>
                <a:cubicBezTo>
                  <a:pt x="8147164" y="-5889"/>
                  <a:pt x="8474013" y="-7000"/>
                  <a:pt x="8706291" y="0"/>
                </a:cubicBezTo>
                <a:cubicBezTo>
                  <a:pt x="8938569" y="7000"/>
                  <a:pt x="8940824" y="14822"/>
                  <a:pt x="9053475" y="0"/>
                </a:cubicBezTo>
                <a:cubicBezTo>
                  <a:pt x="9166126" y="-14822"/>
                  <a:pt x="9373527" y="11313"/>
                  <a:pt x="9614309" y="0"/>
                </a:cubicBezTo>
                <a:cubicBezTo>
                  <a:pt x="9855091" y="-11313"/>
                  <a:pt x="9833785" y="-2857"/>
                  <a:pt x="9961493" y="0"/>
                </a:cubicBezTo>
                <a:cubicBezTo>
                  <a:pt x="10089201" y="2857"/>
                  <a:pt x="10510870" y="-36016"/>
                  <a:pt x="10682566" y="0"/>
                </a:cubicBezTo>
                <a:cubicBezTo>
                  <a:pt x="10675822" y="207041"/>
                  <a:pt x="10700671" y="308867"/>
                  <a:pt x="10682566" y="491416"/>
                </a:cubicBezTo>
                <a:cubicBezTo>
                  <a:pt x="10412886" y="456047"/>
                  <a:pt x="9997681" y="471837"/>
                  <a:pt x="9801254" y="491416"/>
                </a:cubicBezTo>
                <a:cubicBezTo>
                  <a:pt x="9604827" y="510995"/>
                  <a:pt x="9570003" y="493549"/>
                  <a:pt x="9347245" y="491416"/>
                </a:cubicBezTo>
                <a:cubicBezTo>
                  <a:pt x="9124487" y="489283"/>
                  <a:pt x="9160351" y="476898"/>
                  <a:pt x="9000062" y="491416"/>
                </a:cubicBezTo>
                <a:cubicBezTo>
                  <a:pt x="8839773" y="505934"/>
                  <a:pt x="8762392" y="483207"/>
                  <a:pt x="8652878" y="491416"/>
                </a:cubicBezTo>
                <a:cubicBezTo>
                  <a:pt x="8543364" y="499625"/>
                  <a:pt x="8080840" y="472403"/>
                  <a:pt x="7878392" y="491416"/>
                </a:cubicBezTo>
                <a:cubicBezTo>
                  <a:pt x="7675944" y="510429"/>
                  <a:pt x="7650639" y="496579"/>
                  <a:pt x="7424383" y="491416"/>
                </a:cubicBezTo>
                <a:cubicBezTo>
                  <a:pt x="7198127" y="486253"/>
                  <a:pt x="7071570" y="494241"/>
                  <a:pt x="6863549" y="491416"/>
                </a:cubicBezTo>
                <a:cubicBezTo>
                  <a:pt x="6655528" y="488591"/>
                  <a:pt x="6310201" y="527534"/>
                  <a:pt x="6089063" y="491416"/>
                </a:cubicBezTo>
                <a:cubicBezTo>
                  <a:pt x="5867925" y="455298"/>
                  <a:pt x="5798196" y="480270"/>
                  <a:pt x="5528228" y="491416"/>
                </a:cubicBezTo>
                <a:cubicBezTo>
                  <a:pt x="5258261" y="502562"/>
                  <a:pt x="5117347" y="499492"/>
                  <a:pt x="4860568" y="491416"/>
                </a:cubicBezTo>
                <a:cubicBezTo>
                  <a:pt x="4603789" y="483340"/>
                  <a:pt x="4383751" y="516113"/>
                  <a:pt x="4192907" y="491416"/>
                </a:cubicBezTo>
                <a:cubicBezTo>
                  <a:pt x="4002063" y="466719"/>
                  <a:pt x="3858348" y="481780"/>
                  <a:pt x="3632072" y="491416"/>
                </a:cubicBezTo>
                <a:cubicBezTo>
                  <a:pt x="3405796" y="501052"/>
                  <a:pt x="3397141" y="507456"/>
                  <a:pt x="3284889" y="491416"/>
                </a:cubicBezTo>
                <a:cubicBezTo>
                  <a:pt x="3172637" y="475376"/>
                  <a:pt x="2837229" y="476704"/>
                  <a:pt x="2617229" y="491416"/>
                </a:cubicBezTo>
                <a:cubicBezTo>
                  <a:pt x="2397229" y="506128"/>
                  <a:pt x="2133513" y="509926"/>
                  <a:pt x="1949568" y="491416"/>
                </a:cubicBezTo>
                <a:cubicBezTo>
                  <a:pt x="1765623" y="472906"/>
                  <a:pt x="1440129" y="468843"/>
                  <a:pt x="1175082" y="491416"/>
                </a:cubicBezTo>
                <a:cubicBezTo>
                  <a:pt x="910035" y="513989"/>
                  <a:pt x="358006" y="461297"/>
                  <a:pt x="0" y="491416"/>
                </a:cubicBezTo>
                <a:cubicBezTo>
                  <a:pt x="1450" y="352088"/>
                  <a:pt x="11450" y="117571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تقرير عن مستوى جميع الطالبات في الفاقد التعليمي لمادة .............     لصف ..............     للعام الدراسي    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620570" y="6418729"/>
            <a:ext cx="7158132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graphicFrame>
        <p:nvGraphicFramePr>
          <p:cNvPr id="9" name="جدول 11">
            <a:extLst>
              <a:ext uri="{FF2B5EF4-FFF2-40B4-BE49-F238E27FC236}">
                <a16:creationId xmlns:a16="http://schemas.microsoft.com/office/drawing/2014/main" id="{C858C59B-D2DE-49E7-9DA8-A1FF004CF982}"/>
              </a:ext>
            </a:extLst>
          </p:cNvPr>
          <p:cNvGraphicFramePr>
            <a:graphicFrameLocks noGrp="1"/>
          </p:cNvGraphicFramePr>
          <p:nvPr/>
        </p:nvGraphicFramePr>
        <p:xfrm>
          <a:off x="2093443" y="1573224"/>
          <a:ext cx="8349129" cy="4755116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73645">
                  <a:extLst>
                    <a:ext uri="{9D8B030D-6E8A-4147-A177-3AD203B41FA5}">
                      <a16:colId xmlns:a16="http://schemas.microsoft.com/office/drawing/2014/main" val="1150975294"/>
                    </a:ext>
                  </a:extLst>
                </a:gridCol>
                <a:gridCol w="2673276">
                  <a:extLst>
                    <a:ext uri="{9D8B030D-6E8A-4147-A177-3AD203B41FA5}">
                      <a16:colId xmlns:a16="http://schemas.microsoft.com/office/drawing/2014/main" val="4169955519"/>
                    </a:ext>
                  </a:extLst>
                </a:gridCol>
                <a:gridCol w="1592131">
                  <a:extLst>
                    <a:ext uri="{9D8B030D-6E8A-4147-A177-3AD203B41FA5}">
                      <a16:colId xmlns:a16="http://schemas.microsoft.com/office/drawing/2014/main" val="1266981260"/>
                    </a:ext>
                  </a:extLst>
                </a:gridCol>
                <a:gridCol w="1581374">
                  <a:extLst>
                    <a:ext uri="{9D8B030D-6E8A-4147-A177-3AD203B41FA5}">
                      <a16:colId xmlns:a16="http://schemas.microsoft.com/office/drawing/2014/main" val="417846320"/>
                    </a:ext>
                  </a:extLst>
                </a:gridCol>
                <a:gridCol w="1628703">
                  <a:extLst>
                    <a:ext uri="{9D8B030D-6E8A-4147-A177-3AD203B41FA5}">
                      <a16:colId xmlns:a16="http://schemas.microsoft.com/office/drawing/2014/main" val="384522977"/>
                    </a:ext>
                  </a:extLst>
                </a:gridCol>
              </a:tblGrid>
              <a:tr h="731756"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التسلسل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b="1" dirty="0"/>
                        <a:t>اسم الطالبة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 التشخيصي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b="1" dirty="0"/>
                        <a:t>درجة الاختبار</a:t>
                      </a:r>
                    </a:p>
                    <a:p>
                      <a:pPr algn="ctr" rtl="1"/>
                      <a:r>
                        <a:rPr lang="ar-SA" b="1" dirty="0"/>
                        <a:t> البعدي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200" b="1" dirty="0"/>
                    </a:p>
                    <a:p>
                      <a:pPr algn="ctr" rtl="1"/>
                      <a:r>
                        <a:rPr lang="ar-SA" b="1" dirty="0"/>
                        <a:t>مستوى التحسن</a:t>
                      </a:r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AF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24545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272924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198502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5165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4080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5897480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267983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228152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9608048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282660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332476"/>
                  </a:ext>
                </a:extLst>
              </a:tr>
              <a:tr h="348712"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450494"/>
                  </a:ext>
                </a:extLst>
              </a:tr>
            </a:tbl>
          </a:graphicData>
        </a:graphic>
      </p:graphicFrame>
      <p:pic>
        <p:nvPicPr>
          <p:cNvPr id="6" name="صورة 5">
            <a:extLst>
              <a:ext uri="{FF2B5EF4-FFF2-40B4-BE49-F238E27FC236}">
                <a16:creationId xmlns:a16="http://schemas.microsoft.com/office/drawing/2014/main" id="{36ED909D-BEB7-2441-0618-2FE01771D3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9994" y="5597266"/>
            <a:ext cx="1178719" cy="118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820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5" descr="Picture 35">
            <a:extLst>
              <a:ext uri="{FF2B5EF4-FFF2-40B4-BE49-F238E27FC236}">
                <a16:creationId xmlns:a16="http://schemas.microsoft.com/office/drawing/2014/main" id="{EEF12DF3-43CB-4674-90EE-9BA2266D578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0" t="11041" r="15559" b="11040"/>
          <a:stretch>
            <a:fillRect/>
          </a:stretch>
        </p:blipFill>
        <p:spPr>
          <a:xfrm>
            <a:off x="-410135" y="-86063"/>
            <a:ext cx="1647264" cy="157988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A5B79704-CB5E-43DB-9037-17ED851C78C5}"/>
              </a:ext>
            </a:extLst>
          </p:cNvPr>
          <p:cNvSpPr/>
          <p:nvPr/>
        </p:nvSpPr>
        <p:spPr>
          <a:xfrm>
            <a:off x="9906001" y="149261"/>
            <a:ext cx="2211292" cy="687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المملكة العربية السعودية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وزارة التعليم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مدرسة ......................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86B97CE0-FB53-4ABF-85DC-959979CD7D89}"/>
              </a:ext>
            </a:extLst>
          </p:cNvPr>
          <p:cNvSpPr/>
          <p:nvPr/>
        </p:nvSpPr>
        <p:spPr>
          <a:xfrm>
            <a:off x="2633231" y="937038"/>
            <a:ext cx="6732495" cy="491416"/>
          </a:xfrm>
          <a:custGeom>
            <a:avLst/>
            <a:gdLst>
              <a:gd name="connsiteX0" fmla="*/ 0 w 6732495"/>
              <a:gd name="connsiteY0" fmla="*/ 0 h 491416"/>
              <a:gd name="connsiteX1" fmla="*/ 673250 w 6732495"/>
              <a:gd name="connsiteY1" fmla="*/ 0 h 491416"/>
              <a:gd name="connsiteX2" fmla="*/ 1413824 w 6732495"/>
              <a:gd name="connsiteY2" fmla="*/ 0 h 491416"/>
              <a:gd name="connsiteX3" fmla="*/ 1952424 w 6732495"/>
              <a:gd name="connsiteY3" fmla="*/ 0 h 491416"/>
              <a:gd name="connsiteX4" fmla="*/ 2558348 w 6732495"/>
              <a:gd name="connsiteY4" fmla="*/ 0 h 491416"/>
              <a:gd name="connsiteX5" fmla="*/ 3096948 w 6732495"/>
              <a:gd name="connsiteY5" fmla="*/ 0 h 491416"/>
              <a:gd name="connsiteX6" fmla="*/ 3770197 w 6732495"/>
              <a:gd name="connsiteY6" fmla="*/ 0 h 491416"/>
              <a:gd name="connsiteX7" fmla="*/ 4376122 w 6732495"/>
              <a:gd name="connsiteY7" fmla="*/ 0 h 491416"/>
              <a:gd name="connsiteX8" fmla="*/ 5116696 w 6732495"/>
              <a:gd name="connsiteY8" fmla="*/ 0 h 491416"/>
              <a:gd name="connsiteX9" fmla="*/ 5924596 w 6732495"/>
              <a:gd name="connsiteY9" fmla="*/ 0 h 491416"/>
              <a:gd name="connsiteX10" fmla="*/ 6732495 w 6732495"/>
              <a:gd name="connsiteY10" fmla="*/ 0 h 491416"/>
              <a:gd name="connsiteX11" fmla="*/ 6732495 w 6732495"/>
              <a:gd name="connsiteY11" fmla="*/ 491416 h 491416"/>
              <a:gd name="connsiteX12" fmla="*/ 5991921 w 6732495"/>
              <a:gd name="connsiteY12" fmla="*/ 491416 h 491416"/>
              <a:gd name="connsiteX13" fmla="*/ 5385996 w 6732495"/>
              <a:gd name="connsiteY13" fmla="*/ 491416 h 491416"/>
              <a:gd name="connsiteX14" fmla="*/ 4578097 w 6732495"/>
              <a:gd name="connsiteY14" fmla="*/ 491416 h 491416"/>
              <a:gd name="connsiteX15" fmla="*/ 3904847 w 6732495"/>
              <a:gd name="connsiteY15" fmla="*/ 491416 h 491416"/>
              <a:gd name="connsiteX16" fmla="*/ 3096948 w 6732495"/>
              <a:gd name="connsiteY16" fmla="*/ 491416 h 491416"/>
              <a:gd name="connsiteX17" fmla="*/ 2289048 w 6732495"/>
              <a:gd name="connsiteY17" fmla="*/ 491416 h 491416"/>
              <a:gd name="connsiteX18" fmla="*/ 1750449 w 6732495"/>
              <a:gd name="connsiteY18" fmla="*/ 491416 h 491416"/>
              <a:gd name="connsiteX19" fmla="*/ 1211849 w 6732495"/>
              <a:gd name="connsiteY19" fmla="*/ 491416 h 491416"/>
              <a:gd name="connsiteX20" fmla="*/ 605925 w 6732495"/>
              <a:gd name="connsiteY20" fmla="*/ 491416 h 491416"/>
              <a:gd name="connsiteX21" fmla="*/ 0 w 6732495"/>
              <a:gd name="connsiteY21" fmla="*/ 491416 h 491416"/>
              <a:gd name="connsiteX22" fmla="*/ 0 w 6732495"/>
              <a:gd name="connsiteY22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732495" h="491416" fill="none" extrusionOk="0">
                <a:moveTo>
                  <a:pt x="0" y="0"/>
                </a:moveTo>
                <a:cubicBezTo>
                  <a:pt x="139234" y="-12298"/>
                  <a:pt x="520043" y="-15996"/>
                  <a:pt x="673250" y="0"/>
                </a:cubicBezTo>
                <a:cubicBezTo>
                  <a:pt x="826457" y="15996"/>
                  <a:pt x="1074533" y="-30421"/>
                  <a:pt x="1413824" y="0"/>
                </a:cubicBezTo>
                <a:cubicBezTo>
                  <a:pt x="1753115" y="30421"/>
                  <a:pt x="1690031" y="11672"/>
                  <a:pt x="1952424" y="0"/>
                </a:cubicBezTo>
                <a:cubicBezTo>
                  <a:pt x="2214817" y="-11672"/>
                  <a:pt x="2428620" y="-11054"/>
                  <a:pt x="2558348" y="0"/>
                </a:cubicBezTo>
                <a:cubicBezTo>
                  <a:pt x="2688076" y="11054"/>
                  <a:pt x="2943937" y="-11192"/>
                  <a:pt x="3096948" y="0"/>
                </a:cubicBezTo>
                <a:cubicBezTo>
                  <a:pt x="3249959" y="11192"/>
                  <a:pt x="3623649" y="-11624"/>
                  <a:pt x="3770197" y="0"/>
                </a:cubicBezTo>
                <a:cubicBezTo>
                  <a:pt x="3916745" y="11624"/>
                  <a:pt x="4241833" y="13817"/>
                  <a:pt x="4376122" y="0"/>
                </a:cubicBezTo>
                <a:cubicBezTo>
                  <a:pt x="4510412" y="-13817"/>
                  <a:pt x="4956773" y="24675"/>
                  <a:pt x="5116696" y="0"/>
                </a:cubicBezTo>
                <a:cubicBezTo>
                  <a:pt x="5276619" y="-24675"/>
                  <a:pt x="5618219" y="7635"/>
                  <a:pt x="5924596" y="0"/>
                </a:cubicBezTo>
                <a:cubicBezTo>
                  <a:pt x="6230973" y="-7635"/>
                  <a:pt x="6476505" y="-17473"/>
                  <a:pt x="6732495" y="0"/>
                </a:cubicBezTo>
                <a:cubicBezTo>
                  <a:pt x="6717623" y="111210"/>
                  <a:pt x="6739698" y="328192"/>
                  <a:pt x="6732495" y="491416"/>
                </a:cubicBezTo>
                <a:cubicBezTo>
                  <a:pt x="6563997" y="524607"/>
                  <a:pt x="6187525" y="521724"/>
                  <a:pt x="5991921" y="491416"/>
                </a:cubicBezTo>
                <a:cubicBezTo>
                  <a:pt x="5796317" y="461108"/>
                  <a:pt x="5522005" y="518745"/>
                  <a:pt x="5385996" y="491416"/>
                </a:cubicBezTo>
                <a:cubicBezTo>
                  <a:pt x="5249987" y="464087"/>
                  <a:pt x="4872565" y="478929"/>
                  <a:pt x="4578097" y="491416"/>
                </a:cubicBezTo>
                <a:cubicBezTo>
                  <a:pt x="4283629" y="503903"/>
                  <a:pt x="4060842" y="518810"/>
                  <a:pt x="3904847" y="491416"/>
                </a:cubicBezTo>
                <a:cubicBezTo>
                  <a:pt x="3748852" y="464023"/>
                  <a:pt x="3279419" y="456521"/>
                  <a:pt x="3096948" y="491416"/>
                </a:cubicBezTo>
                <a:cubicBezTo>
                  <a:pt x="2914477" y="526311"/>
                  <a:pt x="2499845" y="509764"/>
                  <a:pt x="2289048" y="491416"/>
                </a:cubicBezTo>
                <a:cubicBezTo>
                  <a:pt x="2078251" y="473068"/>
                  <a:pt x="1865534" y="478704"/>
                  <a:pt x="1750449" y="491416"/>
                </a:cubicBezTo>
                <a:cubicBezTo>
                  <a:pt x="1635364" y="504128"/>
                  <a:pt x="1428107" y="480759"/>
                  <a:pt x="1211849" y="491416"/>
                </a:cubicBezTo>
                <a:cubicBezTo>
                  <a:pt x="995591" y="502073"/>
                  <a:pt x="775801" y="471064"/>
                  <a:pt x="605925" y="491416"/>
                </a:cubicBezTo>
                <a:cubicBezTo>
                  <a:pt x="436049" y="511768"/>
                  <a:pt x="169630" y="463129"/>
                  <a:pt x="0" y="491416"/>
                </a:cubicBezTo>
                <a:cubicBezTo>
                  <a:pt x="-8376" y="253220"/>
                  <a:pt x="-14881" y="243129"/>
                  <a:pt x="0" y="0"/>
                </a:cubicBezTo>
                <a:close/>
              </a:path>
              <a:path w="6732495" h="491416" stroke="0" extrusionOk="0">
                <a:moveTo>
                  <a:pt x="0" y="0"/>
                </a:moveTo>
                <a:cubicBezTo>
                  <a:pt x="146038" y="9141"/>
                  <a:pt x="363133" y="-17556"/>
                  <a:pt x="471275" y="0"/>
                </a:cubicBezTo>
                <a:cubicBezTo>
                  <a:pt x="579417" y="17556"/>
                  <a:pt x="1028863" y="-517"/>
                  <a:pt x="1211849" y="0"/>
                </a:cubicBezTo>
                <a:cubicBezTo>
                  <a:pt x="1394835" y="517"/>
                  <a:pt x="1560584" y="12127"/>
                  <a:pt x="1885099" y="0"/>
                </a:cubicBezTo>
                <a:cubicBezTo>
                  <a:pt x="2209614" y="-12127"/>
                  <a:pt x="2251202" y="6532"/>
                  <a:pt x="2356373" y="0"/>
                </a:cubicBezTo>
                <a:cubicBezTo>
                  <a:pt x="2461544" y="-6532"/>
                  <a:pt x="2696692" y="-1799"/>
                  <a:pt x="2827648" y="0"/>
                </a:cubicBezTo>
                <a:cubicBezTo>
                  <a:pt x="2958604" y="1799"/>
                  <a:pt x="3218059" y="-5604"/>
                  <a:pt x="3366248" y="0"/>
                </a:cubicBezTo>
                <a:cubicBezTo>
                  <a:pt x="3514437" y="5604"/>
                  <a:pt x="3757890" y="19623"/>
                  <a:pt x="3904847" y="0"/>
                </a:cubicBezTo>
                <a:cubicBezTo>
                  <a:pt x="4051804" y="-19623"/>
                  <a:pt x="4374996" y="-17945"/>
                  <a:pt x="4645422" y="0"/>
                </a:cubicBezTo>
                <a:cubicBezTo>
                  <a:pt x="4915848" y="17945"/>
                  <a:pt x="5077469" y="-17371"/>
                  <a:pt x="5453321" y="0"/>
                </a:cubicBezTo>
                <a:cubicBezTo>
                  <a:pt x="5829173" y="17371"/>
                  <a:pt x="6263823" y="4193"/>
                  <a:pt x="6732495" y="0"/>
                </a:cubicBezTo>
                <a:cubicBezTo>
                  <a:pt x="6748077" y="158350"/>
                  <a:pt x="6709971" y="335469"/>
                  <a:pt x="6732495" y="491416"/>
                </a:cubicBezTo>
                <a:cubicBezTo>
                  <a:pt x="6455956" y="480945"/>
                  <a:pt x="6197692" y="463081"/>
                  <a:pt x="5924596" y="491416"/>
                </a:cubicBezTo>
                <a:cubicBezTo>
                  <a:pt x="5651500" y="519751"/>
                  <a:pt x="5531411" y="479021"/>
                  <a:pt x="5184021" y="491416"/>
                </a:cubicBezTo>
                <a:cubicBezTo>
                  <a:pt x="4836632" y="503811"/>
                  <a:pt x="4560470" y="480238"/>
                  <a:pt x="4376122" y="491416"/>
                </a:cubicBezTo>
                <a:cubicBezTo>
                  <a:pt x="4191774" y="502594"/>
                  <a:pt x="3861471" y="451627"/>
                  <a:pt x="3568222" y="491416"/>
                </a:cubicBezTo>
                <a:cubicBezTo>
                  <a:pt x="3274973" y="531205"/>
                  <a:pt x="3085173" y="493500"/>
                  <a:pt x="2827648" y="491416"/>
                </a:cubicBezTo>
                <a:cubicBezTo>
                  <a:pt x="2570123" y="489332"/>
                  <a:pt x="2360435" y="531162"/>
                  <a:pt x="2019748" y="491416"/>
                </a:cubicBezTo>
                <a:cubicBezTo>
                  <a:pt x="1679061" y="451670"/>
                  <a:pt x="1709002" y="465719"/>
                  <a:pt x="1413824" y="491416"/>
                </a:cubicBezTo>
                <a:cubicBezTo>
                  <a:pt x="1118646" y="517113"/>
                  <a:pt x="1064740" y="510804"/>
                  <a:pt x="942549" y="491416"/>
                </a:cubicBezTo>
                <a:cubicBezTo>
                  <a:pt x="820359" y="472028"/>
                  <a:pt x="269484" y="460347"/>
                  <a:pt x="0" y="491416"/>
                </a:cubicBezTo>
                <a:cubicBezTo>
                  <a:pt x="-3445" y="267346"/>
                  <a:pt x="-20596" y="194158"/>
                  <a:pt x="0" y="0"/>
                </a:cubicBezTo>
                <a:close/>
              </a:path>
            </a:pathLst>
          </a:custGeom>
          <a:solidFill>
            <a:srgbClr val="FFDE97"/>
          </a:solidFill>
          <a:ln>
            <a:solidFill>
              <a:schemeClr val="accent4">
                <a:lumMod val="60000"/>
                <a:lumOff val="40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استمارة معالجة الفاقد التعليمي للعام الدراسي       14 ه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40911CF-2998-4DF6-9D39-08B7820BD559}"/>
              </a:ext>
            </a:extLst>
          </p:cNvPr>
          <p:cNvSpPr/>
          <p:nvPr/>
        </p:nvSpPr>
        <p:spPr>
          <a:xfrm>
            <a:off x="2880657" y="6122894"/>
            <a:ext cx="7398871" cy="3618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معلمة المادة /  ..........................                                                    مديرة المدرسة  / ........................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B336345-F087-4EC3-BC2D-073BEDF37194}"/>
              </a:ext>
            </a:extLst>
          </p:cNvPr>
          <p:cNvSpPr/>
          <p:nvPr/>
        </p:nvSpPr>
        <p:spPr>
          <a:xfrm>
            <a:off x="1671917" y="1727723"/>
            <a:ext cx="9090211" cy="491416"/>
          </a:xfrm>
          <a:custGeom>
            <a:avLst/>
            <a:gdLst>
              <a:gd name="connsiteX0" fmla="*/ 0 w 9090211"/>
              <a:gd name="connsiteY0" fmla="*/ 0 h 491416"/>
              <a:gd name="connsiteX1" fmla="*/ 426541 w 9090211"/>
              <a:gd name="connsiteY1" fmla="*/ 0 h 491416"/>
              <a:gd name="connsiteX2" fmla="*/ 1216690 w 9090211"/>
              <a:gd name="connsiteY2" fmla="*/ 0 h 491416"/>
              <a:gd name="connsiteX3" fmla="*/ 1915937 w 9090211"/>
              <a:gd name="connsiteY3" fmla="*/ 0 h 491416"/>
              <a:gd name="connsiteX4" fmla="*/ 2342477 w 9090211"/>
              <a:gd name="connsiteY4" fmla="*/ 0 h 491416"/>
              <a:gd name="connsiteX5" fmla="*/ 2769018 w 9090211"/>
              <a:gd name="connsiteY5" fmla="*/ 0 h 491416"/>
              <a:gd name="connsiteX6" fmla="*/ 3286461 w 9090211"/>
              <a:gd name="connsiteY6" fmla="*/ 0 h 491416"/>
              <a:gd name="connsiteX7" fmla="*/ 3803904 w 9090211"/>
              <a:gd name="connsiteY7" fmla="*/ 0 h 491416"/>
              <a:gd name="connsiteX8" fmla="*/ 4594053 w 9090211"/>
              <a:gd name="connsiteY8" fmla="*/ 0 h 491416"/>
              <a:gd name="connsiteX9" fmla="*/ 5475104 w 9090211"/>
              <a:gd name="connsiteY9" fmla="*/ 0 h 491416"/>
              <a:gd name="connsiteX10" fmla="*/ 6265253 w 9090211"/>
              <a:gd name="connsiteY10" fmla="*/ 0 h 491416"/>
              <a:gd name="connsiteX11" fmla="*/ 7146304 w 9090211"/>
              <a:gd name="connsiteY11" fmla="*/ 0 h 491416"/>
              <a:gd name="connsiteX12" fmla="*/ 7936453 w 9090211"/>
              <a:gd name="connsiteY12" fmla="*/ 0 h 491416"/>
              <a:gd name="connsiteX13" fmla="*/ 8453896 w 9090211"/>
              <a:gd name="connsiteY13" fmla="*/ 0 h 491416"/>
              <a:gd name="connsiteX14" fmla="*/ 9090211 w 9090211"/>
              <a:gd name="connsiteY14" fmla="*/ 0 h 491416"/>
              <a:gd name="connsiteX15" fmla="*/ 9090211 w 9090211"/>
              <a:gd name="connsiteY15" fmla="*/ 491416 h 491416"/>
              <a:gd name="connsiteX16" fmla="*/ 8572768 w 9090211"/>
              <a:gd name="connsiteY16" fmla="*/ 491416 h 491416"/>
              <a:gd name="connsiteX17" fmla="*/ 7691717 w 9090211"/>
              <a:gd name="connsiteY17" fmla="*/ 491416 h 491416"/>
              <a:gd name="connsiteX18" fmla="*/ 7083372 w 9090211"/>
              <a:gd name="connsiteY18" fmla="*/ 491416 h 491416"/>
              <a:gd name="connsiteX19" fmla="*/ 6656831 w 9090211"/>
              <a:gd name="connsiteY19" fmla="*/ 491416 h 491416"/>
              <a:gd name="connsiteX20" fmla="*/ 5775780 w 9090211"/>
              <a:gd name="connsiteY20" fmla="*/ 491416 h 491416"/>
              <a:gd name="connsiteX21" fmla="*/ 5258337 w 9090211"/>
              <a:gd name="connsiteY21" fmla="*/ 491416 h 491416"/>
              <a:gd name="connsiteX22" fmla="*/ 4831797 w 9090211"/>
              <a:gd name="connsiteY22" fmla="*/ 491416 h 491416"/>
              <a:gd name="connsiteX23" fmla="*/ 4405256 w 9090211"/>
              <a:gd name="connsiteY23" fmla="*/ 491416 h 491416"/>
              <a:gd name="connsiteX24" fmla="*/ 3615107 w 9090211"/>
              <a:gd name="connsiteY24" fmla="*/ 491416 h 491416"/>
              <a:gd name="connsiteX25" fmla="*/ 3097664 w 9090211"/>
              <a:gd name="connsiteY25" fmla="*/ 491416 h 491416"/>
              <a:gd name="connsiteX26" fmla="*/ 2489319 w 9090211"/>
              <a:gd name="connsiteY26" fmla="*/ 491416 h 491416"/>
              <a:gd name="connsiteX27" fmla="*/ 1699170 w 9090211"/>
              <a:gd name="connsiteY27" fmla="*/ 491416 h 491416"/>
              <a:gd name="connsiteX28" fmla="*/ 1090825 w 9090211"/>
              <a:gd name="connsiteY28" fmla="*/ 491416 h 491416"/>
              <a:gd name="connsiteX29" fmla="*/ 0 w 9090211"/>
              <a:gd name="connsiteY29" fmla="*/ 491416 h 491416"/>
              <a:gd name="connsiteX30" fmla="*/ 0 w 9090211"/>
              <a:gd name="connsiteY30" fmla="*/ 0 h 4914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9090211" h="491416" extrusionOk="0">
                <a:moveTo>
                  <a:pt x="0" y="0"/>
                </a:moveTo>
                <a:cubicBezTo>
                  <a:pt x="148539" y="-14906"/>
                  <a:pt x="283567" y="-592"/>
                  <a:pt x="426541" y="0"/>
                </a:cubicBezTo>
                <a:cubicBezTo>
                  <a:pt x="569515" y="592"/>
                  <a:pt x="931384" y="-2770"/>
                  <a:pt x="1216690" y="0"/>
                </a:cubicBezTo>
                <a:cubicBezTo>
                  <a:pt x="1501996" y="2770"/>
                  <a:pt x="1621404" y="-3866"/>
                  <a:pt x="1915937" y="0"/>
                </a:cubicBezTo>
                <a:cubicBezTo>
                  <a:pt x="2210470" y="3866"/>
                  <a:pt x="2142406" y="2889"/>
                  <a:pt x="2342477" y="0"/>
                </a:cubicBezTo>
                <a:cubicBezTo>
                  <a:pt x="2542548" y="-2889"/>
                  <a:pt x="2656828" y="-18128"/>
                  <a:pt x="2769018" y="0"/>
                </a:cubicBezTo>
                <a:cubicBezTo>
                  <a:pt x="2881208" y="18128"/>
                  <a:pt x="3060865" y="-13691"/>
                  <a:pt x="3286461" y="0"/>
                </a:cubicBezTo>
                <a:cubicBezTo>
                  <a:pt x="3512057" y="13691"/>
                  <a:pt x="3605382" y="-2185"/>
                  <a:pt x="3803904" y="0"/>
                </a:cubicBezTo>
                <a:cubicBezTo>
                  <a:pt x="4002426" y="2185"/>
                  <a:pt x="4354742" y="-32256"/>
                  <a:pt x="4594053" y="0"/>
                </a:cubicBezTo>
                <a:cubicBezTo>
                  <a:pt x="4833364" y="32256"/>
                  <a:pt x="5296162" y="-14043"/>
                  <a:pt x="5475104" y="0"/>
                </a:cubicBezTo>
                <a:cubicBezTo>
                  <a:pt x="5654046" y="14043"/>
                  <a:pt x="6080559" y="2993"/>
                  <a:pt x="6265253" y="0"/>
                </a:cubicBezTo>
                <a:cubicBezTo>
                  <a:pt x="6449947" y="-2993"/>
                  <a:pt x="6891746" y="-37372"/>
                  <a:pt x="7146304" y="0"/>
                </a:cubicBezTo>
                <a:cubicBezTo>
                  <a:pt x="7400862" y="37372"/>
                  <a:pt x="7669772" y="23312"/>
                  <a:pt x="7936453" y="0"/>
                </a:cubicBezTo>
                <a:cubicBezTo>
                  <a:pt x="8203134" y="-23312"/>
                  <a:pt x="8310801" y="23925"/>
                  <a:pt x="8453896" y="0"/>
                </a:cubicBezTo>
                <a:cubicBezTo>
                  <a:pt x="8596991" y="-23925"/>
                  <a:pt x="8843254" y="25482"/>
                  <a:pt x="9090211" y="0"/>
                </a:cubicBezTo>
                <a:cubicBezTo>
                  <a:pt x="9080121" y="114933"/>
                  <a:pt x="9111992" y="273058"/>
                  <a:pt x="9090211" y="491416"/>
                </a:cubicBezTo>
                <a:cubicBezTo>
                  <a:pt x="8918696" y="508758"/>
                  <a:pt x="8724146" y="490069"/>
                  <a:pt x="8572768" y="491416"/>
                </a:cubicBezTo>
                <a:cubicBezTo>
                  <a:pt x="8421390" y="492763"/>
                  <a:pt x="7887015" y="501017"/>
                  <a:pt x="7691717" y="491416"/>
                </a:cubicBezTo>
                <a:cubicBezTo>
                  <a:pt x="7496419" y="481815"/>
                  <a:pt x="7344591" y="514169"/>
                  <a:pt x="7083372" y="491416"/>
                </a:cubicBezTo>
                <a:cubicBezTo>
                  <a:pt x="6822154" y="468663"/>
                  <a:pt x="6857303" y="507574"/>
                  <a:pt x="6656831" y="491416"/>
                </a:cubicBezTo>
                <a:cubicBezTo>
                  <a:pt x="6456359" y="475258"/>
                  <a:pt x="6033678" y="470406"/>
                  <a:pt x="5775780" y="491416"/>
                </a:cubicBezTo>
                <a:cubicBezTo>
                  <a:pt x="5517882" y="512426"/>
                  <a:pt x="5450771" y="512913"/>
                  <a:pt x="5258337" y="491416"/>
                </a:cubicBezTo>
                <a:cubicBezTo>
                  <a:pt x="5065903" y="469919"/>
                  <a:pt x="4957558" y="473326"/>
                  <a:pt x="4831797" y="491416"/>
                </a:cubicBezTo>
                <a:cubicBezTo>
                  <a:pt x="4706036" y="509506"/>
                  <a:pt x="4577664" y="483614"/>
                  <a:pt x="4405256" y="491416"/>
                </a:cubicBezTo>
                <a:cubicBezTo>
                  <a:pt x="4232848" y="499218"/>
                  <a:pt x="3964362" y="526041"/>
                  <a:pt x="3615107" y="491416"/>
                </a:cubicBezTo>
                <a:cubicBezTo>
                  <a:pt x="3265852" y="456791"/>
                  <a:pt x="3331924" y="498281"/>
                  <a:pt x="3097664" y="491416"/>
                </a:cubicBezTo>
                <a:cubicBezTo>
                  <a:pt x="2863404" y="484551"/>
                  <a:pt x="2782255" y="490218"/>
                  <a:pt x="2489319" y="491416"/>
                </a:cubicBezTo>
                <a:cubicBezTo>
                  <a:pt x="2196384" y="492614"/>
                  <a:pt x="2064625" y="468667"/>
                  <a:pt x="1699170" y="491416"/>
                </a:cubicBezTo>
                <a:cubicBezTo>
                  <a:pt x="1333715" y="514165"/>
                  <a:pt x="1266179" y="482476"/>
                  <a:pt x="1090825" y="491416"/>
                </a:cubicBezTo>
                <a:cubicBezTo>
                  <a:pt x="915471" y="500356"/>
                  <a:pt x="426483" y="454831"/>
                  <a:pt x="0" y="491416"/>
                </a:cubicBezTo>
                <a:cubicBezTo>
                  <a:pt x="23428" y="270655"/>
                  <a:pt x="-20042" y="182851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249524674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اسم الطالبة / .............................                     الصف / ...................               المادة / .................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E0BEBCD3-69FE-49D5-B1D0-98D64D038384}"/>
              </a:ext>
            </a:extLst>
          </p:cNvPr>
          <p:cNvSpPr/>
          <p:nvPr/>
        </p:nvSpPr>
        <p:spPr>
          <a:xfrm>
            <a:off x="1109604" y="5565623"/>
            <a:ext cx="3047253" cy="469756"/>
          </a:xfrm>
          <a:custGeom>
            <a:avLst/>
            <a:gdLst>
              <a:gd name="connsiteX0" fmla="*/ 0 w 3047253"/>
              <a:gd name="connsiteY0" fmla="*/ 0 h 469756"/>
              <a:gd name="connsiteX1" fmla="*/ 639923 w 3047253"/>
              <a:gd name="connsiteY1" fmla="*/ 0 h 469756"/>
              <a:gd name="connsiteX2" fmla="*/ 1310319 w 3047253"/>
              <a:gd name="connsiteY2" fmla="*/ 0 h 469756"/>
              <a:gd name="connsiteX3" fmla="*/ 1858824 w 3047253"/>
              <a:gd name="connsiteY3" fmla="*/ 0 h 469756"/>
              <a:gd name="connsiteX4" fmla="*/ 2498747 w 3047253"/>
              <a:gd name="connsiteY4" fmla="*/ 0 h 469756"/>
              <a:gd name="connsiteX5" fmla="*/ 3047253 w 3047253"/>
              <a:gd name="connsiteY5" fmla="*/ 0 h 469756"/>
              <a:gd name="connsiteX6" fmla="*/ 3047253 w 3047253"/>
              <a:gd name="connsiteY6" fmla="*/ 469756 h 469756"/>
              <a:gd name="connsiteX7" fmla="*/ 2468275 w 3047253"/>
              <a:gd name="connsiteY7" fmla="*/ 469756 h 469756"/>
              <a:gd name="connsiteX8" fmla="*/ 1797879 w 3047253"/>
              <a:gd name="connsiteY8" fmla="*/ 469756 h 469756"/>
              <a:gd name="connsiteX9" fmla="*/ 1127484 w 3047253"/>
              <a:gd name="connsiteY9" fmla="*/ 469756 h 469756"/>
              <a:gd name="connsiteX10" fmla="*/ 0 w 3047253"/>
              <a:gd name="connsiteY10" fmla="*/ 469756 h 469756"/>
              <a:gd name="connsiteX11" fmla="*/ 0 w 3047253"/>
              <a:gd name="connsiteY11" fmla="*/ 0 h 469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47253" h="469756" extrusionOk="0">
                <a:moveTo>
                  <a:pt x="0" y="0"/>
                </a:moveTo>
                <a:cubicBezTo>
                  <a:pt x="169059" y="9845"/>
                  <a:pt x="343392" y="27252"/>
                  <a:pt x="639923" y="0"/>
                </a:cubicBezTo>
                <a:cubicBezTo>
                  <a:pt x="936454" y="-27252"/>
                  <a:pt x="1023753" y="-1907"/>
                  <a:pt x="1310319" y="0"/>
                </a:cubicBezTo>
                <a:cubicBezTo>
                  <a:pt x="1596885" y="1907"/>
                  <a:pt x="1748074" y="23446"/>
                  <a:pt x="1858824" y="0"/>
                </a:cubicBezTo>
                <a:cubicBezTo>
                  <a:pt x="1969574" y="-23446"/>
                  <a:pt x="2192713" y="8740"/>
                  <a:pt x="2498747" y="0"/>
                </a:cubicBezTo>
                <a:cubicBezTo>
                  <a:pt x="2804781" y="-8740"/>
                  <a:pt x="2907545" y="-17964"/>
                  <a:pt x="3047253" y="0"/>
                </a:cubicBezTo>
                <a:cubicBezTo>
                  <a:pt x="3029439" y="138346"/>
                  <a:pt x="3065470" y="280155"/>
                  <a:pt x="3047253" y="469756"/>
                </a:cubicBezTo>
                <a:cubicBezTo>
                  <a:pt x="2888820" y="483018"/>
                  <a:pt x="2720105" y="461364"/>
                  <a:pt x="2468275" y="469756"/>
                </a:cubicBezTo>
                <a:cubicBezTo>
                  <a:pt x="2216445" y="478148"/>
                  <a:pt x="2078762" y="440561"/>
                  <a:pt x="1797879" y="469756"/>
                </a:cubicBezTo>
                <a:cubicBezTo>
                  <a:pt x="1516996" y="498951"/>
                  <a:pt x="1309674" y="486386"/>
                  <a:pt x="1127484" y="469756"/>
                </a:cubicBezTo>
                <a:cubicBezTo>
                  <a:pt x="945294" y="453126"/>
                  <a:pt x="458697" y="518437"/>
                  <a:pt x="0" y="469756"/>
                </a:cubicBezTo>
                <a:cubicBezTo>
                  <a:pt x="15390" y="265369"/>
                  <a:pt x="7540" y="204595"/>
                  <a:pt x="0" y="0"/>
                </a:cubicBezTo>
                <a:close/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extLst>
              <a:ext uri="{C807C97D-BFC1-408E-A445-0C87EB9F89A2}">
                <ask:lineSketchStyleProps xmlns:ask="http://schemas.microsoft.com/office/drawing/2018/sketchyshapes" sd="384849977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تمت المتابعة بتاريخ / ......................</a:t>
            </a:r>
          </a:p>
        </p:txBody>
      </p:sp>
      <p:graphicFrame>
        <p:nvGraphicFramePr>
          <p:cNvPr id="6" name="جدول 11">
            <a:extLst>
              <a:ext uri="{FF2B5EF4-FFF2-40B4-BE49-F238E27FC236}">
                <a16:creationId xmlns:a16="http://schemas.microsoft.com/office/drawing/2014/main" id="{F280BD84-FD79-4433-8145-D998CB4550E3}"/>
              </a:ext>
            </a:extLst>
          </p:cNvPr>
          <p:cNvGraphicFramePr>
            <a:graphicFrameLocks noGrp="1"/>
          </p:cNvGraphicFramePr>
          <p:nvPr/>
        </p:nvGraphicFramePr>
        <p:xfrm>
          <a:off x="371140" y="2518407"/>
          <a:ext cx="11451514" cy="2879167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215371">
                  <a:extLst>
                    <a:ext uri="{9D8B030D-6E8A-4147-A177-3AD203B41FA5}">
                      <a16:colId xmlns:a16="http://schemas.microsoft.com/office/drawing/2014/main" val="2105905146"/>
                    </a:ext>
                  </a:extLst>
                </a:gridCol>
                <a:gridCol w="1878722">
                  <a:extLst>
                    <a:ext uri="{9D8B030D-6E8A-4147-A177-3AD203B41FA5}">
                      <a16:colId xmlns:a16="http://schemas.microsoft.com/office/drawing/2014/main" val="480273868"/>
                    </a:ext>
                  </a:extLst>
                </a:gridCol>
                <a:gridCol w="1227142">
                  <a:extLst>
                    <a:ext uri="{9D8B030D-6E8A-4147-A177-3AD203B41FA5}">
                      <a16:colId xmlns:a16="http://schemas.microsoft.com/office/drawing/2014/main" val="1588907902"/>
                    </a:ext>
                  </a:extLst>
                </a:gridCol>
                <a:gridCol w="1238002">
                  <a:extLst>
                    <a:ext uri="{9D8B030D-6E8A-4147-A177-3AD203B41FA5}">
                      <a16:colId xmlns:a16="http://schemas.microsoft.com/office/drawing/2014/main" val="2262067353"/>
                    </a:ext>
                  </a:extLst>
                </a:gridCol>
                <a:gridCol w="1123975">
                  <a:extLst>
                    <a:ext uri="{9D8B030D-6E8A-4147-A177-3AD203B41FA5}">
                      <a16:colId xmlns:a16="http://schemas.microsoft.com/office/drawing/2014/main" val="2946408626"/>
                    </a:ext>
                  </a:extLst>
                </a:gridCol>
                <a:gridCol w="1178274">
                  <a:extLst>
                    <a:ext uri="{9D8B030D-6E8A-4147-A177-3AD203B41FA5}">
                      <a16:colId xmlns:a16="http://schemas.microsoft.com/office/drawing/2014/main" val="3342575556"/>
                    </a:ext>
                  </a:extLst>
                </a:gridCol>
                <a:gridCol w="1422616">
                  <a:extLst>
                    <a:ext uri="{9D8B030D-6E8A-4147-A177-3AD203B41FA5}">
                      <a16:colId xmlns:a16="http://schemas.microsoft.com/office/drawing/2014/main" val="708435140"/>
                    </a:ext>
                  </a:extLst>
                </a:gridCol>
                <a:gridCol w="1167412">
                  <a:extLst>
                    <a:ext uri="{9D8B030D-6E8A-4147-A177-3AD203B41FA5}">
                      <a16:colId xmlns:a16="http://schemas.microsoft.com/office/drawing/2014/main" val="1756069713"/>
                    </a:ext>
                  </a:extLst>
                </a:gridCol>
              </a:tblGrid>
              <a:tr h="485923"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المهارة الأساسية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عنوان الدرس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طرق المعالجة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endParaRPr lang="ar-SA" sz="1400" b="1" dirty="0"/>
                    </a:p>
                    <a:p>
                      <a:pPr algn="ctr" rtl="1"/>
                      <a:r>
                        <a:rPr lang="ar-SA" sz="1800" b="1" dirty="0"/>
                        <a:t>وقت التنفيذ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E8F0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912899"/>
                  </a:ext>
                </a:extLst>
              </a:tr>
              <a:tr h="449552"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إعادة الشرح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نشاط تعليمي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عرض مرئي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تعليم تعاوني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1" dirty="0"/>
                        <a:t>أخرى</a:t>
                      </a:r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F7E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904438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665172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352755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04751"/>
                  </a:ext>
                </a:extLst>
              </a:tr>
              <a:tr h="485923"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 rtl="1">
                        <a:buFont typeface="Wingdings" panose="05000000000000000000" pitchFamily="2" charset="2"/>
                        <a:buChar char="q"/>
                      </a:pPr>
                      <a:r>
                        <a:rPr lang="ar-SA" sz="1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8555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4779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شاشة عريضة</PresentationFormat>
  <Paragraphs>49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فاطمه صالح السبيعي</dc:creator>
  <cp:lastModifiedBy>فاطمه صالح السبيعي</cp:lastModifiedBy>
  <cp:revision>1</cp:revision>
  <dcterms:created xsi:type="dcterms:W3CDTF">2023-02-25T12:48:46Z</dcterms:created>
  <dcterms:modified xsi:type="dcterms:W3CDTF">2023-02-25T12:51:39Z</dcterms:modified>
</cp:coreProperties>
</file>