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custDataLst>
    <p:tags r:id="rId9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CB836D"/>
    <a:srgbClr val="859588"/>
    <a:srgbClr val="F1BFA8"/>
    <a:srgbClr val="FEE3D8"/>
    <a:srgbClr val="B6B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214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5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32F72D1-947F-4AC4-8406-689F21A69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BD369D8-F71C-4A90-95CB-21A1B0EEBD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B0CDE6F-EBCF-45CA-A90A-8CE164C59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3D6B-2A9C-43CF-AB09-9B9451E78F20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F21ED8E-AE03-46F9-BDDA-F7A0C9122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D1CB529-7D6E-43A5-AFB5-EA858757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2009-1955-4B7B-BE84-A30A019D84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1704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32F72D1-947F-4AC4-8406-689F21A69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BD369D8-F71C-4A90-95CB-21A1B0EEBD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B0CDE6F-EBCF-45CA-A90A-8CE164C59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3D6B-2A9C-43CF-AB09-9B9451E78F20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F21ED8E-AE03-46F9-BDDA-F7A0C9122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D1CB529-7D6E-43A5-AFB5-EA858757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2009-1955-4B7B-BE84-A30A019D84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5383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BE6FE8B-656F-4F2F-82FE-FCCDB7678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110C4C5-C2CA-43E6-A7C6-D5CFCF0E5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B3F8359-81BE-4B14-B60A-B3BBC5B3E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3D6B-2A9C-43CF-AB09-9B9451E78F20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8D6E2EF-F3DD-48CE-8757-A2B8301B0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1CF6A4-C0CF-467C-8C41-A7AB6EAC9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2009-1955-4B7B-BE84-A30A019D84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6782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740CBBF-7185-4D36-B75F-545E69C38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7644DAE-4F8E-4971-8A1B-7156F1730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1EE6A85-A2A2-4686-A137-0536A2E07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3D6B-2A9C-43CF-AB09-9B9451E78F20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4FCE21E-A219-4C40-B73D-327C183ED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A373423-13DC-4319-A0B9-A4F764826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2009-1955-4B7B-BE84-A30A019D84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1703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796C41C-2509-4342-B769-C3BAFFA8C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8527D62-C7F9-43FC-950E-B9155E9BE9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1A904EB-81D8-4F4A-8CC0-CBCB539AF9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4F45AF8-85EB-46E4-B77E-6027BBE12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3D6B-2A9C-43CF-AB09-9B9451E78F20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F57CEC-0B46-46E6-97F0-5B70E414D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18DFBEE-A700-4A96-A203-DF03E4782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2009-1955-4B7B-BE84-A30A019D84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37616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3B908B5-06E3-4FA7-A05A-1BC7E6527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78D2029-2C21-4454-B4B3-CDD036540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119FFF5-5050-4EAD-8097-E8757327DE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234ADAA-33F6-474D-A4CB-E12DA6DD90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2125949-E96B-459C-ABEB-9DB35A9FB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4F4D0517-DEA4-497C-B041-7BFD1AFFF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3D6B-2A9C-43CF-AB09-9B9451E78F20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7A2F2E7-D77D-41DE-828F-D79F35349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46358A3C-1843-4125-BC9C-397645215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2009-1955-4B7B-BE84-A30A019D84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85531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D1495F9-BA2E-465A-BAAE-C3A6EC081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E97CDCC2-CC73-42D2-8A8F-CEB8A6C5F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3D6B-2A9C-43CF-AB09-9B9451E78F20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164EDCA3-94F6-47F7-A8A9-7478742EA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2D83DFE-BB70-48E9-B2F7-2F04DA07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2009-1955-4B7B-BE84-A30A019D84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5933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14650244-383A-4829-912B-3FA4F1D15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3D6B-2A9C-43CF-AB09-9B9451E78F20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08E67D3-E81B-41D5-BA98-15B5588C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22F5A2B-5BF8-4EA1-B359-6D5643860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2009-1955-4B7B-BE84-A30A019D84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8812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CA5E48A-2B7F-40E4-A4E2-5961DDA30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266AEA6-CC32-4670-9287-75211A42D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D883F90-D42A-4F0C-94A2-BD8A37BBB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729D429-2484-4E12-B31E-F43E264DF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3D6B-2A9C-43CF-AB09-9B9451E78F20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589FAAF-91A0-4C05-A048-264454C26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7C545E2-0C30-4542-8CDB-A95525713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2009-1955-4B7B-BE84-A30A019D84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14134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FE72750-509E-4601-B856-906A51A5C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F71EED67-C3E4-4816-AC09-116A5245E7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30BA379-F49C-46E7-ACB8-8A302F5261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5669685-F7C3-46DE-9F5C-AAB0E0A4D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3D6B-2A9C-43CF-AB09-9B9451E78F20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4760514-8609-4BBA-870C-AEC8C2DC1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6118511-83CB-4124-9AEE-CEA25040D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2009-1955-4B7B-BE84-A30A019D84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34056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CBC3A28-E975-4E3C-B370-A967A0069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DC62AC8-355C-415C-95BA-561A01B1FD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1951A9B-D25B-4DBF-ABB5-341D8E3FE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3D6B-2A9C-43CF-AB09-9B9451E78F20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F9CF414-DB89-4185-A8D4-8270FBE3A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0171396-DD80-4295-A437-A88BD5100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2009-1955-4B7B-BE84-A30A019D84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5434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32F72D1-947F-4AC4-8406-689F21A69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BD369D8-F71C-4A90-95CB-21A1B0EEBD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B0CDE6F-EBCF-45CA-A90A-8CE164C59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3D6B-2A9C-43CF-AB09-9B9451E78F20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F21ED8E-AE03-46F9-BDDA-F7A0C9122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D1CB529-7D6E-43A5-AFB5-EA858757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2009-1955-4B7B-BE84-A30A019D84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28598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CC3FD69-0970-4BE0-9B94-F4939C0B23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93B49FA-3135-4F0E-98D0-369C1C489F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5C7A922-358C-4D0D-B392-78AC6E236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3D6B-2A9C-43CF-AB09-9B9451E78F20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52BCF9B-39A9-4113-9A55-0298F1C3C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5F26AB9-FCA9-4123-8BC4-F40774038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2009-1955-4B7B-BE84-A30A019D84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08451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32F72D1-947F-4AC4-8406-689F21A69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BD369D8-F71C-4A90-95CB-21A1B0EEBD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B0CDE6F-EBCF-45CA-A90A-8CE164C59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3D6B-2A9C-43CF-AB09-9B9451E78F20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F21ED8E-AE03-46F9-BDDA-F7A0C9122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D1CB529-7D6E-43A5-AFB5-EA858757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2009-1955-4B7B-BE84-A30A019D84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9862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32F72D1-947F-4AC4-8406-689F21A69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BD369D8-F71C-4A90-95CB-21A1B0EEBD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B0CDE6F-EBCF-45CA-A90A-8CE164C59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3D6B-2A9C-43CF-AB09-9B9451E78F20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F21ED8E-AE03-46F9-BDDA-F7A0C9122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D1CB529-7D6E-43A5-AFB5-EA858757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2009-1955-4B7B-BE84-A30A019D84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9894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32F72D1-947F-4AC4-8406-689F21A69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BD369D8-F71C-4A90-95CB-21A1B0EEBD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B0CDE6F-EBCF-45CA-A90A-8CE164C59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3D6B-2A9C-43CF-AB09-9B9451E78F20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F21ED8E-AE03-46F9-BDDA-F7A0C9122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D1CB529-7D6E-43A5-AFB5-EA858757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2009-1955-4B7B-BE84-A30A019D84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6256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32F72D1-947F-4AC4-8406-689F21A69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BD369D8-F71C-4A90-95CB-21A1B0EEBD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B0CDE6F-EBCF-45CA-A90A-8CE164C59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3D6B-2A9C-43CF-AB09-9B9451E78F20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F21ED8E-AE03-46F9-BDDA-F7A0C9122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D1CB529-7D6E-43A5-AFB5-EA858757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2009-1955-4B7B-BE84-A30A019D84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63160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32F72D1-947F-4AC4-8406-689F21A69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BD369D8-F71C-4A90-95CB-21A1B0EEBD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B0CDE6F-EBCF-45CA-A90A-8CE164C59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3D6B-2A9C-43CF-AB09-9B9451E78F20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F21ED8E-AE03-46F9-BDDA-F7A0C9122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D1CB529-7D6E-43A5-AFB5-EA858757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2009-1955-4B7B-BE84-A30A019D84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15522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32F72D1-947F-4AC4-8406-689F21A69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BD369D8-F71C-4A90-95CB-21A1B0EEBD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B0CDE6F-EBCF-45CA-A90A-8CE164C59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3D6B-2A9C-43CF-AB09-9B9451E78F20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F21ED8E-AE03-46F9-BDDA-F7A0C9122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D1CB529-7D6E-43A5-AFB5-EA858757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2009-1955-4B7B-BE84-A30A019D84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6623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32F72D1-947F-4AC4-8406-689F21A69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BD369D8-F71C-4A90-95CB-21A1B0EEBD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B0CDE6F-EBCF-45CA-A90A-8CE164C59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3D6B-2A9C-43CF-AB09-9B9451E78F20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F21ED8E-AE03-46F9-BDDA-F7A0C9122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D1CB529-7D6E-43A5-AFB5-EA858757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2009-1955-4B7B-BE84-A30A019D84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8170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E62E24F4-BA2B-44DD-B739-CE5B91B1F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E41F296-76F2-494E-AE7F-062E82A89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2715B69-EC44-4C40-AC63-408138847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53D6B-2A9C-43CF-AB09-9B9451E78F20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4FA72F0-228A-427D-A6D3-9E080BB5DB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28C0C47-A54B-4A9B-963D-905F270CF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A2009-1955-4B7B-BE84-A30A019D84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1853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7" r:id="rId3"/>
    <p:sldLayoutId id="2147483666" r:id="rId4"/>
    <p:sldLayoutId id="2147483665" r:id="rId5"/>
    <p:sldLayoutId id="2147483664" r:id="rId6"/>
    <p:sldLayoutId id="2147483663" r:id="rId7"/>
    <p:sldLayoutId id="2147483662" r:id="rId8"/>
    <p:sldLayoutId id="2147483661" r:id="rId9"/>
    <p:sldLayoutId id="2147483660" r:id="rId10"/>
    <p:sldLayoutId id="2147483650" r:id="rId11"/>
    <p:sldLayoutId id="2147483651" r:id="rId12"/>
    <p:sldLayoutId id="2147483652" r:id="rId13"/>
    <p:sldLayoutId id="2147483653" r:id="rId14"/>
    <p:sldLayoutId id="2147483654" r:id="rId15"/>
    <p:sldLayoutId id="2147483655" r:id="rId16"/>
    <p:sldLayoutId id="2147483656" r:id="rId17"/>
    <p:sldLayoutId id="2147483657" r:id="rId18"/>
    <p:sldLayoutId id="2147483658" r:id="rId19"/>
    <p:sldLayoutId id="2147483659" r:id="rId20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مستطيل 52">
            <a:extLst>
              <a:ext uri="{FF2B5EF4-FFF2-40B4-BE49-F238E27FC236}">
                <a16:creationId xmlns:a16="http://schemas.microsoft.com/office/drawing/2014/main" id="{DD0E8650-A840-4853-AD97-D103D7980865}"/>
              </a:ext>
            </a:extLst>
          </p:cNvPr>
          <p:cNvSpPr/>
          <p:nvPr/>
        </p:nvSpPr>
        <p:spPr>
          <a:xfrm>
            <a:off x="311727" y="0"/>
            <a:ext cx="11568545" cy="6400799"/>
          </a:xfrm>
          <a:prstGeom prst="rect">
            <a:avLst/>
          </a:prstGeom>
          <a:solidFill>
            <a:srgbClr val="859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9" name="شكل حر: شكل 38">
            <a:extLst>
              <a:ext uri="{FF2B5EF4-FFF2-40B4-BE49-F238E27FC236}">
                <a16:creationId xmlns:a16="http://schemas.microsoft.com/office/drawing/2014/main" id="{0E6E20AA-4ACE-4F3A-BA92-F0185C6DD2E3}"/>
              </a:ext>
            </a:extLst>
          </p:cNvPr>
          <p:cNvSpPr/>
          <p:nvPr/>
        </p:nvSpPr>
        <p:spPr>
          <a:xfrm>
            <a:off x="739909" y="0"/>
            <a:ext cx="10712179" cy="6858000"/>
          </a:xfrm>
          <a:custGeom>
            <a:avLst/>
            <a:gdLst>
              <a:gd name="connsiteX0" fmla="*/ 0 w 10712179"/>
              <a:gd name="connsiteY0" fmla="*/ 0 h 5984848"/>
              <a:gd name="connsiteX1" fmla="*/ 8347540 w 10712179"/>
              <a:gd name="connsiteY1" fmla="*/ 0 h 5984848"/>
              <a:gd name="connsiteX2" fmla="*/ 8372471 w 10712179"/>
              <a:gd name="connsiteY2" fmla="*/ 80314 h 5984848"/>
              <a:gd name="connsiteX3" fmla="*/ 8885895 w 10712179"/>
              <a:gd name="connsiteY3" fmla="*/ 420635 h 5984848"/>
              <a:gd name="connsiteX4" fmla="*/ 9102787 w 10712179"/>
              <a:gd name="connsiteY4" fmla="*/ 376846 h 5984848"/>
              <a:gd name="connsiteX5" fmla="*/ 9193511 w 10712179"/>
              <a:gd name="connsiteY5" fmla="*/ 327603 h 5984848"/>
              <a:gd name="connsiteX6" fmla="*/ 9203746 w 10712179"/>
              <a:gd name="connsiteY6" fmla="*/ 340008 h 5984848"/>
              <a:gd name="connsiteX7" fmla="*/ 9597755 w 10712179"/>
              <a:gd name="connsiteY7" fmla="*/ 503212 h 5984848"/>
              <a:gd name="connsiteX8" fmla="*/ 9909298 w 10712179"/>
              <a:gd name="connsiteY8" fmla="*/ 408049 h 5984848"/>
              <a:gd name="connsiteX9" fmla="*/ 9959104 w 10712179"/>
              <a:gd name="connsiteY9" fmla="*/ 366955 h 5984848"/>
              <a:gd name="connsiteX10" fmla="*/ 9977326 w 10712179"/>
              <a:gd name="connsiteY10" fmla="*/ 376846 h 5984848"/>
              <a:gd name="connsiteX11" fmla="*/ 10194218 w 10712179"/>
              <a:gd name="connsiteY11" fmla="*/ 420635 h 5984848"/>
              <a:gd name="connsiteX12" fmla="*/ 10707642 w 10712179"/>
              <a:gd name="connsiteY12" fmla="*/ 80314 h 5984848"/>
              <a:gd name="connsiteX13" fmla="*/ 10712179 w 10712179"/>
              <a:gd name="connsiteY13" fmla="*/ 65698 h 5984848"/>
              <a:gd name="connsiteX14" fmla="*/ 10712179 w 10712179"/>
              <a:gd name="connsiteY14" fmla="*/ 5984848 h 5984848"/>
              <a:gd name="connsiteX15" fmla="*/ 2292647 w 10712179"/>
              <a:gd name="connsiteY15" fmla="*/ 5984848 h 5984848"/>
              <a:gd name="connsiteX16" fmla="*/ 2308999 w 10712179"/>
              <a:gd name="connsiteY16" fmla="*/ 5932172 h 5984848"/>
              <a:gd name="connsiteX17" fmla="*/ 2320320 w 10712179"/>
              <a:gd name="connsiteY17" fmla="*/ 5819874 h 5984848"/>
              <a:gd name="connsiteX18" fmla="*/ 1763107 w 10712179"/>
              <a:gd name="connsiteY18" fmla="*/ 5262661 h 5984848"/>
              <a:gd name="connsiteX19" fmla="*/ 1650809 w 10712179"/>
              <a:gd name="connsiteY19" fmla="*/ 5273982 h 5984848"/>
              <a:gd name="connsiteX20" fmla="*/ 1613812 w 10712179"/>
              <a:gd name="connsiteY20" fmla="*/ 5285467 h 5984848"/>
              <a:gd name="connsiteX21" fmla="*/ 1590742 w 10712179"/>
              <a:gd name="connsiteY21" fmla="*/ 5257505 h 5984848"/>
              <a:gd name="connsiteX22" fmla="*/ 1196733 w 10712179"/>
              <a:gd name="connsiteY22" fmla="*/ 5094301 h 5984848"/>
              <a:gd name="connsiteX23" fmla="*/ 802724 w 10712179"/>
              <a:gd name="connsiteY23" fmla="*/ 5257505 h 5984848"/>
              <a:gd name="connsiteX24" fmla="*/ 749418 w 10712179"/>
              <a:gd name="connsiteY24" fmla="*/ 5322112 h 5984848"/>
              <a:gd name="connsiteX25" fmla="*/ 720564 w 10712179"/>
              <a:gd name="connsiteY25" fmla="*/ 5306450 h 5984848"/>
              <a:gd name="connsiteX26" fmla="*/ 503672 w 10712179"/>
              <a:gd name="connsiteY26" fmla="*/ 5262661 h 5984848"/>
              <a:gd name="connsiteX27" fmla="*/ 41622 w 10712179"/>
              <a:gd name="connsiteY27" fmla="*/ 5508331 h 5984848"/>
              <a:gd name="connsiteX28" fmla="*/ 0 w 10712179"/>
              <a:gd name="connsiteY28" fmla="*/ 5585015 h 5984848"/>
              <a:gd name="connsiteX29" fmla="*/ 0 w 10712179"/>
              <a:gd name="connsiteY29" fmla="*/ 0 h 59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712179" h="5984848">
                <a:moveTo>
                  <a:pt x="0" y="0"/>
                </a:moveTo>
                <a:lnTo>
                  <a:pt x="8347540" y="0"/>
                </a:lnTo>
                <a:lnTo>
                  <a:pt x="8372471" y="80314"/>
                </a:lnTo>
                <a:cubicBezTo>
                  <a:pt x="8457060" y="280306"/>
                  <a:pt x="8655090" y="420635"/>
                  <a:pt x="8885895" y="420635"/>
                </a:cubicBezTo>
                <a:cubicBezTo>
                  <a:pt x="8962830" y="420635"/>
                  <a:pt x="9036123" y="405043"/>
                  <a:pt x="9102787" y="376846"/>
                </a:cubicBezTo>
                <a:lnTo>
                  <a:pt x="9193511" y="327603"/>
                </a:lnTo>
                <a:lnTo>
                  <a:pt x="9203746" y="340008"/>
                </a:lnTo>
                <a:cubicBezTo>
                  <a:pt x="9304582" y="440844"/>
                  <a:pt x="9443885" y="503212"/>
                  <a:pt x="9597755" y="503212"/>
                </a:cubicBezTo>
                <a:cubicBezTo>
                  <a:pt x="9713158" y="503212"/>
                  <a:pt x="9820366" y="468130"/>
                  <a:pt x="9909298" y="408049"/>
                </a:cubicBezTo>
                <a:lnTo>
                  <a:pt x="9959104" y="366955"/>
                </a:lnTo>
                <a:lnTo>
                  <a:pt x="9977326" y="376846"/>
                </a:lnTo>
                <a:cubicBezTo>
                  <a:pt x="10043990" y="405043"/>
                  <a:pt x="10117283" y="420635"/>
                  <a:pt x="10194218" y="420635"/>
                </a:cubicBezTo>
                <a:cubicBezTo>
                  <a:pt x="10425023" y="420635"/>
                  <a:pt x="10623053" y="280306"/>
                  <a:pt x="10707642" y="80314"/>
                </a:cubicBezTo>
                <a:lnTo>
                  <a:pt x="10712179" y="65698"/>
                </a:lnTo>
                <a:lnTo>
                  <a:pt x="10712179" y="5984848"/>
                </a:lnTo>
                <a:lnTo>
                  <a:pt x="2292647" y="5984848"/>
                </a:lnTo>
                <a:lnTo>
                  <a:pt x="2308999" y="5932172"/>
                </a:lnTo>
                <a:cubicBezTo>
                  <a:pt x="2316422" y="5895899"/>
                  <a:pt x="2320320" y="5858342"/>
                  <a:pt x="2320320" y="5819874"/>
                </a:cubicBezTo>
                <a:cubicBezTo>
                  <a:pt x="2320320" y="5512134"/>
                  <a:pt x="2070847" y="5262661"/>
                  <a:pt x="1763107" y="5262661"/>
                </a:cubicBezTo>
                <a:cubicBezTo>
                  <a:pt x="1724639" y="5262661"/>
                  <a:pt x="1687082" y="5266559"/>
                  <a:pt x="1650809" y="5273982"/>
                </a:cubicBezTo>
                <a:lnTo>
                  <a:pt x="1613812" y="5285467"/>
                </a:lnTo>
                <a:lnTo>
                  <a:pt x="1590742" y="5257505"/>
                </a:lnTo>
                <a:cubicBezTo>
                  <a:pt x="1489906" y="5156669"/>
                  <a:pt x="1350603" y="5094301"/>
                  <a:pt x="1196733" y="5094301"/>
                </a:cubicBezTo>
                <a:cubicBezTo>
                  <a:pt x="1042863" y="5094301"/>
                  <a:pt x="903560" y="5156669"/>
                  <a:pt x="802724" y="5257505"/>
                </a:cubicBezTo>
                <a:lnTo>
                  <a:pt x="749418" y="5322112"/>
                </a:lnTo>
                <a:lnTo>
                  <a:pt x="720564" y="5306450"/>
                </a:lnTo>
                <a:cubicBezTo>
                  <a:pt x="653900" y="5278253"/>
                  <a:pt x="580607" y="5262661"/>
                  <a:pt x="503672" y="5262661"/>
                </a:cubicBezTo>
                <a:cubicBezTo>
                  <a:pt x="311334" y="5262661"/>
                  <a:pt x="141758" y="5360112"/>
                  <a:pt x="41622" y="5508331"/>
                </a:cubicBezTo>
                <a:lnTo>
                  <a:pt x="0" y="5585015"/>
                </a:lnTo>
                <a:lnTo>
                  <a:pt x="0" y="0"/>
                </a:lnTo>
                <a:close/>
              </a:path>
            </a:pathLst>
          </a:custGeom>
          <a:solidFill>
            <a:srgbClr val="B6B9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pic>
        <p:nvPicPr>
          <p:cNvPr id="56" name="صورة 55">
            <a:extLst>
              <a:ext uri="{FF2B5EF4-FFF2-40B4-BE49-F238E27FC236}">
                <a16:creationId xmlns:a16="http://schemas.microsoft.com/office/drawing/2014/main" id="{1176DE83-C04A-420F-A3B1-028B5782BBB1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09" y="380876"/>
            <a:ext cx="1359024" cy="1087220"/>
          </a:xfrm>
          <a:prstGeom prst="rect">
            <a:avLst/>
          </a:prstGeom>
        </p:spPr>
      </p:pic>
      <p:sp>
        <p:nvSpPr>
          <p:cNvPr id="57" name="مربع نص 56">
            <a:extLst>
              <a:ext uri="{FF2B5EF4-FFF2-40B4-BE49-F238E27FC236}">
                <a16:creationId xmlns:a16="http://schemas.microsoft.com/office/drawing/2014/main" id="{DF4D042F-4841-4E23-9311-BBC34C228A90}"/>
              </a:ext>
            </a:extLst>
          </p:cNvPr>
          <p:cNvSpPr txBox="1"/>
          <p:nvPr/>
        </p:nvSpPr>
        <p:spPr>
          <a:xfrm>
            <a:off x="6456610" y="1530237"/>
            <a:ext cx="4550448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dirty="0">
                <a:solidFill>
                  <a:schemeClr val="bg1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الصف/ الرابع</a:t>
            </a:r>
          </a:p>
          <a:p>
            <a:r>
              <a:rPr lang="ar-SA" sz="4400" dirty="0">
                <a:solidFill>
                  <a:schemeClr val="bg1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اليوم /</a:t>
            </a:r>
          </a:p>
          <a:p>
            <a:r>
              <a:rPr lang="ar-SA" sz="4400" dirty="0">
                <a:solidFill>
                  <a:schemeClr val="bg1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التاريخ /</a:t>
            </a:r>
          </a:p>
          <a:p>
            <a:r>
              <a:rPr lang="ar-SA" sz="4400" dirty="0">
                <a:solidFill>
                  <a:schemeClr val="bg1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المادة / رياضيات</a:t>
            </a:r>
          </a:p>
        </p:txBody>
      </p:sp>
      <p:sp>
        <p:nvSpPr>
          <p:cNvPr id="58" name="مربع نص 57">
            <a:extLst>
              <a:ext uri="{FF2B5EF4-FFF2-40B4-BE49-F238E27FC236}">
                <a16:creationId xmlns:a16="http://schemas.microsoft.com/office/drawing/2014/main" id="{943F04F2-15B1-4794-B838-A1F304B46D7D}"/>
              </a:ext>
            </a:extLst>
          </p:cNvPr>
          <p:cNvSpPr txBox="1"/>
          <p:nvPr/>
        </p:nvSpPr>
        <p:spPr>
          <a:xfrm>
            <a:off x="1493867" y="4844978"/>
            <a:ext cx="40743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bg1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معلمة المادة / مباركة الزبيدي</a:t>
            </a:r>
          </a:p>
        </p:txBody>
      </p:sp>
      <p:sp>
        <p:nvSpPr>
          <p:cNvPr id="59" name="مربع نص 58">
            <a:extLst>
              <a:ext uri="{FF2B5EF4-FFF2-40B4-BE49-F238E27FC236}">
                <a16:creationId xmlns:a16="http://schemas.microsoft.com/office/drawing/2014/main" id="{0C54080C-DF06-4DC1-898A-EDCEDEFB1283}"/>
              </a:ext>
            </a:extLst>
          </p:cNvPr>
          <p:cNvSpPr txBox="1"/>
          <p:nvPr/>
        </p:nvSpPr>
        <p:spPr>
          <a:xfrm>
            <a:off x="4457689" y="718722"/>
            <a:ext cx="310778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solidFill>
                  <a:schemeClr val="bg1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بسم الله الرحمن الرحيم </a:t>
            </a:r>
          </a:p>
        </p:txBody>
      </p:sp>
    </p:spTree>
    <p:extLst>
      <p:ext uri="{BB962C8B-B14F-4D97-AF65-F5344CB8AC3E}">
        <p14:creationId xmlns:p14="http://schemas.microsoft.com/office/powerpoint/2010/main" val="873525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8A3EDDBA-79BA-44C0-A2CD-CD0EA3746456}"/>
              </a:ext>
            </a:extLst>
          </p:cNvPr>
          <p:cNvGrpSpPr/>
          <p:nvPr/>
        </p:nvGrpSpPr>
        <p:grpSpPr>
          <a:xfrm flipV="1">
            <a:off x="311727" y="0"/>
            <a:ext cx="11568545" cy="6858000"/>
            <a:chOff x="311727" y="352424"/>
            <a:chExt cx="11568545" cy="6505576"/>
          </a:xfrm>
        </p:grpSpPr>
        <p:sp>
          <p:nvSpPr>
            <p:cNvPr id="53" name="مستطيل 52">
              <a:extLst>
                <a:ext uri="{FF2B5EF4-FFF2-40B4-BE49-F238E27FC236}">
                  <a16:creationId xmlns:a16="http://schemas.microsoft.com/office/drawing/2014/main" id="{DD0E8650-A840-4853-AD97-D103D7980865}"/>
                </a:ext>
              </a:extLst>
            </p:cNvPr>
            <p:cNvSpPr/>
            <p:nvPr/>
          </p:nvSpPr>
          <p:spPr>
            <a:xfrm>
              <a:off x="311727" y="352424"/>
              <a:ext cx="11568545" cy="6048375"/>
            </a:xfrm>
            <a:prstGeom prst="rect">
              <a:avLst/>
            </a:prstGeom>
            <a:solidFill>
              <a:srgbClr val="F1BF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9" name="شكل حر: شكل 38">
              <a:extLst>
                <a:ext uri="{FF2B5EF4-FFF2-40B4-BE49-F238E27FC236}">
                  <a16:creationId xmlns:a16="http://schemas.microsoft.com/office/drawing/2014/main" id="{0E6E20AA-4ACE-4F3A-BA92-F0185C6DD2E3}"/>
                </a:ext>
              </a:extLst>
            </p:cNvPr>
            <p:cNvSpPr/>
            <p:nvPr/>
          </p:nvSpPr>
          <p:spPr>
            <a:xfrm>
              <a:off x="739909" y="352424"/>
              <a:ext cx="10712179" cy="6505576"/>
            </a:xfrm>
            <a:custGeom>
              <a:avLst/>
              <a:gdLst>
                <a:gd name="connsiteX0" fmla="*/ 0 w 10712179"/>
                <a:gd name="connsiteY0" fmla="*/ 0 h 5984848"/>
                <a:gd name="connsiteX1" fmla="*/ 8347540 w 10712179"/>
                <a:gd name="connsiteY1" fmla="*/ 0 h 5984848"/>
                <a:gd name="connsiteX2" fmla="*/ 8372471 w 10712179"/>
                <a:gd name="connsiteY2" fmla="*/ 80314 h 5984848"/>
                <a:gd name="connsiteX3" fmla="*/ 8885895 w 10712179"/>
                <a:gd name="connsiteY3" fmla="*/ 420635 h 5984848"/>
                <a:gd name="connsiteX4" fmla="*/ 9102787 w 10712179"/>
                <a:gd name="connsiteY4" fmla="*/ 376846 h 5984848"/>
                <a:gd name="connsiteX5" fmla="*/ 9193511 w 10712179"/>
                <a:gd name="connsiteY5" fmla="*/ 327603 h 5984848"/>
                <a:gd name="connsiteX6" fmla="*/ 9203746 w 10712179"/>
                <a:gd name="connsiteY6" fmla="*/ 340008 h 5984848"/>
                <a:gd name="connsiteX7" fmla="*/ 9597755 w 10712179"/>
                <a:gd name="connsiteY7" fmla="*/ 503212 h 5984848"/>
                <a:gd name="connsiteX8" fmla="*/ 9909298 w 10712179"/>
                <a:gd name="connsiteY8" fmla="*/ 408049 h 5984848"/>
                <a:gd name="connsiteX9" fmla="*/ 9959104 w 10712179"/>
                <a:gd name="connsiteY9" fmla="*/ 366955 h 5984848"/>
                <a:gd name="connsiteX10" fmla="*/ 9977326 w 10712179"/>
                <a:gd name="connsiteY10" fmla="*/ 376846 h 5984848"/>
                <a:gd name="connsiteX11" fmla="*/ 10194218 w 10712179"/>
                <a:gd name="connsiteY11" fmla="*/ 420635 h 5984848"/>
                <a:gd name="connsiteX12" fmla="*/ 10707642 w 10712179"/>
                <a:gd name="connsiteY12" fmla="*/ 80314 h 5984848"/>
                <a:gd name="connsiteX13" fmla="*/ 10712179 w 10712179"/>
                <a:gd name="connsiteY13" fmla="*/ 65698 h 5984848"/>
                <a:gd name="connsiteX14" fmla="*/ 10712179 w 10712179"/>
                <a:gd name="connsiteY14" fmla="*/ 5984848 h 5984848"/>
                <a:gd name="connsiteX15" fmla="*/ 2292647 w 10712179"/>
                <a:gd name="connsiteY15" fmla="*/ 5984848 h 5984848"/>
                <a:gd name="connsiteX16" fmla="*/ 2308999 w 10712179"/>
                <a:gd name="connsiteY16" fmla="*/ 5932172 h 5984848"/>
                <a:gd name="connsiteX17" fmla="*/ 2320320 w 10712179"/>
                <a:gd name="connsiteY17" fmla="*/ 5819874 h 5984848"/>
                <a:gd name="connsiteX18" fmla="*/ 1763107 w 10712179"/>
                <a:gd name="connsiteY18" fmla="*/ 5262661 h 5984848"/>
                <a:gd name="connsiteX19" fmla="*/ 1650809 w 10712179"/>
                <a:gd name="connsiteY19" fmla="*/ 5273982 h 5984848"/>
                <a:gd name="connsiteX20" fmla="*/ 1613812 w 10712179"/>
                <a:gd name="connsiteY20" fmla="*/ 5285467 h 5984848"/>
                <a:gd name="connsiteX21" fmla="*/ 1590742 w 10712179"/>
                <a:gd name="connsiteY21" fmla="*/ 5257505 h 5984848"/>
                <a:gd name="connsiteX22" fmla="*/ 1196733 w 10712179"/>
                <a:gd name="connsiteY22" fmla="*/ 5094301 h 5984848"/>
                <a:gd name="connsiteX23" fmla="*/ 802724 w 10712179"/>
                <a:gd name="connsiteY23" fmla="*/ 5257505 h 5984848"/>
                <a:gd name="connsiteX24" fmla="*/ 749418 w 10712179"/>
                <a:gd name="connsiteY24" fmla="*/ 5322112 h 5984848"/>
                <a:gd name="connsiteX25" fmla="*/ 720564 w 10712179"/>
                <a:gd name="connsiteY25" fmla="*/ 5306450 h 5984848"/>
                <a:gd name="connsiteX26" fmla="*/ 503672 w 10712179"/>
                <a:gd name="connsiteY26" fmla="*/ 5262661 h 5984848"/>
                <a:gd name="connsiteX27" fmla="*/ 41622 w 10712179"/>
                <a:gd name="connsiteY27" fmla="*/ 5508331 h 5984848"/>
                <a:gd name="connsiteX28" fmla="*/ 0 w 10712179"/>
                <a:gd name="connsiteY28" fmla="*/ 5585015 h 5984848"/>
                <a:gd name="connsiteX29" fmla="*/ 0 w 10712179"/>
                <a:gd name="connsiteY29" fmla="*/ 0 h 5984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712179" h="5984848">
                  <a:moveTo>
                    <a:pt x="0" y="0"/>
                  </a:moveTo>
                  <a:lnTo>
                    <a:pt x="8347540" y="0"/>
                  </a:lnTo>
                  <a:lnTo>
                    <a:pt x="8372471" y="80314"/>
                  </a:lnTo>
                  <a:cubicBezTo>
                    <a:pt x="8457060" y="280306"/>
                    <a:pt x="8655090" y="420635"/>
                    <a:pt x="8885895" y="420635"/>
                  </a:cubicBezTo>
                  <a:cubicBezTo>
                    <a:pt x="8962830" y="420635"/>
                    <a:pt x="9036123" y="405043"/>
                    <a:pt x="9102787" y="376846"/>
                  </a:cubicBezTo>
                  <a:lnTo>
                    <a:pt x="9193511" y="327603"/>
                  </a:lnTo>
                  <a:lnTo>
                    <a:pt x="9203746" y="340008"/>
                  </a:lnTo>
                  <a:cubicBezTo>
                    <a:pt x="9304582" y="440844"/>
                    <a:pt x="9443885" y="503212"/>
                    <a:pt x="9597755" y="503212"/>
                  </a:cubicBezTo>
                  <a:cubicBezTo>
                    <a:pt x="9713158" y="503212"/>
                    <a:pt x="9820366" y="468130"/>
                    <a:pt x="9909298" y="408049"/>
                  </a:cubicBezTo>
                  <a:lnTo>
                    <a:pt x="9959104" y="366955"/>
                  </a:lnTo>
                  <a:lnTo>
                    <a:pt x="9977326" y="376846"/>
                  </a:lnTo>
                  <a:cubicBezTo>
                    <a:pt x="10043990" y="405043"/>
                    <a:pt x="10117283" y="420635"/>
                    <a:pt x="10194218" y="420635"/>
                  </a:cubicBezTo>
                  <a:cubicBezTo>
                    <a:pt x="10425023" y="420635"/>
                    <a:pt x="10623053" y="280306"/>
                    <a:pt x="10707642" y="80314"/>
                  </a:cubicBezTo>
                  <a:lnTo>
                    <a:pt x="10712179" y="65698"/>
                  </a:lnTo>
                  <a:lnTo>
                    <a:pt x="10712179" y="5984848"/>
                  </a:lnTo>
                  <a:lnTo>
                    <a:pt x="2292647" y="5984848"/>
                  </a:lnTo>
                  <a:lnTo>
                    <a:pt x="2308999" y="5932172"/>
                  </a:lnTo>
                  <a:cubicBezTo>
                    <a:pt x="2316422" y="5895899"/>
                    <a:pt x="2320320" y="5858342"/>
                    <a:pt x="2320320" y="5819874"/>
                  </a:cubicBezTo>
                  <a:cubicBezTo>
                    <a:pt x="2320320" y="5512134"/>
                    <a:pt x="2070847" y="5262661"/>
                    <a:pt x="1763107" y="5262661"/>
                  </a:cubicBezTo>
                  <a:cubicBezTo>
                    <a:pt x="1724639" y="5262661"/>
                    <a:pt x="1687082" y="5266559"/>
                    <a:pt x="1650809" y="5273982"/>
                  </a:cubicBezTo>
                  <a:lnTo>
                    <a:pt x="1613812" y="5285467"/>
                  </a:lnTo>
                  <a:lnTo>
                    <a:pt x="1590742" y="5257505"/>
                  </a:lnTo>
                  <a:cubicBezTo>
                    <a:pt x="1489906" y="5156669"/>
                    <a:pt x="1350603" y="5094301"/>
                    <a:pt x="1196733" y="5094301"/>
                  </a:cubicBezTo>
                  <a:cubicBezTo>
                    <a:pt x="1042863" y="5094301"/>
                    <a:pt x="903560" y="5156669"/>
                    <a:pt x="802724" y="5257505"/>
                  </a:cubicBezTo>
                  <a:lnTo>
                    <a:pt x="749418" y="5322112"/>
                  </a:lnTo>
                  <a:lnTo>
                    <a:pt x="720564" y="5306450"/>
                  </a:lnTo>
                  <a:cubicBezTo>
                    <a:pt x="653900" y="5278253"/>
                    <a:pt x="580607" y="5262661"/>
                    <a:pt x="503672" y="5262661"/>
                  </a:cubicBezTo>
                  <a:cubicBezTo>
                    <a:pt x="311334" y="5262661"/>
                    <a:pt x="141758" y="5360112"/>
                    <a:pt x="41622" y="5508331"/>
                  </a:cubicBezTo>
                  <a:lnTo>
                    <a:pt x="0" y="55850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E3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pic>
        <p:nvPicPr>
          <p:cNvPr id="9" name="صورة 8">
            <a:extLst>
              <a:ext uri="{FF2B5EF4-FFF2-40B4-BE49-F238E27FC236}">
                <a16:creationId xmlns:a16="http://schemas.microsoft.com/office/drawing/2014/main" id="{E1D1BF55-80B9-4EC1-A126-F34DB0684C3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09" y="5612483"/>
            <a:ext cx="1359024" cy="1087220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4448F97F-10DD-42ED-8457-097676DF0727}"/>
              </a:ext>
            </a:extLst>
          </p:cNvPr>
          <p:cNvSpPr/>
          <p:nvPr/>
        </p:nvSpPr>
        <p:spPr>
          <a:xfrm>
            <a:off x="8535547" y="485876"/>
            <a:ext cx="1362873" cy="83099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strike="noStrike" kern="1200" cap="none" spc="0" normalizeH="0" baseline="0" noProof="0" dirty="0">
                <a:ln/>
                <a:solidFill>
                  <a:srgbClr val="CB836D"/>
                </a:solidFill>
                <a:effectLst/>
                <a:uLnTx/>
                <a:uFillTx/>
                <a:latin typeface="Calibri" panose="020F0502020204030204"/>
                <a:ea typeface="+mn-ea"/>
                <a:cs typeface="AGA Aladdin Regular" pitchFamily="2" charset="-78"/>
              </a:rPr>
              <a:t>الفصل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A9758305-4CC1-4BE7-9489-8BC2EB88FFEC}"/>
              </a:ext>
            </a:extLst>
          </p:cNvPr>
          <p:cNvSpPr/>
          <p:nvPr/>
        </p:nvSpPr>
        <p:spPr>
          <a:xfrm>
            <a:off x="3320487" y="3491439"/>
            <a:ext cx="561564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Above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1" i="0" u="none" strike="noStrike" kern="1200" cap="none" spc="0" normalizeH="0" baseline="0" noProof="0" dirty="0">
                <a:ln w="3175">
                  <a:noFill/>
                </a:ln>
                <a:solidFill>
                  <a:srgbClr val="CB836D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الضرب في عدد من رقمين</a:t>
            </a:r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B4F3C75A-C5B1-4654-ADF6-587E1E4F65F9}"/>
              </a:ext>
            </a:extLst>
          </p:cNvPr>
          <p:cNvGrpSpPr/>
          <p:nvPr/>
        </p:nvGrpSpPr>
        <p:grpSpPr>
          <a:xfrm>
            <a:off x="8547355" y="1233488"/>
            <a:ext cx="1351065" cy="1410682"/>
            <a:chOff x="8547355" y="1233488"/>
            <a:chExt cx="1351065" cy="1410682"/>
          </a:xfrm>
        </p:grpSpPr>
        <p:sp>
          <p:nvSpPr>
            <p:cNvPr id="3" name="شكل بيضاوي 2">
              <a:extLst>
                <a:ext uri="{FF2B5EF4-FFF2-40B4-BE49-F238E27FC236}">
                  <a16:creationId xmlns:a16="http://schemas.microsoft.com/office/drawing/2014/main" id="{3D1FFB23-2B64-47F3-B434-4D3ABEECB325}"/>
                </a:ext>
              </a:extLst>
            </p:cNvPr>
            <p:cNvSpPr/>
            <p:nvPr/>
          </p:nvSpPr>
          <p:spPr>
            <a:xfrm>
              <a:off x="8568790" y="1233488"/>
              <a:ext cx="1308197" cy="1308197"/>
            </a:xfrm>
            <a:prstGeom prst="ellipse">
              <a:avLst/>
            </a:prstGeom>
            <a:solidFill>
              <a:srgbClr val="CB836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6C21E5E9-DC03-4D5C-AAF4-E17A163D53B4}"/>
                </a:ext>
              </a:extLst>
            </p:cNvPr>
            <p:cNvSpPr/>
            <p:nvPr/>
          </p:nvSpPr>
          <p:spPr>
            <a:xfrm>
              <a:off x="8547355" y="1272570"/>
              <a:ext cx="1351065" cy="1371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9600" dirty="0">
                  <a:ln w="3175">
                    <a:noFill/>
                  </a:ln>
                </a:rPr>
                <a:t>6</a:t>
              </a:r>
            </a:p>
          </p:txBody>
        </p:sp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52F93374-0F8F-440B-8006-73D69A8C2AAE}"/>
              </a:ext>
            </a:extLst>
          </p:cNvPr>
          <p:cNvGrpSpPr/>
          <p:nvPr/>
        </p:nvGrpSpPr>
        <p:grpSpPr>
          <a:xfrm>
            <a:off x="3885185" y="1710636"/>
            <a:ext cx="2083414" cy="2086017"/>
            <a:chOff x="1939895" y="3439304"/>
            <a:chExt cx="2938438" cy="2811348"/>
          </a:xfrm>
        </p:grpSpPr>
        <p:sp>
          <p:nvSpPr>
            <p:cNvPr id="6" name="علامة الضرب 5">
              <a:extLst>
                <a:ext uri="{FF2B5EF4-FFF2-40B4-BE49-F238E27FC236}">
                  <a16:creationId xmlns:a16="http://schemas.microsoft.com/office/drawing/2014/main" id="{DA1B4EA2-BAED-489F-9F6B-C212AEA50029}"/>
                </a:ext>
              </a:extLst>
            </p:cNvPr>
            <p:cNvSpPr/>
            <p:nvPr/>
          </p:nvSpPr>
          <p:spPr>
            <a:xfrm>
              <a:off x="1939895" y="3439304"/>
              <a:ext cx="2938438" cy="2811348"/>
            </a:xfrm>
            <a:custGeom>
              <a:avLst/>
              <a:gdLst>
                <a:gd name="connsiteX0" fmla="*/ 477183 w 2938438"/>
                <a:gd name="connsiteY0" fmla="*/ 914104 h 2811348"/>
                <a:gd name="connsiteX1" fmla="*/ 934296 w 2938438"/>
                <a:gd name="connsiteY1" fmla="*/ 436327 h 2811348"/>
                <a:gd name="connsiteX2" fmla="*/ 1469219 w 2938438"/>
                <a:gd name="connsiteY2" fmla="*/ 948114 h 2811348"/>
                <a:gd name="connsiteX3" fmla="*/ 2004142 w 2938438"/>
                <a:gd name="connsiteY3" fmla="*/ 436327 h 2811348"/>
                <a:gd name="connsiteX4" fmla="*/ 2461255 w 2938438"/>
                <a:gd name="connsiteY4" fmla="*/ 914104 h 2811348"/>
                <a:gd name="connsiteX5" fmla="*/ 1947464 w 2938438"/>
                <a:gd name="connsiteY5" fmla="*/ 1405674 h 2811348"/>
                <a:gd name="connsiteX6" fmla="*/ 2461255 w 2938438"/>
                <a:gd name="connsiteY6" fmla="*/ 1897244 h 2811348"/>
                <a:gd name="connsiteX7" fmla="*/ 2004142 w 2938438"/>
                <a:gd name="connsiteY7" fmla="*/ 2375021 h 2811348"/>
                <a:gd name="connsiteX8" fmla="*/ 1469219 w 2938438"/>
                <a:gd name="connsiteY8" fmla="*/ 1863234 h 2811348"/>
                <a:gd name="connsiteX9" fmla="*/ 934296 w 2938438"/>
                <a:gd name="connsiteY9" fmla="*/ 2375021 h 2811348"/>
                <a:gd name="connsiteX10" fmla="*/ 477183 w 2938438"/>
                <a:gd name="connsiteY10" fmla="*/ 1897244 h 2811348"/>
                <a:gd name="connsiteX11" fmla="*/ 990974 w 2938438"/>
                <a:gd name="connsiteY11" fmla="*/ 1405674 h 2811348"/>
                <a:gd name="connsiteX12" fmla="*/ 477183 w 2938438"/>
                <a:gd name="connsiteY12" fmla="*/ 914104 h 2811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38438" h="2811348" fill="none" extrusionOk="0">
                  <a:moveTo>
                    <a:pt x="477183" y="914104"/>
                  </a:moveTo>
                  <a:cubicBezTo>
                    <a:pt x="577719" y="877169"/>
                    <a:pt x="828614" y="525587"/>
                    <a:pt x="934296" y="436327"/>
                  </a:cubicBezTo>
                  <a:cubicBezTo>
                    <a:pt x="1029514" y="607396"/>
                    <a:pt x="1308869" y="709037"/>
                    <a:pt x="1469219" y="948114"/>
                  </a:cubicBezTo>
                  <a:cubicBezTo>
                    <a:pt x="1586504" y="830809"/>
                    <a:pt x="1825304" y="607436"/>
                    <a:pt x="2004142" y="436327"/>
                  </a:cubicBezTo>
                  <a:cubicBezTo>
                    <a:pt x="2193535" y="695015"/>
                    <a:pt x="2378469" y="769840"/>
                    <a:pt x="2461255" y="914104"/>
                  </a:cubicBezTo>
                  <a:cubicBezTo>
                    <a:pt x="2328629" y="1121735"/>
                    <a:pt x="2169736" y="1143303"/>
                    <a:pt x="1947464" y="1405674"/>
                  </a:cubicBezTo>
                  <a:cubicBezTo>
                    <a:pt x="2151843" y="1622035"/>
                    <a:pt x="2292845" y="1649235"/>
                    <a:pt x="2461255" y="1897244"/>
                  </a:cubicBezTo>
                  <a:cubicBezTo>
                    <a:pt x="2325111" y="1983205"/>
                    <a:pt x="2143348" y="2241108"/>
                    <a:pt x="2004142" y="2375021"/>
                  </a:cubicBezTo>
                  <a:cubicBezTo>
                    <a:pt x="1916295" y="2300946"/>
                    <a:pt x="1677184" y="2052277"/>
                    <a:pt x="1469219" y="1863234"/>
                  </a:cubicBezTo>
                  <a:cubicBezTo>
                    <a:pt x="1246943" y="2018238"/>
                    <a:pt x="1003726" y="2328492"/>
                    <a:pt x="934296" y="2375021"/>
                  </a:cubicBezTo>
                  <a:cubicBezTo>
                    <a:pt x="712679" y="2228461"/>
                    <a:pt x="598902" y="1975905"/>
                    <a:pt x="477183" y="1897244"/>
                  </a:cubicBezTo>
                  <a:cubicBezTo>
                    <a:pt x="563652" y="1769868"/>
                    <a:pt x="794679" y="1679747"/>
                    <a:pt x="990974" y="1405674"/>
                  </a:cubicBezTo>
                  <a:cubicBezTo>
                    <a:pt x="841130" y="1211741"/>
                    <a:pt x="693193" y="1175862"/>
                    <a:pt x="477183" y="914104"/>
                  </a:cubicBezTo>
                  <a:close/>
                </a:path>
                <a:path w="2938438" h="2811348" stroke="0" extrusionOk="0">
                  <a:moveTo>
                    <a:pt x="477183" y="914104"/>
                  </a:moveTo>
                  <a:cubicBezTo>
                    <a:pt x="548768" y="803497"/>
                    <a:pt x="812147" y="602517"/>
                    <a:pt x="934296" y="436327"/>
                  </a:cubicBezTo>
                  <a:cubicBezTo>
                    <a:pt x="1182528" y="637325"/>
                    <a:pt x="1315367" y="801284"/>
                    <a:pt x="1469219" y="948114"/>
                  </a:cubicBezTo>
                  <a:cubicBezTo>
                    <a:pt x="1680249" y="807240"/>
                    <a:pt x="1783936" y="664803"/>
                    <a:pt x="2004142" y="436327"/>
                  </a:cubicBezTo>
                  <a:cubicBezTo>
                    <a:pt x="2079769" y="530297"/>
                    <a:pt x="2212402" y="706501"/>
                    <a:pt x="2461255" y="914104"/>
                  </a:cubicBezTo>
                  <a:cubicBezTo>
                    <a:pt x="2401677" y="1055404"/>
                    <a:pt x="2174812" y="1178667"/>
                    <a:pt x="1947464" y="1405674"/>
                  </a:cubicBezTo>
                  <a:cubicBezTo>
                    <a:pt x="2011328" y="1533791"/>
                    <a:pt x="2359522" y="1753490"/>
                    <a:pt x="2461255" y="1897244"/>
                  </a:cubicBezTo>
                  <a:cubicBezTo>
                    <a:pt x="2356853" y="2079574"/>
                    <a:pt x="2170214" y="2276844"/>
                    <a:pt x="2004142" y="2375021"/>
                  </a:cubicBezTo>
                  <a:cubicBezTo>
                    <a:pt x="1789424" y="2197957"/>
                    <a:pt x="1663352" y="2014714"/>
                    <a:pt x="1469219" y="1863234"/>
                  </a:cubicBezTo>
                  <a:cubicBezTo>
                    <a:pt x="1334707" y="1960566"/>
                    <a:pt x="1072210" y="2171791"/>
                    <a:pt x="934296" y="2375021"/>
                  </a:cubicBezTo>
                  <a:cubicBezTo>
                    <a:pt x="735538" y="2237854"/>
                    <a:pt x="492380" y="1981405"/>
                    <a:pt x="477183" y="1897244"/>
                  </a:cubicBezTo>
                  <a:cubicBezTo>
                    <a:pt x="629643" y="1717066"/>
                    <a:pt x="795097" y="1515959"/>
                    <a:pt x="990974" y="1405674"/>
                  </a:cubicBezTo>
                  <a:cubicBezTo>
                    <a:pt x="794000" y="1297519"/>
                    <a:pt x="586999" y="939897"/>
                    <a:pt x="477183" y="914104"/>
                  </a:cubicBezTo>
                  <a:close/>
                </a:path>
              </a:pathLst>
            </a:custGeom>
            <a:solidFill>
              <a:srgbClr val="CB836D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521554072">
                    <a:prstGeom prst="mathMultiply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293ADDB4-05EB-4A97-BAF6-09DD004CDB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06" t="17777" r="52204" b="49401"/>
            <a:stretch/>
          </p:blipFill>
          <p:spPr>
            <a:xfrm>
              <a:off x="2929648" y="4255301"/>
              <a:ext cx="836081" cy="1088251"/>
            </a:xfrm>
            <a:prstGeom prst="rect">
              <a:avLst/>
            </a:prstGeom>
          </p:spPr>
        </p:pic>
      </p:grp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EEEEB0AB-0A3F-44C8-BE13-77DF81DA4646}"/>
              </a:ext>
            </a:extLst>
          </p:cNvPr>
          <p:cNvGrpSpPr/>
          <p:nvPr/>
        </p:nvGrpSpPr>
        <p:grpSpPr>
          <a:xfrm>
            <a:off x="6003609" y="2046608"/>
            <a:ext cx="1406750" cy="1414072"/>
            <a:chOff x="1939895" y="3439304"/>
            <a:chExt cx="2938438" cy="2811348"/>
          </a:xfrm>
        </p:grpSpPr>
        <p:sp>
          <p:nvSpPr>
            <p:cNvPr id="23" name="علامة الضرب 22">
              <a:extLst>
                <a:ext uri="{FF2B5EF4-FFF2-40B4-BE49-F238E27FC236}">
                  <a16:creationId xmlns:a16="http://schemas.microsoft.com/office/drawing/2014/main" id="{90AA742F-EFFD-4229-86FB-2A0F50E0FB8A}"/>
                </a:ext>
              </a:extLst>
            </p:cNvPr>
            <p:cNvSpPr/>
            <p:nvPr/>
          </p:nvSpPr>
          <p:spPr>
            <a:xfrm>
              <a:off x="1939895" y="3439304"/>
              <a:ext cx="2938438" cy="2811348"/>
            </a:xfrm>
            <a:custGeom>
              <a:avLst/>
              <a:gdLst>
                <a:gd name="connsiteX0" fmla="*/ 477183 w 2938438"/>
                <a:gd name="connsiteY0" fmla="*/ 914104 h 2811348"/>
                <a:gd name="connsiteX1" fmla="*/ 934296 w 2938438"/>
                <a:gd name="connsiteY1" fmla="*/ 436327 h 2811348"/>
                <a:gd name="connsiteX2" fmla="*/ 1469219 w 2938438"/>
                <a:gd name="connsiteY2" fmla="*/ 948114 h 2811348"/>
                <a:gd name="connsiteX3" fmla="*/ 2004142 w 2938438"/>
                <a:gd name="connsiteY3" fmla="*/ 436327 h 2811348"/>
                <a:gd name="connsiteX4" fmla="*/ 2461255 w 2938438"/>
                <a:gd name="connsiteY4" fmla="*/ 914104 h 2811348"/>
                <a:gd name="connsiteX5" fmla="*/ 1947464 w 2938438"/>
                <a:gd name="connsiteY5" fmla="*/ 1405674 h 2811348"/>
                <a:gd name="connsiteX6" fmla="*/ 2461255 w 2938438"/>
                <a:gd name="connsiteY6" fmla="*/ 1897244 h 2811348"/>
                <a:gd name="connsiteX7" fmla="*/ 2004142 w 2938438"/>
                <a:gd name="connsiteY7" fmla="*/ 2375021 h 2811348"/>
                <a:gd name="connsiteX8" fmla="*/ 1469219 w 2938438"/>
                <a:gd name="connsiteY8" fmla="*/ 1863234 h 2811348"/>
                <a:gd name="connsiteX9" fmla="*/ 934296 w 2938438"/>
                <a:gd name="connsiteY9" fmla="*/ 2375021 h 2811348"/>
                <a:gd name="connsiteX10" fmla="*/ 477183 w 2938438"/>
                <a:gd name="connsiteY10" fmla="*/ 1897244 h 2811348"/>
                <a:gd name="connsiteX11" fmla="*/ 990974 w 2938438"/>
                <a:gd name="connsiteY11" fmla="*/ 1405674 h 2811348"/>
                <a:gd name="connsiteX12" fmla="*/ 477183 w 2938438"/>
                <a:gd name="connsiteY12" fmla="*/ 914104 h 2811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38438" h="2811348" fill="none" extrusionOk="0">
                  <a:moveTo>
                    <a:pt x="477183" y="914104"/>
                  </a:moveTo>
                  <a:cubicBezTo>
                    <a:pt x="577719" y="877169"/>
                    <a:pt x="828614" y="525587"/>
                    <a:pt x="934296" y="436327"/>
                  </a:cubicBezTo>
                  <a:cubicBezTo>
                    <a:pt x="1029514" y="607396"/>
                    <a:pt x="1308869" y="709037"/>
                    <a:pt x="1469219" y="948114"/>
                  </a:cubicBezTo>
                  <a:cubicBezTo>
                    <a:pt x="1586504" y="830809"/>
                    <a:pt x="1825304" y="607436"/>
                    <a:pt x="2004142" y="436327"/>
                  </a:cubicBezTo>
                  <a:cubicBezTo>
                    <a:pt x="2193535" y="695015"/>
                    <a:pt x="2378469" y="769840"/>
                    <a:pt x="2461255" y="914104"/>
                  </a:cubicBezTo>
                  <a:cubicBezTo>
                    <a:pt x="2328629" y="1121735"/>
                    <a:pt x="2169736" y="1143303"/>
                    <a:pt x="1947464" y="1405674"/>
                  </a:cubicBezTo>
                  <a:cubicBezTo>
                    <a:pt x="2151843" y="1622035"/>
                    <a:pt x="2292845" y="1649235"/>
                    <a:pt x="2461255" y="1897244"/>
                  </a:cubicBezTo>
                  <a:cubicBezTo>
                    <a:pt x="2325111" y="1983205"/>
                    <a:pt x="2143348" y="2241108"/>
                    <a:pt x="2004142" y="2375021"/>
                  </a:cubicBezTo>
                  <a:cubicBezTo>
                    <a:pt x="1916295" y="2300946"/>
                    <a:pt x="1677184" y="2052277"/>
                    <a:pt x="1469219" y="1863234"/>
                  </a:cubicBezTo>
                  <a:cubicBezTo>
                    <a:pt x="1246943" y="2018238"/>
                    <a:pt x="1003726" y="2328492"/>
                    <a:pt x="934296" y="2375021"/>
                  </a:cubicBezTo>
                  <a:cubicBezTo>
                    <a:pt x="712679" y="2228461"/>
                    <a:pt x="598902" y="1975905"/>
                    <a:pt x="477183" y="1897244"/>
                  </a:cubicBezTo>
                  <a:cubicBezTo>
                    <a:pt x="563652" y="1769868"/>
                    <a:pt x="794679" y="1679747"/>
                    <a:pt x="990974" y="1405674"/>
                  </a:cubicBezTo>
                  <a:cubicBezTo>
                    <a:pt x="841130" y="1211741"/>
                    <a:pt x="693193" y="1175862"/>
                    <a:pt x="477183" y="914104"/>
                  </a:cubicBezTo>
                  <a:close/>
                </a:path>
                <a:path w="2938438" h="2811348" stroke="0" extrusionOk="0">
                  <a:moveTo>
                    <a:pt x="477183" y="914104"/>
                  </a:moveTo>
                  <a:cubicBezTo>
                    <a:pt x="548768" y="803497"/>
                    <a:pt x="812147" y="602517"/>
                    <a:pt x="934296" y="436327"/>
                  </a:cubicBezTo>
                  <a:cubicBezTo>
                    <a:pt x="1182528" y="637325"/>
                    <a:pt x="1315367" y="801284"/>
                    <a:pt x="1469219" y="948114"/>
                  </a:cubicBezTo>
                  <a:cubicBezTo>
                    <a:pt x="1680249" y="807240"/>
                    <a:pt x="1783936" y="664803"/>
                    <a:pt x="2004142" y="436327"/>
                  </a:cubicBezTo>
                  <a:cubicBezTo>
                    <a:pt x="2079769" y="530297"/>
                    <a:pt x="2212402" y="706501"/>
                    <a:pt x="2461255" y="914104"/>
                  </a:cubicBezTo>
                  <a:cubicBezTo>
                    <a:pt x="2401677" y="1055404"/>
                    <a:pt x="2174812" y="1178667"/>
                    <a:pt x="1947464" y="1405674"/>
                  </a:cubicBezTo>
                  <a:cubicBezTo>
                    <a:pt x="2011328" y="1533791"/>
                    <a:pt x="2359522" y="1753490"/>
                    <a:pt x="2461255" y="1897244"/>
                  </a:cubicBezTo>
                  <a:cubicBezTo>
                    <a:pt x="2356853" y="2079574"/>
                    <a:pt x="2170214" y="2276844"/>
                    <a:pt x="2004142" y="2375021"/>
                  </a:cubicBezTo>
                  <a:cubicBezTo>
                    <a:pt x="1789424" y="2197957"/>
                    <a:pt x="1663352" y="2014714"/>
                    <a:pt x="1469219" y="1863234"/>
                  </a:cubicBezTo>
                  <a:cubicBezTo>
                    <a:pt x="1334707" y="1960566"/>
                    <a:pt x="1072210" y="2171791"/>
                    <a:pt x="934296" y="2375021"/>
                  </a:cubicBezTo>
                  <a:cubicBezTo>
                    <a:pt x="735538" y="2237854"/>
                    <a:pt x="492380" y="1981405"/>
                    <a:pt x="477183" y="1897244"/>
                  </a:cubicBezTo>
                  <a:cubicBezTo>
                    <a:pt x="629643" y="1717066"/>
                    <a:pt x="795097" y="1515959"/>
                    <a:pt x="990974" y="1405674"/>
                  </a:cubicBezTo>
                  <a:cubicBezTo>
                    <a:pt x="794000" y="1297519"/>
                    <a:pt x="586999" y="939897"/>
                    <a:pt x="477183" y="914104"/>
                  </a:cubicBezTo>
                  <a:close/>
                </a:path>
              </a:pathLst>
            </a:custGeom>
            <a:solidFill>
              <a:srgbClr val="CB836D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521554072">
                    <a:prstGeom prst="mathMultiply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24" name="صورة 23">
              <a:extLst>
                <a:ext uri="{FF2B5EF4-FFF2-40B4-BE49-F238E27FC236}">
                  <a16:creationId xmlns:a16="http://schemas.microsoft.com/office/drawing/2014/main" id="{DBC62BE0-7503-4258-9C6D-E19BC4B518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06" t="17777" r="52204" b="49401"/>
            <a:stretch/>
          </p:blipFill>
          <p:spPr>
            <a:xfrm>
              <a:off x="2929648" y="4255301"/>
              <a:ext cx="836081" cy="1088251"/>
            </a:xfrm>
            <a:prstGeom prst="rect">
              <a:avLst/>
            </a:prstGeom>
          </p:spPr>
        </p:pic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6B5748D5-0C8E-4933-9A24-563F312CD230}"/>
              </a:ext>
            </a:extLst>
          </p:cNvPr>
          <p:cNvGrpSpPr/>
          <p:nvPr/>
        </p:nvGrpSpPr>
        <p:grpSpPr>
          <a:xfrm>
            <a:off x="7456449" y="2204041"/>
            <a:ext cx="847863" cy="924578"/>
            <a:chOff x="1939895" y="3439304"/>
            <a:chExt cx="2938438" cy="2811348"/>
          </a:xfrm>
        </p:grpSpPr>
        <p:sp>
          <p:nvSpPr>
            <p:cNvPr id="26" name="علامة الضرب 25">
              <a:extLst>
                <a:ext uri="{FF2B5EF4-FFF2-40B4-BE49-F238E27FC236}">
                  <a16:creationId xmlns:a16="http://schemas.microsoft.com/office/drawing/2014/main" id="{6BA04CE2-51B5-4170-AA08-B986856FB2CC}"/>
                </a:ext>
              </a:extLst>
            </p:cNvPr>
            <p:cNvSpPr/>
            <p:nvPr/>
          </p:nvSpPr>
          <p:spPr>
            <a:xfrm>
              <a:off x="1939895" y="3439304"/>
              <a:ext cx="2938438" cy="2811348"/>
            </a:xfrm>
            <a:custGeom>
              <a:avLst/>
              <a:gdLst>
                <a:gd name="connsiteX0" fmla="*/ 477183 w 2938438"/>
                <a:gd name="connsiteY0" fmla="*/ 914104 h 2811348"/>
                <a:gd name="connsiteX1" fmla="*/ 934296 w 2938438"/>
                <a:gd name="connsiteY1" fmla="*/ 436327 h 2811348"/>
                <a:gd name="connsiteX2" fmla="*/ 1469219 w 2938438"/>
                <a:gd name="connsiteY2" fmla="*/ 948114 h 2811348"/>
                <a:gd name="connsiteX3" fmla="*/ 2004142 w 2938438"/>
                <a:gd name="connsiteY3" fmla="*/ 436327 h 2811348"/>
                <a:gd name="connsiteX4" fmla="*/ 2461255 w 2938438"/>
                <a:gd name="connsiteY4" fmla="*/ 914104 h 2811348"/>
                <a:gd name="connsiteX5" fmla="*/ 1947464 w 2938438"/>
                <a:gd name="connsiteY5" fmla="*/ 1405674 h 2811348"/>
                <a:gd name="connsiteX6" fmla="*/ 2461255 w 2938438"/>
                <a:gd name="connsiteY6" fmla="*/ 1897244 h 2811348"/>
                <a:gd name="connsiteX7" fmla="*/ 2004142 w 2938438"/>
                <a:gd name="connsiteY7" fmla="*/ 2375021 h 2811348"/>
                <a:gd name="connsiteX8" fmla="*/ 1469219 w 2938438"/>
                <a:gd name="connsiteY8" fmla="*/ 1863234 h 2811348"/>
                <a:gd name="connsiteX9" fmla="*/ 934296 w 2938438"/>
                <a:gd name="connsiteY9" fmla="*/ 2375021 h 2811348"/>
                <a:gd name="connsiteX10" fmla="*/ 477183 w 2938438"/>
                <a:gd name="connsiteY10" fmla="*/ 1897244 h 2811348"/>
                <a:gd name="connsiteX11" fmla="*/ 990974 w 2938438"/>
                <a:gd name="connsiteY11" fmla="*/ 1405674 h 2811348"/>
                <a:gd name="connsiteX12" fmla="*/ 477183 w 2938438"/>
                <a:gd name="connsiteY12" fmla="*/ 914104 h 2811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38438" h="2811348" fill="none" extrusionOk="0">
                  <a:moveTo>
                    <a:pt x="477183" y="914104"/>
                  </a:moveTo>
                  <a:cubicBezTo>
                    <a:pt x="577719" y="877169"/>
                    <a:pt x="828614" y="525587"/>
                    <a:pt x="934296" y="436327"/>
                  </a:cubicBezTo>
                  <a:cubicBezTo>
                    <a:pt x="1029514" y="607396"/>
                    <a:pt x="1308869" y="709037"/>
                    <a:pt x="1469219" y="948114"/>
                  </a:cubicBezTo>
                  <a:cubicBezTo>
                    <a:pt x="1586504" y="830809"/>
                    <a:pt x="1825304" y="607436"/>
                    <a:pt x="2004142" y="436327"/>
                  </a:cubicBezTo>
                  <a:cubicBezTo>
                    <a:pt x="2193535" y="695015"/>
                    <a:pt x="2378469" y="769840"/>
                    <a:pt x="2461255" y="914104"/>
                  </a:cubicBezTo>
                  <a:cubicBezTo>
                    <a:pt x="2328629" y="1121735"/>
                    <a:pt x="2169736" y="1143303"/>
                    <a:pt x="1947464" y="1405674"/>
                  </a:cubicBezTo>
                  <a:cubicBezTo>
                    <a:pt x="2151843" y="1622035"/>
                    <a:pt x="2292845" y="1649235"/>
                    <a:pt x="2461255" y="1897244"/>
                  </a:cubicBezTo>
                  <a:cubicBezTo>
                    <a:pt x="2325111" y="1983205"/>
                    <a:pt x="2143348" y="2241108"/>
                    <a:pt x="2004142" y="2375021"/>
                  </a:cubicBezTo>
                  <a:cubicBezTo>
                    <a:pt x="1916295" y="2300946"/>
                    <a:pt x="1677184" y="2052277"/>
                    <a:pt x="1469219" y="1863234"/>
                  </a:cubicBezTo>
                  <a:cubicBezTo>
                    <a:pt x="1246943" y="2018238"/>
                    <a:pt x="1003726" y="2328492"/>
                    <a:pt x="934296" y="2375021"/>
                  </a:cubicBezTo>
                  <a:cubicBezTo>
                    <a:pt x="712679" y="2228461"/>
                    <a:pt x="598902" y="1975905"/>
                    <a:pt x="477183" y="1897244"/>
                  </a:cubicBezTo>
                  <a:cubicBezTo>
                    <a:pt x="563652" y="1769868"/>
                    <a:pt x="794679" y="1679747"/>
                    <a:pt x="990974" y="1405674"/>
                  </a:cubicBezTo>
                  <a:cubicBezTo>
                    <a:pt x="841130" y="1211741"/>
                    <a:pt x="693193" y="1175862"/>
                    <a:pt x="477183" y="914104"/>
                  </a:cubicBezTo>
                  <a:close/>
                </a:path>
                <a:path w="2938438" h="2811348" stroke="0" extrusionOk="0">
                  <a:moveTo>
                    <a:pt x="477183" y="914104"/>
                  </a:moveTo>
                  <a:cubicBezTo>
                    <a:pt x="548768" y="803497"/>
                    <a:pt x="812147" y="602517"/>
                    <a:pt x="934296" y="436327"/>
                  </a:cubicBezTo>
                  <a:cubicBezTo>
                    <a:pt x="1182528" y="637325"/>
                    <a:pt x="1315367" y="801284"/>
                    <a:pt x="1469219" y="948114"/>
                  </a:cubicBezTo>
                  <a:cubicBezTo>
                    <a:pt x="1680249" y="807240"/>
                    <a:pt x="1783936" y="664803"/>
                    <a:pt x="2004142" y="436327"/>
                  </a:cubicBezTo>
                  <a:cubicBezTo>
                    <a:pt x="2079769" y="530297"/>
                    <a:pt x="2212402" y="706501"/>
                    <a:pt x="2461255" y="914104"/>
                  </a:cubicBezTo>
                  <a:cubicBezTo>
                    <a:pt x="2401677" y="1055404"/>
                    <a:pt x="2174812" y="1178667"/>
                    <a:pt x="1947464" y="1405674"/>
                  </a:cubicBezTo>
                  <a:cubicBezTo>
                    <a:pt x="2011328" y="1533791"/>
                    <a:pt x="2359522" y="1753490"/>
                    <a:pt x="2461255" y="1897244"/>
                  </a:cubicBezTo>
                  <a:cubicBezTo>
                    <a:pt x="2356853" y="2079574"/>
                    <a:pt x="2170214" y="2276844"/>
                    <a:pt x="2004142" y="2375021"/>
                  </a:cubicBezTo>
                  <a:cubicBezTo>
                    <a:pt x="1789424" y="2197957"/>
                    <a:pt x="1663352" y="2014714"/>
                    <a:pt x="1469219" y="1863234"/>
                  </a:cubicBezTo>
                  <a:cubicBezTo>
                    <a:pt x="1334707" y="1960566"/>
                    <a:pt x="1072210" y="2171791"/>
                    <a:pt x="934296" y="2375021"/>
                  </a:cubicBezTo>
                  <a:cubicBezTo>
                    <a:pt x="735538" y="2237854"/>
                    <a:pt x="492380" y="1981405"/>
                    <a:pt x="477183" y="1897244"/>
                  </a:cubicBezTo>
                  <a:cubicBezTo>
                    <a:pt x="629643" y="1717066"/>
                    <a:pt x="795097" y="1515959"/>
                    <a:pt x="990974" y="1405674"/>
                  </a:cubicBezTo>
                  <a:cubicBezTo>
                    <a:pt x="794000" y="1297519"/>
                    <a:pt x="586999" y="939897"/>
                    <a:pt x="477183" y="914104"/>
                  </a:cubicBezTo>
                  <a:close/>
                </a:path>
              </a:pathLst>
            </a:custGeom>
            <a:solidFill>
              <a:srgbClr val="CB836D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521554072">
                    <a:prstGeom prst="mathMultiply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27" name="صورة 26">
              <a:extLst>
                <a:ext uri="{FF2B5EF4-FFF2-40B4-BE49-F238E27FC236}">
                  <a16:creationId xmlns:a16="http://schemas.microsoft.com/office/drawing/2014/main" id="{16DDE1D9-CBC2-42AC-B3A5-9629B8304A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06" t="17777" r="52204" b="49401"/>
            <a:stretch/>
          </p:blipFill>
          <p:spPr>
            <a:xfrm>
              <a:off x="2929648" y="4255301"/>
              <a:ext cx="836081" cy="10882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5503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مستطيل 52">
            <a:extLst>
              <a:ext uri="{FF2B5EF4-FFF2-40B4-BE49-F238E27FC236}">
                <a16:creationId xmlns:a16="http://schemas.microsoft.com/office/drawing/2014/main" id="{DD0E8650-A840-4853-AD97-D103D7980865}"/>
              </a:ext>
            </a:extLst>
          </p:cNvPr>
          <p:cNvSpPr/>
          <p:nvPr/>
        </p:nvSpPr>
        <p:spPr>
          <a:xfrm>
            <a:off x="311728" y="0"/>
            <a:ext cx="11568545" cy="6414655"/>
          </a:xfrm>
          <a:prstGeom prst="rect">
            <a:avLst/>
          </a:prstGeom>
          <a:solidFill>
            <a:srgbClr val="859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9" name="شكل حر: شكل 38">
            <a:extLst>
              <a:ext uri="{FF2B5EF4-FFF2-40B4-BE49-F238E27FC236}">
                <a16:creationId xmlns:a16="http://schemas.microsoft.com/office/drawing/2014/main" id="{0E6E20AA-4ACE-4F3A-BA92-F0185C6DD2E3}"/>
              </a:ext>
            </a:extLst>
          </p:cNvPr>
          <p:cNvSpPr/>
          <p:nvPr/>
        </p:nvSpPr>
        <p:spPr>
          <a:xfrm>
            <a:off x="739910" y="0"/>
            <a:ext cx="10712179" cy="6858000"/>
          </a:xfrm>
          <a:custGeom>
            <a:avLst/>
            <a:gdLst>
              <a:gd name="connsiteX0" fmla="*/ 0 w 10712179"/>
              <a:gd name="connsiteY0" fmla="*/ 0 h 5984848"/>
              <a:gd name="connsiteX1" fmla="*/ 8347540 w 10712179"/>
              <a:gd name="connsiteY1" fmla="*/ 0 h 5984848"/>
              <a:gd name="connsiteX2" fmla="*/ 8372471 w 10712179"/>
              <a:gd name="connsiteY2" fmla="*/ 80314 h 5984848"/>
              <a:gd name="connsiteX3" fmla="*/ 8885895 w 10712179"/>
              <a:gd name="connsiteY3" fmla="*/ 420635 h 5984848"/>
              <a:gd name="connsiteX4" fmla="*/ 9102787 w 10712179"/>
              <a:gd name="connsiteY4" fmla="*/ 376846 h 5984848"/>
              <a:gd name="connsiteX5" fmla="*/ 9193511 w 10712179"/>
              <a:gd name="connsiteY5" fmla="*/ 327603 h 5984848"/>
              <a:gd name="connsiteX6" fmla="*/ 9203746 w 10712179"/>
              <a:gd name="connsiteY6" fmla="*/ 340008 h 5984848"/>
              <a:gd name="connsiteX7" fmla="*/ 9597755 w 10712179"/>
              <a:gd name="connsiteY7" fmla="*/ 503212 h 5984848"/>
              <a:gd name="connsiteX8" fmla="*/ 9909298 w 10712179"/>
              <a:gd name="connsiteY8" fmla="*/ 408049 h 5984848"/>
              <a:gd name="connsiteX9" fmla="*/ 9959104 w 10712179"/>
              <a:gd name="connsiteY9" fmla="*/ 366955 h 5984848"/>
              <a:gd name="connsiteX10" fmla="*/ 9977326 w 10712179"/>
              <a:gd name="connsiteY10" fmla="*/ 376846 h 5984848"/>
              <a:gd name="connsiteX11" fmla="*/ 10194218 w 10712179"/>
              <a:gd name="connsiteY11" fmla="*/ 420635 h 5984848"/>
              <a:gd name="connsiteX12" fmla="*/ 10707642 w 10712179"/>
              <a:gd name="connsiteY12" fmla="*/ 80314 h 5984848"/>
              <a:gd name="connsiteX13" fmla="*/ 10712179 w 10712179"/>
              <a:gd name="connsiteY13" fmla="*/ 65698 h 5984848"/>
              <a:gd name="connsiteX14" fmla="*/ 10712179 w 10712179"/>
              <a:gd name="connsiteY14" fmla="*/ 5984848 h 5984848"/>
              <a:gd name="connsiteX15" fmla="*/ 2292647 w 10712179"/>
              <a:gd name="connsiteY15" fmla="*/ 5984848 h 5984848"/>
              <a:gd name="connsiteX16" fmla="*/ 2308999 w 10712179"/>
              <a:gd name="connsiteY16" fmla="*/ 5932172 h 5984848"/>
              <a:gd name="connsiteX17" fmla="*/ 2320320 w 10712179"/>
              <a:gd name="connsiteY17" fmla="*/ 5819874 h 5984848"/>
              <a:gd name="connsiteX18" fmla="*/ 1763107 w 10712179"/>
              <a:gd name="connsiteY18" fmla="*/ 5262661 h 5984848"/>
              <a:gd name="connsiteX19" fmla="*/ 1650809 w 10712179"/>
              <a:gd name="connsiteY19" fmla="*/ 5273982 h 5984848"/>
              <a:gd name="connsiteX20" fmla="*/ 1613812 w 10712179"/>
              <a:gd name="connsiteY20" fmla="*/ 5285467 h 5984848"/>
              <a:gd name="connsiteX21" fmla="*/ 1590742 w 10712179"/>
              <a:gd name="connsiteY21" fmla="*/ 5257505 h 5984848"/>
              <a:gd name="connsiteX22" fmla="*/ 1196733 w 10712179"/>
              <a:gd name="connsiteY22" fmla="*/ 5094301 h 5984848"/>
              <a:gd name="connsiteX23" fmla="*/ 802724 w 10712179"/>
              <a:gd name="connsiteY23" fmla="*/ 5257505 h 5984848"/>
              <a:gd name="connsiteX24" fmla="*/ 749418 w 10712179"/>
              <a:gd name="connsiteY24" fmla="*/ 5322112 h 5984848"/>
              <a:gd name="connsiteX25" fmla="*/ 720564 w 10712179"/>
              <a:gd name="connsiteY25" fmla="*/ 5306450 h 5984848"/>
              <a:gd name="connsiteX26" fmla="*/ 503672 w 10712179"/>
              <a:gd name="connsiteY26" fmla="*/ 5262661 h 5984848"/>
              <a:gd name="connsiteX27" fmla="*/ 41622 w 10712179"/>
              <a:gd name="connsiteY27" fmla="*/ 5508331 h 5984848"/>
              <a:gd name="connsiteX28" fmla="*/ 0 w 10712179"/>
              <a:gd name="connsiteY28" fmla="*/ 5585015 h 5984848"/>
              <a:gd name="connsiteX29" fmla="*/ 0 w 10712179"/>
              <a:gd name="connsiteY29" fmla="*/ 0 h 59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712179" h="5984848">
                <a:moveTo>
                  <a:pt x="0" y="0"/>
                </a:moveTo>
                <a:lnTo>
                  <a:pt x="8347540" y="0"/>
                </a:lnTo>
                <a:lnTo>
                  <a:pt x="8372471" y="80314"/>
                </a:lnTo>
                <a:cubicBezTo>
                  <a:pt x="8457060" y="280306"/>
                  <a:pt x="8655090" y="420635"/>
                  <a:pt x="8885895" y="420635"/>
                </a:cubicBezTo>
                <a:cubicBezTo>
                  <a:pt x="8962830" y="420635"/>
                  <a:pt x="9036123" y="405043"/>
                  <a:pt x="9102787" y="376846"/>
                </a:cubicBezTo>
                <a:lnTo>
                  <a:pt x="9193511" y="327603"/>
                </a:lnTo>
                <a:lnTo>
                  <a:pt x="9203746" y="340008"/>
                </a:lnTo>
                <a:cubicBezTo>
                  <a:pt x="9304582" y="440844"/>
                  <a:pt x="9443885" y="503212"/>
                  <a:pt x="9597755" y="503212"/>
                </a:cubicBezTo>
                <a:cubicBezTo>
                  <a:pt x="9713158" y="503212"/>
                  <a:pt x="9820366" y="468130"/>
                  <a:pt x="9909298" y="408049"/>
                </a:cubicBezTo>
                <a:lnTo>
                  <a:pt x="9959104" y="366955"/>
                </a:lnTo>
                <a:lnTo>
                  <a:pt x="9977326" y="376846"/>
                </a:lnTo>
                <a:cubicBezTo>
                  <a:pt x="10043990" y="405043"/>
                  <a:pt x="10117283" y="420635"/>
                  <a:pt x="10194218" y="420635"/>
                </a:cubicBezTo>
                <a:cubicBezTo>
                  <a:pt x="10425023" y="420635"/>
                  <a:pt x="10623053" y="280306"/>
                  <a:pt x="10707642" y="80314"/>
                </a:cubicBezTo>
                <a:lnTo>
                  <a:pt x="10712179" y="65698"/>
                </a:lnTo>
                <a:lnTo>
                  <a:pt x="10712179" y="5984848"/>
                </a:lnTo>
                <a:lnTo>
                  <a:pt x="2292647" y="5984848"/>
                </a:lnTo>
                <a:lnTo>
                  <a:pt x="2308999" y="5932172"/>
                </a:lnTo>
                <a:cubicBezTo>
                  <a:pt x="2316422" y="5895899"/>
                  <a:pt x="2320320" y="5858342"/>
                  <a:pt x="2320320" y="5819874"/>
                </a:cubicBezTo>
                <a:cubicBezTo>
                  <a:pt x="2320320" y="5512134"/>
                  <a:pt x="2070847" y="5262661"/>
                  <a:pt x="1763107" y="5262661"/>
                </a:cubicBezTo>
                <a:cubicBezTo>
                  <a:pt x="1724639" y="5262661"/>
                  <a:pt x="1687082" y="5266559"/>
                  <a:pt x="1650809" y="5273982"/>
                </a:cubicBezTo>
                <a:lnTo>
                  <a:pt x="1613812" y="5285467"/>
                </a:lnTo>
                <a:lnTo>
                  <a:pt x="1590742" y="5257505"/>
                </a:lnTo>
                <a:cubicBezTo>
                  <a:pt x="1489906" y="5156669"/>
                  <a:pt x="1350603" y="5094301"/>
                  <a:pt x="1196733" y="5094301"/>
                </a:cubicBezTo>
                <a:cubicBezTo>
                  <a:pt x="1042863" y="5094301"/>
                  <a:pt x="903560" y="5156669"/>
                  <a:pt x="802724" y="5257505"/>
                </a:cubicBezTo>
                <a:lnTo>
                  <a:pt x="749418" y="5322112"/>
                </a:lnTo>
                <a:lnTo>
                  <a:pt x="720564" y="5306450"/>
                </a:lnTo>
                <a:cubicBezTo>
                  <a:pt x="653900" y="5278253"/>
                  <a:pt x="580607" y="5262661"/>
                  <a:pt x="503672" y="5262661"/>
                </a:cubicBezTo>
                <a:cubicBezTo>
                  <a:pt x="311334" y="5262661"/>
                  <a:pt x="141758" y="5360112"/>
                  <a:pt x="41622" y="5508331"/>
                </a:cubicBezTo>
                <a:lnTo>
                  <a:pt x="0" y="5585015"/>
                </a:lnTo>
                <a:lnTo>
                  <a:pt x="0" y="0"/>
                </a:lnTo>
                <a:close/>
              </a:path>
            </a:pathLst>
          </a:custGeom>
          <a:solidFill>
            <a:srgbClr val="B6B9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C8AA64F7-2183-48ED-946E-691D187D2DB1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10" y="223065"/>
            <a:ext cx="1359024" cy="1087220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A0820CC6-C7CF-42B2-9AA4-BD1CA723E167}"/>
              </a:ext>
            </a:extLst>
          </p:cNvPr>
          <p:cNvSpPr txBox="1"/>
          <p:nvPr/>
        </p:nvSpPr>
        <p:spPr>
          <a:xfrm>
            <a:off x="7947293" y="836539"/>
            <a:ext cx="33940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كيف تضرب في عدد من رقمين ؟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2CF8401-2BED-49DD-9ED4-AA509A483323}"/>
              </a:ext>
            </a:extLst>
          </p:cNvPr>
          <p:cNvSpPr txBox="1"/>
          <p:nvPr/>
        </p:nvSpPr>
        <p:spPr>
          <a:xfrm>
            <a:off x="5129763" y="118187"/>
            <a:ext cx="221821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الفكرة العامة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A03D1858-B97A-4B5C-91E3-A338921081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995" y="256792"/>
            <a:ext cx="491226" cy="492229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49CA1A3-5E8C-4440-B827-C58735380B0E}"/>
              </a:ext>
            </a:extLst>
          </p:cNvPr>
          <p:cNvSpPr txBox="1"/>
          <p:nvPr/>
        </p:nvSpPr>
        <p:spPr>
          <a:xfrm>
            <a:off x="3365768" y="1359759"/>
            <a:ext cx="66839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استعمل نماذج المساحات و نواتج الضرب الجزئية لإيجاد ناتج الضرب 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0BFE8E4B-4E45-4FCF-AC18-61EED43E5C09}"/>
              </a:ext>
            </a:extLst>
          </p:cNvPr>
          <p:cNvSpPr txBox="1"/>
          <p:nvPr/>
        </p:nvSpPr>
        <p:spPr>
          <a:xfrm>
            <a:off x="10283725" y="2057800"/>
            <a:ext cx="9813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مثال :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10BEE1C-B4E4-4092-89ED-F14AE764AB4C}"/>
              </a:ext>
            </a:extLst>
          </p:cNvPr>
          <p:cNvSpPr txBox="1"/>
          <p:nvPr/>
        </p:nvSpPr>
        <p:spPr>
          <a:xfrm>
            <a:off x="1155488" y="2057800"/>
            <a:ext cx="9427634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إذا جمع كل طالب 12 كيلو جراماً من العبوات المستعملة القابلة لإعادة التدوير. وكان عدد الطلاب 15 طالباً ، فإن النموذج التالي يوضح أن 15 × 12 = 180 كيلو جراماً من العبوات قد تم جمعها من قبل الطلاب جميعهم .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36F1C72A-4B97-41CF-92CA-1095069E3E6E}"/>
              </a:ext>
            </a:extLst>
          </p:cNvPr>
          <p:cNvSpPr/>
          <p:nvPr/>
        </p:nvSpPr>
        <p:spPr>
          <a:xfrm>
            <a:off x="7947293" y="3847637"/>
            <a:ext cx="1777732" cy="20859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00919FE-BB73-453D-908B-0B9512640706}"/>
              </a:ext>
            </a:extLst>
          </p:cNvPr>
          <p:cNvSpPr txBox="1"/>
          <p:nvPr/>
        </p:nvSpPr>
        <p:spPr>
          <a:xfrm>
            <a:off x="8343900" y="3304138"/>
            <a:ext cx="76309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solidFill>
                  <a:srgbClr val="FFFF00"/>
                </a:solidFill>
              </a:rPr>
              <a:t>12 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14BE438-303D-46B0-9156-E09FC2DB97DF}"/>
              </a:ext>
            </a:extLst>
          </p:cNvPr>
          <p:cNvSpPr txBox="1"/>
          <p:nvPr/>
        </p:nvSpPr>
        <p:spPr>
          <a:xfrm>
            <a:off x="9700315" y="4574782"/>
            <a:ext cx="76309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solidFill>
                  <a:srgbClr val="FFFF00"/>
                </a:solidFill>
              </a:rPr>
              <a:t>15</a:t>
            </a:r>
          </a:p>
        </p:txBody>
      </p:sp>
      <p:sp>
        <p:nvSpPr>
          <p:cNvPr id="5" name="سهم: لليسار 4">
            <a:extLst>
              <a:ext uri="{FF2B5EF4-FFF2-40B4-BE49-F238E27FC236}">
                <a16:creationId xmlns:a16="http://schemas.microsoft.com/office/drawing/2014/main" id="{AABDE635-73F9-4D24-860C-F2D5C3177CBC}"/>
              </a:ext>
            </a:extLst>
          </p:cNvPr>
          <p:cNvSpPr/>
          <p:nvPr/>
        </p:nvSpPr>
        <p:spPr>
          <a:xfrm>
            <a:off x="6958615" y="4574782"/>
            <a:ext cx="774587" cy="463169"/>
          </a:xfrm>
          <a:prstGeom prst="lef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B73C7438-B17C-4687-911B-B532A73DFC7D}"/>
              </a:ext>
            </a:extLst>
          </p:cNvPr>
          <p:cNvSpPr/>
          <p:nvPr/>
        </p:nvSpPr>
        <p:spPr>
          <a:xfrm>
            <a:off x="3904782" y="3819500"/>
            <a:ext cx="1777732" cy="1410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C410C0A2-E456-4FCB-A414-AE028E748EDD}"/>
              </a:ext>
            </a:extLst>
          </p:cNvPr>
          <p:cNvSpPr/>
          <p:nvPr/>
        </p:nvSpPr>
        <p:spPr>
          <a:xfrm>
            <a:off x="3904782" y="5230225"/>
            <a:ext cx="1777732" cy="6752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FAA95BB9-36B7-4703-84F8-6EB3A2BD205A}"/>
              </a:ext>
            </a:extLst>
          </p:cNvPr>
          <p:cNvSpPr/>
          <p:nvPr/>
        </p:nvSpPr>
        <p:spPr>
          <a:xfrm>
            <a:off x="5282464" y="3819500"/>
            <a:ext cx="400050" cy="14107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215621CE-F98D-400F-8B9E-354289868A7B}"/>
              </a:ext>
            </a:extLst>
          </p:cNvPr>
          <p:cNvSpPr/>
          <p:nvPr/>
        </p:nvSpPr>
        <p:spPr>
          <a:xfrm>
            <a:off x="5282464" y="5230225"/>
            <a:ext cx="400050" cy="6752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8FE06FAE-8878-45ED-BF55-9C44033089D5}"/>
              </a:ext>
            </a:extLst>
          </p:cNvPr>
          <p:cNvSpPr txBox="1"/>
          <p:nvPr/>
        </p:nvSpPr>
        <p:spPr>
          <a:xfrm>
            <a:off x="5214693" y="3235536"/>
            <a:ext cx="50592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solidFill>
                  <a:srgbClr val="FFFF00"/>
                </a:solidFill>
              </a:rPr>
              <a:t>2 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5A28ABD2-B8E2-4879-8BC1-3B635188AD51}"/>
              </a:ext>
            </a:extLst>
          </p:cNvPr>
          <p:cNvSpPr txBox="1"/>
          <p:nvPr/>
        </p:nvSpPr>
        <p:spPr>
          <a:xfrm>
            <a:off x="3993387" y="3179190"/>
            <a:ext cx="88175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solidFill>
                  <a:srgbClr val="FFFF00"/>
                </a:solidFill>
              </a:rPr>
              <a:t>10 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1089A627-5D55-48AC-BD50-2633727E2611}"/>
              </a:ext>
            </a:extLst>
          </p:cNvPr>
          <p:cNvSpPr txBox="1"/>
          <p:nvPr/>
        </p:nvSpPr>
        <p:spPr>
          <a:xfrm>
            <a:off x="5455726" y="4301928"/>
            <a:ext cx="88175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solidFill>
                  <a:srgbClr val="FFFF00"/>
                </a:solidFill>
              </a:rPr>
              <a:t>10 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A8BE938E-2DB6-43CF-B644-C8AB4B95C6E5}"/>
              </a:ext>
            </a:extLst>
          </p:cNvPr>
          <p:cNvSpPr txBox="1"/>
          <p:nvPr/>
        </p:nvSpPr>
        <p:spPr>
          <a:xfrm>
            <a:off x="5682514" y="5234788"/>
            <a:ext cx="50592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solidFill>
                  <a:srgbClr val="FFFF00"/>
                </a:solidFill>
              </a:rPr>
              <a:t>5 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B18A4E50-3EF7-46C5-A2B3-A3DA0A387489}"/>
              </a:ext>
            </a:extLst>
          </p:cNvPr>
          <p:cNvSpPr txBox="1"/>
          <p:nvPr/>
        </p:nvSpPr>
        <p:spPr>
          <a:xfrm>
            <a:off x="1419422" y="5900280"/>
            <a:ext cx="93048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176</a:t>
            </a:r>
            <a:endParaRPr lang="ar-SA" sz="54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9E907FA7-BC01-4C5E-AEC1-E9CD6875B3BF}"/>
              </a:ext>
            </a:extLst>
          </p:cNvPr>
          <p:cNvSpPr txBox="1"/>
          <p:nvPr/>
        </p:nvSpPr>
        <p:spPr>
          <a:xfrm>
            <a:off x="5225131" y="4391855"/>
            <a:ext cx="5147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/>
              <a:t>20</a:t>
            </a:r>
            <a:endParaRPr lang="ar-SA" sz="2800" dirty="0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EAEC328F-3969-40FF-8C90-F74257A1E534}"/>
              </a:ext>
            </a:extLst>
          </p:cNvPr>
          <p:cNvSpPr txBox="1"/>
          <p:nvPr/>
        </p:nvSpPr>
        <p:spPr>
          <a:xfrm>
            <a:off x="5210295" y="5337017"/>
            <a:ext cx="5147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/>
              <a:t>10</a:t>
            </a:r>
            <a:endParaRPr lang="ar-SA" sz="2800" dirty="0"/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38EE1E46-DB24-4481-8EA9-25534BE14905}"/>
              </a:ext>
            </a:extLst>
          </p:cNvPr>
          <p:cNvSpPr txBox="1"/>
          <p:nvPr/>
        </p:nvSpPr>
        <p:spPr>
          <a:xfrm>
            <a:off x="3963809" y="4355991"/>
            <a:ext cx="100226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/>
              <a:t>100</a:t>
            </a:r>
            <a:endParaRPr lang="ar-SA" sz="2800" dirty="0"/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48463A96-BCD0-442B-92F7-B4842B9CF2EE}"/>
              </a:ext>
            </a:extLst>
          </p:cNvPr>
          <p:cNvSpPr txBox="1"/>
          <p:nvPr/>
        </p:nvSpPr>
        <p:spPr>
          <a:xfrm>
            <a:off x="4312612" y="5376097"/>
            <a:ext cx="5743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/>
              <a:t>50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373380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8A3EDDBA-79BA-44C0-A2CD-CD0EA3746456}"/>
              </a:ext>
            </a:extLst>
          </p:cNvPr>
          <p:cNvGrpSpPr/>
          <p:nvPr/>
        </p:nvGrpSpPr>
        <p:grpSpPr>
          <a:xfrm flipV="1">
            <a:off x="311727" y="0"/>
            <a:ext cx="11568545" cy="6858000"/>
            <a:chOff x="311727" y="352424"/>
            <a:chExt cx="11568545" cy="6505576"/>
          </a:xfrm>
        </p:grpSpPr>
        <p:sp>
          <p:nvSpPr>
            <p:cNvPr id="53" name="مستطيل 52">
              <a:extLst>
                <a:ext uri="{FF2B5EF4-FFF2-40B4-BE49-F238E27FC236}">
                  <a16:creationId xmlns:a16="http://schemas.microsoft.com/office/drawing/2014/main" id="{DD0E8650-A840-4853-AD97-D103D7980865}"/>
                </a:ext>
              </a:extLst>
            </p:cNvPr>
            <p:cNvSpPr/>
            <p:nvPr/>
          </p:nvSpPr>
          <p:spPr>
            <a:xfrm>
              <a:off x="311727" y="352424"/>
              <a:ext cx="11568545" cy="6048375"/>
            </a:xfrm>
            <a:prstGeom prst="rect">
              <a:avLst/>
            </a:prstGeom>
            <a:solidFill>
              <a:srgbClr val="F1BF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9" name="شكل حر: شكل 38">
              <a:extLst>
                <a:ext uri="{FF2B5EF4-FFF2-40B4-BE49-F238E27FC236}">
                  <a16:creationId xmlns:a16="http://schemas.microsoft.com/office/drawing/2014/main" id="{0E6E20AA-4ACE-4F3A-BA92-F0185C6DD2E3}"/>
                </a:ext>
              </a:extLst>
            </p:cNvPr>
            <p:cNvSpPr/>
            <p:nvPr/>
          </p:nvSpPr>
          <p:spPr>
            <a:xfrm>
              <a:off x="739909" y="352424"/>
              <a:ext cx="10712179" cy="6505576"/>
            </a:xfrm>
            <a:custGeom>
              <a:avLst/>
              <a:gdLst>
                <a:gd name="connsiteX0" fmla="*/ 0 w 10712179"/>
                <a:gd name="connsiteY0" fmla="*/ 0 h 5984848"/>
                <a:gd name="connsiteX1" fmla="*/ 8347540 w 10712179"/>
                <a:gd name="connsiteY1" fmla="*/ 0 h 5984848"/>
                <a:gd name="connsiteX2" fmla="*/ 8372471 w 10712179"/>
                <a:gd name="connsiteY2" fmla="*/ 80314 h 5984848"/>
                <a:gd name="connsiteX3" fmla="*/ 8885895 w 10712179"/>
                <a:gd name="connsiteY3" fmla="*/ 420635 h 5984848"/>
                <a:gd name="connsiteX4" fmla="*/ 9102787 w 10712179"/>
                <a:gd name="connsiteY4" fmla="*/ 376846 h 5984848"/>
                <a:gd name="connsiteX5" fmla="*/ 9193511 w 10712179"/>
                <a:gd name="connsiteY5" fmla="*/ 327603 h 5984848"/>
                <a:gd name="connsiteX6" fmla="*/ 9203746 w 10712179"/>
                <a:gd name="connsiteY6" fmla="*/ 340008 h 5984848"/>
                <a:gd name="connsiteX7" fmla="*/ 9597755 w 10712179"/>
                <a:gd name="connsiteY7" fmla="*/ 503212 h 5984848"/>
                <a:gd name="connsiteX8" fmla="*/ 9909298 w 10712179"/>
                <a:gd name="connsiteY8" fmla="*/ 408049 h 5984848"/>
                <a:gd name="connsiteX9" fmla="*/ 9959104 w 10712179"/>
                <a:gd name="connsiteY9" fmla="*/ 366955 h 5984848"/>
                <a:gd name="connsiteX10" fmla="*/ 9977326 w 10712179"/>
                <a:gd name="connsiteY10" fmla="*/ 376846 h 5984848"/>
                <a:gd name="connsiteX11" fmla="*/ 10194218 w 10712179"/>
                <a:gd name="connsiteY11" fmla="*/ 420635 h 5984848"/>
                <a:gd name="connsiteX12" fmla="*/ 10707642 w 10712179"/>
                <a:gd name="connsiteY12" fmla="*/ 80314 h 5984848"/>
                <a:gd name="connsiteX13" fmla="*/ 10712179 w 10712179"/>
                <a:gd name="connsiteY13" fmla="*/ 65698 h 5984848"/>
                <a:gd name="connsiteX14" fmla="*/ 10712179 w 10712179"/>
                <a:gd name="connsiteY14" fmla="*/ 5984848 h 5984848"/>
                <a:gd name="connsiteX15" fmla="*/ 2292647 w 10712179"/>
                <a:gd name="connsiteY15" fmla="*/ 5984848 h 5984848"/>
                <a:gd name="connsiteX16" fmla="*/ 2308999 w 10712179"/>
                <a:gd name="connsiteY16" fmla="*/ 5932172 h 5984848"/>
                <a:gd name="connsiteX17" fmla="*/ 2320320 w 10712179"/>
                <a:gd name="connsiteY17" fmla="*/ 5819874 h 5984848"/>
                <a:gd name="connsiteX18" fmla="*/ 1763107 w 10712179"/>
                <a:gd name="connsiteY18" fmla="*/ 5262661 h 5984848"/>
                <a:gd name="connsiteX19" fmla="*/ 1650809 w 10712179"/>
                <a:gd name="connsiteY19" fmla="*/ 5273982 h 5984848"/>
                <a:gd name="connsiteX20" fmla="*/ 1613812 w 10712179"/>
                <a:gd name="connsiteY20" fmla="*/ 5285467 h 5984848"/>
                <a:gd name="connsiteX21" fmla="*/ 1590742 w 10712179"/>
                <a:gd name="connsiteY21" fmla="*/ 5257505 h 5984848"/>
                <a:gd name="connsiteX22" fmla="*/ 1196733 w 10712179"/>
                <a:gd name="connsiteY22" fmla="*/ 5094301 h 5984848"/>
                <a:gd name="connsiteX23" fmla="*/ 802724 w 10712179"/>
                <a:gd name="connsiteY23" fmla="*/ 5257505 h 5984848"/>
                <a:gd name="connsiteX24" fmla="*/ 749418 w 10712179"/>
                <a:gd name="connsiteY24" fmla="*/ 5322112 h 5984848"/>
                <a:gd name="connsiteX25" fmla="*/ 720564 w 10712179"/>
                <a:gd name="connsiteY25" fmla="*/ 5306450 h 5984848"/>
                <a:gd name="connsiteX26" fmla="*/ 503672 w 10712179"/>
                <a:gd name="connsiteY26" fmla="*/ 5262661 h 5984848"/>
                <a:gd name="connsiteX27" fmla="*/ 41622 w 10712179"/>
                <a:gd name="connsiteY27" fmla="*/ 5508331 h 5984848"/>
                <a:gd name="connsiteX28" fmla="*/ 0 w 10712179"/>
                <a:gd name="connsiteY28" fmla="*/ 5585015 h 5984848"/>
                <a:gd name="connsiteX29" fmla="*/ 0 w 10712179"/>
                <a:gd name="connsiteY29" fmla="*/ 0 h 5984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712179" h="5984848">
                  <a:moveTo>
                    <a:pt x="0" y="0"/>
                  </a:moveTo>
                  <a:lnTo>
                    <a:pt x="8347540" y="0"/>
                  </a:lnTo>
                  <a:lnTo>
                    <a:pt x="8372471" y="80314"/>
                  </a:lnTo>
                  <a:cubicBezTo>
                    <a:pt x="8457060" y="280306"/>
                    <a:pt x="8655090" y="420635"/>
                    <a:pt x="8885895" y="420635"/>
                  </a:cubicBezTo>
                  <a:cubicBezTo>
                    <a:pt x="8962830" y="420635"/>
                    <a:pt x="9036123" y="405043"/>
                    <a:pt x="9102787" y="376846"/>
                  </a:cubicBezTo>
                  <a:lnTo>
                    <a:pt x="9193511" y="327603"/>
                  </a:lnTo>
                  <a:lnTo>
                    <a:pt x="9203746" y="340008"/>
                  </a:lnTo>
                  <a:cubicBezTo>
                    <a:pt x="9304582" y="440844"/>
                    <a:pt x="9443885" y="503212"/>
                    <a:pt x="9597755" y="503212"/>
                  </a:cubicBezTo>
                  <a:cubicBezTo>
                    <a:pt x="9713158" y="503212"/>
                    <a:pt x="9820366" y="468130"/>
                    <a:pt x="9909298" y="408049"/>
                  </a:cubicBezTo>
                  <a:lnTo>
                    <a:pt x="9959104" y="366955"/>
                  </a:lnTo>
                  <a:lnTo>
                    <a:pt x="9977326" y="376846"/>
                  </a:lnTo>
                  <a:cubicBezTo>
                    <a:pt x="10043990" y="405043"/>
                    <a:pt x="10117283" y="420635"/>
                    <a:pt x="10194218" y="420635"/>
                  </a:cubicBezTo>
                  <a:cubicBezTo>
                    <a:pt x="10425023" y="420635"/>
                    <a:pt x="10623053" y="280306"/>
                    <a:pt x="10707642" y="80314"/>
                  </a:cubicBezTo>
                  <a:lnTo>
                    <a:pt x="10712179" y="65698"/>
                  </a:lnTo>
                  <a:lnTo>
                    <a:pt x="10712179" y="5984848"/>
                  </a:lnTo>
                  <a:lnTo>
                    <a:pt x="2292647" y="5984848"/>
                  </a:lnTo>
                  <a:lnTo>
                    <a:pt x="2308999" y="5932172"/>
                  </a:lnTo>
                  <a:cubicBezTo>
                    <a:pt x="2316422" y="5895899"/>
                    <a:pt x="2320320" y="5858342"/>
                    <a:pt x="2320320" y="5819874"/>
                  </a:cubicBezTo>
                  <a:cubicBezTo>
                    <a:pt x="2320320" y="5512134"/>
                    <a:pt x="2070847" y="5262661"/>
                    <a:pt x="1763107" y="5262661"/>
                  </a:cubicBezTo>
                  <a:cubicBezTo>
                    <a:pt x="1724639" y="5262661"/>
                    <a:pt x="1687082" y="5266559"/>
                    <a:pt x="1650809" y="5273982"/>
                  </a:cubicBezTo>
                  <a:lnTo>
                    <a:pt x="1613812" y="5285467"/>
                  </a:lnTo>
                  <a:lnTo>
                    <a:pt x="1590742" y="5257505"/>
                  </a:lnTo>
                  <a:cubicBezTo>
                    <a:pt x="1489906" y="5156669"/>
                    <a:pt x="1350603" y="5094301"/>
                    <a:pt x="1196733" y="5094301"/>
                  </a:cubicBezTo>
                  <a:cubicBezTo>
                    <a:pt x="1042863" y="5094301"/>
                    <a:pt x="903560" y="5156669"/>
                    <a:pt x="802724" y="5257505"/>
                  </a:cubicBezTo>
                  <a:lnTo>
                    <a:pt x="749418" y="5322112"/>
                  </a:lnTo>
                  <a:lnTo>
                    <a:pt x="720564" y="5306450"/>
                  </a:lnTo>
                  <a:cubicBezTo>
                    <a:pt x="653900" y="5278253"/>
                    <a:pt x="580607" y="5262661"/>
                    <a:pt x="503672" y="5262661"/>
                  </a:cubicBezTo>
                  <a:cubicBezTo>
                    <a:pt x="311334" y="5262661"/>
                    <a:pt x="141758" y="5360112"/>
                    <a:pt x="41622" y="5508331"/>
                  </a:cubicBezTo>
                  <a:lnTo>
                    <a:pt x="0" y="55850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E3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9D8E86B5-DC9E-4C30-8CD9-C743D19C95C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09" y="5612483"/>
            <a:ext cx="1359024" cy="1087220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7F87CC1C-39B3-484E-927F-97E2A1F47377}"/>
              </a:ext>
            </a:extLst>
          </p:cNvPr>
          <p:cNvSpPr txBox="1"/>
          <p:nvPr/>
        </p:nvSpPr>
        <p:spPr>
          <a:xfrm>
            <a:off x="7947293" y="836539"/>
            <a:ext cx="33940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ماذا أتعلم في هذا الفصل ؟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F89EC27-C132-48FE-B7A9-134521B7AEE8}"/>
              </a:ext>
            </a:extLst>
          </p:cNvPr>
          <p:cNvSpPr txBox="1"/>
          <p:nvPr/>
        </p:nvSpPr>
        <p:spPr>
          <a:xfrm>
            <a:off x="6276975" y="1359759"/>
            <a:ext cx="37727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1- الضرب في مضاعفات العشرة .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C592B9E-1E66-449C-A11E-52B99CDDFC24}"/>
              </a:ext>
            </a:extLst>
          </p:cNvPr>
          <p:cNvSpPr txBox="1"/>
          <p:nvPr/>
        </p:nvSpPr>
        <p:spPr>
          <a:xfrm>
            <a:off x="5443447" y="1882979"/>
            <a:ext cx="460142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2- تقدير نواتج الضرب باستعمال التقريب.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10AC26E-EF2F-429F-AC21-5400539D92D9}"/>
              </a:ext>
            </a:extLst>
          </p:cNvPr>
          <p:cNvSpPr txBox="1"/>
          <p:nvPr/>
        </p:nvSpPr>
        <p:spPr>
          <a:xfrm>
            <a:off x="5443446" y="2499159"/>
            <a:ext cx="460142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3- الضرب في عدد من رقمين.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79388FC-03F1-427A-9F0D-B490AAC11BF1}"/>
              </a:ext>
            </a:extLst>
          </p:cNvPr>
          <p:cNvSpPr txBox="1"/>
          <p:nvPr/>
        </p:nvSpPr>
        <p:spPr>
          <a:xfrm>
            <a:off x="5015004" y="3063433"/>
            <a:ext cx="50347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4- تحديد متى أقدر ومتى أجد الإجابة الدقيقة .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88322FEB-C66A-4418-AD0C-2720EE4E8225}"/>
              </a:ext>
            </a:extLst>
          </p:cNvPr>
          <p:cNvSpPr txBox="1"/>
          <p:nvPr/>
        </p:nvSpPr>
        <p:spPr>
          <a:xfrm>
            <a:off x="5007595" y="3664644"/>
            <a:ext cx="50347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5- حل المسائل باستعمال خطة التمثيل .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55CDCE4F-F881-4E17-86ED-0822EC350C5B}"/>
              </a:ext>
            </a:extLst>
          </p:cNvPr>
          <p:cNvSpPr txBox="1"/>
          <p:nvPr/>
        </p:nvSpPr>
        <p:spPr>
          <a:xfrm>
            <a:off x="9967613" y="4247970"/>
            <a:ext cx="12915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المفردات :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B0056D1A-B8CD-4849-A957-CDCD5DC717E0}"/>
              </a:ext>
            </a:extLst>
          </p:cNvPr>
          <p:cNvSpPr txBox="1"/>
          <p:nvPr/>
        </p:nvSpPr>
        <p:spPr>
          <a:xfrm>
            <a:off x="2527115" y="4831296"/>
            <a:ext cx="744049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الضرب  - التقدير – خاصية توزيع الضرب على الجمع – الناتج ..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EB4BE4D3-76BA-4FD2-B389-0DFB89F6D07C}"/>
              </a:ext>
            </a:extLst>
          </p:cNvPr>
          <p:cNvSpPr txBox="1"/>
          <p:nvPr/>
        </p:nvSpPr>
        <p:spPr>
          <a:xfrm>
            <a:off x="9835733" y="6300224"/>
            <a:ext cx="93048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176</a:t>
            </a:r>
            <a:endParaRPr lang="ar-SA" sz="54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9144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مستطيل 52">
            <a:extLst>
              <a:ext uri="{FF2B5EF4-FFF2-40B4-BE49-F238E27FC236}">
                <a16:creationId xmlns:a16="http://schemas.microsoft.com/office/drawing/2014/main" id="{DD0E8650-A840-4853-AD97-D103D7980865}"/>
              </a:ext>
            </a:extLst>
          </p:cNvPr>
          <p:cNvSpPr/>
          <p:nvPr/>
        </p:nvSpPr>
        <p:spPr>
          <a:xfrm>
            <a:off x="311728" y="0"/>
            <a:ext cx="11568545" cy="6414655"/>
          </a:xfrm>
          <a:prstGeom prst="rect">
            <a:avLst/>
          </a:prstGeom>
          <a:solidFill>
            <a:srgbClr val="859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شكل حر: شكل 38">
            <a:extLst>
              <a:ext uri="{FF2B5EF4-FFF2-40B4-BE49-F238E27FC236}">
                <a16:creationId xmlns:a16="http://schemas.microsoft.com/office/drawing/2014/main" id="{0E6E20AA-4ACE-4F3A-BA92-F0185C6DD2E3}"/>
              </a:ext>
            </a:extLst>
          </p:cNvPr>
          <p:cNvSpPr/>
          <p:nvPr/>
        </p:nvSpPr>
        <p:spPr>
          <a:xfrm>
            <a:off x="739910" y="0"/>
            <a:ext cx="10712179" cy="6858000"/>
          </a:xfrm>
          <a:custGeom>
            <a:avLst/>
            <a:gdLst>
              <a:gd name="connsiteX0" fmla="*/ 0 w 10712179"/>
              <a:gd name="connsiteY0" fmla="*/ 0 h 5984848"/>
              <a:gd name="connsiteX1" fmla="*/ 8347540 w 10712179"/>
              <a:gd name="connsiteY1" fmla="*/ 0 h 5984848"/>
              <a:gd name="connsiteX2" fmla="*/ 8372471 w 10712179"/>
              <a:gd name="connsiteY2" fmla="*/ 80314 h 5984848"/>
              <a:gd name="connsiteX3" fmla="*/ 8885895 w 10712179"/>
              <a:gd name="connsiteY3" fmla="*/ 420635 h 5984848"/>
              <a:gd name="connsiteX4" fmla="*/ 9102787 w 10712179"/>
              <a:gd name="connsiteY4" fmla="*/ 376846 h 5984848"/>
              <a:gd name="connsiteX5" fmla="*/ 9193511 w 10712179"/>
              <a:gd name="connsiteY5" fmla="*/ 327603 h 5984848"/>
              <a:gd name="connsiteX6" fmla="*/ 9203746 w 10712179"/>
              <a:gd name="connsiteY6" fmla="*/ 340008 h 5984848"/>
              <a:gd name="connsiteX7" fmla="*/ 9597755 w 10712179"/>
              <a:gd name="connsiteY7" fmla="*/ 503212 h 5984848"/>
              <a:gd name="connsiteX8" fmla="*/ 9909298 w 10712179"/>
              <a:gd name="connsiteY8" fmla="*/ 408049 h 5984848"/>
              <a:gd name="connsiteX9" fmla="*/ 9959104 w 10712179"/>
              <a:gd name="connsiteY9" fmla="*/ 366955 h 5984848"/>
              <a:gd name="connsiteX10" fmla="*/ 9977326 w 10712179"/>
              <a:gd name="connsiteY10" fmla="*/ 376846 h 5984848"/>
              <a:gd name="connsiteX11" fmla="*/ 10194218 w 10712179"/>
              <a:gd name="connsiteY11" fmla="*/ 420635 h 5984848"/>
              <a:gd name="connsiteX12" fmla="*/ 10707642 w 10712179"/>
              <a:gd name="connsiteY12" fmla="*/ 80314 h 5984848"/>
              <a:gd name="connsiteX13" fmla="*/ 10712179 w 10712179"/>
              <a:gd name="connsiteY13" fmla="*/ 65698 h 5984848"/>
              <a:gd name="connsiteX14" fmla="*/ 10712179 w 10712179"/>
              <a:gd name="connsiteY14" fmla="*/ 5984848 h 5984848"/>
              <a:gd name="connsiteX15" fmla="*/ 2292647 w 10712179"/>
              <a:gd name="connsiteY15" fmla="*/ 5984848 h 5984848"/>
              <a:gd name="connsiteX16" fmla="*/ 2308999 w 10712179"/>
              <a:gd name="connsiteY16" fmla="*/ 5932172 h 5984848"/>
              <a:gd name="connsiteX17" fmla="*/ 2320320 w 10712179"/>
              <a:gd name="connsiteY17" fmla="*/ 5819874 h 5984848"/>
              <a:gd name="connsiteX18" fmla="*/ 1763107 w 10712179"/>
              <a:gd name="connsiteY18" fmla="*/ 5262661 h 5984848"/>
              <a:gd name="connsiteX19" fmla="*/ 1650809 w 10712179"/>
              <a:gd name="connsiteY19" fmla="*/ 5273982 h 5984848"/>
              <a:gd name="connsiteX20" fmla="*/ 1613812 w 10712179"/>
              <a:gd name="connsiteY20" fmla="*/ 5285467 h 5984848"/>
              <a:gd name="connsiteX21" fmla="*/ 1590742 w 10712179"/>
              <a:gd name="connsiteY21" fmla="*/ 5257505 h 5984848"/>
              <a:gd name="connsiteX22" fmla="*/ 1196733 w 10712179"/>
              <a:gd name="connsiteY22" fmla="*/ 5094301 h 5984848"/>
              <a:gd name="connsiteX23" fmla="*/ 802724 w 10712179"/>
              <a:gd name="connsiteY23" fmla="*/ 5257505 h 5984848"/>
              <a:gd name="connsiteX24" fmla="*/ 749418 w 10712179"/>
              <a:gd name="connsiteY24" fmla="*/ 5322112 h 5984848"/>
              <a:gd name="connsiteX25" fmla="*/ 720564 w 10712179"/>
              <a:gd name="connsiteY25" fmla="*/ 5306450 h 5984848"/>
              <a:gd name="connsiteX26" fmla="*/ 503672 w 10712179"/>
              <a:gd name="connsiteY26" fmla="*/ 5262661 h 5984848"/>
              <a:gd name="connsiteX27" fmla="*/ 41622 w 10712179"/>
              <a:gd name="connsiteY27" fmla="*/ 5508331 h 5984848"/>
              <a:gd name="connsiteX28" fmla="*/ 0 w 10712179"/>
              <a:gd name="connsiteY28" fmla="*/ 5585015 h 5984848"/>
              <a:gd name="connsiteX29" fmla="*/ 0 w 10712179"/>
              <a:gd name="connsiteY29" fmla="*/ 0 h 59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712179" h="5984848">
                <a:moveTo>
                  <a:pt x="0" y="0"/>
                </a:moveTo>
                <a:lnTo>
                  <a:pt x="8347540" y="0"/>
                </a:lnTo>
                <a:lnTo>
                  <a:pt x="8372471" y="80314"/>
                </a:lnTo>
                <a:cubicBezTo>
                  <a:pt x="8457060" y="280306"/>
                  <a:pt x="8655090" y="420635"/>
                  <a:pt x="8885895" y="420635"/>
                </a:cubicBezTo>
                <a:cubicBezTo>
                  <a:pt x="8962830" y="420635"/>
                  <a:pt x="9036123" y="405043"/>
                  <a:pt x="9102787" y="376846"/>
                </a:cubicBezTo>
                <a:lnTo>
                  <a:pt x="9193511" y="327603"/>
                </a:lnTo>
                <a:lnTo>
                  <a:pt x="9203746" y="340008"/>
                </a:lnTo>
                <a:cubicBezTo>
                  <a:pt x="9304582" y="440844"/>
                  <a:pt x="9443885" y="503212"/>
                  <a:pt x="9597755" y="503212"/>
                </a:cubicBezTo>
                <a:cubicBezTo>
                  <a:pt x="9713158" y="503212"/>
                  <a:pt x="9820366" y="468130"/>
                  <a:pt x="9909298" y="408049"/>
                </a:cubicBezTo>
                <a:lnTo>
                  <a:pt x="9959104" y="366955"/>
                </a:lnTo>
                <a:lnTo>
                  <a:pt x="9977326" y="376846"/>
                </a:lnTo>
                <a:cubicBezTo>
                  <a:pt x="10043990" y="405043"/>
                  <a:pt x="10117283" y="420635"/>
                  <a:pt x="10194218" y="420635"/>
                </a:cubicBezTo>
                <a:cubicBezTo>
                  <a:pt x="10425023" y="420635"/>
                  <a:pt x="10623053" y="280306"/>
                  <a:pt x="10707642" y="80314"/>
                </a:cubicBezTo>
                <a:lnTo>
                  <a:pt x="10712179" y="65698"/>
                </a:lnTo>
                <a:lnTo>
                  <a:pt x="10712179" y="5984848"/>
                </a:lnTo>
                <a:lnTo>
                  <a:pt x="2292647" y="5984848"/>
                </a:lnTo>
                <a:lnTo>
                  <a:pt x="2308999" y="5932172"/>
                </a:lnTo>
                <a:cubicBezTo>
                  <a:pt x="2316422" y="5895899"/>
                  <a:pt x="2320320" y="5858342"/>
                  <a:pt x="2320320" y="5819874"/>
                </a:cubicBezTo>
                <a:cubicBezTo>
                  <a:pt x="2320320" y="5512134"/>
                  <a:pt x="2070847" y="5262661"/>
                  <a:pt x="1763107" y="5262661"/>
                </a:cubicBezTo>
                <a:cubicBezTo>
                  <a:pt x="1724639" y="5262661"/>
                  <a:pt x="1687082" y="5266559"/>
                  <a:pt x="1650809" y="5273982"/>
                </a:cubicBezTo>
                <a:lnTo>
                  <a:pt x="1613812" y="5285467"/>
                </a:lnTo>
                <a:lnTo>
                  <a:pt x="1590742" y="5257505"/>
                </a:lnTo>
                <a:cubicBezTo>
                  <a:pt x="1489906" y="5156669"/>
                  <a:pt x="1350603" y="5094301"/>
                  <a:pt x="1196733" y="5094301"/>
                </a:cubicBezTo>
                <a:cubicBezTo>
                  <a:pt x="1042863" y="5094301"/>
                  <a:pt x="903560" y="5156669"/>
                  <a:pt x="802724" y="5257505"/>
                </a:cubicBezTo>
                <a:lnTo>
                  <a:pt x="749418" y="5322112"/>
                </a:lnTo>
                <a:lnTo>
                  <a:pt x="720564" y="5306450"/>
                </a:lnTo>
                <a:cubicBezTo>
                  <a:pt x="653900" y="5278253"/>
                  <a:pt x="580607" y="5262661"/>
                  <a:pt x="503672" y="5262661"/>
                </a:cubicBezTo>
                <a:cubicBezTo>
                  <a:pt x="311334" y="5262661"/>
                  <a:pt x="141758" y="5360112"/>
                  <a:pt x="41622" y="5508331"/>
                </a:cubicBezTo>
                <a:lnTo>
                  <a:pt x="0" y="5585015"/>
                </a:lnTo>
                <a:lnTo>
                  <a:pt x="0" y="0"/>
                </a:lnTo>
                <a:close/>
              </a:path>
            </a:pathLst>
          </a:custGeom>
          <a:solidFill>
            <a:srgbClr val="B6B9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32AF0BD-BE6F-4E88-9F23-890CAB173C3C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10" y="264629"/>
            <a:ext cx="1359024" cy="1087220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5C4ECFBD-DC20-4849-9265-159EF84DF472}"/>
              </a:ext>
            </a:extLst>
          </p:cNvPr>
          <p:cNvSpPr txBox="1"/>
          <p:nvPr/>
        </p:nvSpPr>
        <p:spPr>
          <a:xfrm>
            <a:off x="6848474" y="103114"/>
            <a:ext cx="1473413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التهيئة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2F49253-608E-4EE7-976B-7C452B7B8F46}"/>
              </a:ext>
            </a:extLst>
          </p:cNvPr>
          <p:cNvSpPr txBox="1"/>
          <p:nvPr/>
        </p:nvSpPr>
        <p:spPr>
          <a:xfrm>
            <a:off x="6181725" y="1129558"/>
            <a:ext cx="51751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قرب إلى المنزلة المعطاة في كل من المسائل الآتية :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BD5F94D-EB96-4928-B99F-7FFF4639A8C9}"/>
              </a:ext>
            </a:extLst>
          </p:cNvPr>
          <p:cNvSpPr txBox="1"/>
          <p:nvPr/>
        </p:nvSpPr>
        <p:spPr>
          <a:xfrm>
            <a:off x="1457325" y="5860729"/>
            <a:ext cx="93048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178</a:t>
            </a:r>
            <a:endParaRPr lang="ar-SA" sz="54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F9062935-EAB4-4D0D-AF11-4DBF82C29ADB}"/>
              </a:ext>
            </a:extLst>
          </p:cNvPr>
          <p:cNvSpPr/>
          <p:nvPr/>
        </p:nvSpPr>
        <p:spPr>
          <a:xfrm>
            <a:off x="10698393" y="1755892"/>
            <a:ext cx="522752" cy="47473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27597F3-CADD-4ABB-9818-A01011F57DFC}"/>
              </a:ext>
            </a:extLst>
          </p:cNvPr>
          <p:cNvSpPr txBox="1"/>
          <p:nvPr/>
        </p:nvSpPr>
        <p:spPr>
          <a:xfrm>
            <a:off x="7047279" y="1770370"/>
            <a:ext cx="36511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85888 ، إلى أقرب عشرة آلاف .</a:t>
            </a:r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13BB5CCF-A6A6-49BA-B231-8E870E81660B}"/>
              </a:ext>
            </a:extLst>
          </p:cNvPr>
          <p:cNvSpPr/>
          <p:nvPr/>
        </p:nvSpPr>
        <p:spPr>
          <a:xfrm>
            <a:off x="5307243" y="1755892"/>
            <a:ext cx="522752" cy="47473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E3CD4839-FFA0-434F-A5E6-427514D466E0}"/>
              </a:ext>
            </a:extLst>
          </p:cNvPr>
          <p:cNvSpPr txBox="1"/>
          <p:nvPr/>
        </p:nvSpPr>
        <p:spPr>
          <a:xfrm>
            <a:off x="1219200" y="1770370"/>
            <a:ext cx="408804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681002 ، إلى أقرب مئة ألف.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CF5C67C-6C8F-4B11-B61F-5EF9D430A0EE}"/>
              </a:ext>
            </a:extLst>
          </p:cNvPr>
          <p:cNvSpPr txBox="1"/>
          <p:nvPr/>
        </p:nvSpPr>
        <p:spPr>
          <a:xfrm>
            <a:off x="6046031" y="3399813"/>
            <a:ext cx="51751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أوجد ناتج جمع كل مما يأتي :</a:t>
            </a:r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62D02CD4-EA8A-4F77-887F-A2D554F1A1E7}"/>
              </a:ext>
            </a:extLst>
          </p:cNvPr>
          <p:cNvSpPr/>
          <p:nvPr/>
        </p:nvSpPr>
        <p:spPr>
          <a:xfrm>
            <a:off x="10562699" y="4026147"/>
            <a:ext cx="522752" cy="47473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9" name="شكل بيضاوي 18">
            <a:extLst>
              <a:ext uri="{FF2B5EF4-FFF2-40B4-BE49-F238E27FC236}">
                <a16:creationId xmlns:a16="http://schemas.microsoft.com/office/drawing/2014/main" id="{3E6982E1-9E77-423E-92D3-7961441AA9E6}"/>
              </a:ext>
            </a:extLst>
          </p:cNvPr>
          <p:cNvSpPr/>
          <p:nvPr/>
        </p:nvSpPr>
        <p:spPr>
          <a:xfrm>
            <a:off x="5171549" y="4026147"/>
            <a:ext cx="522752" cy="47473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34768568-BFDA-40BA-BA05-EAD74EC98DEA}"/>
              </a:ext>
            </a:extLst>
          </p:cNvPr>
          <p:cNvSpPr txBox="1"/>
          <p:nvPr/>
        </p:nvSpPr>
        <p:spPr>
          <a:xfrm>
            <a:off x="8293280" y="4040625"/>
            <a:ext cx="2209274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   9   5    7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+ 7   0    3</a:t>
            </a:r>
          </a:p>
        </p:txBody>
      </p:sp>
      <p:cxnSp>
        <p:nvCxnSpPr>
          <p:cNvPr id="22" name="رابط مستقيم 21">
            <a:extLst>
              <a:ext uri="{FF2B5EF4-FFF2-40B4-BE49-F238E27FC236}">
                <a16:creationId xmlns:a16="http://schemas.microsoft.com/office/drawing/2014/main" id="{EBA10B17-852D-4823-A211-E3BBA662245E}"/>
              </a:ext>
            </a:extLst>
          </p:cNvPr>
          <p:cNvCxnSpPr>
            <a:cxnSpLocks/>
          </p:cNvCxnSpPr>
          <p:nvPr/>
        </p:nvCxnSpPr>
        <p:spPr>
          <a:xfrm flipH="1">
            <a:off x="8502829" y="5117843"/>
            <a:ext cx="16790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657980E4-B418-46DE-B9DC-88C1AB2A6B39}"/>
              </a:ext>
            </a:extLst>
          </p:cNvPr>
          <p:cNvSpPr txBox="1"/>
          <p:nvPr/>
        </p:nvSpPr>
        <p:spPr>
          <a:xfrm>
            <a:off x="1457325" y="4025802"/>
            <a:ext cx="374253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   8   6    0   4    3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+ 5   5    0    6</a:t>
            </a:r>
          </a:p>
        </p:txBody>
      </p:sp>
      <p:cxnSp>
        <p:nvCxnSpPr>
          <p:cNvPr id="36" name="رابط مستقيم 35">
            <a:extLst>
              <a:ext uri="{FF2B5EF4-FFF2-40B4-BE49-F238E27FC236}">
                <a16:creationId xmlns:a16="http://schemas.microsoft.com/office/drawing/2014/main" id="{87790691-E9DA-486B-BDD4-308F691769BF}"/>
              </a:ext>
            </a:extLst>
          </p:cNvPr>
          <p:cNvCxnSpPr>
            <a:cxnSpLocks/>
          </p:cNvCxnSpPr>
          <p:nvPr/>
        </p:nvCxnSpPr>
        <p:spPr>
          <a:xfrm flipH="1">
            <a:off x="1962615" y="5103020"/>
            <a:ext cx="291655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A794A66-93C3-4C4C-8556-66B5462A87E2}"/>
              </a:ext>
            </a:extLst>
          </p:cNvPr>
          <p:cNvSpPr txBox="1"/>
          <p:nvPr/>
        </p:nvSpPr>
        <p:spPr>
          <a:xfrm>
            <a:off x="9395286" y="2230623"/>
            <a:ext cx="154489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solidFill>
                  <a:srgbClr val="FFFF00"/>
                </a:solidFill>
              </a:rPr>
              <a:t>90000</a:t>
            </a:r>
            <a:endParaRPr lang="ar-SA" sz="4000" dirty="0">
              <a:solidFill>
                <a:srgbClr val="FFFF00"/>
              </a:solidFill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059469D9-00FF-41C4-9343-BEE0D11F64F5}"/>
              </a:ext>
            </a:extLst>
          </p:cNvPr>
          <p:cNvSpPr txBox="1"/>
          <p:nvPr/>
        </p:nvSpPr>
        <p:spPr>
          <a:xfrm>
            <a:off x="2664495" y="2215543"/>
            <a:ext cx="194858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solidFill>
                  <a:srgbClr val="FFFF00"/>
                </a:solidFill>
              </a:rPr>
              <a:t>700000</a:t>
            </a:r>
            <a:endParaRPr lang="ar-SA" sz="4000" dirty="0">
              <a:solidFill>
                <a:srgbClr val="FFFF00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51A5C708-D8C6-40F6-A344-0CD11B6DC9C2}"/>
              </a:ext>
            </a:extLst>
          </p:cNvPr>
          <p:cNvSpPr txBox="1"/>
          <p:nvPr/>
        </p:nvSpPr>
        <p:spPr>
          <a:xfrm>
            <a:off x="9801922" y="5119917"/>
            <a:ext cx="51471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solidFill>
                  <a:srgbClr val="FFFF00"/>
                </a:solidFill>
              </a:rPr>
              <a:t>6</a:t>
            </a:r>
            <a:endParaRPr lang="ar-SA" sz="4000" dirty="0">
              <a:solidFill>
                <a:srgbClr val="FFFF00"/>
              </a:solidFill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EA75CB30-B9A2-4CC3-9C1A-FE520FAD64B8}"/>
              </a:ext>
            </a:extLst>
          </p:cNvPr>
          <p:cNvSpPr txBox="1"/>
          <p:nvPr/>
        </p:nvSpPr>
        <p:spPr>
          <a:xfrm>
            <a:off x="9084988" y="3702636"/>
            <a:ext cx="51471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solidFill>
                  <a:srgbClr val="FFFF00"/>
                </a:solidFill>
              </a:rPr>
              <a:t>1</a:t>
            </a:r>
            <a:endParaRPr lang="ar-SA" sz="4000" dirty="0">
              <a:solidFill>
                <a:srgbClr val="FFFF00"/>
              </a:solidFill>
            </a:endParaRP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9CEDA957-BD80-44DD-AB33-1B8A59A26C94}"/>
              </a:ext>
            </a:extLst>
          </p:cNvPr>
          <p:cNvSpPr txBox="1"/>
          <p:nvPr/>
        </p:nvSpPr>
        <p:spPr>
          <a:xfrm>
            <a:off x="9225565" y="5119917"/>
            <a:ext cx="51471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solidFill>
                  <a:srgbClr val="FFFF00"/>
                </a:solidFill>
              </a:rPr>
              <a:t>6</a:t>
            </a:r>
            <a:endParaRPr lang="ar-SA" sz="4000" dirty="0">
              <a:solidFill>
                <a:srgbClr val="FFFF00"/>
              </a:solidFill>
            </a:endParaRP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41C2E692-F50A-4DA4-8835-3D69491B3CDA}"/>
              </a:ext>
            </a:extLst>
          </p:cNvPr>
          <p:cNvSpPr txBox="1"/>
          <p:nvPr/>
        </p:nvSpPr>
        <p:spPr>
          <a:xfrm>
            <a:off x="8373127" y="5079460"/>
            <a:ext cx="93048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solidFill>
                  <a:srgbClr val="FFFF00"/>
                </a:solidFill>
              </a:rPr>
              <a:t>10</a:t>
            </a:r>
            <a:endParaRPr lang="ar-SA" sz="4000" dirty="0">
              <a:solidFill>
                <a:srgbClr val="FFFF00"/>
              </a:solidFill>
            </a:endParaRP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19CE1714-9D9B-43AA-849A-7CD2A3314160}"/>
              </a:ext>
            </a:extLst>
          </p:cNvPr>
          <p:cNvSpPr txBox="1"/>
          <p:nvPr/>
        </p:nvSpPr>
        <p:spPr>
          <a:xfrm>
            <a:off x="4468022" y="5112505"/>
            <a:ext cx="51471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solidFill>
                  <a:srgbClr val="FFFF00"/>
                </a:solidFill>
              </a:rPr>
              <a:t>3</a:t>
            </a:r>
            <a:endParaRPr lang="ar-SA" sz="4000" dirty="0">
              <a:solidFill>
                <a:srgbClr val="FFFF00"/>
              </a:solidFill>
            </a:endParaRP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715C16CE-F581-46B0-BECF-ADF0B07A9F90}"/>
              </a:ext>
            </a:extLst>
          </p:cNvPr>
          <p:cNvSpPr txBox="1"/>
          <p:nvPr/>
        </p:nvSpPr>
        <p:spPr>
          <a:xfrm>
            <a:off x="3744521" y="3582457"/>
            <a:ext cx="51471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solidFill>
                  <a:srgbClr val="FFFF00"/>
                </a:solidFill>
              </a:rPr>
              <a:t>1</a:t>
            </a:r>
            <a:endParaRPr lang="ar-SA" sz="4000" dirty="0">
              <a:solidFill>
                <a:srgbClr val="FFFF00"/>
              </a:solidFill>
            </a:endParaRP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B6BFAE97-40C4-42B1-9649-D58051F1663F}"/>
              </a:ext>
            </a:extLst>
          </p:cNvPr>
          <p:cNvSpPr txBox="1"/>
          <p:nvPr/>
        </p:nvSpPr>
        <p:spPr>
          <a:xfrm>
            <a:off x="3898721" y="5079460"/>
            <a:ext cx="51471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solidFill>
                  <a:srgbClr val="FFFF00"/>
                </a:solidFill>
              </a:rPr>
              <a:t>2</a:t>
            </a:r>
            <a:endParaRPr lang="ar-SA" sz="4000" dirty="0">
              <a:solidFill>
                <a:srgbClr val="FFFF00"/>
              </a:solidFill>
            </a:endParaRP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DE77B227-7D8B-4270-BAAA-72B14B04CB37}"/>
              </a:ext>
            </a:extLst>
          </p:cNvPr>
          <p:cNvSpPr txBox="1"/>
          <p:nvPr/>
        </p:nvSpPr>
        <p:spPr>
          <a:xfrm>
            <a:off x="3204694" y="3586240"/>
            <a:ext cx="51471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solidFill>
                  <a:srgbClr val="FFFF00"/>
                </a:solidFill>
              </a:rPr>
              <a:t>1</a:t>
            </a:r>
            <a:endParaRPr lang="ar-SA" sz="4000" dirty="0">
              <a:solidFill>
                <a:srgbClr val="FFFF00"/>
              </a:solidFill>
            </a:endParaRP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72E61092-FAF8-4BE8-82B4-5D6D27518FB2}"/>
              </a:ext>
            </a:extLst>
          </p:cNvPr>
          <p:cNvSpPr txBox="1"/>
          <p:nvPr/>
        </p:nvSpPr>
        <p:spPr>
          <a:xfrm>
            <a:off x="3358226" y="5079460"/>
            <a:ext cx="51471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solidFill>
                  <a:srgbClr val="FFFF00"/>
                </a:solidFill>
              </a:rPr>
              <a:t>1</a:t>
            </a:r>
            <a:endParaRPr lang="ar-SA" sz="4000" dirty="0">
              <a:solidFill>
                <a:srgbClr val="FFFF00"/>
              </a:solidFill>
            </a:endParaRP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98B4576E-4E44-4F9C-87BF-26540AA99E8E}"/>
              </a:ext>
            </a:extLst>
          </p:cNvPr>
          <p:cNvSpPr txBox="1"/>
          <p:nvPr/>
        </p:nvSpPr>
        <p:spPr>
          <a:xfrm>
            <a:off x="2708736" y="5046535"/>
            <a:ext cx="51471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solidFill>
                  <a:srgbClr val="FFFF00"/>
                </a:solidFill>
              </a:rPr>
              <a:t>0</a:t>
            </a:r>
            <a:endParaRPr lang="ar-SA" sz="4000" dirty="0">
              <a:solidFill>
                <a:srgbClr val="FFFF00"/>
              </a:solidFill>
            </a:endParaRP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5B12ABB0-473A-4E7D-8A8E-E4C5E30EB665}"/>
              </a:ext>
            </a:extLst>
          </p:cNvPr>
          <p:cNvSpPr txBox="1"/>
          <p:nvPr/>
        </p:nvSpPr>
        <p:spPr>
          <a:xfrm>
            <a:off x="1975403" y="3560086"/>
            <a:ext cx="51471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solidFill>
                  <a:srgbClr val="FFFF00"/>
                </a:solidFill>
              </a:rPr>
              <a:t>1</a:t>
            </a:r>
            <a:endParaRPr lang="ar-SA" sz="4000" dirty="0">
              <a:solidFill>
                <a:srgbClr val="FFFF00"/>
              </a:solidFill>
            </a:endParaRP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16FCE67B-7C0B-41D1-A27C-88927755ECFF}"/>
              </a:ext>
            </a:extLst>
          </p:cNvPr>
          <p:cNvSpPr txBox="1"/>
          <p:nvPr/>
        </p:nvSpPr>
        <p:spPr>
          <a:xfrm>
            <a:off x="2105123" y="5046534"/>
            <a:ext cx="51471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solidFill>
                  <a:srgbClr val="FFFF00"/>
                </a:solidFill>
              </a:rPr>
              <a:t>4</a:t>
            </a:r>
            <a:endParaRPr lang="ar-SA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29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8A3EDDBA-79BA-44C0-A2CD-CD0EA3746456}"/>
              </a:ext>
            </a:extLst>
          </p:cNvPr>
          <p:cNvGrpSpPr/>
          <p:nvPr/>
        </p:nvGrpSpPr>
        <p:grpSpPr>
          <a:xfrm flipV="1">
            <a:off x="311727" y="0"/>
            <a:ext cx="11568545" cy="6858000"/>
            <a:chOff x="311727" y="352424"/>
            <a:chExt cx="11568545" cy="6505576"/>
          </a:xfrm>
        </p:grpSpPr>
        <p:sp>
          <p:nvSpPr>
            <p:cNvPr id="53" name="مستطيل 52">
              <a:extLst>
                <a:ext uri="{FF2B5EF4-FFF2-40B4-BE49-F238E27FC236}">
                  <a16:creationId xmlns:a16="http://schemas.microsoft.com/office/drawing/2014/main" id="{DD0E8650-A840-4853-AD97-D103D7980865}"/>
                </a:ext>
              </a:extLst>
            </p:cNvPr>
            <p:cNvSpPr/>
            <p:nvPr/>
          </p:nvSpPr>
          <p:spPr>
            <a:xfrm>
              <a:off x="311727" y="352424"/>
              <a:ext cx="11568545" cy="6048375"/>
            </a:xfrm>
            <a:prstGeom prst="rect">
              <a:avLst/>
            </a:prstGeom>
            <a:solidFill>
              <a:srgbClr val="F1BF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شكل حر: شكل 38">
              <a:extLst>
                <a:ext uri="{FF2B5EF4-FFF2-40B4-BE49-F238E27FC236}">
                  <a16:creationId xmlns:a16="http://schemas.microsoft.com/office/drawing/2014/main" id="{0E6E20AA-4ACE-4F3A-BA92-F0185C6DD2E3}"/>
                </a:ext>
              </a:extLst>
            </p:cNvPr>
            <p:cNvSpPr/>
            <p:nvPr/>
          </p:nvSpPr>
          <p:spPr>
            <a:xfrm>
              <a:off x="739909" y="352424"/>
              <a:ext cx="10712179" cy="6505576"/>
            </a:xfrm>
            <a:custGeom>
              <a:avLst/>
              <a:gdLst>
                <a:gd name="connsiteX0" fmla="*/ 0 w 10712179"/>
                <a:gd name="connsiteY0" fmla="*/ 0 h 5984848"/>
                <a:gd name="connsiteX1" fmla="*/ 8347540 w 10712179"/>
                <a:gd name="connsiteY1" fmla="*/ 0 h 5984848"/>
                <a:gd name="connsiteX2" fmla="*/ 8372471 w 10712179"/>
                <a:gd name="connsiteY2" fmla="*/ 80314 h 5984848"/>
                <a:gd name="connsiteX3" fmla="*/ 8885895 w 10712179"/>
                <a:gd name="connsiteY3" fmla="*/ 420635 h 5984848"/>
                <a:gd name="connsiteX4" fmla="*/ 9102787 w 10712179"/>
                <a:gd name="connsiteY4" fmla="*/ 376846 h 5984848"/>
                <a:gd name="connsiteX5" fmla="*/ 9193511 w 10712179"/>
                <a:gd name="connsiteY5" fmla="*/ 327603 h 5984848"/>
                <a:gd name="connsiteX6" fmla="*/ 9203746 w 10712179"/>
                <a:gd name="connsiteY6" fmla="*/ 340008 h 5984848"/>
                <a:gd name="connsiteX7" fmla="*/ 9597755 w 10712179"/>
                <a:gd name="connsiteY7" fmla="*/ 503212 h 5984848"/>
                <a:gd name="connsiteX8" fmla="*/ 9909298 w 10712179"/>
                <a:gd name="connsiteY8" fmla="*/ 408049 h 5984848"/>
                <a:gd name="connsiteX9" fmla="*/ 9959104 w 10712179"/>
                <a:gd name="connsiteY9" fmla="*/ 366955 h 5984848"/>
                <a:gd name="connsiteX10" fmla="*/ 9977326 w 10712179"/>
                <a:gd name="connsiteY10" fmla="*/ 376846 h 5984848"/>
                <a:gd name="connsiteX11" fmla="*/ 10194218 w 10712179"/>
                <a:gd name="connsiteY11" fmla="*/ 420635 h 5984848"/>
                <a:gd name="connsiteX12" fmla="*/ 10707642 w 10712179"/>
                <a:gd name="connsiteY12" fmla="*/ 80314 h 5984848"/>
                <a:gd name="connsiteX13" fmla="*/ 10712179 w 10712179"/>
                <a:gd name="connsiteY13" fmla="*/ 65698 h 5984848"/>
                <a:gd name="connsiteX14" fmla="*/ 10712179 w 10712179"/>
                <a:gd name="connsiteY14" fmla="*/ 5984848 h 5984848"/>
                <a:gd name="connsiteX15" fmla="*/ 2292647 w 10712179"/>
                <a:gd name="connsiteY15" fmla="*/ 5984848 h 5984848"/>
                <a:gd name="connsiteX16" fmla="*/ 2308999 w 10712179"/>
                <a:gd name="connsiteY16" fmla="*/ 5932172 h 5984848"/>
                <a:gd name="connsiteX17" fmla="*/ 2320320 w 10712179"/>
                <a:gd name="connsiteY17" fmla="*/ 5819874 h 5984848"/>
                <a:gd name="connsiteX18" fmla="*/ 1763107 w 10712179"/>
                <a:gd name="connsiteY18" fmla="*/ 5262661 h 5984848"/>
                <a:gd name="connsiteX19" fmla="*/ 1650809 w 10712179"/>
                <a:gd name="connsiteY19" fmla="*/ 5273982 h 5984848"/>
                <a:gd name="connsiteX20" fmla="*/ 1613812 w 10712179"/>
                <a:gd name="connsiteY20" fmla="*/ 5285467 h 5984848"/>
                <a:gd name="connsiteX21" fmla="*/ 1590742 w 10712179"/>
                <a:gd name="connsiteY21" fmla="*/ 5257505 h 5984848"/>
                <a:gd name="connsiteX22" fmla="*/ 1196733 w 10712179"/>
                <a:gd name="connsiteY22" fmla="*/ 5094301 h 5984848"/>
                <a:gd name="connsiteX23" fmla="*/ 802724 w 10712179"/>
                <a:gd name="connsiteY23" fmla="*/ 5257505 h 5984848"/>
                <a:gd name="connsiteX24" fmla="*/ 749418 w 10712179"/>
                <a:gd name="connsiteY24" fmla="*/ 5322112 h 5984848"/>
                <a:gd name="connsiteX25" fmla="*/ 720564 w 10712179"/>
                <a:gd name="connsiteY25" fmla="*/ 5306450 h 5984848"/>
                <a:gd name="connsiteX26" fmla="*/ 503672 w 10712179"/>
                <a:gd name="connsiteY26" fmla="*/ 5262661 h 5984848"/>
                <a:gd name="connsiteX27" fmla="*/ 41622 w 10712179"/>
                <a:gd name="connsiteY27" fmla="*/ 5508331 h 5984848"/>
                <a:gd name="connsiteX28" fmla="*/ 0 w 10712179"/>
                <a:gd name="connsiteY28" fmla="*/ 5585015 h 5984848"/>
                <a:gd name="connsiteX29" fmla="*/ 0 w 10712179"/>
                <a:gd name="connsiteY29" fmla="*/ 0 h 5984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712179" h="5984848">
                  <a:moveTo>
                    <a:pt x="0" y="0"/>
                  </a:moveTo>
                  <a:lnTo>
                    <a:pt x="8347540" y="0"/>
                  </a:lnTo>
                  <a:lnTo>
                    <a:pt x="8372471" y="80314"/>
                  </a:lnTo>
                  <a:cubicBezTo>
                    <a:pt x="8457060" y="280306"/>
                    <a:pt x="8655090" y="420635"/>
                    <a:pt x="8885895" y="420635"/>
                  </a:cubicBezTo>
                  <a:cubicBezTo>
                    <a:pt x="8962830" y="420635"/>
                    <a:pt x="9036123" y="405043"/>
                    <a:pt x="9102787" y="376846"/>
                  </a:cubicBezTo>
                  <a:lnTo>
                    <a:pt x="9193511" y="327603"/>
                  </a:lnTo>
                  <a:lnTo>
                    <a:pt x="9203746" y="340008"/>
                  </a:lnTo>
                  <a:cubicBezTo>
                    <a:pt x="9304582" y="440844"/>
                    <a:pt x="9443885" y="503212"/>
                    <a:pt x="9597755" y="503212"/>
                  </a:cubicBezTo>
                  <a:cubicBezTo>
                    <a:pt x="9713158" y="503212"/>
                    <a:pt x="9820366" y="468130"/>
                    <a:pt x="9909298" y="408049"/>
                  </a:cubicBezTo>
                  <a:lnTo>
                    <a:pt x="9959104" y="366955"/>
                  </a:lnTo>
                  <a:lnTo>
                    <a:pt x="9977326" y="376846"/>
                  </a:lnTo>
                  <a:cubicBezTo>
                    <a:pt x="10043990" y="405043"/>
                    <a:pt x="10117283" y="420635"/>
                    <a:pt x="10194218" y="420635"/>
                  </a:cubicBezTo>
                  <a:cubicBezTo>
                    <a:pt x="10425023" y="420635"/>
                    <a:pt x="10623053" y="280306"/>
                    <a:pt x="10707642" y="80314"/>
                  </a:cubicBezTo>
                  <a:lnTo>
                    <a:pt x="10712179" y="65698"/>
                  </a:lnTo>
                  <a:lnTo>
                    <a:pt x="10712179" y="5984848"/>
                  </a:lnTo>
                  <a:lnTo>
                    <a:pt x="2292647" y="5984848"/>
                  </a:lnTo>
                  <a:lnTo>
                    <a:pt x="2308999" y="5932172"/>
                  </a:lnTo>
                  <a:cubicBezTo>
                    <a:pt x="2316422" y="5895899"/>
                    <a:pt x="2320320" y="5858342"/>
                    <a:pt x="2320320" y="5819874"/>
                  </a:cubicBezTo>
                  <a:cubicBezTo>
                    <a:pt x="2320320" y="5512134"/>
                    <a:pt x="2070847" y="5262661"/>
                    <a:pt x="1763107" y="5262661"/>
                  </a:cubicBezTo>
                  <a:cubicBezTo>
                    <a:pt x="1724639" y="5262661"/>
                    <a:pt x="1687082" y="5266559"/>
                    <a:pt x="1650809" y="5273982"/>
                  </a:cubicBezTo>
                  <a:lnTo>
                    <a:pt x="1613812" y="5285467"/>
                  </a:lnTo>
                  <a:lnTo>
                    <a:pt x="1590742" y="5257505"/>
                  </a:lnTo>
                  <a:cubicBezTo>
                    <a:pt x="1489906" y="5156669"/>
                    <a:pt x="1350603" y="5094301"/>
                    <a:pt x="1196733" y="5094301"/>
                  </a:cubicBezTo>
                  <a:cubicBezTo>
                    <a:pt x="1042863" y="5094301"/>
                    <a:pt x="903560" y="5156669"/>
                    <a:pt x="802724" y="5257505"/>
                  </a:cubicBezTo>
                  <a:lnTo>
                    <a:pt x="749418" y="5322112"/>
                  </a:lnTo>
                  <a:lnTo>
                    <a:pt x="720564" y="5306450"/>
                  </a:lnTo>
                  <a:cubicBezTo>
                    <a:pt x="653900" y="5278253"/>
                    <a:pt x="580607" y="5262661"/>
                    <a:pt x="503672" y="5262661"/>
                  </a:cubicBezTo>
                  <a:cubicBezTo>
                    <a:pt x="311334" y="5262661"/>
                    <a:pt x="141758" y="5360112"/>
                    <a:pt x="41622" y="5508331"/>
                  </a:cubicBezTo>
                  <a:lnTo>
                    <a:pt x="0" y="55850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E3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4617C925-65D5-4209-BAE1-182528AEA1C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09" y="5612483"/>
            <a:ext cx="1359024" cy="1087220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BF94F177-2105-4281-A86E-EA5EA36A20B8}"/>
              </a:ext>
            </a:extLst>
          </p:cNvPr>
          <p:cNvSpPr txBox="1"/>
          <p:nvPr/>
        </p:nvSpPr>
        <p:spPr>
          <a:xfrm>
            <a:off x="9867900" y="6308404"/>
            <a:ext cx="93048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178</a:t>
            </a:r>
            <a:endParaRPr lang="ar-SA" sz="54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1D8ADDF-C0DB-4A32-A82D-59763BCECCD9}"/>
              </a:ext>
            </a:extLst>
          </p:cNvPr>
          <p:cNvSpPr txBox="1"/>
          <p:nvPr/>
        </p:nvSpPr>
        <p:spPr>
          <a:xfrm>
            <a:off x="5199862" y="1129558"/>
            <a:ext cx="615697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اكتب جملة ضرب تمثل الشكل ، ثم أوجد ناتج الضرب :</a:t>
            </a: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2A0DF461-2C34-489A-ABCA-7E923F4A6E0F}"/>
              </a:ext>
            </a:extLst>
          </p:cNvPr>
          <p:cNvSpPr/>
          <p:nvPr/>
        </p:nvSpPr>
        <p:spPr>
          <a:xfrm>
            <a:off x="10698393" y="1755892"/>
            <a:ext cx="522752" cy="47473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0BB9FFD5-DCA7-4B66-A7B3-9158BF544D0C}"/>
              </a:ext>
            </a:extLst>
          </p:cNvPr>
          <p:cNvSpPr txBox="1"/>
          <p:nvPr/>
        </p:nvSpPr>
        <p:spPr>
          <a:xfrm>
            <a:off x="6046031" y="3399813"/>
            <a:ext cx="51751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أوجد ناتج الضرب</a:t>
            </a:r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9865CDA9-3575-4D55-ADA9-FC373542F8F2}"/>
              </a:ext>
            </a:extLst>
          </p:cNvPr>
          <p:cNvSpPr/>
          <p:nvPr/>
        </p:nvSpPr>
        <p:spPr>
          <a:xfrm>
            <a:off x="10562699" y="4026147"/>
            <a:ext cx="522752" cy="47473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E42E0054-734B-48B4-9642-3E476F06526C}"/>
              </a:ext>
            </a:extLst>
          </p:cNvPr>
          <p:cNvSpPr txBox="1"/>
          <p:nvPr/>
        </p:nvSpPr>
        <p:spPr>
          <a:xfrm>
            <a:off x="8293280" y="4040625"/>
            <a:ext cx="2209274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   6   3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× 7</a:t>
            </a:r>
          </a:p>
        </p:txBody>
      </p: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85F53E90-7D9A-490A-A799-243CF5392A0C}"/>
              </a:ext>
            </a:extLst>
          </p:cNvPr>
          <p:cNvCxnSpPr>
            <a:cxnSpLocks/>
          </p:cNvCxnSpPr>
          <p:nvPr/>
        </p:nvCxnSpPr>
        <p:spPr>
          <a:xfrm flipH="1">
            <a:off x="9166302" y="5117843"/>
            <a:ext cx="10155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جدول 3">
            <a:extLst>
              <a:ext uri="{FF2B5EF4-FFF2-40B4-BE49-F238E27FC236}">
                <a16:creationId xmlns:a16="http://schemas.microsoft.com/office/drawing/2014/main" id="{CF00744A-DE6E-456B-9DAF-A755BA1DE7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729337"/>
              </p:ext>
            </p:extLst>
          </p:nvPr>
        </p:nvGraphicFramePr>
        <p:xfrm>
          <a:off x="5024246" y="1763924"/>
          <a:ext cx="5460056" cy="109728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90004">
                  <a:extLst>
                    <a:ext uri="{9D8B030D-6E8A-4147-A177-3AD203B41FA5}">
                      <a16:colId xmlns:a16="http://schemas.microsoft.com/office/drawing/2014/main" val="2490465959"/>
                    </a:ext>
                  </a:extLst>
                </a:gridCol>
                <a:gridCol w="390004">
                  <a:extLst>
                    <a:ext uri="{9D8B030D-6E8A-4147-A177-3AD203B41FA5}">
                      <a16:colId xmlns:a16="http://schemas.microsoft.com/office/drawing/2014/main" val="4049617622"/>
                    </a:ext>
                  </a:extLst>
                </a:gridCol>
                <a:gridCol w="390004">
                  <a:extLst>
                    <a:ext uri="{9D8B030D-6E8A-4147-A177-3AD203B41FA5}">
                      <a16:colId xmlns:a16="http://schemas.microsoft.com/office/drawing/2014/main" val="475684496"/>
                    </a:ext>
                  </a:extLst>
                </a:gridCol>
                <a:gridCol w="390004">
                  <a:extLst>
                    <a:ext uri="{9D8B030D-6E8A-4147-A177-3AD203B41FA5}">
                      <a16:colId xmlns:a16="http://schemas.microsoft.com/office/drawing/2014/main" val="2008279450"/>
                    </a:ext>
                  </a:extLst>
                </a:gridCol>
                <a:gridCol w="390004">
                  <a:extLst>
                    <a:ext uri="{9D8B030D-6E8A-4147-A177-3AD203B41FA5}">
                      <a16:colId xmlns:a16="http://schemas.microsoft.com/office/drawing/2014/main" val="1846411150"/>
                    </a:ext>
                  </a:extLst>
                </a:gridCol>
                <a:gridCol w="390004">
                  <a:extLst>
                    <a:ext uri="{9D8B030D-6E8A-4147-A177-3AD203B41FA5}">
                      <a16:colId xmlns:a16="http://schemas.microsoft.com/office/drawing/2014/main" val="2830410711"/>
                    </a:ext>
                  </a:extLst>
                </a:gridCol>
                <a:gridCol w="390004">
                  <a:extLst>
                    <a:ext uri="{9D8B030D-6E8A-4147-A177-3AD203B41FA5}">
                      <a16:colId xmlns:a16="http://schemas.microsoft.com/office/drawing/2014/main" val="661077801"/>
                    </a:ext>
                  </a:extLst>
                </a:gridCol>
                <a:gridCol w="390004">
                  <a:extLst>
                    <a:ext uri="{9D8B030D-6E8A-4147-A177-3AD203B41FA5}">
                      <a16:colId xmlns:a16="http://schemas.microsoft.com/office/drawing/2014/main" val="1326787553"/>
                    </a:ext>
                  </a:extLst>
                </a:gridCol>
                <a:gridCol w="390004">
                  <a:extLst>
                    <a:ext uri="{9D8B030D-6E8A-4147-A177-3AD203B41FA5}">
                      <a16:colId xmlns:a16="http://schemas.microsoft.com/office/drawing/2014/main" val="4025810518"/>
                    </a:ext>
                  </a:extLst>
                </a:gridCol>
                <a:gridCol w="390004">
                  <a:extLst>
                    <a:ext uri="{9D8B030D-6E8A-4147-A177-3AD203B41FA5}">
                      <a16:colId xmlns:a16="http://schemas.microsoft.com/office/drawing/2014/main" val="2556279343"/>
                    </a:ext>
                  </a:extLst>
                </a:gridCol>
                <a:gridCol w="390004">
                  <a:extLst>
                    <a:ext uri="{9D8B030D-6E8A-4147-A177-3AD203B41FA5}">
                      <a16:colId xmlns:a16="http://schemas.microsoft.com/office/drawing/2014/main" val="2751449139"/>
                    </a:ext>
                  </a:extLst>
                </a:gridCol>
                <a:gridCol w="390004">
                  <a:extLst>
                    <a:ext uri="{9D8B030D-6E8A-4147-A177-3AD203B41FA5}">
                      <a16:colId xmlns:a16="http://schemas.microsoft.com/office/drawing/2014/main" val="974766680"/>
                    </a:ext>
                  </a:extLst>
                </a:gridCol>
                <a:gridCol w="390004">
                  <a:extLst>
                    <a:ext uri="{9D8B030D-6E8A-4147-A177-3AD203B41FA5}">
                      <a16:colId xmlns:a16="http://schemas.microsoft.com/office/drawing/2014/main" val="676017606"/>
                    </a:ext>
                  </a:extLst>
                </a:gridCol>
                <a:gridCol w="390004">
                  <a:extLst>
                    <a:ext uri="{9D8B030D-6E8A-4147-A177-3AD203B41FA5}">
                      <a16:colId xmlns:a16="http://schemas.microsoft.com/office/drawing/2014/main" val="4156194845"/>
                    </a:ext>
                  </a:extLst>
                </a:gridCol>
              </a:tblGrid>
              <a:tr h="359073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139758"/>
                  </a:ext>
                </a:extLst>
              </a:tr>
              <a:tr h="359073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798207"/>
                  </a:ext>
                </a:extLst>
              </a:tr>
              <a:tr h="359073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425159"/>
                  </a:ext>
                </a:extLst>
              </a:tr>
            </a:tbl>
          </a:graphicData>
        </a:graphic>
      </p:graphicFrame>
      <p:sp>
        <p:nvSpPr>
          <p:cNvPr id="23" name="شكل بيضاوي 22">
            <a:extLst>
              <a:ext uri="{FF2B5EF4-FFF2-40B4-BE49-F238E27FC236}">
                <a16:creationId xmlns:a16="http://schemas.microsoft.com/office/drawing/2014/main" id="{1128E059-2AE3-41AB-9F13-854606067EE7}"/>
              </a:ext>
            </a:extLst>
          </p:cNvPr>
          <p:cNvSpPr/>
          <p:nvPr/>
        </p:nvSpPr>
        <p:spPr>
          <a:xfrm>
            <a:off x="5573248" y="4040625"/>
            <a:ext cx="522752" cy="47473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D74A64F1-2F82-4282-BB42-B9E98CEC8388}"/>
              </a:ext>
            </a:extLst>
          </p:cNvPr>
          <p:cNvSpPr txBox="1"/>
          <p:nvPr/>
        </p:nvSpPr>
        <p:spPr>
          <a:xfrm>
            <a:off x="3303829" y="4055103"/>
            <a:ext cx="2209274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   0   4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×9</a:t>
            </a:r>
          </a:p>
        </p:txBody>
      </p:sp>
      <p:cxnSp>
        <p:nvCxnSpPr>
          <p:cNvPr id="25" name="رابط مستقيم 24">
            <a:extLst>
              <a:ext uri="{FF2B5EF4-FFF2-40B4-BE49-F238E27FC236}">
                <a16:creationId xmlns:a16="http://schemas.microsoft.com/office/drawing/2014/main" id="{F2242C90-A2F5-4F7A-96E2-80F99BCB216A}"/>
              </a:ext>
            </a:extLst>
          </p:cNvPr>
          <p:cNvCxnSpPr>
            <a:cxnSpLocks/>
          </p:cNvCxnSpPr>
          <p:nvPr/>
        </p:nvCxnSpPr>
        <p:spPr>
          <a:xfrm flipH="1">
            <a:off x="4176851" y="5132321"/>
            <a:ext cx="10155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C0B5F07C-4F68-42D4-8601-02044EDD99D5}"/>
              </a:ext>
            </a:extLst>
          </p:cNvPr>
          <p:cNvSpPr txBox="1"/>
          <p:nvPr/>
        </p:nvSpPr>
        <p:spPr>
          <a:xfrm>
            <a:off x="1403423" y="2077730"/>
            <a:ext cx="33898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solidFill>
                  <a:srgbClr val="0070C0"/>
                </a:solidFill>
              </a:rPr>
              <a:t>3 × 14 = 42</a:t>
            </a:r>
            <a:endParaRPr lang="ar-SA" sz="4000" dirty="0">
              <a:solidFill>
                <a:srgbClr val="0070C0"/>
              </a:solidFill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3A68360B-35A7-42F9-A95C-A7F0AA4D84F6}"/>
              </a:ext>
            </a:extLst>
          </p:cNvPr>
          <p:cNvSpPr txBox="1"/>
          <p:nvPr/>
        </p:nvSpPr>
        <p:spPr>
          <a:xfrm>
            <a:off x="9701560" y="5113593"/>
            <a:ext cx="52878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solidFill>
                  <a:srgbClr val="0070C0"/>
                </a:solidFill>
              </a:rPr>
              <a:t>2</a:t>
            </a:r>
            <a:endParaRPr lang="ar-SA" sz="4000" dirty="0">
              <a:solidFill>
                <a:srgbClr val="0070C0"/>
              </a:solidFill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66532528-FB1F-4C6F-8FEE-0A044C0BF890}"/>
              </a:ext>
            </a:extLst>
          </p:cNvPr>
          <p:cNvSpPr txBox="1"/>
          <p:nvPr/>
        </p:nvSpPr>
        <p:spPr>
          <a:xfrm>
            <a:off x="9028770" y="3705446"/>
            <a:ext cx="52878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solidFill>
                  <a:srgbClr val="0070C0"/>
                </a:solidFill>
              </a:rPr>
              <a:t>4</a:t>
            </a:r>
            <a:endParaRPr lang="ar-SA" sz="4000" dirty="0">
              <a:solidFill>
                <a:srgbClr val="0070C0"/>
              </a:solidFill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3F0A86AD-BA7D-4274-937B-580867E459D2}"/>
              </a:ext>
            </a:extLst>
          </p:cNvPr>
          <p:cNvSpPr txBox="1"/>
          <p:nvPr/>
        </p:nvSpPr>
        <p:spPr>
          <a:xfrm>
            <a:off x="8932078" y="5128106"/>
            <a:ext cx="95624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solidFill>
                  <a:srgbClr val="0070C0"/>
                </a:solidFill>
              </a:rPr>
              <a:t>25</a:t>
            </a:r>
            <a:endParaRPr lang="ar-SA" sz="4000" dirty="0">
              <a:solidFill>
                <a:srgbClr val="0070C0"/>
              </a:solidFill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D7AF61E1-6FDF-48F0-8D59-00C7A3558C5E}"/>
              </a:ext>
            </a:extLst>
          </p:cNvPr>
          <p:cNvSpPr txBox="1"/>
          <p:nvPr/>
        </p:nvSpPr>
        <p:spPr>
          <a:xfrm>
            <a:off x="4662853" y="5128202"/>
            <a:ext cx="55963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solidFill>
                  <a:srgbClr val="0070C0"/>
                </a:solidFill>
              </a:rPr>
              <a:t>0</a:t>
            </a:r>
            <a:endParaRPr lang="ar-SA" sz="4000" dirty="0">
              <a:solidFill>
                <a:srgbClr val="0070C0"/>
              </a:solidFill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BEC99C3E-7920-49D0-BF0D-D3DA3DAA1E02}"/>
              </a:ext>
            </a:extLst>
          </p:cNvPr>
          <p:cNvSpPr txBox="1"/>
          <p:nvPr/>
        </p:nvSpPr>
        <p:spPr>
          <a:xfrm>
            <a:off x="4176851" y="5141530"/>
            <a:ext cx="71649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solidFill>
                  <a:srgbClr val="0070C0"/>
                </a:solidFill>
              </a:rPr>
              <a:t>36</a:t>
            </a:r>
            <a:endParaRPr lang="ar-SA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55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مستطيل 52">
            <a:extLst>
              <a:ext uri="{FF2B5EF4-FFF2-40B4-BE49-F238E27FC236}">
                <a16:creationId xmlns:a16="http://schemas.microsoft.com/office/drawing/2014/main" id="{DD0E8650-A840-4853-AD97-D103D7980865}"/>
              </a:ext>
            </a:extLst>
          </p:cNvPr>
          <p:cNvSpPr/>
          <p:nvPr/>
        </p:nvSpPr>
        <p:spPr>
          <a:xfrm>
            <a:off x="311728" y="0"/>
            <a:ext cx="11568545" cy="6414655"/>
          </a:xfrm>
          <a:prstGeom prst="rect">
            <a:avLst/>
          </a:prstGeom>
          <a:solidFill>
            <a:srgbClr val="859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شكل حر: شكل 38">
            <a:extLst>
              <a:ext uri="{FF2B5EF4-FFF2-40B4-BE49-F238E27FC236}">
                <a16:creationId xmlns:a16="http://schemas.microsoft.com/office/drawing/2014/main" id="{0E6E20AA-4ACE-4F3A-BA92-F0185C6DD2E3}"/>
              </a:ext>
            </a:extLst>
          </p:cNvPr>
          <p:cNvSpPr/>
          <p:nvPr/>
        </p:nvSpPr>
        <p:spPr>
          <a:xfrm>
            <a:off x="739910" y="0"/>
            <a:ext cx="10712179" cy="6858000"/>
          </a:xfrm>
          <a:custGeom>
            <a:avLst/>
            <a:gdLst>
              <a:gd name="connsiteX0" fmla="*/ 0 w 10712179"/>
              <a:gd name="connsiteY0" fmla="*/ 0 h 5984848"/>
              <a:gd name="connsiteX1" fmla="*/ 8347540 w 10712179"/>
              <a:gd name="connsiteY1" fmla="*/ 0 h 5984848"/>
              <a:gd name="connsiteX2" fmla="*/ 8372471 w 10712179"/>
              <a:gd name="connsiteY2" fmla="*/ 80314 h 5984848"/>
              <a:gd name="connsiteX3" fmla="*/ 8885895 w 10712179"/>
              <a:gd name="connsiteY3" fmla="*/ 420635 h 5984848"/>
              <a:gd name="connsiteX4" fmla="*/ 9102787 w 10712179"/>
              <a:gd name="connsiteY4" fmla="*/ 376846 h 5984848"/>
              <a:gd name="connsiteX5" fmla="*/ 9193511 w 10712179"/>
              <a:gd name="connsiteY5" fmla="*/ 327603 h 5984848"/>
              <a:gd name="connsiteX6" fmla="*/ 9203746 w 10712179"/>
              <a:gd name="connsiteY6" fmla="*/ 340008 h 5984848"/>
              <a:gd name="connsiteX7" fmla="*/ 9597755 w 10712179"/>
              <a:gd name="connsiteY7" fmla="*/ 503212 h 5984848"/>
              <a:gd name="connsiteX8" fmla="*/ 9909298 w 10712179"/>
              <a:gd name="connsiteY8" fmla="*/ 408049 h 5984848"/>
              <a:gd name="connsiteX9" fmla="*/ 9959104 w 10712179"/>
              <a:gd name="connsiteY9" fmla="*/ 366955 h 5984848"/>
              <a:gd name="connsiteX10" fmla="*/ 9977326 w 10712179"/>
              <a:gd name="connsiteY10" fmla="*/ 376846 h 5984848"/>
              <a:gd name="connsiteX11" fmla="*/ 10194218 w 10712179"/>
              <a:gd name="connsiteY11" fmla="*/ 420635 h 5984848"/>
              <a:gd name="connsiteX12" fmla="*/ 10707642 w 10712179"/>
              <a:gd name="connsiteY12" fmla="*/ 80314 h 5984848"/>
              <a:gd name="connsiteX13" fmla="*/ 10712179 w 10712179"/>
              <a:gd name="connsiteY13" fmla="*/ 65698 h 5984848"/>
              <a:gd name="connsiteX14" fmla="*/ 10712179 w 10712179"/>
              <a:gd name="connsiteY14" fmla="*/ 5984848 h 5984848"/>
              <a:gd name="connsiteX15" fmla="*/ 2292647 w 10712179"/>
              <a:gd name="connsiteY15" fmla="*/ 5984848 h 5984848"/>
              <a:gd name="connsiteX16" fmla="*/ 2308999 w 10712179"/>
              <a:gd name="connsiteY16" fmla="*/ 5932172 h 5984848"/>
              <a:gd name="connsiteX17" fmla="*/ 2320320 w 10712179"/>
              <a:gd name="connsiteY17" fmla="*/ 5819874 h 5984848"/>
              <a:gd name="connsiteX18" fmla="*/ 1763107 w 10712179"/>
              <a:gd name="connsiteY18" fmla="*/ 5262661 h 5984848"/>
              <a:gd name="connsiteX19" fmla="*/ 1650809 w 10712179"/>
              <a:gd name="connsiteY19" fmla="*/ 5273982 h 5984848"/>
              <a:gd name="connsiteX20" fmla="*/ 1613812 w 10712179"/>
              <a:gd name="connsiteY20" fmla="*/ 5285467 h 5984848"/>
              <a:gd name="connsiteX21" fmla="*/ 1590742 w 10712179"/>
              <a:gd name="connsiteY21" fmla="*/ 5257505 h 5984848"/>
              <a:gd name="connsiteX22" fmla="*/ 1196733 w 10712179"/>
              <a:gd name="connsiteY22" fmla="*/ 5094301 h 5984848"/>
              <a:gd name="connsiteX23" fmla="*/ 802724 w 10712179"/>
              <a:gd name="connsiteY23" fmla="*/ 5257505 h 5984848"/>
              <a:gd name="connsiteX24" fmla="*/ 749418 w 10712179"/>
              <a:gd name="connsiteY24" fmla="*/ 5322112 h 5984848"/>
              <a:gd name="connsiteX25" fmla="*/ 720564 w 10712179"/>
              <a:gd name="connsiteY25" fmla="*/ 5306450 h 5984848"/>
              <a:gd name="connsiteX26" fmla="*/ 503672 w 10712179"/>
              <a:gd name="connsiteY26" fmla="*/ 5262661 h 5984848"/>
              <a:gd name="connsiteX27" fmla="*/ 41622 w 10712179"/>
              <a:gd name="connsiteY27" fmla="*/ 5508331 h 5984848"/>
              <a:gd name="connsiteX28" fmla="*/ 0 w 10712179"/>
              <a:gd name="connsiteY28" fmla="*/ 5585015 h 5984848"/>
              <a:gd name="connsiteX29" fmla="*/ 0 w 10712179"/>
              <a:gd name="connsiteY29" fmla="*/ 0 h 59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712179" h="5984848">
                <a:moveTo>
                  <a:pt x="0" y="0"/>
                </a:moveTo>
                <a:lnTo>
                  <a:pt x="8347540" y="0"/>
                </a:lnTo>
                <a:lnTo>
                  <a:pt x="8372471" y="80314"/>
                </a:lnTo>
                <a:cubicBezTo>
                  <a:pt x="8457060" y="280306"/>
                  <a:pt x="8655090" y="420635"/>
                  <a:pt x="8885895" y="420635"/>
                </a:cubicBezTo>
                <a:cubicBezTo>
                  <a:pt x="8962830" y="420635"/>
                  <a:pt x="9036123" y="405043"/>
                  <a:pt x="9102787" y="376846"/>
                </a:cubicBezTo>
                <a:lnTo>
                  <a:pt x="9193511" y="327603"/>
                </a:lnTo>
                <a:lnTo>
                  <a:pt x="9203746" y="340008"/>
                </a:lnTo>
                <a:cubicBezTo>
                  <a:pt x="9304582" y="440844"/>
                  <a:pt x="9443885" y="503212"/>
                  <a:pt x="9597755" y="503212"/>
                </a:cubicBezTo>
                <a:cubicBezTo>
                  <a:pt x="9713158" y="503212"/>
                  <a:pt x="9820366" y="468130"/>
                  <a:pt x="9909298" y="408049"/>
                </a:cubicBezTo>
                <a:lnTo>
                  <a:pt x="9959104" y="366955"/>
                </a:lnTo>
                <a:lnTo>
                  <a:pt x="9977326" y="376846"/>
                </a:lnTo>
                <a:cubicBezTo>
                  <a:pt x="10043990" y="405043"/>
                  <a:pt x="10117283" y="420635"/>
                  <a:pt x="10194218" y="420635"/>
                </a:cubicBezTo>
                <a:cubicBezTo>
                  <a:pt x="10425023" y="420635"/>
                  <a:pt x="10623053" y="280306"/>
                  <a:pt x="10707642" y="80314"/>
                </a:cubicBezTo>
                <a:lnTo>
                  <a:pt x="10712179" y="65698"/>
                </a:lnTo>
                <a:lnTo>
                  <a:pt x="10712179" y="5984848"/>
                </a:lnTo>
                <a:lnTo>
                  <a:pt x="2292647" y="5984848"/>
                </a:lnTo>
                <a:lnTo>
                  <a:pt x="2308999" y="5932172"/>
                </a:lnTo>
                <a:cubicBezTo>
                  <a:pt x="2316422" y="5895899"/>
                  <a:pt x="2320320" y="5858342"/>
                  <a:pt x="2320320" y="5819874"/>
                </a:cubicBezTo>
                <a:cubicBezTo>
                  <a:pt x="2320320" y="5512134"/>
                  <a:pt x="2070847" y="5262661"/>
                  <a:pt x="1763107" y="5262661"/>
                </a:cubicBezTo>
                <a:cubicBezTo>
                  <a:pt x="1724639" y="5262661"/>
                  <a:pt x="1687082" y="5266559"/>
                  <a:pt x="1650809" y="5273982"/>
                </a:cubicBezTo>
                <a:lnTo>
                  <a:pt x="1613812" y="5285467"/>
                </a:lnTo>
                <a:lnTo>
                  <a:pt x="1590742" y="5257505"/>
                </a:lnTo>
                <a:cubicBezTo>
                  <a:pt x="1489906" y="5156669"/>
                  <a:pt x="1350603" y="5094301"/>
                  <a:pt x="1196733" y="5094301"/>
                </a:cubicBezTo>
                <a:cubicBezTo>
                  <a:pt x="1042863" y="5094301"/>
                  <a:pt x="903560" y="5156669"/>
                  <a:pt x="802724" y="5257505"/>
                </a:cubicBezTo>
                <a:lnTo>
                  <a:pt x="749418" y="5322112"/>
                </a:lnTo>
                <a:lnTo>
                  <a:pt x="720564" y="5306450"/>
                </a:lnTo>
                <a:cubicBezTo>
                  <a:pt x="653900" y="5278253"/>
                  <a:pt x="580607" y="5262661"/>
                  <a:pt x="503672" y="5262661"/>
                </a:cubicBezTo>
                <a:cubicBezTo>
                  <a:pt x="311334" y="5262661"/>
                  <a:pt x="141758" y="5360112"/>
                  <a:pt x="41622" y="5508331"/>
                </a:cubicBezTo>
                <a:lnTo>
                  <a:pt x="0" y="5585015"/>
                </a:lnTo>
                <a:lnTo>
                  <a:pt x="0" y="0"/>
                </a:lnTo>
                <a:close/>
              </a:path>
            </a:pathLst>
          </a:custGeom>
          <a:solidFill>
            <a:srgbClr val="B6B9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A14B6A62-E0AC-4A07-B905-E990F794673B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09" y="375465"/>
            <a:ext cx="1359024" cy="108722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399055F-682E-4577-BE7A-1CA23E7E63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30556"/>
          <a:stretch/>
        </p:blipFill>
        <p:spPr>
          <a:xfrm>
            <a:off x="3032548" y="579863"/>
            <a:ext cx="6741951" cy="5351480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3702C9C0-7B6D-4C11-8792-2AB45C58F8DF}"/>
              </a:ext>
            </a:extLst>
          </p:cNvPr>
          <p:cNvSpPr txBox="1"/>
          <p:nvPr/>
        </p:nvSpPr>
        <p:spPr>
          <a:xfrm>
            <a:off x="4327387" y="1079744"/>
            <a:ext cx="3990026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الواجب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رقم 5 – 8 – 13 – 16  صفحة 178</a:t>
            </a:r>
          </a:p>
        </p:txBody>
      </p:sp>
      <p:pic>
        <p:nvPicPr>
          <p:cNvPr id="9" name="صورة 8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034A16FC-13F6-4949-A5ED-B1015FA43C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387" y="3059762"/>
            <a:ext cx="1549943" cy="77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048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078730807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5184</TotalTime>
  <Words>276</Words>
  <Application>Microsoft Office PowerPoint</Application>
  <PresentationFormat>شاشة عريضة</PresentationFormat>
  <Paragraphs>80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3" baseType="lpstr">
      <vt:lpstr>(A) Arslan Wessam B</vt:lpstr>
      <vt:lpstr>Arial</vt:lpstr>
      <vt:lpstr>Calibri</vt:lpstr>
      <vt:lpstr>Calibri Light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Mubarkah -- --</dc:creator>
  <cp:lastModifiedBy>Mubarkah -- --</cp:lastModifiedBy>
  <cp:revision>14</cp:revision>
  <dcterms:created xsi:type="dcterms:W3CDTF">2021-12-23T10:28:13Z</dcterms:created>
  <dcterms:modified xsi:type="dcterms:W3CDTF">2022-12-24T20:39:43Z</dcterms:modified>
</cp:coreProperties>
</file>