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  <a:srgbClr val="3DA098"/>
    <a:srgbClr val="6E9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4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6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914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EEBB0B-B0E9-41A0-A1BE-EBC761E7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6266C9-8583-4462-9795-DBC86525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FA60BC-6AF3-4E59-BA7A-827D1CE7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D222A-9A7E-4794-9C53-06C8392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251740-96E7-41EC-BFD1-F7473B46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38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D09DB7-2A91-4E7B-B3C9-9DCDB99B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A39792-386B-4534-8FEC-B750BE0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462130-97B3-403F-9247-CB210703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553CA0-FA0A-4D69-BC88-B67FF1C6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FBA805-FE07-4C09-B5B5-F3AD5EEC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02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FEA12E-3C70-4958-BC64-4B9CD835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141EC6-EB79-40A6-BDB7-7AB0EF5AD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124C0C-99C0-4111-ABC0-DAF7CA21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AAEE9A-0970-431A-A75A-625C5540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2490B6-893B-4BD9-ABF7-3C807C42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A25F06-2657-4926-9113-5C7F2695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322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A2EADA-0329-4271-855B-139FB47E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C3D0F1-1F0A-48D2-A4B8-5D0D0185D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400B5E7-8A85-4E64-8177-4B83F0D77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41C7342-E2D6-4569-B476-4FA91090A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02D9C1-86BC-44A7-9457-38CEC7B2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6EC7C2-B679-4264-B8F7-5B8D3242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CC59D27-4906-4EB1-A355-2C598CED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CCAEBBB-A17A-40AB-B6A0-0A36BCA7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16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EAB9EE-CE56-46B5-AF1A-48686213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EA1EFA1-F328-4FDB-96CC-CF7CD6B4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DA0E386-6A39-4CED-8965-CC4105DE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C05EE99-4146-4013-90E7-806418B4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44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D7E959A-461A-4382-8A3E-5745E22F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5DDF206-FB3B-4074-B9D8-9396D154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9309FD-BCAA-471F-B924-733719A1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15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2A3BE4-5151-4EB9-B0EB-A94781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2F4FF0-4CAD-41C2-BA1D-07950AEB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C31CBD-2076-4C3A-B3DA-B730E428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3516AA-47AE-4498-826E-840521AD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E828F1A-38D0-4484-BE37-C8130701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1B822B-562B-4BA1-963F-5FD0BE23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43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B81D9F-1A9D-494A-B3B1-22106930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B1A788-E186-40D9-BCED-B29ABFC7A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2342D0-4605-40A5-BF7F-819B478D3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42BEF2-99A3-4445-A3FD-AE9714ED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AE59AA-371B-409F-BEBF-2D65BBD2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1C0A96-B125-4154-8968-B063A286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64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11B7C0-F3E4-48BA-BCE1-669C4D93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6F405D-1579-4ED3-8F44-3422497E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40BEC-44D2-43B7-9DC6-5AF7EB13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C860F4-C572-493C-B366-C0AC55A1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597768-25D8-476D-9E6F-33E2E637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33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29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F60E684-C973-4A51-8F10-DB97D1306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DABC16-DEEA-4B38-9D8D-1E73621AE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328DA-622E-4C71-8562-01B7DBB1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2D0BA-48D0-4005-BEB2-0CD4A9A2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0DA515-10F3-43CD-84C1-0908F2BA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3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79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89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4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29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38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AD60E-FC98-4D51-AD85-207DBE90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209D16-6A44-4883-BF04-6CF826A4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C280E-3726-47AF-A459-57CE6FDB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671F2-EF27-463B-AC47-5A06B0F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BBF03-81EA-46F3-B502-09E00CA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571113F-5B75-4DBF-9061-C6B67141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954F64-F91E-48A0-8162-3C9B2361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CA82E7-97FF-4C44-B91C-48A43E1A8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9DD4-A367-492E-8976-328F15EAE0D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249E7A-C31C-4CFA-8264-B95153997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02819B-9D11-4820-8DC4-338DB3C52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4B3F-AC9C-46EA-8A78-3278C06A8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8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71D798B-BE9D-44A7-8D04-7191A8C3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" y="2066924"/>
            <a:ext cx="2129158" cy="17033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7A4EF29-6893-4983-8CD1-80C2E2B1C620}"/>
              </a:ext>
            </a:extLst>
          </p:cNvPr>
          <p:cNvSpPr txBox="1"/>
          <p:nvPr/>
        </p:nvSpPr>
        <p:spPr>
          <a:xfrm>
            <a:off x="5493299" y="2092225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5F24CFF-FFBC-4BF0-8CAF-0FF1DB4F450C}"/>
              </a:ext>
            </a:extLst>
          </p:cNvPr>
          <p:cNvSpPr txBox="1"/>
          <p:nvPr/>
        </p:nvSpPr>
        <p:spPr>
          <a:xfrm>
            <a:off x="3792664" y="5207891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2C8A15-52B0-4B31-8D09-058A82477B26}"/>
              </a:ext>
            </a:extLst>
          </p:cNvPr>
          <p:cNvSpPr txBox="1"/>
          <p:nvPr/>
        </p:nvSpPr>
        <p:spPr>
          <a:xfrm>
            <a:off x="4083992" y="70010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62176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12" name="دمعة 11">
            <a:extLst>
              <a:ext uri="{FF2B5EF4-FFF2-40B4-BE49-F238E27FC236}">
                <a16:creationId xmlns:a16="http://schemas.microsoft.com/office/drawing/2014/main" id="{8F42545B-4407-410E-91A0-D1ED8B470C0C}"/>
              </a:ext>
            </a:extLst>
          </p:cNvPr>
          <p:cNvSpPr/>
          <p:nvPr/>
        </p:nvSpPr>
        <p:spPr>
          <a:xfrm flipH="1">
            <a:off x="10982324" y="568353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D542222-FB45-47FE-BBE1-3EF67CF9E6AF}"/>
              </a:ext>
            </a:extLst>
          </p:cNvPr>
          <p:cNvSpPr txBox="1"/>
          <p:nvPr/>
        </p:nvSpPr>
        <p:spPr>
          <a:xfrm>
            <a:off x="10982324" y="585787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181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6F0B220-AAC6-4F2F-9867-A4AF38370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697566" y="517414"/>
            <a:ext cx="6741951" cy="535148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CE79E7-9F9B-4EB8-9963-62D67F501B42}"/>
              </a:ext>
            </a:extLst>
          </p:cNvPr>
          <p:cNvSpPr txBox="1"/>
          <p:nvPr/>
        </p:nvSpPr>
        <p:spPr>
          <a:xfrm>
            <a:off x="4992405" y="1017295"/>
            <a:ext cx="399002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11- 12- 22-23  صفحة 51</a:t>
            </a:r>
          </a:p>
        </p:txBody>
      </p:sp>
      <p:pic>
        <p:nvPicPr>
          <p:cNvPr id="11" name="صورة 1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B66DE6A-EA60-487E-B666-BCCE5C229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05" y="3122792"/>
            <a:ext cx="1297559" cy="6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2C681F9-5F0F-4756-93A9-DE89F40E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6" t="47778" r="12578"/>
          <a:stretch/>
        </p:blipFill>
        <p:spPr>
          <a:xfrm>
            <a:off x="7229474" y="832696"/>
            <a:ext cx="4643287" cy="5705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25F9709-CC28-4D6E-A7DB-9DD93DAAF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972" r="61562" b="50139"/>
          <a:stretch/>
        </p:blipFill>
        <p:spPr>
          <a:xfrm>
            <a:off x="3719486" y="1389938"/>
            <a:ext cx="3695751" cy="54204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3" y="2384029"/>
            <a:ext cx="1329956" cy="106396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955E86-11FF-45BE-A90F-1B6EA935D376}"/>
              </a:ext>
            </a:extLst>
          </p:cNvPr>
          <p:cNvSpPr txBox="1"/>
          <p:nvPr/>
        </p:nvSpPr>
        <p:spPr>
          <a:xfrm>
            <a:off x="9336011" y="247921"/>
            <a:ext cx="2536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80C319-EC03-46C4-9BB8-05C265957E2A}"/>
              </a:ext>
            </a:extLst>
          </p:cNvPr>
          <p:cNvSpPr txBox="1"/>
          <p:nvPr/>
        </p:nvSpPr>
        <p:spPr>
          <a:xfrm>
            <a:off x="4410996" y="922113"/>
            <a:ext cx="541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و تحقق من معقولية الإجابة :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EECA17-75FC-490E-89F3-9E7A1DD265B0}"/>
              </a:ext>
            </a:extLst>
          </p:cNvPr>
          <p:cNvSpPr txBox="1"/>
          <p:nvPr/>
        </p:nvSpPr>
        <p:spPr>
          <a:xfrm>
            <a:off x="9336011" y="2066924"/>
            <a:ext cx="1872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596 =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DD91492-D618-4ED7-81F5-B5D485B00160}"/>
              </a:ext>
            </a:extLst>
          </p:cNvPr>
          <p:cNvSpPr txBox="1"/>
          <p:nvPr/>
        </p:nvSpPr>
        <p:spPr>
          <a:xfrm>
            <a:off x="5286374" y="2122419"/>
            <a:ext cx="1872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 × 623 =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894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579CB6E-EA56-4B87-9954-0B89728B9DEC}"/>
              </a:ext>
            </a:extLst>
          </p:cNvPr>
          <p:cNvSpPr txBox="1"/>
          <p:nvPr/>
        </p:nvSpPr>
        <p:spPr>
          <a:xfrm>
            <a:off x="8486775" y="1149294"/>
            <a:ext cx="16128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45E1FA-B6B2-4C14-979E-9A1C47602906}"/>
              </a:ext>
            </a:extLst>
          </p:cNvPr>
          <p:cNvSpPr txBox="1"/>
          <p:nvPr/>
        </p:nvSpPr>
        <p:spPr>
          <a:xfrm>
            <a:off x="2072941" y="1969916"/>
            <a:ext cx="6751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الضرب في مضاعفات العشرة 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CBB4BF-E442-4517-BD63-B0807160AE0A}"/>
              </a:ext>
            </a:extLst>
          </p:cNvPr>
          <p:cNvSpPr txBox="1"/>
          <p:nvPr/>
        </p:nvSpPr>
        <p:spPr>
          <a:xfrm>
            <a:off x="8191500" y="3044279"/>
            <a:ext cx="2222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BD869C4-21D8-49D4-B1F8-622AC94AFFEC}"/>
              </a:ext>
            </a:extLst>
          </p:cNvPr>
          <p:cNvSpPr txBox="1"/>
          <p:nvPr/>
        </p:nvSpPr>
        <p:spPr>
          <a:xfrm>
            <a:off x="2897444" y="3996261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أضرب أعداداً في مضاعفات العشرة 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" name="دمعة 11">
            <a:extLst>
              <a:ext uri="{FF2B5EF4-FFF2-40B4-BE49-F238E27FC236}">
                <a16:creationId xmlns:a16="http://schemas.microsoft.com/office/drawing/2014/main" id="{E3B0E211-D2EA-4430-9133-270C4737351E}"/>
              </a:ext>
            </a:extLst>
          </p:cNvPr>
          <p:cNvSpPr/>
          <p:nvPr/>
        </p:nvSpPr>
        <p:spPr>
          <a:xfrm flipH="1">
            <a:off x="228599" y="555018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F5F5D8C-C97E-4948-AA6F-FBFBB9E64973}"/>
              </a:ext>
            </a:extLst>
          </p:cNvPr>
          <p:cNvSpPr txBox="1"/>
          <p:nvPr/>
        </p:nvSpPr>
        <p:spPr>
          <a:xfrm>
            <a:off x="228599" y="572452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179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61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CF7E18A-E180-4415-AE79-244CEFEB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pic>
        <p:nvPicPr>
          <p:cNvPr id="13" name="صورة 12" descr="صورة تحتوي على نص, دمية, لعبة&#10;&#10;تم إنشاء الوصف تلقائياً">
            <a:extLst>
              <a:ext uri="{FF2B5EF4-FFF2-40B4-BE49-F238E27FC236}">
                <a16:creationId xmlns:a16="http://schemas.microsoft.com/office/drawing/2014/main" id="{97611FBE-3C42-4812-B4B2-F7064144C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6" r="11641" b="54603"/>
          <a:stretch/>
        </p:blipFill>
        <p:spPr>
          <a:xfrm>
            <a:off x="10255708" y="1063965"/>
            <a:ext cx="1962149" cy="353774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4A5C92-EFA1-4874-99E5-1F32BC986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46339" b="53651"/>
          <a:stretch/>
        </p:blipFill>
        <p:spPr>
          <a:xfrm>
            <a:off x="6096000" y="-215484"/>
            <a:ext cx="4332514" cy="317862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98A7A7-0C39-464D-81BC-25B73634D422}"/>
              </a:ext>
            </a:extLst>
          </p:cNvPr>
          <p:cNvSpPr txBox="1"/>
          <p:nvPr/>
        </p:nvSpPr>
        <p:spPr>
          <a:xfrm>
            <a:off x="6868207" y="1063965"/>
            <a:ext cx="27881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ماهي مضاعفات العدد 10 الواقعة بين 0 و 99 ؟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EA1D259-967B-48FC-851E-D0303B781958}"/>
              </a:ext>
            </a:extLst>
          </p:cNvPr>
          <p:cNvGrpSpPr/>
          <p:nvPr/>
        </p:nvGrpSpPr>
        <p:grpSpPr>
          <a:xfrm>
            <a:off x="9429745" y="2539604"/>
            <a:ext cx="998769" cy="1118999"/>
            <a:chOff x="8912679" y="2614911"/>
            <a:chExt cx="998769" cy="111899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8344366-1CD1-444F-A1E7-4FF2EB766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5F31654-220C-425C-9C5D-468CEF52C625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10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2E59364-5CD1-45D5-A95F-60B88538793D}"/>
              </a:ext>
            </a:extLst>
          </p:cNvPr>
          <p:cNvGrpSpPr/>
          <p:nvPr/>
        </p:nvGrpSpPr>
        <p:grpSpPr>
          <a:xfrm>
            <a:off x="8450708" y="2515345"/>
            <a:ext cx="998769" cy="1118999"/>
            <a:chOff x="8912679" y="2614911"/>
            <a:chExt cx="998769" cy="1118999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729CCD1-7949-4E4A-B078-CE0EA3181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0928D462-7A3D-45CF-917D-4868B758C7D4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20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8AE8082A-FFFC-4859-8419-B291300A5E10}"/>
              </a:ext>
            </a:extLst>
          </p:cNvPr>
          <p:cNvGrpSpPr/>
          <p:nvPr/>
        </p:nvGrpSpPr>
        <p:grpSpPr>
          <a:xfrm>
            <a:off x="7430146" y="2515344"/>
            <a:ext cx="998769" cy="1118999"/>
            <a:chOff x="8912679" y="2614911"/>
            <a:chExt cx="998769" cy="111899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F466848-E10E-40B6-AE97-E6599F59A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70E51B7D-44CF-452D-A62F-EA125851F2B1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30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D49E7D5-F500-4F7F-864A-B82AC9AEAD58}"/>
              </a:ext>
            </a:extLst>
          </p:cNvPr>
          <p:cNvGrpSpPr/>
          <p:nvPr/>
        </p:nvGrpSpPr>
        <p:grpSpPr>
          <a:xfrm>
            <a:off x="6394633" y="2515344"/>
            <a:ext cx="998769" cy="1118999"/>
            <a:chOff x="8912679" y="2614911"/>
            <a:chExt cx="998769" cy="1118999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0CDC743F-FDBE-4D57-A1E2-FCB86EDE3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E9A3B6DE-05BE-4770-BB22-A783C1C853CD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40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E63EAF94-9291-4957-9CFA-1730306ACB27}"/>
              </a:ext>
            </a:extLst>
          </p:cNvPr>
          <p:cNvGrpSpPr/>
          <p:nvPr/>
        </p:nvGrpSpPr>
        <p:grpSpPr>
          <a:xfrm>
            <a:off x="5391817" y="2515344"/>
            <a:ext cx="998769" cy="1118999"/>
            <a:chOff x="8912679" y="2614911"/>
            <a:chExt cx="998769" cy="1118999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F1D5197-3770-4833-8936-F6D3B79F8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98BFDE6-39D1-40BB-84EF-3215DA6A2173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50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E8E7626-C395-42AC-9312-ECCE949D2EC2}"/>
              </a:ext>
            </a:extLst>
          </p:cNvPr>
          <p:cNvGrpSpPr/>
          <p:nvPr/>
        </p:nvGrpSpPr>
        <p:grpSpPr>
          <a:xfrm>
            <a:off x="4416829" y="2531206"/>
            <a:ext cx="998769" cy="1118999"/>
            <a:chOff x="8912679" y="2614911"/>
            <a:chExt cx="998769" cy="1118999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88E5DBFE-16B0-4129-AD1D-968EBF55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4E7D341-F113-4B76-9EA2-ACD2E10F60E4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60</a:t>
              </a: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A433C3C5-E9D9-470E-8952-DD9AA7F918EE}"/>
              </a:ext>
            </a:extLst>
          </p:cNvPr>
          <p:cNvGrpSpPr/>
          <p:nvPr/>
        </p:nvGrpSpPr>
        <p:grpSpPr>
          <a:xfrm>
            <a:off x="3435768" y="2531206"/>
            <a:ext cx="998769" cy="1118999"/>
            <a:chOff x="8912679" y="2614911"/>
            <a:chExt cx="998769" cy="1118999"/>
          </a:xfrm>
        </p:grpSpPr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B69F5BE2-9E78-4946-A3D7-1B59B025A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B8945502-FC98-4F96-8894-AD6C8A2C48EA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70</a:t>
              </a: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0D9218E7-75FE-459D-83E7-84795C01B156}"/>
              </a:ext>
            </a:extLst>
          </p:cNvPr>
          <p:cNvGrpSpPr/>
          <p:nvPr/>
        </p:nvGrpSpPr>
        <p:grpSpPr>
          <a:xfrm>
            <a:off x="2402281" y="2539603"/>
            <a:ext cx="998769" cy="1118999"/>
            <a:chOff x="8912679" y="2614911"/>
            <a:chExt cx="998769" cy="1118999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04B55AEC-470A-4382-A444-6F8B1DCB5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F395447C-8F41-4C11-9573-8C5D719A76FD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80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6493EC8F-2843-461E-A69C-FF137FB58C14}"/>
              </a:ext>
            </a:extLst>
          </p:cNvPr>
          <p:cNvGrpSpPr/>
          <p:nvPr/>
        </p:nvGrpSpPr>
        <p:grpSpPr>
          <a:xfrm>
            <a:off x="1391197" y="2531205"/>
            <a:ext cx="998769" cy="1118999"/>
            <a:chOff x="8912679" y="2614911"/>
            <a:chExt cx="998769" cy="1118999"/>
          </a:xfrm>
        </p:grpSpPr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08CCE7CF-DC7A-482C-A836-70878F8CE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12679" y="2614911"/>
              <a:ext cx="998769" cy="1118999"/>
            </a:xfrm>
            <a:prstGeom prst="rect">
              <a:avLst/>
            </a:prstGeom>
          </p:spPr>
        </p:pic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3B048257-0834-4A41-8D02-B9AA77BD9A17}"/>
                </a:ext>
              </a:extLst>
            </p:cNvPr>
            <p:cNvSpPr txBox="1"/>
            <p:nvPr/>
          </p:nvSpPr>
          <p:spPr>
            <a:xfrm>
              <a:off x="8932411" y="2963145"/>
              <a:ext cx="7191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90</a:t>
              </a:r>
            </a:p>
          </p:txBody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EB7A6E1E-6A90-4BA5-980E-77A33858F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46339" b="53651"/>
          <a:stretch/>
        </p:blipFill>
        <p:spPr>
          <a:xfrm flipV="1">
            <a:off x="5930978" y="3202614"/>
            <a:ext cx="4995873" cy="3537746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C8FB3DF-8E77-40F0-9B67-9A701D11A78E}"/>
              </a:ext>
            </a:extLst>
          </p:cNvPr>
          <p:cNvSpPr txBox="1"/>
          <p:nvPr/>
        </p:nvSpPr>
        <p:spPr>
          <a:xfrm>
            <a:off x="8029742" y="4279312"/>
            <a:ext cx="1363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20 =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D7A3172-7662-48C9-AFB8-3780FAB498E3}"/>
              </a:ext>
            </a:extLst>
          </p:cNvPr>
          <p:cNvSpPr txBox="1"/>
          <p:nvPr/>
        </p:nvSpPr>
        <p:spPr>
          <a:xfrm>
            <a:off x="7858536" y="4132569"/>
            <a:ext cx="4872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FF943CF-6FEF-4B45-8D0F-CFA050F2C0E0}"/>
              </a:ext>
            </a:extLst>
          </p:cNvPr>
          <p:cNvSpPr txBox="1"/>
          <p:nvPr/>
        </p:nvSpPr>
        <p:spPr>
          <a:xfrm>
            <a:off x="7262927" y="4157837"/>
            <a:ext cx="813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BB6BCCD-3915-4E0B-84B4-8173611F6E4C}"/>
              </a:ext>
            </a:extLst>
          </p:cNvPr>
          <p:cNvSpPr/>
          <p:nvPr/>
        </p:nvSpPr>
        <p:spPr>
          <a:xfrm>
            <a:off x="8040739" y="4279312"/>
            <a:ext cx="203056" cy="1014600"/>
          </a:xfrm>
          <a:prstGeom prst="roundRect">
            <a:avLst>
              <a:gd name="adj" fmla="val 37331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6F1EEB0-9278-48F3-A160-CA3F95D61F4B}"/>
              </a:ext>
            </a:extLst>
          </p:cNvPr>
          <p:cNvSpPr txBox="1"/>
          <p:nvPr/>
        </p:nvSpPr>
        <p:spPr>
          <a:xfrm>
            <a:off x="7254456" y="5269612"/>
            <a:ext cx="291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تلاحظون في منزلة الآحاد !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C83AC01-D25D-439E-8E35-E596CB21C989}"/>
              </a:ext>
            </a:extLst>
          </p:cNvPr>
          <p:cNvSpPr txBox="1"/>
          <p:nvPr/>
        </p:nvSpPr>
        <p:spPr>
          <a:xfrm>
            <a:off x="8087195" y="4669351"/>
            <a:ext cx="1363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40 = 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A71844FA-A445-4FD4-A296-945CBF11E84B}"/>
              </a:ext>
            </a:extLst>
          </p:cNvPr>
          <p:cNvSpPr txBox="1"/>
          <p:nvPr/>
        </p:nvSpPr>
        <p:spPr>
          <a:xfrm>
            <a:off x="7858536" y="4522417"/>
            <a:ext cx="4872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D250008-6C50-44C3-AD8C-7C53C3EDE103}"/>
              </a:ext>
            </a:extLst>
          </p:cNvPr>
          <p:cNvSpPr txBox="1"/>
          <p:nvPr/>
        </p:nvSpPr>
        <p:spPr>
          <a:xfrm>
            <a:off x="7320380" y="4547876"/>
            <a:ext cx="813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36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36877F1-713A-42AB-9F0E-F78BBEB7899C}"/>
              </a:ext>
            </a:extLst>
          </p:cNvPr>
          <p:cNvSpPr txBox="1"/>
          <p:nvPr/>
        </p:nvSpPr>
        <p:spPr>
          <a:xfrm>
            <a:off x="8118949" y="4992411"/>
            <a:ext cx="1363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30 = 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87AF1B0-3254-46F5-944D-5965FCE071DC}"/>
              </a:ext>
            </a:extLst>
          </p:cNvPr>
          <p:cNvSpPr txBox="1"/>
          <p:nvPr/>
        </p:nvSpPr>
        <p:spPr>
          <a:xfrm>
            <a:off x="7890290" y="4845477"/>
            <a:ext cx="4872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54B9FF7D-8317-4D4A-8F35-0F363495B6FD}"/>
              </a:ext>
            </a:extLst>
          </p:cNvPr>
          <p:cNvSpPr txBox="1"/>
          <p:nvPr/>
        </p:nvSpPr>
        <p:spPr>
          <a:xfrm>
            <a:off x="7625789" y="4861453"/>
            <a:ext cx="4872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2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C5C1317B-3F93-4D89-A4B7-ABD017F9102D}"/>
              </a:ext>
            </a:extLst>
          </p:cNvPr>
          <p:cNvSpPr txBox="1"/>
          <p:nvPr/>
        </p:nvSpPr>
        <p:spPr>
          <a:xfrm>
            <a:off x="6645108" y="5223243"/>
            <a:ext cx="927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صفراً</a:t>
            </a: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FEC0B42E-CED8-42A1-9F87-13FA4B94577D}"/>
              </a:ext>
            </a:extLst>
          </p:cNvPr>
          <p:cNvGrpSpPr/>
          <p:nvPr/>
        </p:nvGrpSpPr>
        <p:grpSpPr>
          <a:xfrm>
            <a:off x="2617868" y="3410907"/>
            <a:ext cx="3516923" cy="2849117"/>
            <a:chOff x="8913275" y="2459615"/>
            <a:chExt cx="1034121" cy="1118999"/>
          </a:xfrm>
        </p:grpSpPr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8457DD1D-CE38-4DF3-8129-9B3C9563A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3" t="6508" r="9548" b="77977"/>
            <a:stretch/>
          </p:blipFill>
          <p:spPr>
            <a:xfrm>
              <a:off x="8948627" y="2459615"/>
              <a:ext cx="998769" cy="1118999"/>
            </a:xfrm>
            <a:prstGeom prst="rect">
              <a:avLst/>
            </a:prstGeom>
          </p:spPr>
        </p:pic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9F73C762-5416-4111-8B80-99631F46BF7E}"/>
                </a:ext>
              </a:extLst>
            </p:cNvPr>
            <p:cNvSpPr txBox="1"/>
            <p:nvPr/>
          </p:nvSpPr>
          <p:spPr>
            <a:xfrm>
              <a:off x="8913275" y="2816533"/>
              <a:ext cx="841793" cy="6164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عندما تضرب عدداً في مضاعفات العشرة فإن </a:t>
              </a:r>
              <a:r>
                <a:rPr lang="ar-SA" sz="2400" b="1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منزلة الآحاد في الناتج تكون دائماً </a:t>
              </a:r>
              <a:r>
                <a:rPr lang="ar-SA" sz="2400" b="1" u="sng" dirty="0">
                  <a:solidFill>
                    <a:srgbClr val="FFFF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صفراً</a:t>
              </a:r>
              <a:r>
                <a:rPr lang="ar-SA" sz="24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.</a:t>
              </a:r>
            </a:p>
          </p:txBody>
        </p:sp>
      </p:grpSp>
      <p:sp>
        <p:nvSpPr>
          <p:cNvPr id="70" name="دمعة 69">
            <a:extLst>
              <a:ext uri="{FF2B5EF4-FFF2-40B4-BE49-F238E27FC236}">
                <a16:creationId xmlns:a16="http://schemas.microsoft.com/office/drawing/2014/main" id="{633230DE-594F-4766-9A7A-D7C64B957143}"/>
              </a:ext>
            </a:extLst>
          </p:cNvPr>
          <p:cNvSpPr/>
          <p:nvPr/>
        </p:nvSpPr>
        <p:spPr>
          <a:xfrm flipH="1">
            <a:off x="11064711" y="5665678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25EC9EB-8DBD-4B9F-BF5C-2EA4702BD5B4}"/>
              </a:ext>
            </a:extLst>
          </p:cNvPr>
          <p:cNvSpPr txBox="1"/>
          <p:nvPr/>
        </p:nvSpPr>
        <p:spPr>
          <a:xfrm>
            <a:off x="11064711" y="5840016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179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56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 animBg="1"/>
      <p:bldP spid="61" grpId="0"/>
      <p:bldP spid="62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71D798B-BE9D-44A7-8D04-7191A8C3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" y="133349"/>
            <a:ext cx="1196606" cy="95728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9920D5C-C4EF-4C14-ABF0-46FBDE0CB824}"/>
              </a:ext>
            </a:extLst>
          </p:cNvPr>
          <p:cNvSpPr txBox="1"/>
          <p:nvPr/>
        </p:nvSpPr>
        <p:spPr>
          <a:xfrm>
            <a:off x="4879398" y="675135"/>
            <a:ext cx="51244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التقط حازم 20 صورة لبعض معالم المملكة وآثارها ، ثم طبع من كل صورة 25 نسخة . ما عدد الصور التي طبعها ؟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0FBA2C5-A3EF-4E55-98E3-7BF48969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79" y="311976"/>
            <a:ext cx="2195991" cy="155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F1C3D5-4CBB-4A45-A057-386101569B0A}"/>
              </a:ext>
            </a:extLst>
          </p:cNvPr>
          <p:cNvSpPr txBox="1"/>
          <p:nvPr/>
        </p:nvSpPr>
        <p:spPr>
          <a:xfrm>
            <a:off x="8782050" y="87245"/>
            <a:ext cx="10763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sp>
        <p:nvSpPr>
          <p:cNvPr id="2" name="دمعة 1">
            <a:extLst>
              <a:ext uri="{FF2B5EF4-FFF2-40B4-BE49-F238E27FC236}">
                <a16:creationId xmlns:a16="http://schemas.microsoft.com/office/drawing/2014/main" id="{FCCC8680-BECF-47B5-8974-00A67924D41E}"/>
              </a:ext>
            </a:extLst>
          </p:cNvPr>
          <p:cNvSpPr/>
          <p:nvPr/>
        </p:nvSpPr>
        <p:spPr>
          <a:xfrm flipH="1">
            <a:off x="228599" y="555018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6E9C753-361E-4CC4-A979-F079780D27CB}"/>
              </a:ext>
            </a:extLst>
          </p:cNvPr>
          <p:cNvSpPr txBox="1"/>
          <p:nvPr/>
        </p:nvSpPr>
        <p:spPr>
          <a:xfrm>
            <a:off x="228599" y="572452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179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صورة 15" descr="صورة تحتوي على نص, دمية, لعبة&#10;&#10;تم إنشاء الوصف تلقائياً">
            <a:extLst>
              <a:ext uri="{FF2B5EF4-FFF2-40B4-BE49-F238E27FC236}">
                <a16:creationId xmlns:a16="http://schemas.microsoft.com/office/drawing/2014/main" id="{190F3C22-83F8-45AA-A046-57B739E7E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6" r="11641" b="54603"/>
          <a:stretch/>
        </p:blipFill>
        <p:spPr>
          <a:xfrm>
            <a:off x="121088" y="1869292"/>
            <a:ext cx="1962149" cy="353774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F72805A-0F51-4AF3-BC54-77B061BD0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46339" b="53651"/>
          <a:stretch/>
        </p:blipFill>
        <p:spPr>
          <a:xfrm flipH="1">
            <a:off x="1715346" y="1610521"/>
            <a:ext cx="2977935" cy="224329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EF21086-9B77-47B7-9EFB-189196F7B298}"/>
              </a:ext>
            </a:extLst>
          </p:cNvPr>
          <p:cNvSpPr txBox="1"/>
          <p:nvPr/>
        </p:nvSpPr>
        <p:spPr>
          <a:xfrm>
            <a:off x="1987531" y="2459951"/>
            <a:ext cx="23322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ما أهم الآثار التاريخية القديمة في المملكة العربية السعودية ؟</a:t>
            </a:r>
          </a:p>
        </p:txBody>
      </p:sp>
      <p:pic>
        <p:nvPicPr>
          <p:cNvPr id="19" name="صورة 18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90213BE6-6AA1-43E0-8647-06CE9A102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7" y="1531728"/>
            <a:ext cx="3665260" cy="64954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2D77DA1-CD87-44F0-BA7E-93FBF9376071}"/>
              </a:ext>
            </a:extLst>
          </p:cNvPr>
          <p:cNvSpPr txBox="1"/>
          <p:nvPr/>
        </p:nvSpPr>
        <p:spPr>
          <a:xfrm>
            <a:off x="8445860" y="2181267"/>
            <a:ext cx="222546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الصور التي طبعها حازم ؟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58DD175-F86C-4BFE-ABE9-CCCCEBD105F6}"/>
              </a:ext>
            </a:extLst>
          </p:cNvPr>
          <p:cNvSpPr txBox="1"/>
          <p:nvPr/>
        </p:nvSpPr>
        <p:spPr>
          <a:xfrm>
            <a:off x="4539592" y="2188949"/>
            <a:ext cx="3842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لمعرفة عدد الصور تحتاج إلى إيجاد ناتج 25 × 20 =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DADEC38-BCBC-424E-9479-732FBA7258A0}"/>
              </a:ext>
            </a:extLst>
          </p:cNvPr>
          <p:cNvSpPr txBox="1"/>
          <p:nvPr/>
        </p:nvSpPr>
        <p:spPr>
          <a:xfrm>
            <a:off x="9536870" y="2702115"/>
            <a:ext cx="1630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 /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4465D43-547A-4EC4-82EB-1292A184FB96}"/>
              </a:ext>
            </a:extLst>
          </p:cNvPr>
          <p:cNvSpPr txBox="1"/>
          <p:nvPr/>
        </p:nvSpPr>
        <p:spPr>
          <a:xfrm>
            <a:off x="5104969" y="2709551"/>
            <a:ext cx="2333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خصائص الضرب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2F4890F-F660-4A13-8398-06EC22D20CC0}"/>
              </a:ext>
            </a:extLst>
          </p:cNvPr>
          <p:cNvSpPr txBox="1"/>
          <p:nvPr/>
        </p:nvSpPr>
        <p:spPr>
          <a:xfrm>
            <a:off x="7761780" y="3242452"/>
            <a:ext cx="15345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× 20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D7E27B21-5689-4314-B01C-AD8500399445}"/>
              </a:ext>
            </a:extLst>
          </p:cNvPr>
          <p:cNvCxnSpPr>
            <a:cxnSpLocks/>
          </p:cNvCxnSpPr>
          <p:nvPr/>
        </p:nvCxnSpPr>
        <p:spPr>
          <a:xfrm>
            <a:off x="7574755" y="2724423"/>
            <a:ext cx="50864" cy="3501108"/>
          </a:xfrm>
          <a:prstGeom prst="line">
            <a:avLst/>
          </a:prstGeom>
          <a:ln>
            <a:solidFill>
              <a:srgbClr val="3DA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285A97BA-0EFA-4E7B-A2F7-37219BC685E7}"/>
              </a:ext>
            </a:extLst>
          </p:cNvPr>
          <p:cNvCxnSpPr>
            <a:cxnSpLocks/>
          </p:cNvCxnSpPr>
          <p:nvPr/>
        </p:nvCxnSpPr>
        <p:spPr>
          <a:xfrm flipV="1">
            <a:off x="4675419" y="3163237"/>
            <a:ext cx="5083805" cy="29254"/>
          </a:xfrm>
          <a:prstGeom prst="line">
            <a:avLst/>
          </a:prstGeom>
          <a:ln>
            <a:solidFill>
              <a:srgbClr val="3DA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DC78C9B-3500-45EC-A2A0-125814A39521}"/>
              </a:ext>
            </a:extLst>
          </p:cNvPr>
          <p:cNvSpPr txBox="1"/>
          <p:nvPr/>
        </p:nvSpPr>
        <p:spPr>
          <a:xfrm>
            <a:off x="5409769" y="3192490"/>
            <a:ext cx="1716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المسألة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D39ACE8-75AB-489E-A6C7-563197DC0EF8}"/>
              </a:ext>
            </a:extLst>
          </p:cNvPr>
          <p:cNvSpPr txBox="1"/>
          <p:nvPr/>
        </p:nvSpPr>
        <p:spPr>
          <a:xfrm>
            <a:off x="9114329" y="3777265"/>
            <a:ext cx="10780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×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9B4299A-9494-4CA2-9DB1-CADFF283C192}"/>
              </a:ext>
            </a:extLst>
          </p:cNvPr>
          <p:cNvSpPr txBox="1"/>
          <p:nvPr/>
        </p:nvSpPr>
        <p:spPr>
          <a:xfrm>
            <a:off x="7536653" y="3735756"/>
            <a:ext cx="1836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( 10 × 2 )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3E75B22-3639-421F-B117-7934D55311CF}"/>
              </a:ext>
            </a:extLst>
          </p:cNvPr>
          <p:cNvSpPr txBox="1"/>
          <p:nvPr/>
        </p:nvSpPr>
        <p:spPr>
          <a:xfrm>
            <a:off x="3288267" y="3671408"/>
            <a:ext cx="38379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20 في الصورة 10 × 2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A7F5703-E6E6-4612-912C-0C1CE2A41C9D}"/>
              </a:ext>
            </a:extLst>
          </p:cNvPr>
          <p:cNvSpPr txBox="1"/>
          <p:nvPr/>
        </p:nvSpPr>
        <p:spPr>
          <a:xfrm>
            <a:off x="3281369" y="4243980"/>
            <a:ext cx="38379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الخاصية </a:t>
            </a:r>
            <a:r>
              <a:rPr lang="ar-SA" sz="3200" b="1" dirty="0" err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الإبدالية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للضرب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C062A69-4522-4633-85E6-B3E0BD476134}"/>
              </a:ext>
            </a:extLst>
          </p:cNvPr>
          <p:cNvSpPr txBox="1"/>
          <p:nvPr/>
        </p:nvSpPr>
        <p:spPr>
          <a:xfrm>
            <a:off x="9142160" y="4329299"/>
            <a:ext cx="10780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×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6615B28-4754-4B61-B6BA-468DDF15E6B5}"/>
              </a:ext>
            </a:extLst>
          </p:cNvPr>
          <p:cNvSpPr txBox="1"/>
          <p:nvPr/>
        </p:nvSpPr>
        <p:spPr>
          <a:xfrm>
            <a:off x="7564484" y="4287790"/>
            <a:ext cx="1836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( 2 × 10 )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E71DEEE-0D70-4DDE-B5A0-7008D6A9B97A}"/>
              </a:ext>
            </a:extLst>
          </p:cNvPr>
          <p:cNvSpPr txBox="1"/>
          <p:nvPr/>
        </p:nvSpPr>
        <p:spPr>
          <a:xfrm>
            <a:off x="2725496" y="4815539"/>
            <a:ext cx="4515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الخاصية التجميعية للضرب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AB0B024-111D-494A-92C2-8E4CA705F41D}"/>
              </a:ext>
            </a:extLst>
          </p:cNvPr>
          <p:cNvSpPr txBox="1"/>
          <p:nvPr/>
        </p:nvSpPr>
        <p:spPr>
          <a:xfrm>
            <a:off x="9448714" y="4855191"/>
            <a:ext cx="7828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B402A13-3F20-4B4A-8AE4-1F84B0BF7DE5}"/>
              </a:ext>
            </a:extLst>
          </p:cNvPr>
          <p:cNvSpPr txBox="1"/>
          <p:nvPr/>
        </p:nvSpPr>
        <p:spPr>
          <a:xfrm>
            <a:off x="9020363" y="4830765"/>
            <a:ext cx="411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D2A07138-A769-4CC2-BFE0-825DADE95EBE}"/>
              </a:ext>
            </a:extLst>
          </p:cNvPr>
          <p:cNvCxnSpPr/>
          <p:nvPr/>
        </p:nvCxnSpPr>
        <p:spPr>
          <a:xfrm>
            <a:off x="8161830" y="4110981"/>
            <a:ext cx="771525" cy="251059"/>
          </a:xfrm>
          <a:prstGeom prst="straightConnector1">
            <a:avLst/>
          </a:prstGeom>
          <a:ln>
            <a:solidFill>
              <a:srgbClr val="3DA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93E57EA7-576E-49F4-8999-DFE88782DEC1}"/>
              </a:ext>
            </a:extLst>
          </p:cNvPr>
          <p:cNvCxnSpPr>
            <a:cxnSpLocks/>
          </p:cNvCxnSpPr>
          <p:nvPr/>
        </p:nvCxnSpPr>
        <p:spPr>
          <a:xfrm flipH="1">
            <a:off x="8161830" y="4110981"/>
            <a:ext cx="721295" cy="268280"/>
          </a:xfrm>
          <a:prstGeom prst="straightConnector1">
            <a:avLst/>
          </a:prstGeom>
          <a:ln>
            <a:solidFill>
              <a:srgbClr val="3DA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ED05A39-7FA3-4572-A0EF-811E8FA0CDE4}"/>
              </a:ext>
            </a:extLst>
          </p:cNvPr>
          <p:cNvSpPr txBox="1"/>
          <p:nvPr/>
        </p:nvSpPr>
        <p:spPr>
          <a:xfrm>
            <a:off x="8936729" y="4845061"/>
            <a:ext cx="7828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F9FC3AC-B339-4663-A839-32746E138EAC}"/>
              </a:ext>
            </a:extLst>
          </p:cNvPr>
          <p:cNvSpPr txBox="1"/>
          <p:nvPr/>
        </p:nvSpPr>
        <p:spPr>
          <a:xfrm>
            <a:off x="9973870" y="4848176"/>
            <a:ext cx="411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E37811B-7608-458F-971E-FA5EC2809A4C}"/>
              </a:ext>
            </a:extLst>
          </p:cNvPr>
          <p:cNvSpPr txBox="1"/>
          <p:nvPr/>
        </p:nvSpPr>
        <p:spPr>
          <a:xfrm>
            <a:off x="8772949" y="4848176"/>
            <a:ext cx="411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5E17F04-F802-4CCB-8566-E2C06ED2CED7}"/>
              </a:ext>
            </a:extLst>
          </p:cNvPr>
          <p:cNvSpPr txBox="1"/>
          <p:nvPr/>
        </p:nvSpPr>
        <p:spPr>
          <a:xfrm>
            <a:off x="8077546" y="4830765"/>
            <a:ext cx="6114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7A00FC5-165B-4B80-8551-DAF96B16DD41}"/>
              </a:ext>
            </a:extLst>
          </p:cNvPr>
          <p:cNvSpPr txBox="1"/>
          <p:nvPr/>
        </p:nvSpPr>
        <p:spPr>
          <a:xfrm>
            <a:off x="8619398" y="4862282"/>
            <a:ext cx="3783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707981E-2572-4372-BD93-3E7649DF4655}"/>
              </a:ext>
            </a:extLst>
          </p:cNvPr>
          <p:cNvSpPr txBox="1"/>
          <p:nvPr/>
        </p:nvSpPr>
        <p:spPr>
          <a:xfrm>
            <a:off x="4481706" y="5321546"/>
            <a:ext cx="2521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اضرب 25 × 2 =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3304821-D43D-4A6E-A90F-1ACC289EE0D9}"/>
              </a:ext>
            </a:extLst>
          </p:cNvPr>
          <p:cNvSpPr txBox="1"/>
          <p:nvPr/>
        </p:nvSpPr>
        <p:spPr>
          <a:xfrm>
            <a:off x="4052948" y="5343820"/>
            <a:ext cx="669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E3DC258-4F64-4DDC-AB76-71A189B18236}"/>
              </a:ext>
            </a:extLst>
          </p:cNvPr>
          <p:cNvSpPr txBox="1"/>
          <p:nvPr/>
        </p:nvSpPr>
        <p:spPr>
          <a:xfrm>
            <a:off x="9089534" y="5343819"/>
            <a:ext cx="669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E56897F-1322-4D67-9AA3-0943F88B6113}"/>
              </a:ext>
            </a:extLst>
          </p:cNvPr>
          <p:cNvSpPr txBox="1"/>
          <p:nvPr/>
        </p:nvSpPr>
        <p:spPr>
          <a:xfrm>
            <a:off x="8108927" y="5326179"/>
            <a:ext cx="6114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4B4EC93-9CD3-42A1-B58E-501EC194BA32}"/>
              </a:ext>
            </a:extLst>
          </p:cNvPr>
          <p:cNvSpPr txBox="1"/>
          <p:nvPr/>
        </p:nvSpPr>
        <p:spPr>
          <a:xfrm>
            <a:off x="8650779" y="5357696"/>
            <a:ext cx="3783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3F9871D-80C4-4ADE-AF84-D005021E692E}"/>
              </a:ext>
            </a:extLst>
          </p:cNvPr>
          <p:cNvSpPr txBox="1"/>
          <p:nvPr/>
        </p:nvSpPr>
        <p:spPr>
          <a:xfrm>
            <a:off x="4457328" y="5757537"/>
            <a:ext cx="2521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احسب ذهنياً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136C667-B400-449F-A759-3BCA2670E121}"/>
              </a:ext>
            </a:extLst>
          </p:cNvPr>
          <p:cNvSpPr txBox="1"/>
          <p:nvPr/>
        </p:nvSpPr>
        <p:spPr>
          <a:xfrm>
            <a:off x="8221520" y="5838755"/>
            <a:ext cx="11858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874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12" name="دمعة 11">
            <a:extLst>
              <a:ext uri="{FF2B5EF4-FFF2-40B4-BE49-F238E27FC236}">
                <a16:creationId xmlns:a16="http://schemas.microsoft.com/office/drawing/2014/main" id="{8F42545B-4407-410E-91A0-D1ED8B470C0C}"/>
              </a:ext>
            </a:extLst>
          </p:cNvPr>
          <p:cNvSpPr/>
          <p:nvPr/>
        </p:nvSpPr>
        <p:spPr>
          <a:xfrm flipH="1">
            <a:off x="10982324" y="568353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D542222-FB45-47FE-BBE1-3EF67CF9E6AF}"/>
              </a:ext>
            </a:extLst>
          </p:cNvPr>
          <p:cNvSpPr txBox="1"/>
          <p:nvPr/>
        </p:nvSpPr>
        <p:spPr>
          <a:xfrm>
            <a:off x="10982324" y="585787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179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8B145EC1-D613-40D0-92C0-ED903EE52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00" y="435808"/>
            <a:ext cx="3665260" cy="64954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CA86DBF-0827-4D2A-B689-C0E851F92418}"/>
              </a:ext>
            </a:extLst>
          </p:cNvPr>
          <p:cNvSpPr txBox="1"/>
          <p:nvPr/>
        </p:nvSpPr>
        <p:spPr>
          <a:xfrm>
            <a:off x="8482613" y="1085347"/>
            <a:ext cx="222546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الصور التي طبعها حازم ؟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C9C181D-347E-48C3-8699-9D46605ED131}"/>
              </a:ext>
            </a:extLst>
          </p:cNvPr>
          <p:cNvSpPr txBox="1"/>
          <p:nvPr/>
        </p:nvSpPr>
        <p:spPr>
          <a:xfrm>
            <a:off x="8495698" y="1706757"/>
            <a:ext cx="1630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الثانية /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332A6C0-4D33-4462-87C3-589E0CE53A74}"/>
              </a:ext>
            </a:extLst>
          </p:cNvPr>
          <p:cNvSpPr txBox="1"/>
          <p:nvPr/>
        </p:nvSpPr>
        <p:spPr>
          <a:xfrm>
            <a:off x="4495177" y="1760873"/>
            <a:ext cx="2333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الورقة والقلم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825FF7F-B1C8-4902-A4AD-48E4EABE9210}"/>
              </a:ext>
            </a:extLst>
          </p:cNvPr>
          <p:cNvSpPr txBox="1"/>
          <p:nvPr/>
        </p:nvSpPr>
        <p:spPr>
          <a:xfrm>
            <a:off x="7892075" y="2522126"/>
            <a:ext cx="17164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اضرب الآحاد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E57309C-B27B-4A1F-B79F-A1C9CB3B33BF}"/>
              </a:ext>
            </a:extLst>
          </p:cNvPr>
          <p:cNvSpPr txBox="1"/>
          <p:nvPr/>
        </p:nvSpPr>
        <p:spPr>
          <a:xfrm>
            <a:off x="5289946" y="2383124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5     2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2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003BC1B-9995-45F4-B7B3-882CB0601BB7}"/>
              </a:ext>
            </a:extLst>
          </p:cNvPr>
          <p:cNvSpPr txBox="1"/>
          <p:nvPr/>
        </p:nvSpPr>
        <p:spPr>
          <a:xfrm>
            <a:off x="9679260" y="2408350"/>
            <a:ext cx="1680908" cy="649188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rgbClr val="3DA098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6E968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</a:t>
            </a: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3098C9BB-ACE9-4006-BE5E-54EFBEB32A6F}"/>
              </a:ext>
            </a:extLst>
          </p:cNvPr>
          <p:cNvCxnSpPr>
            <a:cxnSpLocks/>
          </p:cNvCxnSpPr>
          <p:nvPr/>
        </p:nvCxnSpPr>
        <p:spPr>
          <a:xfrm>
            <a:off x="7394960" y="1825688"/>
            <a:ext cx="0" cy="2487154"/>
          </a:xfrm>
          <a:prstGeom prst="line">
            <a:avLst/>
          </a:prstGeom>
          <a:ln>
            <a:solidFill>
              <a:srgbClr val="3DA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1517F6A6-BFF3-46BF-8C55-495F781B9E69}"/>
              </a:ext>
            </a:extLst>
          </p:cNvPr>
          <p:cNvCxnSpPr>
            <a:cxnSpLocks/>
          </p:cNvCxnSpPr>
          <p:nvPr/>
        </p:nvCxnSpPr>
        <p:spPr>
          <a:xfrm flipV="1">
            <a:off x="4925600" y="2261567"/>
            <a:ext cx="5083805" cy="29254"/>
          </a:xfrm>
          <a:prstGeom prst="line">
            <a:avLst/>
          </a:prstGeom>
          <a:ln>
            <a:solidFill>
              <a:srgbClr val="3DA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9F99D738-B11E-473C-B05E-A3456209F0DE}"/>
              </a:ext>
            </a:extLst>
          </p:cNvPr>
          <p:cNvCxnSpPr>
            <a:cxnSpLocks/>
          </p:cNvCxnSpPr>
          <p:nvPr/>
        </p:nvCxnSpPr>
        <p:spPr>
          <a:xfrm>
            <a:off x="5211330" y="3431767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0F72CC3D-0041-41ED-9593-BC8B6B2BCE9C}"/>
              </a:ext>
            </a:extLst>
          </p:cNvPr>
          <p:cNvSpPr/>
          <p:nvPr/>
        </p:nvSpPr>
        <p:spPr>
          <a:xfrm>
            <a:off x="6054190" y="2987209"/>
            <a:ext cx="339166" cy="398054"/>
          </a:xfrm>
          <a:prstGeom prst="rect">
            <a:avLst/>
          </a:prstGeom>
          <a:solidFill>
            <a:srgbClr val="3DA098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7E399323-AB28-4DC1-B02A-840BD5BAA544}"/>
              </a:ext>
            </a:extLst>
          </p:cNvPr>
          <p:cNvSpPr/>
          <p:nvPr/>
        </p:nvSpPr>
        <p:spPr>
          <a:xfrm>
            <a:off x="5367438" y="2476605"/>
            <a:ext cx="339166" cy="398054"/>
          </a:xfrm>
          <a:prstGeom prst="rect">
            <a:avLst/>
          </a:prstGeom>
          <a:solidFill>
            <a:srgbClr val="3DA098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FAEFB889-111D-4F8B-972C-1DA29EBD6471}"/>
              </a:ext>
            </a:extLst>
          </p:cNvPr>
          <p:cNvSpPr/>
          <p:nvPr/>
        </p:nvSpPr>
        <p:spPr>
          <a:xfrm>
            <a:off x="6054190" y="2476605"/>
            <a:ext cx="339166" cy="398054"/>
          </a:xfrm>
          <a:prstGeom prst="rect">
            <a:avLst/>
          </a:prstGeom>
          <a:solidFill>
            <a:srgbClr val="3DA098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BE345A4-3D62-4837-90C3-5CAFAAC64E9D}"/>
              </a:ext>
            </a:extLst>
          </p:cNvPr>
          <p:cNvSpPr txBox="1"/>
          <p:nvPr/>
        </p:nvSpPr>
        <p:spPr>
          <a:xfrm>
            <a:off x="6105634" y="3431413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DA0B94F-B893-4CF1-AD76-3AF82DFD14CB}"/>
              </a:ext>
            </a:extLst>
          </p:cNvPr>
          <p:cNvSpPr txBox="1"/>
          <p:nvPr/>
        </p:nvSpPr>
        <p:spPr>
          <a:xfrm>
            <a:off x="7593465" y="3280434"/>
            <a:ext cx="20125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اضرب العشرات 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451217E1-D1EA-4424-ADCA-4B4FF745D2CF}"/>
              </a:ext>
            </a:extLst>
          </p:cNvPr>
          <p:cNvSpPr txBox="1"/>
          <p:nvPr/>
        </p:nvSpPr>
        <p:spPr>
          <a:xfrm>
            <a:off x="9646741" y="3197009"/>
            <a:ext cx="1680908" cy="649188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rgbClr val="3DA098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6E968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1A497804-D314-4C68-9055-1A406E514802}"/>
              </a:ext>
            </a:extLst>
          </p:cNvPr>
          <p:cNvSpPr/>
          <p:nvPr/>
        </p:nvSpPr>
        <p:spPr>
          <a:xfrm>
            <a:off x="5358199" y="2459390"/>
            <a:ext cx="339166" cy="398054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AAD01CE3-D150-4FF0-AFFA-85740F6CBC3F}"/>
              </a:ext>
            </a:extLst>
          </p:cNvPr>
          <p:cNvSpPr/>
          <p:nvPr/>
        </p:nvSpPr>
        <p:spPr>
          <a:xfrm>
            <a:off x="5367438" y="2977943"/>
            <a:ext cx="339166" cy="398054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02A4776-26C6-4A71-ACA0-E260A7AD1408}"/>
              </a:ext>
            </a:extLst>
          </p:cNvPr>
          <p:cNvSpPr txBox="1"/>
          <p:nvPr/>
        </p:nvSpPr>
        <p:spPr>
          <a:xfrm>
            <a:off x="5421037" y="3431414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776E972F-8190-429F-A9E9-D90A11CD0132}"/>
              </a:ext>
            </a:extLst>
          </p:cNvPr>
          <p:cNvSpPr txBox="1"/>
          <p:nvPr/>
        </p:nvSpPr>
        <p:spPr>
          <a:xfrm>
            <a:off x="5266469" y="2037570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E148F76E-95D4-4B96-9253-620AB442FE48}"/>
              </a:ext>
            </a:extLst>
          </p:cNvPr>
          <p:cNvSpPr txBox="1"/>
          <p:nvPr/>
        </p:nvSpPr>
        <p:spPr>
          <a:xfrm>
            <a:off x="4975591" y="3431413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0CE4F9FB-8EF7-45E7-8763-4741CE217AD0}"/>
              </a:ext>
            </a:extLst>
          </p:cNvPr>
          <p:cNvGrpSpPr/>
          <p:nvPr/>
        </p:nvGrpSpPr>
        <p:grpSpPr>
          <a:xfrm>
            <a:off x="5153759" y="3865209"/>
            <a:ext cx="1719186" cy="735725"/>
            <a:chOff x="4077392" y="3021889"/>
            <a:chExt cx="1719186" cy="735725"/>
          </a:xfrm>
        </p:grpSpPr>
        <p:sp>
          <p:nvSpPr>
            <p:cNvPr id="63" name="مستطيل 62">
              <a:extLst>
                <a:ext uri="{FF2B5EF4-FFF2-40B4-BE49-F238E27FC236}">
                  <a16:creationId xmlns:a16="http://schemas.microsoft.com/office/drawing/2014/main" id="{173CC008-FD9B-407F-B6F0-60C379245EC5}"/>
                </a:ext>
              </a:extLst>
            </p:cNvPr>
            <p:cNvSpPr/>
            <p:nvPr/>
          </p:nvSpPr>
          <p:spPr>
            <a:xfrm>
              <a:off x="4077392" y="3359560"/>
              <a:ext cx="1719186" cy="398054"/>
            </a:xfrm>
            <a:prstGeom prst="rect">
              <a:avLst/>
            </a:prstGeom>
            <a:solidFill>
              <a:srgbClr val="0070C0">
                <a:alpha val="22000"/>
              </a:srgb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0 × 25 = 0</a:t>
              </a:r>
            </a:p>
          </p:txBody>
        </p:sp>
        <p:cxnSp>
          <p:nvCxnSpPr>
            <p:cNvPr id="78" name="رابط كسهم مستقيم 77">
              <a:extLst>
                <a:ext uri="{FF2B5EF4-FFF2-40B4-BE49-F238E27FC236}">
                  <a16:creationId xmlns:a16="http://schemas.microsoft.com/office/drawing/2014/main" id="{CAEF3844-E753-4288-ACCA-3E614E672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6202" y="3021889"/>
              <a:ext cx="0" cy="34236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76ACD2C6-1DD0-4A19-97B5-6FA241EF4F69}"/>
              </a:ext>
            </a:extLst>
          </p:cNvPr>
          <p:cNvSpPr/>
          <p:nvPr/>
        </p:nvSpPr>
        <p:spPr>
          <a:xfrm>
            <a:off x="6054190" y="2459390"/>
            <a:ext cx="339166" cy="398054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4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7" grpId="0"/>
      <p:bldP spid="58" grpId="0" animBg="1"/>
      <p:bldP spid="60" grpId="0" animBg="1"/>
      <p:bldP spid="61" grpId="0" animBg="1"/>
      <p:bldP spid="62" grpId="0"/>
      <p:bldP spid="64" grpId="0"/>
      <p:bldP spid="73" grpId="0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5743808-A0BC-4C55-9413-3BAA06A94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19" y="223794"/>
            <a:ext cx="6464632" cy="53977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70B940-7B62-4E39-BB5B-F20FC578B350}"/>
              </a:ext>
            </a:extLst>
          </p:cNvPr>
          <p:cNvSpPr txBox="1"/>
          <p:nvPr/>
        </p:nvSpPr>
        <p:spPr>
          <a:xfrm>
            <a:off x="8367279" y="833132"/>
            <a:ext cx="19621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DB61C2-45E0-4FBE-A3C2-223F5B74B244}"/>
              </a:ext>
            </a:extLst>
          </p:cNvPr>
          <p:cNvSpPr txBox="1"/>
          <p:nvPr/>
        </p:nvSpPr>
        <p:spPr>
          <a:xfrm>
            <a:off x="8310595" y="1507097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6     3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1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1D6765FB-FF42-43E6-AB2F-99CBC18FC177}"/>
              </a:ext>
            </a:extLst>
          </p:cNvPr>
          <p:cNvCxnSpPr>
            <a:cxnSpLocks/>
          </p:cNvCxnSpPr>
          <p:nvPr/>
        </p:nvCxnSpPr>
        <p:spPr>
          <a:xfrm>
            <a:off x="8231979" y="2555740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586B4C7-1FA8-4BDD-9BE4-90A1D831808A}"/>
              </a:ext>
            </a:extLst>
          </p:cNvPr>
          <p:cNvSpPr/>
          <p:nvPr/>
        </p:nvSpPr>
        <p:spPr>
          <a:xfrm>
            <a:off x="9968475" y="1379891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59D41CD-BF24-4918-B5BF-9D2B5D886778}"/>
              </a:ext>
            </a:extLst>
          </p:cNvPr>
          <p:cNvSpPr txBox="1"/>
          <p:nvPr/>
        </p:nvSpPr>
        <p:spPr>
          <a:xfrm>
            <a:off x="3285423" y="1507097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3     5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3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2C4B8439-2785-420D-8264-57FF0E615B33}"/>
              </a:ext>
            </a:extLst>
          </p:cNvPr>
          <p:cNvCxnSpPr>
            <a:cxnSpLocks/>
          </p:cNvCxnSpPr>
          <p:nvPr/>
        </p:nvCxnSpPr>
        <p:spPr>
          <a:xfrm>
            <a:off x="3206807" y="2555740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5B3337FD-47BC-4CE2-84B2-48DF02C328EF}"/>
              </a:ext>
            </a:extLst>
          </p:cNvPr>
          <p:cNvSpPr/>
          <p:nvPr/>
        </p:nvSpPr>
        <p:spPr>
          <a:xfrm>
            <a:off x="4943303" y="1379891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32411F8-9705-4CA1-9582-E4A9A4F8BDF8}"/>
              </a:ext>
            </a:extLst>
          </p:cNvPr>
          <p:cNvSpPr txBox="1"/>
          <p:nvPr/>
        </p:nvSpPr>
        <p:spPr>
          <a:xfrm>
            <a:off x="7369558" y="4192100"/>
            <a:ext cx="20793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255 × 20 =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767D5D1-EC7E-47BF-B114-1745C52BB692}"/>
              </a:ext>
            </a:extLst>
          </p:cNvPr>
          <p:cNvSpPr/>
          <p:nvPr/>
        </p:nvSpPr>
        <p:spPr>
          <a:xfrm>
            <a:off x="9448896" y="4064894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دمعة 25">
            <a:extLst>
              <a:ext uri="{FF2B5EF4-FFF2-40B4-BE49-F238E27FC236}">
                <a16:creationId xmlns:a16="http://schemas.microsoft.com/office/drawing/2014/main" id="{A8CE2BF0-C3CE-4807-9B91-B15A87791054}"/>
              </a:ext>
            </a:extLst>
          </p:cNvPr>
          <p:cNvSpPr/>
          <p:nvPr/>
        </p:nvSpPr>
        <p:spPr>
          <a:xfrm flipH="1">
            <a:off x="228599" y="555018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C458AC0-0180-487A-A52F-28A85584915D}"/>
              </a:ext>
            </a:extLst>
          </p:cNvPr>
          <p:cNvSpPr txBox="1"/>
          <p:nvPr/>
        </p:nvSpPr>
        <p:spPr>
          <a:xfrm>
            <a:off x="228599" y="572452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180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D28AF8-E6F3-40F7-8BD4-4CEF90A2DC62}"/>
              </a:ext>
            </a:extLst>
          </p:cNvPr>
          <p:cNvSpPr txBox="1"/>
          <p:nvPr/>
        </p:nvSpPr>
        <p:spPr>
          <a:xfrm>
            <a:off x="9036963" y="2496758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EF2D22-9513-4F36-B83D-37A566630C00}"/>
              </a:ext>
            </a:extLst>
          </p:cNvPr>
          <p:cNvSpPr txBox="1"/>
          <p:nvPr/>
        </p:nvSpPr>
        <p:spPr>
          <a:xfrm>
            <a:off x="8562048" y="2504227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CD4A055-61C2-442E-89F0-9D7B89C7B65C}"/>
              </a:ext>
            </a:extLst>
          </p:cNvPr>
          <p:cNvSpPr txBox="1"/>
          <p:nvPr/>
        </p:nvSpPr>
        <p:spPr>
          <a:xfrm>
            <a:off x="8201357" y="2504227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EBBFF32-30D8-43A1-BADA-DC14298652A8}"/>
              </a:ext>
            </a:extLst>
          </p:cNvPr>
          <p:cNvSpPr txBox="1"/>
          <p:nvPr/>
        </p:nvSpPr>
        <p:spPr>
          <a:xfrm>
            <a:off x="4029790" y="2485977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C04EE3C-0B2D-40E0-BCA2-975AC923FCD1}"/>
              </a:ext>
            </a:extLst>
          </p:cNvPr>
          <p:cNvSpPr txBox="1"/>
          <p:nvPr/>
        </p:nvSpPr>
        <p:spPr>
          <a:xfrm>
            <a:off x="3554875" y="2493446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5BE38AE-519D-45B9-A5C6-2DEA71DE6F1E}"/>
              </a:ext>
            </a:extLst>
          </p:cNvPr>
          <p:cNvSpPr txBox="1"/>
          <p:nvPr/>
        </p:nvSpPr>
        <p:spPr>
          <a:xfrm>
            <a:off x="2868455" y="2493446"/>
            <a:ext cx="6917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4E1E268-B773-49F9-B61E-6825AF5726C7}"/>
              </a:ext>
            </a:extLst>
          </p:cNvPr>
          <p:cNvSpPr txBox="1"/>
          <p:nvPr/>
        </p:nvSpPr>
        <p:spPr>
          <a:xfrm>
            <a:off x="4822443" y="4238266"/>
            <a:ext cx="288653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5     5    2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2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30527089-BF0E-4FB7-AEE0-6DE2CC1E71F9}"/>
              </a:ext>
            </a:extLst>
          </p:cNvPr>
          <p:cNvCxnSpPr>
            <a:cxnSpLocks/>
          </p:cNvCxnSpPr>
          <p:nvPr/>
        </p:nvCxnSpPr>
        <p:spPr>
          <a:xfrm>
            <a:off x="5320145" y="5286909"/>
            <a:ext cx="22698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ACCE07A-4ADA-4E68-B365-B71520FE2C90}"/>
              </a:ext>
            </a:extLst>
          </p:cNvPr>
          <p:cNvSpPr txBox="1"/>
          <p:nvPr/>
        </p:nvSpPr>
        <p:spPr>
          <a:xfrm>
            <a:off x="6795465" y="5217146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F9EFBA3-43ED-49B9-B4F9-C7F98B157118}"/>
              </a:ext>
            </a:extLst>
          </p:cNvPr>
          <p:cNvSpPr txBox="1"/>
          <p:nvPr/>
        </p:nvSpPr>
        <p:spPr>
          <a:xfrm>
            <a:off x="6123807" y="5217146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CFAC818-8CBC-4BB6-8C17-8D3A285C4D3B}"/>
              </a:ext>
            </a:extLst>
          </p:cNvPr>
          <p:cNvSpPr txBox="1"/>
          <p:nvPr/>
        </p:nvSpPr>
        <p:spPr>
          <a:xfrm>
            <a:off x="5466055" y="5217146"/>
            <a:ext cx="42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080C679-A687-40FF-8643-00FAE099A275}"/>
              </a:ext>
            </a:extLst>
          </p:cNvPr>
          <p:cNvSpPr txBox="1"/>
          <p:nvPr/>
        </p:nvSpPr>
        <p:spPr>
          <a:xfrm>
            <a:off x="6042752" y="3885425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C5A3633-D7C8-4ABD-B79E-F1FCA8008306}"/>
              </a:ext>
            </a:extLst>
          </p:cNvPr>
          <p:cNvSpPr txBox="1"/>
          <p:nvPr/>
        </p:nvSpPr>
        <p:spPr>
          <a:xfrm>
            <a:off x="5433391" y="3886721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51BB45C-D5D6-4E43-A459-69B326E3DA99}"/>
              </a:ext>
            </a:extLst>
          </p:cNvPr>
          <p:cNvSpPr txBox="1"/>
          <p:nvPr/>
        </p:nvSpPr>
        <p:spPr>
          <a:xfrm>
            <a:off x="4989814" y="5222890"/>
            <a:ext cx="42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F6CCD2-3A23-4492-86EF-3CD07BAA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DCF1910-26E5-441C-83DA-5738BEB8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88" y="322448"/>
            <a:ext cx="6413830" cy="52072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9712439-6C99-40D4-9509-961730F1EF32}"/>
              </a:ext>
            </a:extLst>
          </p:cNvPr>
          <p:cNvSpPr txBox="1"/>
          <p:nvPr/>
        </p:nvSpPr>
        <p:spPr>
          <a:xfrm>
            <a:off x="9429460" y="1045435"/>
            <a:ext cx="19621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4C18F25-3B3A-4348-941A-2868B0D352ED}"/>
              </a:ext>
            </a:extLst>
          </p:cNvPr>
          <p:cNvSpPr txBox="1"/>
          <p:nvPr/>
        </p:nvSpPr>
        <p:spPr>
          <a:xfrm>
            <a:off x="9372776" y="1719400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5     1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2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EFD8FC07-4846-4650-8283-A8CADE0566BB}"/>
              </a:ext>
            </a:extLst>
          </p:cNvPr>
          <p:cNvCxnSpPr>
            <a:cxnSpLocks/>
          </p:cNvCxnSpPr>
          <p:nvPr/>
        </p:nvCxnSpPr>
        <p:spPr>
          <a:xfrm>
            <a:off x="9294160" y="2768043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0944C0F-70E0-400B-AF9B-31CD962245AE}"/>
              </a:ext>
            </a:extLst>
          </p:cNvPr>
          <p:cNvSpPr/>
          <p:nvPr/>
        </p:nvSpPr>
        <p:spPr>
          <a:xfrm>
            <a:off x="11030656" y="1592194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BF4DBBC-975D-4DEB-A57D-B13B1DCE23FE}"/>
              </a:ext>
            </a:extLst>
          </p:cNvPr>
          <p:cNvSpPr txBox="1"/>
          <p:nvPr/>
        </p:nvSpPr>
        <p:spPr>
          <a:xfrm>
            <a:off x="4347604" y="1719400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7     2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3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A6639957-E49D-44C5-99BF-9E280887C706}"/>
              </a:ext>
            </a:extLst>
          </p:cNvPr>
          <p:cNvCxnSpPr>
            <a:cxnSpLocks/>
          </p:cNvCxnSpPr>
          <p:nvPr/>
        </p:nvCxnSpPr>
        <p:spPr>
          <a:xfrm>
            <a:off x="4268988" y="2768043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97B6043-0450-4633-BA7A-552487373DA1}"/>
              </a:ext>
            </a:extLst>
          </p:cNvPr>
          <p:cNvSpPr/>
          <p:nvPr/>
        </p:nvSpPr>
        <p:spPr>
          <a:xfrm>
            <a:off x="6005484" y="1592194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A382AB7-8F45-4804-ADF4-01865DDA7A19}"/>
              </a:ext>
            </a:extLst>
          </p:cNvPr>
          <p:cNvSpPr txBox="1"/>
          <p:nvPr/>
        </p:nvSpPr>
        <p:spPr>
          <a:xfrm>
            <a:off x="4703652" y="3768995"/>
            <a:ext cx="63270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7 × 29 = 203 ، فإن ناتج 70 × 29 ؟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64906DF-F37C-4E31-A558-CA3F07879A3B}"/>
              </a:ext>
            </a:extLst>
          </p:cNvPr>
          <p:cNvSpPr/>
          <p:nvPr/>
        </p:nvSpPr>
        <p:spPr>
          <a:xfrm>
            <a:off x="11033034" y="3750482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7" name="دمعة 16">
            <a:extLst>
              <a:ext uri="{FF2B5EF4-FFF2-40B4-BE49-F238E27FC236}">
                <a16:creationId xmlns:a16="http://schemas.microsoft.com/office/drawing/2014/main" id="{5E7AABD8-BAA3-45A0-915A-65F25EE287DB}"/>
              </a:ext>
            </a:extLst>
          </p:cNvPr>
          <p:cNvSpPr/>
          <p:nvPr/>
        </p:nvSpPr>
        <p:spPr>
          <a:xfrm flipH="1">
            <a:off x="10943933" y="5548100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63B05F4-E25E-45D7-8448-BB26AADC90EF}"/>
              </a:ext>
            </a:extLst>
          </p:cNvPr>
          <p:cNvSpPr txBox="1"/>
          <p:nvPr/>
        </p:nvSpPr>
        <p:spPr>
          <a:xfrm>
            <a:off x="10943933" y="5722438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181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F6DB7FB-40EF-4B60-B305-5A77D41AC316}"/>
              </a:ext>
            </a:extLst>
          </p:cNvPr>
          <p:cNvSpPr txBox="1"/>
          <p:nvPr/>
        </p:nvSpPr>
        <p:spPr>
          <a:xfrm>
            <a:off x="10138135" y="2716530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3F145CD-E3E9-4A8C-80E4-717E11369D4C}"/>
              </a:ext>
            </a:extLst>
          </p:cNvPr>
          <p:cNvSpPr txBox="1"/>
          <p:nvPr/>
        </p:nvSpPr>
        <p:spPr>
          <a:xfrm>
            <a:off x="9663220" y="2723999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7B539BF-7944-41CC-A524-33037F20A172}"/>
              </a:ext>
            </a:extLst>
          </p:cNvPr>
          <p:cNvSpPr txBox="1"/>
          <p:nvPr/>
        </p:nvSpPr>
        <p:spPr>
          <a:xfrm>
            <a:off x="9441729" y="1341753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229ED37-5871-4CAE-8F7A-0DDFF54296C5}"/>
              </a:ext>
            </a:extLst>
          </p:cNvPr>
          <p:cNvSpPr txBox="1"/>
          <p:nvPr/>
        </p:nvSpPr>
        <p:spPr>
          <a:xfrm>
            <a:off x="9297238" y="2742512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E68E448-B5F7-4F74-97D0-BF2CB5FEE44F}"/>
              </a:ext>
            </a:extLst>
          </p:cNvPr>
          <p:cNvSpPr txBox="1"/>
          <p:nvPr/>
        </p:nvSpPr>
        <p:spPr>
          <a:xfrm>
            <a:off x="5163318" y="2691292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1D8257B-8ED7-4DE6-A6A0-84DE69683A3D}"/>
              </a:ext>
            </a:extLst>
          </p:cNvPr>
          <p:cNvSpPr txBox="1"/>
          <p:nvPr/>
        </p:nvSpPr>
        <p:spPr>
          <a:xfrm>
            <a:off x="4688403" y="2698761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0AE7487-9B80-41CA-9017-29EFF3295E64}"/>
              </a:ext>
            </a:extLst>
          </p:cNvPr>
          <p:cNvSpPr txBox="1"/>
          <p:nvPr/>
        </p:nvSpPr>
        <p:spPr>
          <a:xfrm>
            <a:off x="4466912" y="1316515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8859027-CD8D-4F17-962D-32023913CF0E}"/>
              </a:ext>
            </a:extLst>
          </p:cNvPr>
          <p:cNvSpPr txBox="1"/>
          <p:nvPr/>
        </p:nvSpPr>
        <p:spPr>
          <a:xfrm>
            <a:off x="4322421" y="2717274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D801CF6-CB2F-40BA-83A2-C75E40B9BC2A}"/>
              </a:ext>
            </a:extLst>
          </p:cNvPr>
          <p:cNvSpPr txBox="1"/>
          <p:nvPr/>
        </p:nvSpPr>
        <p:spPr>
          <a:xfrm>
            <a:off x="4054764" y="3757037"/>
            <a:ext cx="11217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40546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3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71D798B-BE9D-44A7-8D04-7191A8C3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" y="133349"/>
            <a:ext cx="1196606" cy="95728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F1C3D5-4CBB-4A45-A057-386101569B0A}"/>
              </a:ext>
            </a:extLst>
          </p:cNvPr>
          <p:cNvSpPr txBox="1"/>
          <p:nvPr/>
        </p:nvSpPr>
        <p:spPr>
          <a:xfrm>
            <a:off x="8746835" y="319603"/>
            <a:ext cx="1111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التقويم </a:t>
            </a:r>
          </a:p>
        </p:txBody>
      </p:sp>
      <p:sp>
        <p:nvSpPr>
          <p:cNvPr id="2" name="دمعة 1">
            <a:extLst>
              <a:ext uri="{FF2B5EF4-FFF2-40B4-BE49-F238E27FC236}">
                <a16:creationId xmlns:a16="http://schemas.microsoft.com/office/drawing/2014/main" id="{FCCC8680-BECF-47B5-8974-00A67924D41E}"/>
              </a:ext>
            </a:extLst>
          </p:cNvPr>
          <p:cNvSpPr/>
          <p:nvPr/>
        </p:nvSpPr>
        <p:spPr>
          <a:xfrm flipH="1">
            <a:off x="228599" y="555018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6E968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6E9C753-361E-4CC4-A979-F079780D27CB}"/>
              </a:ext>
            </a:extLst>
          </p:cNvPr>
          <p:cNvSpPr txBox="1"/>
          <p:nvPr/>
        </p:nvSpPr>
        <p:spPr>
          <a:xfrm>
            <a:off x="228599" y="572452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182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0873123-7CD7-4F07-85CB-2FA2F636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36" y="975875"/>
            <a:ext cx="3984513" cy="711214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1D6746-F30B-4757-8B0F-0A1D96048AE1}"/>
              </a:ext>
            </a:extLst>
          </p:cNvPr>
          <p:cNvSpPr txBox="1"/>
          <p:nvPr/>
        </p:nvSpPr>
        <p:spPr>
          <a:xfrm>
            <a:off x="997527" y="2066924"/>
            <a:ext cx="9090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اكتشف الخطأ : عين مسألة الضرب التي تختلف عن المسائل الثلاث الأخرى :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9A1ED494-0A3F-4C90-8916-7F7601CEEDD3}"/>
              </a:ext>
            </a:extLst>
          </p:cNvPr>
          <p:cNvSpPr/>
          <p:nvPr/>
        </p:nvSpPr>
        <p:spPr>
          <a:xfrm>
            <a:off x="10090555" y="2048411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BEABF4A-A244-4C5F-A19E-5DFD31ABA5CB}"/>
              </a:ext>
            </a:extLst>
          </p:cNvPr>
          <p:cNvSpPr/>
          <p:nvPr/>
        </p:nvSpPr>
        <p:spPr>
          <a:xfrm>
            <a:off x="8672945" y="2971269"/>
            <a:ext cx="1533962" cy="711291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× 30 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0267857-76EB-47DA-BB0B-915FF787066F}"/>
              </a:ext>
            </a:extLst>
          </p:cNvPr>
          <p:cNvSpPr/>
          <p:nvPr/>
        </p:nvSpPr>
        <p:spPr>
          <a:xfrm>
            <a:off x="6523764" y="2966069"/>
            <a:ext cx="1533962" cy="711291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28 × 20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77E49DC8-3577-4111-9704-484A8C5C0311}"/>
              </a:ext>
            </a:extLst>
          </p:cNvPr>
          <p:cNvSpPr/>
          <p:nvPr/>
        </p:nvSpPr>
        <p:spPr>
          <a:xfrm>
            <a:off x="4294183" y="2966068"/>
            <a:ext cx="1533962" cy="711291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41 × 21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75D7356B-CF0E-4110-94B1-AE34F1C2720E}"/>
              </a:ext>
            </a:extLst>
          </p:cNvPr>
          <p:cNvSpPr/>
          <p:nvPr/>
        </p:nvSpPr>
        <p:spPr>
          <a:xfrm>
            <a:off x="2104802" y="2966068"/>
            <a:ext cx="1533962" cy="711291"/>
          </a:xfrm>
          <a:prstGeom prst="roundRect">
            <a:avLst>
              <a:gd name="adj" fmla="val 50000"/>
            </a:avLst>
          </a:prstGeom>
          <a:solidFill>
            <a:srgbClr val="C3EBE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67 × 40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0E5E0C8-FE27-4057-AE3F-754F61199099}"/>
              </a:ext>
            </a:extLst>
          </p:cNvPr>
          <p:cNvSpPr txBox="1"/>
          <p:nvPr/>
        </p:nvSpPr>
        <p:spPr>
          <a:xfrm>
            <a:off x="3999345" y="3365297"/>
            <a:ext cx="9583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F328E04-5A6A-49E0-8460-F48F067BB388}"/>
              </a:ext>
            </a:extLst>
          </p:cNvPr>
          <p:cNvSpPr txBox="1"/>
          <p:nvPr/>
        </p:nvSpPr>
        <p:spPr>
          <a:xfrm>
            <a:off x="772806" y="3913914"/>
            <a:ext cx="47700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لأنها لا تمثل الضرب في مضاعفات العشرة  </a:t>
            </a:r>
          </a:p>
        </p:txBody>
      </p:sp>
    </p:spTree>
    <p:extLst>
      <p:ext uri="{BB962C8B-B14F-4D97-AF65-F5344CB8AC3E}">
        <p14:creationId xmlns:p14="http://schemas.microsoft.com/office/powerpoint/2010/main" val="34719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6778087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78387B-00D0-4CD3-893F-45CDBA1F7C44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392</Words>
  <Application>Microsoft Office PowerPoint</Application>
  <PresentationFormat>شاشة عريضة</PresentationFormat>
  <Paragraphs>140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17</cp:revision>
  <dcterms:created xsi:type="dcterms:W3CDTF">2021-12-26T12:28:59Z</dcterms:created>
  <dcterms:modified xsi:type="dcterms:W3CDTF">2022-12-24T20:38:42Z</dcterms:modified>
</cp:coreProperties>
</file>