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DBD3"/>
    <a:srgbClr val="F28B1B"/>
    <a:srgbClr val="FFF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995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246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452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2072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40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546854-550E-4A00-885B-A3E4A5DC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26B880-60BE-418A-B9ED-840D1EB8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F122DC-69E7-48C0-A172-ABA94B1B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5AB89A-A91E-48AB-AA97-B30DD149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5F7783-43C9-4341-914E-44ADB7E6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741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B3433C-3CEC-48E4-9872-27272C07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9DDF0B4-755D-4773-B540-D367F73E9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F8330E-6E93-44D6-840D-73E8F4F4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CC9EB7-A794-4EAC-87E0-D72819C0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FD3501-D566-42A9-9EAB-934BC4EB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153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1F0DA9-A0D6-452D-8619-15913BAC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B2DEF-59C0-4BEC-92AF-AED6B25B2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5446067-F103-445B-A22D-7AFA69F84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BD193B4-7E7D-4DEC-9FE9-A46C3101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9845212-8EBF-4F34-A707-EF5C35E0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BD2959-FF8E-4DE6-B396-93F6C898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142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34FEBB-D1E2-4B56-958E-22B2EEF5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2A26B2-DFA5-4D99-A693-931596CE1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943F0CE-71B6-4E16-85D1-3D74837D9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44A7C9C-4207-4728-A869-AAA6CFBB5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1BD48AF-6B06-4DC5-9B50-D116BBF3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F4F4760-3D95-4E63-B0C6-934B3114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0CCB624-AD10-4C2B-BC95-5B10DC8C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9F2797C-EFA5-4884-A7C5-DA66A4D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072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DE08BE-ADAB-4D62-8DC7-6CAA77D2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3F2A5AD-A310-4C06-AF1E-71B75630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1661DA5-EBB8-43DA-A189-87499B70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7329BD-6985-4FBB-9398-7A8873F1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669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ACDB606-FCBB-4D75-B9CA-262C8FC9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1C0F1D8-4FEE-4620-BC35-FCC86D6A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B9B570A-7E3C-4962-B321-AEBBA0FA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22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2772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2F9524-D286-474F-9DBC-5D0872EE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B6FD46-917B-4664-8E0E-C32E4C2BB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41AE627-4381-4978-BB64-144CE0233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894440B-07C1-4FEC-BF4A-F302B1BB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B91960-4F26-44D0-83AA-CEB7F305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B4B655-6B32-454A-A64C-1E8A7A14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819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D2BE82-B360-4249-ACDA-24629F43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AD167A6-7BD0-43C8-9137-6E64ED2BF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7CF783-A360-4A4D-8203-1665502E9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DDCBCC-577D-40D4-A41C-E91359A7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B64580-1D41-4F5F-B793-1FFDCA69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B0DFFE-7392-40ED-A825-A4C4588E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005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4B2516-9567-4E99-A7B4-35D7975B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D970B9D-8665-4FAD-9F13-70DF599A6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43C456-B886-44AD-83DF-90013618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CD0AAD-64F0-4628-B7EF-1A3F92C9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50BAB5-DFDE-4C2E-896C-D0D916CA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78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A50331-D3B7-4B8E-82FC-C9EAC26CB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C815D02-DE9C-4726-BA62-B23601A00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4456C5-542E-435A-8871-FE5C15C0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D35EDA-1A1E-4263-99DD-257C287F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5AD797-7369-4A95-B9A4-4B4D9670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054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106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888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613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6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17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843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E11FB-3581-45C6-A192-C870A506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69A7B6-1A0F-4E04-9033-4E2467AB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FAC5A-3F1A-420A-8BDF-9D787905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F5CEEC-CD60-45E6-B325-DBD67401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4FC4F9-6903-4CFF-B2D1-8957E629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00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B1E4D42-F67F-4DD0-97B4-257647DB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9E96B0-EEA7-4901-ADBC-04AEC7030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05CC57-33AD-41BE-9C64-3970A0F45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26E9-F525-4A57-B313-564A66AF569E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1BF6E8-6031-4142-980E-460C5544C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F47C96-D699-481F-B651-DC3A78304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8D44-9F3C-45FA-9CCC-17ADEDDD18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572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3F0555-63B6-4F2E-B75A-C6A489B7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999" r="3750" b="6751"/>
          <a:stretch/>
        </p:blipFill>
        <p:spPr>
          <a:xfrm>
            <a:off x="428625" y="495300"/>
            <a:ext cx="11306176" cy="5915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3AA57D-83E4-4617-90ED-77A40D94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7083"/>
          <a:stretch/>
        </p:blipFill>
        <p:spPr>
          <a:xfrm>
            <a:off x="-396322" y="3429000"/>
            <a:ext cx="2794000" cy="38506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DB5040C-3700-4C5F-9653-A054195E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4" t="43366" r="3249" b="486"/>
          <a:stretch/>
        </p:blipFill>
        <p:spPr>
          <a:xfrm>
            <a:off x="9398000" y="3576955"/>
            <a:ext cx="2794000" cy="385064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4B3BEF-0C4A-4508-88E8-23D637E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6192" r="33453" b="70891"/>
          <a:stretch/>
        </p:blipFill>
        <p:spPr>
          <a:xfrm>
            <a:off x="9244702" y="1857375"/>
            <a:ext cx="2192338" cy="1571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36E47-A15E-4A58-A0F0-7981E941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351" r="50703" b="69732"/>
          <a:stretch/>
        </p:blipFill>
        <p:spPr>
          <a:xfrm>
            <a:off x="2737954" y="759460"/>
            <a:ext cx="2192338" cy="1571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55AB1F-B013-45D6-8364-FF077B1E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07" r="76627" b="72776"/>
          <a:stretch/>
        </p:blipFill>
        <p:spPr>
          <a:xfrm>
            <a:off x="611188" y="2005329"/>
            <a:ext cx="2192338" cy="1571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CBA2E-441F-4669-B08A-B9467429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82" y="2089571"/>
            <a:ext cx="2129158" cy="170332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2C626EF-4126-4329-93A2-FF1AEF0C5140}"/>
              </a:ext>
            </a:extLst>
          </p:cNvPr>
          <p:cNvSpPr txBox="1"/>
          <p:nvPr/>
        </p:nvSpPr>
        <p:spPr>
          <a:xfrm>
            <a:off x="6129593" y="2069351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3A0E438-53D6-4D13-A66D-52A5D3610D50}"/>
              </a:ext>
            </a:extLst>
          </p:cNvPr>
          <p:cNvSpPr txBox="1"/>
          <p:nvPr/>
        </p:nvSpPr>
        <p:spPr>
          <a:xfrm>
            <a:off x="4274865" y="5062195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1A491A4-AD5E-474E-BBEA-4D8835519469}"/>
              </a:ext>
            </a:extLst>
          </p:cNvPr>
          <p:cNvSpPr txBox="1"/>
          <p:nvPr/>
        </p:nvSpPr>
        <p:spPr>
          <a:xfrm>
            <a:off x="4727396" y="1334357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404112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3F0555-63B6-4F2E-B75A-C6A489B7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999" r="3750" b="6751"/>
          <a:stretch/>
        </p:blipFill>
        <p:spPr>
          <a:xfrm>
            <a:off x="428625" y="495300"/>
            <a:ext cx="11306176" cy="5915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3AA57D-83E4-4617-90ED-77A40D94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7083"/>
          <a:stretch/>
        </p:blipFill>
        <p:spPr>
          <a:xfrm>
            <a:off x="-396322" y="3429000"/>
            <a:ext cx="2794000" cy="38506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DB5040C-3700-4C5F-9653-A054195E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4" t="43366" r="3249" b="486"/>
          <a:stretch/>
        </p:blipFill>
        <p:spPr>
          <a:xfrm>
            <a:off x="9398000" y="3576955"/>
            <a:ext cx="2794000" cy="385064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4B3BEF-0C4A-4508-88E8-23D637E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6192" r="33453" b="70891"/>
          <a:stretch/>
        </p:blipFill>
        <p:spPr>
          <a:xfrm>
            <a:off x="9798199" y="1921827"/>
            <a:ext cx="2192338" cy="1571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36E47-A15E-4A58-A0F0-7981E941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351" r="50703" b="69732"/>
          <a:stretch/>
        </p:blipFill>
        <p:spPr>
          <a:xfrm>
            <a:off x="1739014" y="494124"/>
            <a:ext cx="2192338" cy="1571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55AB1F-B013-45D6-8364-FF077B1E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07" r="76627" b="72776"/>
          <a:stretch/>
        </p:blipFill>
        <p:spPr>
          <a:xfrm>
            <a:off x="403720" y="1790925"/>
            <a:ext cx="2192338" cy="1571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CBA2E-441F-4669-B08A-B9467429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2" y="979625"/>
            <a:ext cx="1162901" cy="93032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EED2B16-5A25-41E3-A274-E5EB98DD520A}"/>
              </a:ext>
            </a:extLst>
          </p:cNvPr>
          <p:cNvSpPr txBox="1"/>
          <p:nvPr/>
        </p:nvSpPr>
        <p:spPr>
          <a:xfrm>
            <a:off x="9935936" y="840105"/>
            <a:ext cx="12702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التقويم 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DCFDC9E-C8AA-4FC5-BC6D-8F9DC2FB2CBC}"/>
              </a:ext>
            </a:extLst>
          </p:cNvPr>
          <p:cNvSpPr txBox="1"/>
          <p:nvPr/>
        </p:nvSpPr>
        <p:spPr>
          <a:xfrm>
            <a:off x="5559879" y="921564"/>
            <a:ext cx="37030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الضرب لكل نموذج مما يأتي :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72B13829-6341-4A29-9759-6B3EA8A88931}"/>
              </a:ext>
            </a:extLst>
          </p:cNvPr>
          <p:cNvSpPr/>
          <p:nvPr/>
        </p:nvSpPr>
        <p:spPr>
          <a:xfrm>
            <a:off x="5384433" y="2055272"/>
            <a:ext cx="2355115" cy="134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قوس كبير أيمن 36">
            <a:extLst>
              <a:ext uri="{FF2B5EF4-FFF2-40B4-BE49-F238E27FC236}">
                <a16:creationId xmlns:a16="http://schemas.microsoft.com/office/drawing/2014/main" id="{332CF4FC-C446-4FDE-A7E9-BA59D1BADBF0}"/>
              </a:ext>
            </a:extLst>
          </p:cNvPr>
          <p:cNvSpPr/>
          <p:nvPr/>
        </p:nvSpPr>
        <p:spPr>
          <a:xfrm rot="16200000">
            <a:off x="7324548" y="1579132"/>
            <a:ext cx="192783" cy="62860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38" name="قوس كبير أيمن 37">
            <a:extLst>
              <a:ext uri="{FF2B5EF4-FFF2-40B4-BE49-F238E27FC236}">
                <a16:creationId xmlns:a16="http://schemas.microsoft.com/office/drawing/2014/main" id="{96F726B4-021F-44C8-B08C-94119BEED501}"/>
              </a:ext>
            </a:extLst>
          </p:cNvPr>
          <p:cNvSpPr/>
          <p:nvPr/>
        </p:nvSpPr>
        <p:spPr>
          <a:xfrm rot="16200000">
            <a:off x="6149741" y="1048241"/>
            <a:ext cx="160757" cy="169137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FF8A7A9-D78B-498B-B6C9-32D2E03C9A27}"/>
              </a:ext>
            </a:extLst>
          </p:cNvPr>
          <p:cNvSpPr txBox="1"/>
          <p:nvPr/>
        </p:nvSpPr>
        <p:spPr>
          <a:xfrm>
            <a:off x="6850899" y="1431771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4DFFAB3-D7D4-4BCE-B5E8-166523209111}"/>
              </a:ext>
            </a:extLst>
          </p:cNvPr>
          <p:cNvSpPr txBox="1"/>
          <p:nvPr/>
        </p:nvSpPr>
        <p:spPr>
          <a:xfrm>
            <a:off x="5716655" y="1469563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15690D74-042B-4FAE-B9BC-C7E566A038AD}"/>
              </a:ext>
            </a:extLst>
          </p:cNvPr>
          <p:cNvCxnSpPr/>
          <p:nvPr/>
        </p:nvCxnSpPr>
        <p:spPr>
          <a:xfrm>
            <a:off x="7106635" y="2055272"/>
            <a:ext cx="0" cy="13421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قوس كبير أيمن 41">
            <a:extLst>
              <a:ext uri="{FF2B5EF4-FFF2-40B4-BE49-F238E27FC236}">
                <a16:creationId xmlns:a16="http://schemas.microsoft.com/office/drawing/2014/main" id="{477F6950-F725-42E0-8F53-955CF9D24586}"/>
              </a:ext>
            </a:extLst>
          </p:cNvPr>
          <p:cNvSpPr/>
          <p:nvPr/>
        </p:nvSpPr>
        <p:spPr>
          <a:xfrm>
            <a:off x="7798516" y="2065278"/>
            <a:ext cx="208922" cy="9039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قوس كبير أيمن 42">
            <a:extLst>
              <a:ext uri="{FF2B5EF4-FFF2-40B4-BE49-F238E27FC236}">
                <a16:creationId xmlns:a16="http://schemas.microsoft.com/office/drawing/2014/main" id="{3D9059CF-16CD-4156-808D-929DC52E108A}"/>
              </a:ext>
            </a:extLst>
          </p:cNvPr>
          <p:cNvSpPr/>
          <p:nvPr/>
        </p:nvSpPr>
        <p:spPr>
          <a:xfrm>
            <a:off x="7798515" y="2998033"/>
            <a:ext cx="200491" cy="39941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54AEE41D-77DE-497A-908B-D2960CF3858B}"/>
              </a:ext>
            </a:extLst>
          </p:cNvPr>
          <p:cNvCxnSpPr/>
          <p:nvPr/>
        </p:nvCxnSpPr>
        <p:spPr>
          <a:xfrm flipH="1">
            <a:off x="5384433" y="2998033"/>
            <a:ext cx="2350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6AA0C25-C5CB-46D9-8CE5-CFECE62719E9}"/>
              </a:ext>
            </a:extLst>
          </p:cNvPr>
          <p:cNvSpPr txBox="1"/>
          <p:nvPr/>
        </p:nvSpPr>
        <p:spPr>
          <a:xfrm>
            <a:off x="7725453" y="2295649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B63466D4-AC1D-412A-95E4-F5D5EC52D3EA}"/>
              </a:ext>
            </a:extLst>
          </p:cNvPr>
          <p:cNvSpPr txBox="1"/>
          <p:nvPr/>
        </p:nvSpPr>
        <p:spPr>
          <a:xfrm>
            <a:off x="7576484" y="2987685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E586CEBE-FE03-4B04-86C2-17CEDF758B55}"/>
              </a:ext>
            </a:extLst>
          </p:cNvPr>
          <p:cNvSpPr/>
          <p:nvPr/>
        </p:nvSpPr>
        <p:spPr>
          <a:xfrm>
            <a:off x="8533257" y="3731572"/>
            <a:ext cx="1167857" cy="3717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 × 3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EB0B7DA-26BA-4602-A99E-FCDC3766D8EE}"/>
              </a:ext>
            </a:extLst>
          </p:cNvPr>
          <p:cNvSpPr txBox="1"/>
          <p:nvPr/>
        </p:nvSpPr>
        <p:spPr>
          <a:xfrm>
            <a:off x="7699434" y="3770805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DAD56395-CF81-4135-9280-D6ED118C8F6B}"/>
              </a:ext>
            </a:extLst>
          </p:cNvPr>
          <p:cNvSpPr/>
          <p:nvPr/>
        </p:nvSpPr>
        <p:spPr>
          <a:xfrm>
            <a:off x="7151316" y="3731572"/>
            <a:ext cx="606013" cy="3717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30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CF057EFC-A85E-4D13-B59C-1C59FCD474CB}"/>
              </a:ext>
            </a:extLst>
          </p:cNvPr>
          <p:cNvSpPr/>
          <p:nvPr/>
        </p:nvSpPr>
        <p:spPr>
          <a:xfrm>
            <a:off x="7163554" y="2324440"/>
            <a:ext cx="518528" cy="38704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30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200AFB77-227F-4301-89BA-F0006D62A192}"/>
              </a:ext>
            </a:extLst>
          </p:cNvPr>
          <p:cNvSpPr/>
          <p:nvPr/>
        </p:nvSpPr>
        <p:spPr>
          <a:xfrm>
            <a:off x="8523372" y="4175108"/>
            <a:ext cx="1177742" cy="371772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 × 10 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E0A40C8-5FB8-4882-8A60-8D65CFC620AF}"/>
              </a:ext>
            </a:extLst>
          </p:cNvPr>
          <p:cNvSpPr txBox="1"/>
          <p:nvPr/>
        </p:nvSpPr>
        <p:spPr>
          <a:xfrm>
            <a:off x="7708794" y="4142577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AF017A47-1941-420C-8F40-52FDB8D1EE9A}"/>
              </a:ext>
            </a:extLst>
          </p:cNvPr>
          <p:cNvSpPr/>
          <p:nvPr/>
        </p:nvSpPr>
        <p:spPr>
          <a:xfrm>
            <a:off x="7141431" y="4178791"/>
            <a:ext cx="606013" cy="37513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100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C1AEFC1A-8D43-4F77-B9AE-128339D82E9C}"/>
              </a:ext>
            </a:extLst>
          </p:cNvPr>
          <p:cNvSpPr/>
          <p:nvPr/>
        </p:nvSpPr>
        <p:spPr>
          <a:xfrm>
            <a:off x="5912827" y="2338914"/>
            <a:ext cx="606013" cy="37513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100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2DA600D0-F14B-4457-A0DD-F213016F7537}"/>
              </a:ext>
            </a:extLst>
          </p:cNvPr>
          <p:cNvSpPr/>
          <p:nvPr/>
        </p:nvSpPr>
        <p:spPr>
          <a:xfrm>
            <a:off x="8533257" y="4618644"/>
            <a:ext cx="1167857" cy="37177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4 × 2 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26A5C37-3A10-4391-BF68-D9A74A255009}"/>
              </a:ext>
            </a:extLst>
          </p:cNvPr>
          <p:cNvSpPr txBox="1"/>
          <p:nvPr/>
        </p:nvSpPr>
        <p:spPr>
          <a:xfrm>
            <a:off x="7673087" y="4605536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F5E6DAE1-2615-4C2C-A063-05C905D73E69}"/>
              </a:ext>
            </a:extLst>
          </p:cNvPr>
          <p:cNvSpPr/>
          <p:nvPr/>
        </p:nvSpPr>
        <p:spPr>
          <a:xfrm>
            <a:off x="7141431" y="4622327"/>
            <a:ext cx="593813" cy="37177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12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D382EC1A-8419-4235-BF47-40D24ADD7C95}"/>
              </a:ext>
            </a:extLst>
          </p:cNvPr>
          <p:cNvSpPr/>
          <p:nvPr/>
        </p:nvSpPr>
        <p:spPr>
          <a:xfrm>
            <a:off x="7171243" y="3051627"/>
            <a:ext cx="477053" cy="29952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12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F0B259BC-1A95-44FA-8322-DA6A6485AA9B}"/>
              </a:ext>
            </a:extLst>
          </p:cNvPr>
          <p:cNvSpPr/>
          <p:nvPr/>
        </p:nvSpPr>
        <p:spPr>
          <a:xfrm>
            <a:off x="8533257" y="5062180"/>
            <a:ext cx="1148068" cy="371772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4 × 10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CADABC77-7957-42BA-A76E-13BF4AA21FEC}"/>
              </a:ext>
            </a:extLst>
          </p:cNvPr>
          <p:cNvSpPr txBox="1"/>
          <p:nvPr/>
        </p:nvSpPr>
        <p:spPr>
          <a:xfrm>
            <a:off x="7673087" y="5067201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00AC2827-C4C3-404D-957E-8FAA5DD4FC28}"/>
              </a:ext>
            </a:extLst>
          </p:cNvPr>
          <p:cNvSpPr/>
          <p:nvPr/>
        </p:nvSpPr>
        <p:spPr>
          <a:xfrm>
            <a:off x="7141431" y="5083992"/>
            <a:ext cx="593813" cy="371772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40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5150968B-1A98-48E1-ADD2-B34F4F4D4CC2}"/>
              </a:ext>
            </a:extLst>
          </p:cNvPr>
          <p:cNvSpPr/>
          <p:nvPr/>
        </p:nvSpPr>
        <p:spPr>
          <a:xfrm>
            <a:off x="5961251" y="3076929"/>
            <a:ext cx="550977" cy="248918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40</a:t>
            </a:r>
          </a:p>
        </p:txBody>
      </p: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ECC6FAFB-141D-4A3F-A029-9EDF0A92D465}"/>
              </a:ext>
            </a:extLst>
          </p:cNvPr>
          <p:cNvCxnSpPr>
            <a:cxnSpLocks/>
          </p:cNvCxnSpPr>
          <p:nvPr/>
        </p:nvCxnSpPr>
        <p:spPr>
          <a:xfrm>
            <a:off x="6907861" y="5530555"/>
            <a:ext cx="123759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علامة الجمع 72">
            <a:extLst>
              <a:ext uri="{FF2B5EF4-FFF2-40B4-BE49-F238E27FC236}">
                <a16:creationId xmlns:a16="http://schemas.microsoft.com/office/drawing/2014/main" id="{94DA6958-D6BD-4863-A385-F075915D95AD}"/>
              </a:ext>
            </a:extLst>
          </p:cNvPr>
          <p:cNvSpPr/>
          <p:nvPr/>
        </p:nvSpPr>
        <p:spPr>
          <a:xfrm>
            <a:off x="7834778" y="5147200"/>
            <a:ext cx="310677" cy="332384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30D1E7C-483A-466F-A666-BEA81783523B}"/>
              </a:ext>
            </a:extLst>
          </p:cNvPr>
          <p:cNvSpPr txBox="1"/>
          <p:nvPr/>
        </p:nvSpPr>
        <p:spPr>
          <a:xfrm>
            <a:off x="7394546" y="5570036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F37E22D9-9076-4D45-A5D1-1B4F241E70B5}"/>
              </a:ext>
            </a:extLst>
          </p:cNvPr>
          <p:cNvSpPr txBox="1"/>
          <p:nvPr/>
        </p:nvSpPr>
        <p:spPr>
          <a:xfrm>
            <a:off x="7151316" y="5570036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677CC195-8695-494D-B266-F2F49A26906E}"/>
              </a:ext>
            </a:extLst>
          </p:cNvPr>
          <p:cNvSpPr txBox="1"/>
          <p:nvPr/>
        </p:nvSpPr>
        <p:spPr>
          <a:xfrm>
            <a:off x="6893300" y="5570035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2EB6FC0D-4605-46A4-B8F3-4AD672F64107}"/>
              </a:ext>
            </a:extLst>
          </p:cNvPr>
          <p:cNvSpPr/>
          <p:nvPr/>
        </p:nvSpPr>
        <p:spPr>
          <a:xfrm>
            <a:off x="6937347" y="5601968"/>
            <a:ext cx="815494" cy="343875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32B8F9E2-21E9-4503-9304-E4BC54B3DF7F}"/>
              </a:ext>
            </a:extLst>
          </p:cNvPr>
          <p:cNvSpPr/>
          <p:nvPr/>
        </p:nvSpPr>
        <p:spPr>
          <a:xfrm>
            <a:off x="8478701" y="1685801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دمعة 81">
            <a:extLst>
              <a:ext uri="{FF2B5EF4-FFF2-40B4-BE49-F238E27FC236}">
                <a16:creationId xmlns:a16="http://schemas.microsoft.com/office/drawing/2014/main" id="{3089FF8B-F41B-4D7D-AB74-0E35C04C96AC}"/>
              </a:ext>
            </a:extLst>
          </p:cNvPr>
          <p:cNvSpPr/>
          <p:nvPr/>
        </p:nvSpPr>
        <p:spPr>
          <a:xfrm flipH="1">
            <a:off x="2299776" y="5178742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02AD2940-AF1A-48D2-823E-86D954269A8D}"/>
              </a:ext>
            </a:extLst>
          </p:cNvPr>
          <p:cNvSpPr txBox="1"/>
          <p:nvPr/>
        </p:nvSpPr>
        <p:spPr>
          <a:xfrm>
            <a:off x="2299776" y="5353080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191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78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3" grpId="0" animBg="1"/>
      <p:bldP spid="73" grpId="0" animBg="1"/>
      <p:bldP spid="77" grpId="0"/>
      <p:bldP spid="78" grpId="0"/>
      <p:bldP spid="79" grpId="0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3F0555-63B6-4F2E-B75A-C6A489B7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999" r="3750" b="6751"/>
          <a:stretch/>
        </p:blipFill>
        <p:spPr>
          <a:xfrm>
            <a:off x="428625" y="495300"/>
            <a:ext cx="11306176" cy="5915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3AA57D-83E4-4617-90ED-77A40D94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7083"/>
          <a:stretch/>
        </p:blipFill>
        <p:spPr>
          <a:xfrm>
            <a:off x="-396322" y="3429000"/>
            <a:ext cx="2794000" cy="38506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DB5040C-3700-4C5F-9653-A054195E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4" t="43366" r="3249" b="486"/>
          <a:stretch/>
        </p:blipFill>
        <p:spPr>
          <a:xfrm>
            <a:off x="9398000" y="3576955"/>
            <a:ext cx="2794000" cy="385064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4B3BEF-0C4A-4508-88E8-23D637E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6192" r="33453" b="70891"/>
          <a:stretch/>
        </p:blipFill>
        <p:spPr>
          <a:xfrm>
            <a:off x="9798199" y="1921827"/>
            <a:ext cx="2192338" cy="1571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36E47-A15E-4A58-A0F0-7981E941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351" r="50703" b="69732"/>
          <a:stretch/>
        </p:blipFill>
        <p:spPr>
          <a:xfrm>
            <a:off x="1739014" y="494124"/>
            <a:ext cx="2192338" cy="1571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55AB1F-B013-45D6-8364-FF077B1E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07" r="76627" b="72776"/>
          <a:stretch/>
        </p:blipFill>
        <p:spPr>
          <a:xfrm>
            <a:off x="403720" y="1790925"/>
            <a:ext cx="2192338" cy="1571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CBA2E-441F-4669-B08A-B9467429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2" y="979625"/>
            <a:ext cx="1162901" cy="93032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EED2B16-5A25-41E3-A274-E5EB98DD520A}"/>
              </a:ext>
            </a:extLst>
          </p:cNvPr>
          <p:cNvSpPr txBox="1"/>
          <p:nvPr/>
        </p:nvSpPr>
        <p:spPr>
          <a:xfrm>
            <a:off x="8894081" y="1279936"/>
            <a:ext cx="18082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</a:t>
            </a:r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104095E-1052-49B3-962E-75380166B608}"/>
              </a:ext>
            </a:extLst>
          </p:cNvPr>
          <p:cNvSpPr txBox="1"/>
          <p:nvPr/>
        </p:nvSpPr>
        <p:spPr>
          <a:xfrm>
            <a:off x="3195127" y="2199807"/>
            <a:ext cx="596127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ln>
                  <a:solidFill>
                    <a:srgbClr val="8CDBD3"/>
                  </a:solidFill>
                </a:ln>
                <a:solidFill>
                  <a:srgbClr val="F28B1B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5 – 9 صفحة 191</a:t>
            </a:r>
          </a:p>
        </p:txBody>
      </p:sp>
      <p:sp>
        <p:nvSpPr>
          <p:cNvPr id="16" name="دمعة 15">
            <a:extLst>
              <a:ext uri="{FF2B5EF4-FFF2-40B4-BE49-F238E27FC236}">
                <a16:creationId xmlns:a16="http://schemas.microsoft.com/office/drawing/2014/main" id="{6B0356EF-DFCF-456B-A49C-615EE4BEDE92}"/>
              </a:ext>
            </a:extLst>
          </p:cNvPr>
          <p:cNvSpPr/>
          <p:nvPr/>
        </p:nvSpPr>
        <p:spPr>
          <a:xfrm flipH="1">
            <a:off x="2299776" y="5178742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62E55B1-A961-43B6-AB15-1935A90B6141}"/>
              </a:ext>
            </a:extLst>
          </p:cNvPr>
          <p:cNvSpPr txBox="1"/>
          <p:nvPr/>
        </p:nvSpPr>
        <p:spPr>
          <a:xfrm>
            <a:off x="2299776" y="5353080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191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9" name="صورة 1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7F3B95C-8405-4354-BE6C-25C82B1B7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01" y="3418951"/>
            <a:ext cx="2342150" cy="11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6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3F0555-63B6-4F2E-B75A-C6A489B7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999" r="3750" b="6751"/>
          <a:stretch/>
        </p:blipFill>
        <p:spPr>
          <a:xfrm>
            <a:off x="428625" y="495300"/>
            <a:ext cx="11306176" cy="59150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4B3BEF-0C4A-4508-88E8-23D637E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6192" r="33453" b="70891"/>
          <a:stretch/>
        </p:blipFill>
        <p:spPr>
          <a:xfrm>
            <a:off x="9850109" y="1976755"/>
            <a:ext cx="2192338" cy="1571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36E47-A15E-4A58-A0F0-7981E941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351" r="50703" b="69732"/>
          <a:stretch/>
        </p:blipFill>
        <p:spPr>
          <a:xfrm>
            <a:off x="1739014" y="494124"/>
            <a:ext cx="2192338" cy="1571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55AB1F-B013-45D6-8364-FF077B1E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07" r="76627" b="72776"/>
          <a:stretch/>
        </p:blipFill>
        <p:spPr>
          <a:xfrm>
            <a:off x="403720" y="1790925"/>
            <a:ext cx="2192338" cy="1571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CBA2E-441F-4669-B08A-B9467429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8" y="1104925"/>
            <a:ext cx="1162901" cy="93032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1A491A4-AD5E-474E-BBEA-4D8835519469}"/>
              </a:ext>
            </a:extLst>
          </p:cNvPr>
          <p:cNvSpPr txBox="1"/>
          <p:nvPr/>
        </p:nvSpPr>
        <p:spPr>
          <a:xfrm>
            <a:off x="8845827" y="780218"/>
            <a:ext cx="23879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1AD9CDC-ECEE-4697-9B55-9945C7F8F351}"/>
              </a:ext>
            </a:extLst>
          </p:cNvPr>
          <p:cNvSpPr/>
          <p:nvPr/>
        </p:nvSpPr>
        <p:spPr>
          <a:xfrm>
            <a:off x="3815498" y="1212681"/>
            <a:ext cx="48904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 المبلغ 31 ريالاً بخمس صور مختلفة من فئات الأوراق النقدية .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2D8E770-4290-48BB-9001-91B95C497DF9}"/>
              </a:ext>
            </a:extLst>
          </p:cNvPr>
          <p:cNvSpPr/>
          <p:nvPr/>
        </p:nvSpPr>
        <p:spPr>
          <a:xfrm>
            <a:off x="4801494" y="1708651"/>
            <a:ext cx="5299973" cy="1143357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 /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المعطيات : المبلغ 31 – الفئات نقدية </a:t>
            </a:r>
          </a:p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المطلوب: </a:t>
            </a:r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 المبلغ 31 ريالاً بخمس صور مختلفة من فئات الأوراق النقدية؟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8540410-FF0F-40BE-9416-54CBEB912D4C}"/>
              </a:ext>
            </a:extLst>
          </p:cNvPr>
          <p:cNvSpPr/>
          <p:nvPr/>
        </p:nvSpPr>
        <p:spPr>
          <a:xfrm>
            <a:off x="1629349" y="1791028"/>
            <a:ext cx="2383836" cy="796885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 /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 المسألة 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9D2A8BC-6631-4767-96FD-F4FD87E2973E}"/>
              </a:ext>
            </a:extLst>
          </p:cNvPr>
          <p:cNvSpPr/>
          <p:nvPr/>
        </p:nvSpPr>
        <p:spPr>
          <a:xfrm>
            <a:off x="4223207" y="2911123"/>
            <a:ext cx="6381373" cy="2875717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 /</a:t>
            </a:r>
          </a:p>
          <a:p>
            <a:endParaRPr lang="ar-SA" sz="2000" b="1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b="1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b="1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000" dirty="0">
              <a:ln w="0"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0B59D919-FF06-4EC4-8AF8-8548AA05531A}"/>
              </a:ext>
            </a:extLst>
          </p:cNvPr>
          <p:cNvSpPr/>
          <p:nvPr/>
        </p:nvSpPr>
        <p:spPr>
          <a:xfrm>
            <a:off x="1185441" y="3271946"/>
            <a:ext cx="2946097" cy="2182773"/>
          </a:xfrm>
          <a:prstGeom prst="roundRect">
            <a:avLst>
              <a:gd name="adj" fmla="val 19401"/>
            </a:avLst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2000" b="1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 /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(3 × 10 ) + 1 = 31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(2×10 ) + (2× 5 )+ 1 = 31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(1×10 ) + ( 4× 5) + 1 = 31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(6×5 ) +1 = 31</a:t>
            </a:r>
          </a:p>
          <a:p>
            <a:r>
              <a:rPr lang="ar-SA" sz="2000" dirty="0">
                <a:ln w="0"/>
                <a:latin typeface="Traditional Arabic" panose="02020603050405020304" pitchFamily="18" charset="-78"/>
                <a:cs typeface="Traditional Arabic" panose="02020603050405020304" pitchFamily="18" charset="-78"/>
              </a:rPr>
              <a:t>(5 × 5 ) + 6 = 31</a:t>
            </a:r>
          </a:p>
        </p:txBody>
      </p:sp>
      <p:sp>
        <p:nvSpPr>
          <p:cNvPr id="34" name="دمعة 33">
            <a:extLst>
              <a:ext uri="{FF2B5EF4-FFF2-40B4-BE49-F238E27FC236}">
                <a16:creationId xmlns:a16="http://schemas.microsoft.com/office/drawing/2014/main" id="{50BE0629-2D8C-4812-A2F2-7D893A3B602C}"/>
              </a:ext>
            </a:extLst>
          </p:cNvPr>
          <p:cNvSpPr/>
          <p:nvPr/>
        </p:nvSpPr>
        <p:spPr>
          <a:xfrm flipH="1">
            <a:off x="548861" y="5943273"/>
            <a:ext cx="942975" cy="838200"/>
          </a:xfrm>
          <a:prstGeom prst="teardrop">
            <a:avLst>
              <a:gd name="adj" fmla="val 52866"/>
            </a:avLst>
          </a:prstGeom>
          <a:solidFill>
            <a:srgbClr val="3054A5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A74B5B5-B929-4617-BFE6-A4BC01F3519A}"/>
              </a:ext>
            </a:extLst>
          </p:cNvPr>
          <p:cNvSpPr txBox="1"/>
          <p:nvPr/>
        </p:nvSpPr>
        <p:spPr>
          <a:xfrm>
            <a:off x="548861" y="6117611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188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23AA57D-83E4-4617-90ED-77A40D94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7083"/>
          <a:stretch/>
        </p:blipFill>
        <p:spPr>
          <a:xfrm>
            <a:off x="-396322" y="3429000"/>
            <a:ext cx="2794000" cy="38506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DB5040C-3700-4C5F-9653-A054195E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4" t="43366" r="3249" b="486"/>
          <a:stretch/>
        </p:blipFill>
        <p:spPr>
          <a:xfrm>
            <a:off x="9398000" y="3576955"/>
            <a:ext cx="2794000" cy="385064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07015AE6-82E1-4B23-BD2B-67EB19973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8647140" y="3012372"/>
            <a:ext cx="708329" cy="346362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F8DD1A99-E1E5-4378-98AE-9722696D4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934682" y="3491279"/>
            <a:ext cx="708330" cy="3231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7AD084BF-8B9F-48BC-9816-35F186F42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5992694" y="2951812"/>
            <a:ext cx="868486" cy="388874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A8D8FC43-5F99-4D2B-A4C4-8A58ED9C0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980980" y="2992582"/>
            <a:ext cx="708329" cy="346362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174A0B09-78ED-40DC-91F4-A7E9C793E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7818851" y="2985274"/>
            <a:ext cx="708329" cy="346362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4AD2DA64-7C69-4BAC-9F24-AF7B546C8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8647145" y="3474726"/>
            <a:ext cx="708329" cy="346362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434D597E-F2F8-4C7D-9A13-CEC4C928D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7833726" y="3484448"/>
            <a:ext cx="708329" cy="346362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249E7525-AB3B-4544-B069-E286C37971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536853" y="3498930"/>
            <a:ext cx="708330" cy="323175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B9D507F2-9297-4570-AB5F-7CE2D07879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5500340" y="3542659"/>
            <a:ext cx="868486" cy="388874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B93C5C55-4A8C-4AD6-AD02-CB833C660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8736519" y="3956308"/>
            <a:ext cx="708329" cy="346362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EA4D90E6-2220-4BDE-9CB5-ADCB3158F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7923088" y="4059868"/>
            <a:ext cx="708330" cy="323175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73C05DE3-676C-48AC-B9B7-0010C98B0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7567635" y="4055467"/>
            <a:ext cx="708330" cy="323175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26A15960-8563-4A91-8A9F-7551261F6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478647" y="4131180"/>
            <a:ext cx="708330" cy="323175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F8035817-91C3-4B00-8002-D548FDB267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168777" y="4081123"/>
            <a:ext cx="708330" cy="32317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42FFCEE9-91CA-43BE-8460-E31AAF8620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5088872" y="4100120"/>
            <a:ext cx="868486" cy="388874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D327E866-DC58-4E6B-994B-E1E750B9E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9026446" y="4351834"/>
            <a:ext cx="708330" cy="323175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BA006225-57F9-4417-B805-D06039D65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8704340" y="4364282"/>
            <a:ext cx="708330" cy="323175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9C4BD60F-00E2-4B99-B60B-DA7CF6617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7738263" y="4572211"/>
            <a:ext cx="708330" cy="323175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7E92CBAB-10D4-40C6-97AB-DBA55F0B8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7355310" y="4564559"/>
            <a:ext cx="708330" cy="323175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EFB7984A-58FD-44C7-BC0F-784307FF0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419298" y="4636810"/>
            <a:ext cx="708330" cy="323175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5A8F761C-9022-4D89-8308-AF75029D1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040316" y="4613977"/>
            <a:ext cx="708330" cy="323175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83529DF4-67D3-4799-90FE-AA9D6E31C7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4993065" y="4625418"/>
            <a:ext cx="868486" cy="388874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435A2440-AE77-435B-86B4-2714F2519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9051352" y="4847258"/>
            <a:ext cx="708330" cy="323175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604E4ED9-F35B-488D-8EAD-EE61903FB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8767035" y="4840712"/>
            <a:ext cx="708330" cy="323175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17A526C0-BEA8-48AA-A450-4305E0800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7838349" y="4979014"/>
            <a:ext cx="708330" cy="323175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2A8EC483-6C87-4C2D-B2D5-6914CB278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7409914" y="5013242"/>
            <a:ext cx="708330" cy="323175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03E20D47-C991-40E1-9A79-D391D5F79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9475">
            <a:off x="6523355" y="5075330"/>
            <a:ext cx="708330" cy="323175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1A410384-E2B0-467A-AB55-78BBFA521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6054875" y="5099711"/>
            <a:ext cx="868486" cy="388874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8F8D70E4-D69E-4777-A389-9D9B270BB7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5923715" y="5086742"/>
            <a:ext cx="868486" cy="388874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B19BA41E-DC5A-431D-B618-89CE1F695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5803061" y="5075053"/>
            <a:ext cx="868486" cy="388874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36FB188D-09D5-4DA8-A9BC-378C8E20F0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5658414" y="5057748"/>
            <a:ext cx="868486" cy="388874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B53F2606-5A2B-4355-90B7-65D212DB1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5516635" y="5023647"/>
            <a:ext cx="868486" cy="3888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04C5942E-E52A-4223-A947-92D8A4CC3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16843">
            <a:off x="4526018" y="5161575"/>
            <a:ext cx="868486" cy="3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3F0555-63B6-4F2E-B75A-C6A489B7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999" r="3750" b="6751"/>
          <a:stretch/>
        </p:blipFill>
        <p:spPr>
          <a:xfrm>
            <a:off x="428625" y="495300"/>
            <a:ext cx="11306176" cy="5915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3AA57D-83E4-4617-90ED-77A40D94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7083"/>
          <a:stretch/>
        </p:blipFill>
        <p:spPr>
          <a:xfrm>
            <a:off x="-396322" y="3429000"/>
            <a:ext cx="2794000" cy="38506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DB5040C-3700-4C5F-9653-A054195E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4" t="43366" r="3249" b="486"/>
          <a:stretch/>
        </p:blipFill>
        <p:spPr>
          <a:xfrm>
            <a:off x="9398000" y="3576955"/>
            <a:ext cx="2794000" cy="385064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4B3BEF-0C4A-4508-88E8-23D637E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6192" r="33453" b="70891"/>
          <a:stretch/>
        </p:blipFill>
        <p:spPr>
          <a:xfrm>
            <a:off x="9244702" y="1857375"/>
            <a:ext cx="2192338" cy="1571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36E47-A15E-4A58-A0F0-7981E941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351" r="50703" b="69732"/>
          <a:stretch/>
        </p:blipFill>
        <p:spPr>
          <a:xfrm>
            <a:off x="1739014" y="494124"/>
            <a:ext cx="2192338" cy="1571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55AB1F-B013-45D6-8364-FF077B1E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07" r="76627" b="72776"/>
          <a:stretch/>
        </p:blipFill>
        <p:spPr>
          <a:xfrm>
            <a:off x="403720" y="1790925"/>
            <a:ext cx="2192338" cy="1571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CBA2E-441F-4669-B08A-B9467429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2" y="979625"/>
            <a:ext cx="1162901" cy="93032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1A491A4-AD5E-474E-BBEA-4D8835519469}"/>
              </a:ext>
            </a:extLst>
          </p:cNvPr>
          <p:cNvSpPr txBox="1"/>
          <p:nvPr/>
        </p:nvSpPr>
        <p:spPr>
          <a:xfrm>
            <a:off x="9690652" y="979625"/>
            <a:ext cx="1582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6C697D8-4080-4E72-89D9-877E92357325}"/>
              </a:ext>
            </a:extLst>
          </p:cNvPr>
          <p:cNvSpPr txBox="1"/>
          <p:nvPr/>
        </p:nvSpPr>
        <p:spPr>
          <a:xfrm>
            <a:off x="3172434" y="1491770"/>
            <a:ext cx="67511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استكشاف ( ضرب عدد من رقمين في عدد من رقمين )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6433709-DA21-4750-B837-D5FBA6E55AEE}"/>
              </a:ext>
            </a:extLst>
          </p:cNvPr>
          <p:cNvSpPr txBox="1"/>
          <p:nvPr/>
        </p:nvSpPr>
        <p:spPr>
          <a:xfrm>
            <a:off x="8037348" y="2458232"/>
            <a:ext cx="24147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</a:t>
            </a:r>
            <a:endParaRPr kumimoji="0" lang="ar-SA" sz="54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94AF88B-B21D-4730-8FED-890A211A298D}"/>
              </a:ext>
            </a:extLst>
          </p:cNvPr>
          <p:cNvSpPr txBox="1"/>
          <p:nvPr/>
        </p:nvSpPr>
        <p:spPr>
          <a:xfrm>
            <a:off x="3530619" y="3075081"/>
            <a:ext cx="51021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أستكشف الضرب في عدد من رقمين .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" name="دمعة 19">
            <a:extLst>
              <a:ext uri="{FF2B5EF4-FFF2-40B4-BE49-F238E27FC236}">
                <a16:creationId xmlns:a16="http://schemas.microsoft.com/office/drawing/2014/main" id="{A1D2144E-4788-4C36-9ACE-F8B7CD264A25}"/>
              </a:ext>
            </a:extLst>
          </p:cNvPr>
          <p:cNvSpPr/>
          <p:nvPr/>
        </p:nvSpPr>
        <p:spPr>
          <a:xfrm flipH="1">
            <a:off x="1866045" y="4483837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2184B32-81F5-4C17-A8C9-6E578C37A348}"/>
              </a:ext>
            </a:extLst>
          </p:cNvPr>
          <p:cNvSpPr txBox="1"/>
          <p:nvPr/>
        </p:nvSpPr>
        <p:spPr>
          <a:xfrm>
            <a:off x="1866045" y="4658175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190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015DC81-C6B9-4BB3-A9A6-F93E66B0C3B9}"/>
              </a:ext>
            </a:extLst>
          </p:cNvPr>
          <p:cNvSpPr txBox="1"/>
          <p:nvPr/>
        </p:nvSpPr>
        <p:spPr>
          <a:xfrm>
            <a:off x="8080521" y="3884495"/>
            <a:ext cx="24147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المفردات</a:t>
            </a:r>
            <a:endParaRPr kumimoji="0" lang="ar-SA" sz="54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44005DB-06C4-4986-97A3-7D0A653AC391}"/>
              </a:ext>
            </a:extLst>
          </p:cNvPr>
          <p:cNvSpPr txBox="1"/>
          <p:nvPr/>
        </p:nvSpPr>
        <p:spPr>
          <a:xfrm>
            <a:off x="3883339" y="4550055"/>
            <a:ext cx="51021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خاصية توزيع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الضرب على الجمع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87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3F0555-63B6-4F2E-B75A-C6A489B7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999" r="3750" b="6751"/>
          <a:stretch/>
        </p:blipFill>
        <p:spPr>
          <a:xfrm>
            <a:off x="428625" y="495300"/>
            <a:ext cx="11306176" cy="59150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DB5040C-3700-4C5F-9653-A054195E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4" t="43366" r="3249" b="486"/>
          <a:stretch/>
        </p:blipFill>
        <p:spPr>
          <a:xfrm>
            <a:off x="9398000" y="3576955"/>
            <a:ext cx="2794000" cy="385064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36E47-A15E-4A58-A0F0-7981E941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351" r="50703" b="69732"/>
          <a:stretch/>
        </p:blipFill>
        <p:spPr>
          <a:xfrm>
            <a:off x="1739014" y="494124"/>
            <a:ext cx="2192338" cy="1571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CBA2E-441F-4669-B08A-B9467429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2" y="979625"/>
            <a:ext cx="1162901" cy="93032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1A491A4-AD5E-474E-BBEA-4D8835519469}"/>
              </a:ext>
            </a:extLst>
          </p:cNvPr>
          <p:cNvSpPr txBox="1"/>
          <p:nvPr/>
        </p:nvSpPr>
        <p:spPr>
          <a:xfrm>
            <a:off x="9690652" y="979625"/>
            <a:ext cx="1582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4F62FEE-AB27-4A58-972C-D392DE755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876" y="2170191"/>
            <a:ext cx="3475995" cy="243589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4B3BEF-0C4A-4508-88E8-23D637E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6192" r="33453" b="70891"/>
          <a:stretch/>
        </p:blipFill>
        <p:spPr>
          <a:xfrm>
            <a:off x="9244702" y="1857375"/>
            <a:ext cx="2192338" cy="15716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4F05C4E-1487-4EBB-8323-4DE15A422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2251" y="2488798"/>
            <a:ext cx="4926547" cy="3458794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CCF9BA88-D538-408B-9AA7-52C03729B03F}"/>
              </a:ext>
            </a:extLst>
          </p:cNvPr>
          <p:cNvSpPr/>
          <p:nvPr/>
        </p:nvSpPr>
        <p:spPr>
          <a:xfrm>
            <a:off x="6152463" y="1681098"/>
            <a:ext cx="2724346" cy="216817"/>
          </a:xfrm>
          <a:prstGeom prst="rect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D5717D8-24C5-4CAA-A51D-B136739CAF28}"/>
              </a:ext>
            </a:extLst>
          </p:cNvPr>
          <p:cNvSpPr txBox="1"/>
          <p:nvPr/>
        </p:nvSpPr>
        <p:spPr>
          <a:xfrm>
            <a:off x="2901915" y="1564400"/>
            <a:ext cx="72585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يمكن استعمال خاصية توزيع الضرب على الجمع لتجزئ عوامل الضرب لإيجاد الناتج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23AA57D-83E4-4617-90ED-77A40D94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7083"/>
          <a:stretch/>
        </p:blipFill>
        <p:spPr>
          <a:xfrm>
            <a:off x="-396322" y="3429000"/>
            <a:ext cx="2794000" cy="385064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55AB1F-B013-45D6-8364-FF077B1E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07" r="76627" b="72776"/>
          <a:stretch/>
        </p:blipFill>
        <p:spPr>
          <a:xfrm>
            <a:off x="403720" y="1790925"/>
            <a:ext cx="2192338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6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3F0555-63B6-4F2E-B75A-C6A489B7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999" r="3750" b="6751"/>
          <a:stretch/>
        </p:blipFill>
        <p:spPr>
          <a:xfrm>
            <a:off x="428625" y="495300"/>
            <a:ext cx="11306176" cy="5915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3AA57D-83E4-4617-90ED-77A40D94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7083"/>
          <a:stretch/>
        </p:blipFill>
        <p:spPr>
          <a:xfrm>
            <a:off x="-396322" y="3429000"/>
            <a:ext cx="2794000" cy="38506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DB5040C-3700-4C5F-9653-A054195E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4" t="43366" r="3249" b="486"/>
          <a:stretch/>
        </p:blipFill>
        <p:spPr>
          <a:xfrm>
            <a:off x="9398000" y="3576955"/>
            <a:ext cx="2794000" cy="385064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4B3BEF-0C4A-4508-88E8-23D637E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6192" r="33453" b="70891"/>
          <a:stretch/>
        </p:blipFill>
        <p:spPr>
          <a:xfrm>
            <a:off x="9798199" y="1921827"/>
            <a:ext cx="2192338" cy="1571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36E47-A15E-4A58-A0F0-7981E941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351" r="50703" b="69732"/>
          <a:stretch/>
        </p:blipFill>
        <p:spPr>
          <a:xfrm>
            <a:off x="1739014" y="494124"/>
            <a:ext cx="2192338" cy="1571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55AB1F-B013-45D6-8364-FF077B1E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07" r="76627" b="72776"/>
          <a:stretch/>
        </p:blipFill>
        <p:spPr>
          <a:xfrm>
            <a:off x="403720" y="1790925"/>
            <a:ext cx="2192338" cy="1571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CBA2E-441F-4669-B08A-B9467429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2" y="979625"/>
            <a:ext cx="1162901" cy="93032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EED2B16-5A25-41E3-A274-E5EB98DD520A}"/>
              </a:ext>
            </a:extLst>
          </p:cNvPr>
          <p:cNvSpPr txBox="1"/>
          <p:nvPr/>
        </p:nvSpPr>
        <p:spPr>
          <a:xfrm>
            <a:off x="10452986" y="840105"/>
            <a:ext cx="7532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6FC7C97-EEED-4964-9709-B29BAAE6EAC5}"/>
              </a:ext>
            </a:extLst>
          </p:cNvPr>
          <p:cNvSpPr txBox="1"/>
          <p:nvPr/>
        </p:nvSpPr>
        <p:spPr>
          <a:xfrm>
            <a:off x="6907861" y="921564"/>
            <a:ext cx="23551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12 × 15 .</a:t>
            </a:r>
          </a:p>
        </p:txBody>
      </p:sp>
      <p:sp>
        <p:nvSpPr>
          <p:cNvPr id="7" name="مستطيل: زوايا قطرية مقصوصة 6">
            <a:extLst>
              <a:ext uri="{FF2B5EF4-FFF2-40B4-BE49-F238E27FC236}">
                <a16:creationId xmlns:a16="http://schemas.microsoft.com/office/drawing/2014/main" id="{9FD4C8D2-3D74-47EE-9591-D9BF26F85CCE}"/>
              </a:ext>
            </a:extLst>
          </p:cNvPr>
          <p:cNvSpPr/>
          <p:nvPr/>
        </p:nvSpPr>
        <p:spPr>
          <a:xfrm>
            <a:off x="3872588" y="828569"/>
            <a:ext cx="2762574" cy="523219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4A511EF-E83B-4D6F-852B-2B28EA6696D8}"/>
              </a:ext>
            </a:extLst>
          </p:cNvPr>
          <p:cNvSpPr txBox="1"/>
          <p:nvPr/>
        </p:nvSpPr>
        <p:spPr>
          <a:xfrm>
            <a:off x="3825453" y="890123"/>
            <a:ext cx="27625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1 / نموذج المستطيل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7871EE3-2615-4153-BEF2-79A678741B20}"/>
              </a:ext>
            </a:extLst>
          </p:cNvPr>
          <p:cNvSpPr/>
          <p:nvPr/>
        </p:nvSpPr>
        <p:spPr>
          <a:xfrm>
            <a:off x="7438779" y="2151276"/>
            <a:ext cx="2355115" cy="134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قوس كبير أيمن 20">
            <a:extLst>
              <a:ext uri="{FF2B5EF4-FFF2-40B4-BE49-F238E27FC236}">
                <a16:creationId xmlns:a16="http://schemas.microsoft.com/office/drawing/2014/main" id="{4F678C04-6A4A-4384-9F76-C0944CA53C15}"/>
              </a:ext>
            </a:extLst>
          </p:cNvPr>
          <p:cNvSpPr/>
          <p:nvPr/>
        </p:nvSpPr>
        <p:spPr>
          <a:xfrm>
            <a:off x="9848736" y="2159332"/>
            <a:ext cx="205337" cy="134217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قوس كبير أيمن 21">
            <a:extLst>
              <a:ext uri="{FF2B5EF4-FFF2-40B4-BE49-F238E27FC236}">
                <a16:creationId xmlns:a16="http://schemas.microsoft.com/office/drawing/2014/main" id="{926E7C14-24B8-4AF1-AE23-10784A87AC97}"/>
              </a:ext>
            </a:extLst>
          </p:cNvPr>
          <p:cNvSpPr/>
          <p:nvPr/>
        </p:nvSpPr>
        <p:spPr>
          <a:xfrm rot="16200000">
            <a:off x="8512694" y="801820"/>
            <a:ext cx="198403" cy="235511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34261B4-600D-47B6-A58E-27B155C4C355}"/>
              </a:ext>
            </a:extLst>
          </p:cNvPr>
          <p:cNvSpPr txBox="1"/>
          <p:nvPr/>
        </p:nvSpPr>
        <p:spPr>
          <a:xfrm>
            <a:off x="9848736" y="2576737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C444A48-7D7D-4989-BCB2-B68A759F8CA2}"/>
              </a:ext>
            </a:extLst>
          </p:cNvPr>
          <p:cNvSpPr txBox="1"/>
          <p:nvPr/>
        </p:nvSpPr>
        <p:spPr>
          <a:xfrm>
            <a:off x="8085418" y="1517713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2ADBD90-4F6F-44B9-BB17-326D333AA717}"/>
              </a:ext>
            </a:extLst>
          </p:cNvPr>
          <p:cNvSpPr/>
          <p:nvPr/>
        </p:nvSpPr>
        <p:spPr>
          <a:xfrm>
            <a:off x="3575664" y="2224773"/>
            <a:ext cx="2355115" cy="134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قوس كبير أيمن 26">
            <a:extLst>
              <a:ext uri="{FF2B5EF4-FFF2-40B4-BE49-F238E27FC236}">
                <a16:creationId xmlns:a16="http://schemas.microsoft.com/office/drawing/2014/main" id="{16970374-95E0-46E8-8658-2E3944E5BA79}"/>
              </a:ext>
            </a:extLst>
          </p:cNvPr>
          <p:cNvSpPr/>
          <p:nvPr/>
        </p:nvSpPr>
        <p:spPr>
          <a:xfrm rot="16200000">
            <a:off x="5515779" y="1748633"/>
            <a:ext cx="192783" cy="62860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28" name="قوس كبير أيمن 27">
            <a:extLst>
              <a:ext uri="{FF2B5EF4-FFF2-40B4-BE49-F238E27FC236}">
                <a16:creationId xmlns:a16="http://schemas.microsoft.com/office/drawing/2014/main" id="{8C4DA57C-6749-4878-A170-188EB039EBB3}"/>
              </a:ext>
            </a:extLst>
          </p:cNvPr>
          <p:cNvSpPr/>
          <p:nvPr/>
        </p:nvSpPr>
        <p:spPr>
          <a:xfrm rot="16200000">
            <a:off x="4340972" y="1217742"/>
            <a:ext cx="160757" cy="169137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6955DEF-0DE7-4C49-9DB6-6CB95BE59D9E}"/>
              </a:ext>
            </a:extLst>
          </p:cNvPr>
          <p:cNvSpPr txBox="1"/>
          <p:nvPr/>
        </p:nvSpPr>
        <p:spPr>
          <a:xfrm>
            <a:off x="5042130" y="1601272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89A2D49-E4A1-4C4E-AE7F-A5CF5E6C0CF7}"/>
              </a:ext>
            </a:extLst>
          </p:cNvPr>
          <p:cNvSpPr txBox="1"/>
          <p:nvPr/>
        </p:nvSpPr>
        <p:spPr>
          <a:xfrm>
            <a:off x="3907886" y="1639064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500CD3F8-D747-4DF0-AEF6-04F573A63B62}"/>
              </a:ext>
            </a:extLst>
          </p:cNvPr>
          <p:cNvCxnSpPr/>
          <p:nvPr/>
        </p:nvCxnSpPr>
        <p:spPr>
          <a:xfrm>
            <a:off x="5297866" y="2224773"/>
            <a:ext cx="0" cy="13421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قوس كبير أيمن 35">
            <a:extLst>
              <a:ext uri="{FF2B5EF4-FFF2-40B4-BE49-F238E27FC236}">
                <a16:creationId xmlns:a16="http://schemas.microsoft.com/office/drawing/2014/main" id="{4C864329-B2FC-4EC6-9064-D9B7947618BD}"/>
              </a:ext>
            </a:extLst>
          </p:cNvPr>
          <p:cNvSpPr/>
          <p:nvPr/>
        </p:nvSpPr>
        <p:spPr>
          <a:xfrm>
            <a:off x="5989747" y="2234779"/>
            <a:ext cx="208922" cy="9039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قوس كبير أيمن 36">
            <a:extLst>
              <a:ext uri="{FF2B5EF4-FFF2-40B4-BE49-F238E27FC236}">
                <a16:creationId xmlns:a16="http://schemas.microsoft.com/office/drawing/2014/main" id="{49622C50-2F2E-4117-BCFB-184069A1D165}"/>
              </a:ext>
            </a:extLst>
          </p:cNvPr>
          <p:cNvSpPr/>
          <p:nvPr/>
        </p:nvSpPr>
        <p:spPr>
          <a:xfrm>
            <a:off x="5989746" y="3167534"/>
            <a:ext cx="200491" cy="39941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7BE66584-8B79-4757-83C3-E879953D6254}"/>
              </a:ext>
            </a:extLst>
          </p:cNvPr>
          <p:cNvCxnSpPr/>
          <p:nvPr/>
        </p:nvCxnSpPr>
        <p:spPr>
          <a:xfrm flipH="1">
            <a:off x="3575664" y="3167534"/>
            <a:ext cx="2350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7A876CB-DDF9-4852-ABC5-87B1549E6425}"/>
              </a:ext>
            </a:extLst>
          </p:cNvPr>
          <p:cNvSpPr txBox="1"/>
          <p:nvPr/>
        </p:nvSpPr>
        <p:spPr>
          <a:xfrm>
            <a:off x="5916684" y="2465150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DB0DB0E-F4A8-4C8C-A9F1-2D97AEF84209}"/>
              </a:ext>
            </a:extLst>
          </p:cNvPr>
          <p:cNvSpPr txBox="1"/>
          <p:nvPr/>
        </p:nvSpPr>
        <p:spPr>
          <a:xfrm>
            <a:off x="5767715" y="3157186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0454DB32-34B7-4B7C-85AA-E57EA4326EE2}"/>
              </a:ext>
            </a:extLst>
          </p:cNvPr>
          <p:cNvSpPr/>
          <p:nvPr/>
        </p:nvSpPr>
        <p:spPr>
          <a:xfrm>
            <a:off x="6244271" y="2502580"/>
            <a:ext cx="338821" cy="353464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F9A29BC1-5432-46EF-AB40-926FDDDD0224}"/>
              </a:ext>
            </a:extLst>
          </p:cNvPr>
          <p:cNvSpPr/>
          <p:nvPr/>
        </p:nvSpPr>
        <p:spPr>
          <a:xfrm>
            <a:off x="5439214" y="1584762"/>
            <a:ext cx="338821" cy="353464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7D081217-3102-4D6F-9953-18E2B46940FD}"/>
              </a:ext>
            </a:extLst>
          </p:cNvPr>
          <p:cNvSpPr/>
          <p:nvPr/>
        </p:nvSpPr>
        <p:spPr>
          <a:xfrm>
            <a:off x="8533257" y="3731572"/>
            <a:ext cx="1167857" cy="3717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 × 5 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C0447A-3639-4902-9F0B-7EB25FB62BD6}"/>
              </a:ext>
            </a:extLst>
          </p:cNvPr>
          <p:cNvSpPr txBox="1"/>
          <p:nvPr/>
        </p:nvSpPr>
        <p:spPr>
          <a:xfrm>
            <a:off x="7699434" y="3770805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9916932B-9CBB-417A-B236-86AD4C1125E1}"/>
              </a:ext>
            </a:extLst>
          </p:cNvPr>
          <p:cNvSpPr/>
          <p:nvPr/>
        </p:nvSpPr>
        <p:spPr>
          <a:xfrm>
            <a:off x="7151316" y="3731572"/>
            <a:ext cx="606013" cy="3717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50</a:t>
            </a: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2029BE42-41B0-487B-84F0-E432438A8EB9}"/>
              </a:ext>
            </a:extLst>
          </p:cNvPr>
          <p:cNvSpPr/>
          <p:nvPr/>
        </p:nvSpPr>
        <p:spPr>
          <a:xfrm>
            <a:off x="5354785" y="2493941"/>
            <a:ext cx="518528" cy="38704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50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3F95F855-C54B-4B7D-8D2D-23E4F0D43C25}"/>
              </a:ext>
            </a:extLst>
          </p:cNvPr>
          <p:cNvSpPr/>
          <p:nvPr/>
        </p:nvSpPr>
        <p:spPr>
          <a:xfrm>
            <a:off x="6238128" y="2493941"/>
            <a:ext cx="338821" cy="35346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8A1489A4-19F2-4039-916E-C1F216DC6010}"/>
              </a:ext>
            </a:extLst>
          </p:cNvPr>
          <p:cNvSpPr/>
          <p:nvPr/>
        </p:nvSpPr>
        <p:spPr>
          <a:xfrm>
            <a:off x="4235017" y="1648627"/>
            <a:ext cx="338821" cy="35346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DC44A9BD-9867-4DA7-9E0F-A999377B7033}"/>
              </a:ext>
            </a:extLst>
          </p:cNvPr>
          <p:cNvSpPr/>
          <p:nvPr/>
        </p:nvSpPr>
        <p:spPr>
          <a:xfrm>
            <a:off x="8523372" y="4175108"/>
            <a:ext cx="1177742" cy="371772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 × 10 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FC82343-11F4-4F17-BE46-E1E3573E8EFA}"/>
              </a:ext>
            </a:extLst>
          </p:cNvPr>
          <p:cNvSpPr txBox="1"/>
          <p:nvPr/>
        </p:nvSpPr>
        <p:spPr>
          <a:xfrm>
            <a:off x="7708794" y="4142577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1B4748F0-94EF-4161-8A2F-D2B1E2D9B790}"/>
              </a:ext>
            </a:extLst>
          </p:cNvPr>
          <p:cNvSpPr/>
          <p:nvPr/>
        </p:nvSpPr>
        <p:spPr>
          <a:xfrm>
            <a:off x="7141431" y="4178791"/>
            <a:ext cx="606013" cy="37513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100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12A35A08-947D-44B2-87CD-1C58207A70A1}"/>
              </a:ext>
            </a:extLst>
          </p:cNvPr>
          <p:cNvSpPr/>
          <p:nvPr/>
        </p:nvSpPr>
        <p:spPr>
          <a:xfrm>
            <a:off x="4104058" y="2508415"/>
            <a:ext cx="606013" cy="37513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100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7C8A3585-388F-4089-A3AC-B969FC7293CC}"/>
              </a:ext>
            </a:extLst>
          </p:cNvPr>
          <p:cNvSpPr/>
          <p:nvPr/>
        </p:nvSpPr>
        <p:spPr>
          <a:xfrm>
            <a:off x="6231216" y="3167192"/>
            <a:ext cx="338821" cy="353464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2B9ABEE4-0759-4EC5-A867-4BC58E9DCF55}"/>
              </a:ext>
            </a:extLst>
          </p:cNvPr>
          <p:cNvSpPr/>
          <p:nvPr/>
        </p:nvSpPr>
        <p:spPr>
          <a:xfrm>
            <a:off x="5439214" y="1587152"/>
            <a:ext cx="338821" cy="353464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98820B9F-793D-4108-9418-77E2588670D4}"/>
              </a:ext>
            </a:extLst>
          </p:cNvPr>
          <p:cNvSpPr/>
          <p:nvPr/>
        </p:nvSpPr>
        <p:spPr>
          <a:xfrm>
            <a:off x="8533257" y="4618644"/>
            <a:ext cx="1167857" cy="37177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 × 5 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A488E9E8-73E9-4625-B70C-60422FA34651}"/>
              </a:ext>
            </a:extLst>
          </p:cNvPr>
          <p:cNvSpPr txBox="1"/>
          <p:nvPr/>
        </p:nvSpPr>
        <p:spPr>
          <a:xfrm>
            <a:off x="7673087" y="4605536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52C3218E-C14A-4889-BC32-C33EF76D9026}"/>
              </a:ext>
            </a:extLst>
          </p:cNvPr>
          <p:cNvSpPr/>
          <p:nvPr/>
        </p:nvSpPr>
        <p:spPr>
          <a:xfrm>
            <a:off x="7141431" y="4622327"/>
            <a:ext cx="593813" cy="37177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0FBB80A0-C2EC-4F81-8CA6-0FE7B6A861A1}"/>
              </a:ext>
            </a:extLst>
          </p:cNvPr>
          <p:cNvSpPr/>
          <p:nvPr/>
        </p:nvSpPr>
        <p:spPr>
          <a:xfrm>
            <a:off x="5362474" y="3221128"/>
            <a:ext cx="477053" cy="29952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B355140C-F4D4-46F5-B8A9-D3CC153604C1}"/>
              </a:ext>
            </a:extLst>
          </p:cNvPr>
          <p:cNvSpPr/>
          <p:nvPr/>
        </p:nvSpPr>
        <p:spPr>
          <a:xfrm>
            <a:off x="6244768" y="3175586"/>
            <a:ext cx="321992" cy="317866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0783202B-C652-4CA2-B8F1-C31D536D3175}"/>
              </a:ext>
            </a:extLst>
          </p:cNvPr>
          <p:cNvSpPr/>
          <p:nvPr/>
        </p:nvSpPr>
        <p:spPr>
          <a:xfrm>
            <a:off x="4248576" y="1660009"/>
            <a:ext cx="321992" cy="317866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0BF5B22F-4FF6-45A1-98F1-BE741B57EFF9}"/>
              </a:ext>
            </a:extLst>
          </p:cNvPr>
          <p:cNvSpPr/>
          <p:nvPr/>
        </p:nvSpPr>
        <p:spPr>
          <a:xfrm>
            <a:off x="8533257" y="5062180"/>
            <a:ext cx="1148068" cy="371772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 × 10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4C1C1A34-A11C-4D96-B064-46A7EF946EAA}"/>
              </a:ext>
            </a:extLst>
          </p:cNvPr>
          <p:cNvSpPr txBox="1"/>
          <p:nvPr/>
        </p:nvSpPr>
        <p:spPr>
          <a:xfrm>
            <a:off x="7673087" y="5067201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FD12EB1D-41C5-4E0F-87AA-38C6BD2DCA2D}"/>
              </a:ext>
            </a:extLst>
          </p:cNvPr>
          <p:cNvSpPr/>
          <p:nvPr/>
        </p:nvSpPr>
        <p:spPr>
          <a:xfrm>
            <a:off x="7141431" y="5083992"/>
            <a:ext cx="593813" cy="371772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20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2270EF7F-46C1-4439-A5F7-9FAF19FE2E7A}"/>
              </a:ext>
            </a:extLst>
          </p:cNvPr>
          <p:cNvSpPr/>
          <p:nvPr/>
        </p:nvSpPr>
        <p:spPr>
          <a:xfrm>
            <a:off x="4152482" y="3246430"/>
            <a:ext cx="550977" cy="248918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20</a:t>
            </a:r>
          </a:p>
        </p:txBody>
      </p: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CFCBF797-659B-4BC0-8991-E6D689C821EE}"/>
              </a:ext>
            </a:extLst>
          </p:cNvPr>
          <p:cNvCxnSpPr>
            <a:cxnSpLocks/>
          </p:cNvCxnSpPr>
          <p:nvPr/>
        </p:nvCxnSpPr>
        <p:spPr>
          <a:xfrm>
            <a:off x="6907861" y="5530555"/>
            <a:ext cx="123759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علامة الجمع 71">
            <a:extLst>
              <a:ext uri="{FF2B5EF4-FFF2-40B4-BE49-F238E27FC236}">
                <a16:creationId xmlns:a16="http://schemas.microsoft.com/office/drawing/2014/main" id="{F5190B46-B36B-4594-9BB8-7F4E15D74D36}"/>
              </a:ext>
            </a:extLst>
          </p:cNvPr>
          <p:cNvSpPr/>
          <p:nvPr/>
        </p:nvSpPr>
        <p:spPr>
          <a:xfrm>
            <a:off x="7834778" y="5147200"/>
            <a:ext cx="310677" cy="332384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FF22FB98-7B58-43CC-9ECD-F0D132CFEA27}"/>
              </a:ext>
            </a:extLst>
          </p:cNvPr>
          <p:cNvSpPr txBox="1"/>
          <p:nvPr/>
        </p:nvSpPr>
        <p:spPr>
          <a:xfrm>
            <a:off x="7394546" y="5570036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57012BEC-9BD2-4F80-8ACA-97412E32B1E1}"/>
              </a:ext>
            </a:extLst>
          </p:cNvPr>
          <p:cNvSpPr txBox="1"/>
          <p:nvPr/>
        </p:nvSpPr>
        <p:spPr>
          <a:xfrm>
            <a:off x="7151316" y="5570036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A2EBAAD8-634F-4F59-89C2-62D4127A90FE}"/>
              </a:ext>
            </a:extLst>
          </p:cNvPr>
          <p:cNvSpPr txBox="1"/>
          <p:nvPr/>
        </p:nvSpPr>
        <p:spPr>
          <a:xfrm>
            <a:off x="6893300" y="5570035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2744DA70-29D1-48E1-9ED6-FE41405B6B7A}"/>
              </a:ext>
            </a:extLst>
          </p:cNvPr>
          <p:cNvSpPr/>
          <p:nvPr/>
        </p:nvSpPr>
        <p:spPr>
          <a:xfrm>
            <a:off x="6941835" y="5618759"/>
            <a:ext cx="815494" cy="343875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دمعة 77">
            <a:extLst>
              <a:ext uri="{FF2B5EF4-FFF2-40B4-BE49-F238E27FC236}">
                <a16:creationId xmlns:a16="http://schemas.microsoft.com/office/drawing/2014/main" id="{DAF0BCB1-C59B-4492-8214-D4FBA85A6CB9}"/>
              </a:ext>
            </a:extLst>
          </p:cNvPr>
          <p:cNvSpPr/>
          <p:nvPr/>
        </p:nvSpPr>
        <p:spPr>
          <a:xfrm flipH="1">
            <a:off x="1866045" y="4483837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674709E-B889-4390-B9D0-051661F1809E}"/>
              </a:ext>
            </a:extLst>
          </p:cNvPr>
          <p:cNvSpPr txBox="1"/>
          <p:nvPr/>
        </p:nvSpPr>
        <p:spPr>
          <a:xfrm>
            <a:off x="1866045" y="4658175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190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40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/>
      <p:bldP spid="24" grpId="0"/>
      <p:bldP spid="25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37" grpId="0" animBg="1"/>
      <p:bldP spid="40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5" grpId="0"/>
      <p:bldP spid="46" grpId="0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9" grpId="0"/>
      <p:bldP spid="60" grpId="0" animBg="1"/>
      <p:bldP spid="61" grpId="0" animBg="1"/>
      <p:bldP spid="62" grpId="0" animBg="1"/>
      <p:bldP spid="65" grpId="0" animBg="1"/>
      <p:bldP spid="66" grpId="0" animBg="1"/>
      <p:bldP spid="67" grpId="0"/>
      <p:bldP spid="68" grpId="0" animBg="1"/>
      <p:bldP spid="69" grpId="0" animBg="1"/>
      <p:bldP spid="72" grpId="0" animBg="1"/>
      <p:bldP spid="74" grpId="0"/>
      <p:bldP spid="75" grpId="0"/>
      <p:bldP spid="76" grpId="0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3F0555-63B6-4F2E-B75A-C6A489B7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999" r="3750" b="6751"/>
          <a:stretch/>
        </p:blipFill>
        <p:spPr>
          <a:xfrm>
            <a:off x="428625" y="495300"/>
            <a:ext cx="11306176" cy="5915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3AA57D-83E4-4617-90ED-77A40D94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7083"/>
          <a:stretch/>
        </p:blipFill>
        <p:spPr>
          <a:xfrm>
            <a:off x="-396322" y="3429000"/>
            <a:ext cx="2794000" cy="38506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DB5040C-3700-4C5F-9653-A054195E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4" t="43366" r="3249" b="486"/>
          <a:stretch/>
        </p:blipFill>
        <p:spPr>
          <a:xfrm>
            <a:off x="9398000" y="3576955"/>
            <a:ext cx="2794000" cy="385064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4B3BEF-0C4A-4508-88E8-23D637E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6192" r="33453" b="70891"/>
          <a:stretch/>
        </p:blipFill>
        <p:spPr>
          <a:xfrm>
            <a:off x="9798199" y="1921827"/>
            <a:ext cx="2192338" cy="1571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36E47-A15E-4A58-A0F0-7981E941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351" r="50703" b="69732"/>
          <a:stretch/>
        </p:blipFill>
        <p:spPr>
          <a:xfrm>
            <a:off x="1739014" y="494124"/>
            <a:ext cx="2192338" cy="1571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55AB1F-B013-45D6-8364-FF077B1E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07" r="76627" b="72776"/>
          <a:stretch/>
        </p:blipFill>
        <p:spPr>
          <a:xfrm>
            <a:off x="403720" y="1790925"/>
            <a:ext cx="2192338" cy="1571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CBA2E-441F-4669-B08A-B9467429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2" y="979625"/>
            <a:ext cx="1162901" cy="93032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EED2B16-5A25-41E3-A274-E5EB98DD520A}"/>
              </a:ext>
            </a:extLst>
          </p:cNvPr>
          <p:cNvSpPr txBox="1"/>
          <p:nvPr/>
        </p:nvSpPr>
        <p:spPr>
          <a:xfrm>
            <a:off x="10452986" y="840105"/>
            <a:ext cx="7532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6FC7C97-EEED-4964-9709-B29BAAE6EAC5}"/>
              </a:ext>
            </a:extLst>
          </p:cNvPr>
          <p:cNvSpPr txBox="1"/>
          <p:nvPr/>
        </p:nvSpPr>
        <p:spPr>
          <a:xfrm>
            <a:off x="6907861" y="921564"/>
            <a:ext cx="23551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12 × 15 .</a:t>
            </a:r>
          </a:p>
        </p:txBody>
      </p:sp>
      <p:sp>
        <p:nvSpPr>
          <p:cNvPr id="7" name="مستطيل: زوايا قطرية مقصوصة 6">
            <a:extLst>
              <a:ext uri="{FF2B5EF4-FFF2-40B4-BE49-F238E27FC236}">
                <a16:creationId xmlns:a16="http://schemas.microsoft.com/office/drawing/2014/main" id="{9FD4C8D2-3D74-47EE-9591-D9BF26F85CCE}"/>
              </a:ext>
            </a:extLst>
          </p:cNvPr>
          <p:cNvSpPr/>
          <p:nvPr/>
        </p:nvSpPr>
        <p:spPr>
          <a:xfrm>
            <a:off x="3872588" y="828569"/>
            <a:ext cx="2762574" cy="523219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4A511EF-E83B-4D6F-852B-2B28EA6696D8}"/>
              </a:ext>
            </a:extLst>
          </p:cNvPr>
          <p:cNvSpPr txBox="1"/>
          <p:nvPr/>
        </p:nvSpPr>
        <p:spPr>
          <a:xfrm>
            <a:off x="3825453" y="890123"/>
            <a:ext cx="27625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2 / خاصية التوزيع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48B10161-669E-479F-9474-7916DF7B4A9B}"/>
              </a:ext>
            </a:extLst>
          </p:cNvPr>
          <p:cNvSpPr txBox="1"/>
          <p:nvPr/>
        </p:nvSpPr>
        <p:spPr>
          <a:xfrm>
            <a:off x="7227404" y="1963339"/>
            <a:ext cx="1402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× 15 =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33ACBCF5-2D94-452F-936E-E3B8A8E40576}"/>
              </a:ext>
            </a:extLst>
          </p:cNvPr>
          <p:cNvSpPr txBox="1"/>
          <p:nvPr/>
        </p:nvSpPr>
        <p:spPr>
          <a:xfrm>
            <a:off x="5824812" y="1930079"/>
            <a:ext cx="1402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( 2 + 10 )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AB88B5D1-51EA-4CED-9651-186A11D85D4D}"/>
              </a:ext>
            </a:extLst>
          </p:cNvPr>
          <p:cNvSpPr txBox="1"/>
          <p:nvPr/>
        </p:nvSpPr>
        <p:spPr>
          <a:xfrm>
            <a:off x="4526352" y="1966290"/>
            <a:ext cx="1402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15</a:t>
            </a:r>
          </a:p>
        </p:txBody>
      </p:sp>
      <p:sp>
        <p:nvSpPr>
          <p:cNvPr id="2" name="سهم: منحني لأسفل 1">
            <a:extLst>
              <a:ext uri="{FF2B5EF4-FFF2-40B4-BE49-F238E27FC236}">
                <a16:creationId xmlns:a16="http://schemas.microsoft.com/office/drawing/2014/main" id="{2C04AD08-0EF8-4A50-A5C4-23DF94A0ECD1}"/>
              </a:ext>
            </a:extLst>
          </p:cNvPr>
          <p:cNvSpPr/>
          <p:nvPr/>
        </p:nvSpPr>
        <p:spPr>
          <a:xfrm flipH="1">
            <a:off x="5367613" y="1685058"/>
            <a:ext cx="1532808" cy="281232"/>
          </a:xfrm>
          <a:prstGeom prst="curvedDownArrow">
            <a:avLst>
              <a:gd name="adj1" fmla="val 25000"/>
              <a:gd name="adj2" fmla="val 77030"/>
              <a:gd name="adj3" fmla="val 384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B04EC756-C6EB-42DA-9398-88D8703AA2A9}"/>
              </a:ext>
            </a:extLst>
          </p:cNvPr>
          <p:cNvSpPr txBox="1"/>
          <p:nvPr/>
        </p:nvSpPr>
        <p:spPr>
          <a:xfrm>
            <a:off x="7269386" y="2653773"/>
            <a:ext cx="3605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F739ACFD-3DC4-4913-A76A-6B670301F98B}"/>
              </a:ext>
            </a:extLst>
          </p:cNvPr>
          <p:cNvSpPr txBox="1"/>
          <p:nvPr/>
        </p:nvSpPr>
        <p:spPr>
          <a:xfrm>
            <a:off x="5866794" y="2628131"/>
            <a:ext cx="1402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( 2 × 15 )</a:t>
            </a:r>
          </a:p>
        </p:txBody>
      </p:sp>
      <p:sp>
        <p:nvSpPr>
          <p:cNvPr id="80" name="سهم: منحني لأسفل 79">
            <a:extLst>
              <a:ext uri="{FF2B5EF4-FFF2-40B4-BE49-F238E27FC236}">
                <a16:creationId xmlns:a16="http://schemas.microsoft.com/office/drawing/2014/main" id="{DC2DDEEB-06D2-4921-87BB-AEAD9C02E0A3}"/>
              </a:ext>
            </a:extLst>
          </p:cNvPr>
          <p:cNvSpPr/>
          <p:nvPr/>
        </p:nvSpPr>
        <p:spPr>
          <a:xfrm flipH="1">
            <a:off x="5381479" y="1708896"/>
            <a:ext cx="981614" cy="212931"/>
          </a:xfrm>
          <a:prstGeom prst="curvedDownArrow">
            <a:avLst>
              <a:gd name="adj1" fmla="val 25000"/>
              <a:gd name="adj2" fmla="val 77030"/>
              <a:gd name="adj3" fmla="val 3840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06B85A3-5A86-4F5A-A2BF-D38320D170A0}"/>
              </a:ext>
            </a:extLst>
          </p:cNvPr>
          <p:cNvSpPr txBox="1"/>
          <p:nvPr/>
        </p:nvSpPr>
        <p:spPr>
          <a:xfrm>
            <a:off x="3872588" y="2628131"/>
            <a:ext cx="1621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( 10 × 15 )</a:t>
            </a:r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292A3462-242B-4DB1-AE5E-C1F09E0E5843}"/>
              </a:ext>
            </a:extLst>
          </p:cNvPr>
          <p:cNvSpPr/>
          <p:nvPr/>
        </p:nvSpPr>
        <p:spPr>
          <a:xfrm>
            <a:off x="8170493" y="1959527"/>
            <a:ext cx="399836" cy="402771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C2354685-ED27-4EFA-937E-DF9173D6ED04}"/>
              </a:ext>
            </a:extLst>
          </p:cNvPr>
          <p:cNvSpPr/>
          <p:nvPr/>
        </p:nvSpPr>
        <p:spPr>
          <a:xfrm>
            <a:off x="6504653" y="1971878"/>
            <a:ext cx="293538" cy="327682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8E258115-4424-4C2E-B507-460B26784901}"/>
              </a:ext>
            </a:extLst>
          </p:cNvPr>
          <p:cNvSpPr txBox="1"/>
          <p:nvPr/>
        </p:nvSpPr>
        <p:spPr>
          <a:xfrm>
            <a:off x="5557096" y="2632936"/>
            <a:ext cx="3605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7D6C2078-D1BE-411B-962F-5BAA87214AEF}"/>
              </a:ext>
            </a:extLst>
          </p:cNvPr>
          <p:cNvSpPr/>
          <p:nvPr/>
        </p:nvSpPr>
        <p:spPr>
          <a:xfrm>
            <a:off x="6193686" y="2651989"/>
            <a:ext cx="399836" cy="402771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733B242-67EB-4760-95ED-382E6B9057F3}"/>
              </a:ext>
            </a:extLst>
          </p:cNvPr>
          <p:cNvSpPr txBox="1"/>
          <p:nvPr/>
        </p:nvSpPr>
        <p:spPr>
          <a:xfrm>
            <a:off x="7269386" y="3364858"/>
            <a:ext cx="3605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A05658C7-BA8A-4509-B520-FAAC9C9E34C0}"/>
              </a:ext>
            </a:extLst>
          </p:cNvPr>
          <p:cNvSpPr txBox="1"/>
          <p:nvPr/>
        </p:nvSpPr>
        <p:spPr>
          <a:xfrm>
            <a:off x="5295456" y="3339216"/>
            <a:ext cx="199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× (5 + 10 )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BF667F71-239A-4533-BEFE-538105DF46A8}"/>
              </a:ext>
            </a:extLst>
          </p:cNvPr>
          <p:cNvSpPr txBox="1"/>
          <p:nvPr/>
        </p:nvSpPr>
        <p:spPr>
          <a:xfrm>
            <a:off x="5141119" y="3412271"/>
            <a:ext cx="3605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90" name="شكل بيضاوي 89">
            <a:extLst>
              <a:ext uri="{FF2B5EF4-FFF2-40B4-BE49-F238E27FC236}">
                <a16:creationId xmlns:a16="http://schemas.microsoft.com/office/drawing/2014/main" id="{1A679D40-AB4C-46E2-A5AA-A6411C898C24}"/>
              </a:ext>
            </a:extLst>
          </p:cNvPr>
          <p:cNvSpPr/>
          <p:nvPr/>
        </p:nvSpPr>
        <p:spPr>
          <a:xfrm>
            <a:off x="4228224" y="2647623"/>
            <a:ext cx="399836" cy="402771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41DDD0F6-84C0-4EC7-9002-315F736B3208}"/>
              </a:ext>
            </a:extLst>
          </p:cNvPr>
          <p:cNvSpPr txBox="1"/>
          <p:nvPr/>
        </p:nvSpPr>
        <p:spPr>
          <a:xfrm>
            <a:off x="3222625" y="3354379"/>
            <a:ext cx="199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× (5 + 10 )</a:t>
            </a:r>
          </a:p>
        </p:txBody>
      </p:sp>
      <p:sp>
        <p:nvSpPr>
          <p:cNvPr id="92" name="سهم: منحني لأسفل 91">
            <a:extLst>
              <a:ext uri="{FF2B5EF4-FFF2-40B4-BE49-F238E27FC236}">
                <a16:creationId xmlns:a16="http://schemas.microsoft.com/office/drawing/2014/main" id="{6AC497D3-3B51-450F-AE43-A3680DA472A8}"/>
              </a:ext>
            </a:extLst>
          </p:cNvPr>
          <p:cNvSpPr/>
          <p:nvPr/>
        </p:nvSpPr>
        <p:spPr>
          <a:xfrm flipH="1">
            <a:off x="6444361" y="3094600"/>
            <a:ext cx="673729" cy="334399"/>
          </a:xfrm>
          <a:prstGeom prst="curvedDownArrow">
            <a:avLst>
              <a:gd name="adj1" fmla="val 25000"/>
              <a:gd name="adj2" fmla="val 77030"/>
              <a:gd name="adj3" fmla="val 384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75FDF88D-445B-451E-91DA-A6CF8AC79523}"/>
              </a:ext>
            </a:extLst>
          </p:cNvPr>
          <p:cNvSpPr txBox="1"/>
          <p:nvPr/>
        </p:nvSpPr>
        <p:spPr>
          <a:xfrm>
            <a:off x="7118090" y="3932852"/>
            <a:ext cx="533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C1C3DA22-0DD7-42DD-B20D-1502CBEBC2DB}"/>
              </a:ext>
            </a:extLst>
          </p:cNvPr>
          <p:cNvSpPr txBox="1"/>
          <p:nvPr/>
        </p:nvSpPr>
        <p:spPr>
          <a:xfrm>
            <a:off x="6269926" y="3897816"/>
            <a:ext cx="11150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(2 × 5 )</a:t>
            </a:r>
          </a:p>
        </p:txBody>
      </p:sp>
      <p:sp>
        <p:nvSpPr>
          <p:cNvPr id="95" name="سهم: منحني لأسفل 94">
            <a:extLst>
              <a:ext uri="{FF2B5EF4-FFF2-40B4-BE49-F238E27FC236}">
                <a16:creationId xmlns:a16="http://schemas.microsoft.com/office/drawing/2014/main" id="{3893C441-4961-4E25-AF7E-2DC6472E8FB8}"/>
              </a:ext>
            </a:extLst>
          </p:cNvPr>
          <p:cNvSpPr/>
          <p:nvPr/>
        </p:nvSpPr>
        <p:spPr>
          <a:xfrm flipH="1">
            <a:off x="5917657" y="3113654"/>
            <a:ext cx="1202035" cy="334399"/>
          </a:xfrm>
          <a:prstGeom prst="curvedDownArrow">
            <a:avLst>
              <a:gd name="adj1" fmla="val 25000"/>
              <a:gd name="adj2" fmla="val 77030"/>
              <a:gd name="adj3" fmla="val 3840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74B797A9-0170-4FBD-B5CD-C3682D7F2763}"/>
              </a:ext>
            </a:extLst>
          </p:cNvPr>
          <p:cNvSpPr txBox="1"/>
          <p:nvPr/>
        </p:nvSpPr>
        <p:spPr>
          <a:xfrm>
            <a:off x="4948654" y="3899994"/>
            <a:ext cx="13437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(2 × 10 )</a:t>
            </a:r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53124B31-5015-4651-94EF-385D1CA3132D}"/>
              </a:ext>
            </a:extLst>
          </p:cNvPr>
          <p:cNvSpPr/>
          <p:nvPr/>
        </p:nvSpPr>
        <p:spPr>
          <a:xfrm>
            <a:off x="6210116" y="3362550"/>
            <a:ext cx="260813" cy="334399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822D9ED-9209-4650-853F-98AB6E5D7DA0}"/>
              </a:ext>
            </a:extLst>
          </p:cNvPr>
          <p:cNvSpPr txBox="1"/>
          <p:nvPr/>
        </p:nvSpPr>
        <p:spPr>
          <a:xfrm>
            <a:off x="6059341" y="3931921"/>
            <a:ext cx="430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100" name="شكل بيضاوي 99">
            <a:extLst>
              <a:ext uri="{FF2B5EF4-FFF2-40B4-BE49-F238E27FC236}">
                <a16:creationId xmlns:a16="http://schemas.microsoft.com/office/drawing/2014/main" id="{747FA433-C84F-456A-90E3-8B620842A5E4}"/>
              </a:ext>
            </a:extLst>
          </p:cNvPr>
          <p:cNvSpPr/>
          <p:nvPr/>
        </p:nvSpPr>
        <p:spPr>
          <a:xfrm>
            <a:off x="5192042" y="3448053"/>
            <a:ext cx="260813" cy="334399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6141A3A3-EAF2-4CC6-9BB9-9D0D76F52F8A}"/>
              </a:ext>
            </a:extLst>
          </p:cNvPr>
          <p:cNvSpPr txBox="1"/>
          <p:nvPr/>
        </p:nvSpPr>
        <p:spPr>
          <a:xfrm>
            <a:off x="4779139" y="3945597"/>
            <a:ext cx="430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102" name="سهم: منحني لأسفل 101">
            <a:extLst>
              <a:ext uri="{FF2B5EF4-FFF2-40B4-BE49-F238E27FC236}">
                <a16:creationId xmlns:a16="http://schemas.microsoft.com/office/drawing/2014/main" id="{5E146115-EE75-4D53-8B6D-F2EBD6ADB273}"/>
              </a:ext>
            </a:extLst>
          </p:cNvPr>
          <p:cNvSpPr/>
          <p:nvPr/>
        </p:nvSpPr>
        <p:spPr>
          <a:xfrm flipH="1">
            <a:off x="4156398" y="3105560"/>
            <a:ext cx="804870" cy="368823"/>
          </a:xfrm>
          <a:prstGeom prst="curvedDownArrow">
            <a:avLst>
              <a:gd name="adj1" fmla="val 25000"/>
              <a:gd name="adj2" fmla="val 77030"/>
              <a:gd name="adj3" fmla="val 384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5DEF1241-A76B-451E-AFA3-26E83C21ACB9}"/>
              </a:ext>
            </a:extLst>
          </p:cNvPr>
          <p:cNvSpPr txBox="1"/>
          <p:nvPr/>
        </p:nvSpPr>
        <p:spPr>
          <a:xfrm>
            <a:off x="3649899" y="3882218"/>
            <a:ext cx="13437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(10 × 5 )</a:t>
            </a:r>
          </a:p>
        </p:txBody>
      </p:sp>
      <p:sp>
        <p:nvSpPr>
          <p:cNvPr id="104" name="سهم: منحني لأسفل 103">
            <a:extLst>
              <a:ext uri="{FF2B5EF4-FFF2-40B4-BE49-F238E27FC236}">
                <a16:creationId xmlns:a16="http://schemas.microsoft.com/office/drawing/2014/main" id="{ADA828EC-117E-4FAD-90A4-7F989DC9B83F}"/>
              </a:ext>
            </a:extLst>
          </p:cNvPr>
          <p:cNvSpPr/>
          <p:nvPr/>
        </p:nvSpPr>
        <p:spPr>
          <a:xfrm flipH="1">
            <a:off x="3742532" y="3121005"/>
            <a:ext cx="1202035" cy="334399"/>
          </a:xfrm>
          <a:prstGeom prst="curvedDownArrow">
            <a:avLst>
              <a:gd name="adj1" fmla="val 25000"/>
              <a:gd name="adj2" fmla="val 77030"/>
              <a:gd name="adj3" fmla="val 3840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56234EEB-EE73-4144-B71B-B173F0B22ACD}"/>
              </a:ext>
            </a:extLst>
          </p:cNvPr>
          <p:cNvSpPr txBox="1"/>
          <p:nvPr/>
        </p:nvSpPr>
        <p:spPr>
          <a:xfrm>
            <a:off x="2025625" y="3868807"/>
            <a:ext cx="16191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(10 × 10 )</a:t>
            </a:r>
          </a:p>
        </p:txBody>
      </p:sp>
      <p:sp>
        <p:nvSpPr>
          <p:cNvPr id="106" name="شكل بيضاوي 105">
            <a:extLst>
              <a:ext uri="{FF2B5EF4-FFF2-40B4-BE49-F238E27FC236}">
                <a16:creationId xmlns:a16="http://schemas.microsoft.com/office/drawing/2014/main" id="{DE1FF8E6-8AE8-40A6-A70E-407FB6505759}"/>
              </a:ext>
            </a:extLst>
          </p:cNvPr>
          <p:cNvSpPr/>
          <p:nvPr/>
        </p:nvSpPr>
        <p:spPr>
          <a:xfrm>
            <a:off x="3977165" y="3402848"/>
            <a:ext cx="260813" cy="334399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688F7C1C-F707-4A84-B26D-FCD714CF58B0}"/>
              </a:ext>
            </a:extLst>
          </p:cNvPr>
          <p:cNvSpPr txBox="1"/>
          <p:nvPr/>
        </p:nvSpPr>
        <p:spPr>
          <a:xfrm>
            <a:off x="3423324" y="3882217"/>
            <a:ext cx="430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8C80CF22-764C-4834-B58A-5B31BA4DE410}"/>
              </a:ext>
            </a:extLst>
          </p:cNvPr>
          <p:cNvSpPr txBox="1"/>
          <p:nvPr/>
        </p:nvSpPr>
        <p:spPr>
          <a:xfrm>
            <a:off x="7143177" y="4481309"/>
            <a:ext cx="533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109" name="شكل بيضاوي 108">
            <a:extLst>
              <a:ext uri="{FF2B5EF4-FFF2-40B4-BE49-F238E27FC236}">
                <a16:creationId xmlns:a16="http://schemas.microsoft.com/office/drawing/2014/main" id="{7F136F7B-4AFA-4FF5-A4C6-9F693C3DF132}"/>
              </a:ext>
            </a:extLst>
          </p:cNvPr>
          <p:cNvSpPr/>
          <p:nvPr/>
        </p:nvSpPr>
        <p:spPr>
          <a:xfrm>
            <a:off x="6514845" y="3942230"/>
            <a:ext cx="732897" cy="304183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044DA066-7EA1-4080-BE9D-1214874309F5}"/>
              </a:ext>
            </a:extLst>
          </p:cNvPr>
          <p:cNvSpPr txBox="1"/>
          <p:nvPr/>
        </p:nvSpPr>
        <p:spPr>
          <a:xfrm>
            <a:off x="6685978" y="4441486"/>
            <a:ext cx="5617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747DD76C-D3DA-418B-ABEA-22283F86A1CA}"/>
              </a:ext>
            </a:extLst>
          </p:cNvPr>
          <p:cNvSpPr/>
          <p:nvPr/>
        </p:nvSpPr>
        <p:spPr>
          <a:xfrm>
            <a:off x="5356112" y="3969846"/>
            <a:ext cx="732897" cy="304183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127A3406-45E0-4F7C-AB98-B95372352848}"/>
              </a:ext>
            </a:extLst>
          </p:cNvPr>
          <p:cNvSpPr txBox="1"/>
          <p:nvPr/>
        </p:nvSpPr>
        <p:spPr>
          <a:xfrm>
            <a:off x="6060379" y="4479284"/>
            <a:ext cx="430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738F435A-57A6-4CE3-B1E6-609CB5751BEF}"/>
              </a:ext>
            </a:extLst>
          </p:cNvPr>
          <p:cNvSpPr txBox="1"/>
          <p:nvPr/>
        </p:nvSpPr>
        <p:spPr>
          <a:xfrm>
            <a:off x="5398607" y="4479284"/>
            <a:ext cx="5617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9F158CD3-3B58-4151-B4DD-3B00CD90DA77}"/>
              </a:ext>
            </a:extLst>
          </p:cNvPr>
          <p:cNvSpPr txBox="1"/>
          <p:nvPr/>
        </p:nvSpPr>
        <p:spPr>
          <a:xfrm>
            <a:off x="4680386" y="4479284"/>
            <a:ext cx="5617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115" name="شكل بيضاوي 114">
            <a:extLst>
              <a:ext uri="{FF2B5EF4-FFF2-40B4-BE49-F238E27FC236}">
                <a16:creationId xmlns:a16="http://schemas.microsoft.com/office/drawing/2014/main" id="{846B6A39-81FE-48C1-BD34-029B9D07B181}"/>
              </a:ext>
            </a:extLst>
          </p:cNvPr>
          <p:cNvSpPr/>
          <p:nvPr/>
        </p:nvSpPr>
        <p:spPr>
          <a:xfrm>
            <a:off x="4011166" y="3962322"/>
            <a:ext cx="732897" cy="304183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C2D28A14-1C85-45D0-B81D-CFEEC2C38777}"/>
              </a:ext>
            </a:extLst>
          </p:cNvPr>
          <p:cNvSpPr txBox="1"/>
          <p:nvPr/>
        </p:nvSpPr>
        <p:spPr>
          <a:xfrm>
            <a:off x="4154457" y="4490014"/>
            <a:ext cx="5617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50</a:t>
            </a: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83FA8638-AEA1-4ED8-A26B-06F1FEB3B5AF}"/>
              </a:ext>
            </a:extLst>
          </p:cNvPr>
          <p:cNvSpPr txBox="1"/>
          <p:nvPr/>
        </p:nvSpPr>
        <p:spPr>
          <a:xfrm>
            <a:off x="3347646" y="4534297"/>
            <a:ext cx="5617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118" name="شكل بيضاوي 117">
            <a:extLst>
              <a:ext uri="{FF2B5EF4-FFF2-40B4-BE49-F238E27FC236}">
                <a16:creationId xmlns:a16="http://schemas.microsoft.com/office/drawing/2014/main" id="{0ABD3A40-6AA3-4B21-9E4E-5CC10850CA41}"/>
              </a:ext>
            </a:extLst>
          </p:cNvPr>
          <p:cNvSpPr/>
          <p:nvPr/>
        </p:nvSpPr>
        <p:spPr>
          <a:xfrm>
            <a:off x="2510189" y="3937113"/>
            <a:ext cx="973306" cy="236738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88F1D670-60E4-4870-9B7B-79667CD37BCC}"/>
              </a:ext>
            </a:extLst>
          </p:cNvPr>
          <p:cNvSpPr txBox="1"/>
          <p:nvPr/>
        </p:nvSpPr>
        <p:spPr>
          <a:xfrm>
            <a:off x="2488031" y="4490014"/>
            <a:ext cx="9352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99903935-4D26-4164-8E53-C9D166A582C8}"/>
              </a:ext>
            </a:extLst>
          </p:cNvPr>
          <p:cNvSpPr txBox="1"/>
          <p:nvPr/>
        </p:nvSpPr>
        <p:spPr>
          <a:xfrm>
            <a:off x="7143177" y="5076664"/>
            <a:ext cx="533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44F43686-DACC-4285-83BC-3CEBDA6CE029}"/>
              </a:ext>
            </a:extLst>
          </p:cNvPr>
          <p:cNvSpPr txBox="1"/>
          <p:nvPr/>
        </p:nvSpPr>
        <p:spPr>
          <a:xfrm>
            <a:off x="6449735" y="5079448"/>
            <a:ext cx="8712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180</a:t>
            </a:r>
          </a:p>
        </p:txBody>
      </p:sp>
      <p:sp>
        <p:nvSpPr>
          <p:cNvPr id="122" name="شكل بيضاوي 121">
            <a:extLst>
              <a:ext uri="{FF2B5EF4-FFF2-40B4-BE49-F238E27FC236}">
                <a16:creationId xmlns:a16="http://schemas.microsoft.com/office/drawing/2014/main" id="{3998CF92-425D-4ADB-A832-3F1925857C6A}"/>
              </a:ext>
            </a:extLst>
          </p:cNvPr>
          <p:cNvSpPr/>
          <p:nvPr/>
        </p:nvSpPr>
        <p:spPr>
          <a:xfrm>
            <a:off x="6685978" y="5036841"/>
            <a:ext cx="593397" cy="448463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دمعة 122">
            <a:extLst>
              <a:ext uri="{FF2B5EF4-FFF2-40B4-BE49-F238E27FC236}">
                <a16:creationId xmlns:a16="http://schemas.microsoft.com/office/drawing/2014/main" id="{08E2A549-10BC-4228-9F9E-5BB80A6845E6}"/>
              </a:ext>
            </a:extLst>
          </p:cNvPr>
          <p:cNvSpPr/>
          <p:nvPr/>
        </p:nvSpPr>
        <p:spPr>
          <a:xfrm flipH="1">
            <a:off x="2310858" y="5153254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445FC65B-A128-4B55-96B1-1A3A2846B3D7}"/>
              </a:ext>
            </a:extLst>
          </p:cNvPr>
          <p:cNvSpPr txBox="1"/>
          <p:nvPr/>
        </p:nvSpPr>
        <p:spPr>
          <a:xfrm>
            <a:off x="2310858" y="5327592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191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58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0" grpId="0"/>
      <p:bldP spid="73" grpId="0"/>
      <p:bldP spid="2" grpId="0" animBg="1"/>
      <p:bldP spid="2" grpId="1" animBg="1"/>
      <p:bldP spid="78" grpId="0"/>
      <p:bldP spid="79" grpId="0"/>
      <p:bldP spid="80" grpId="0" animBg="1"/>
      <p:bldP spid="81" grpId="0"/>
      <p:bldP spid="63" grpId="0" animBg="1"/>
      <p:bldP spid="82" grpId="0" animBg="1"/>
      <p:bldP spid="83" grpId="0"/>
      <p:bldP spid="84" grpId="0" animBg="1"/>
      <p:bldP spid="85" grpId="0"/>
      <p:bldP spid="86" grpId="0"/>
      <p:bldP spid="89" grpId="0"/>
      <p:bldP spid="90" grpId="0" animBg="1"/>
      <p:bldP spid="91" grpId="0"/>
      <p:bldP spid="92" grpId="0" animBg="1"/>
      <p:bldP spid="92" grpId="1" animBg="1"/>
      <p:bldP spid="93" grpId="0"/>
      <p:bldP spid="94" grpId="0"/>
      <p:bldP spid="95" grpId="0" animBg="1"/>
      <p:bldP spid="95" grpId="1" animBg="1"/>
      <p:bldP spid="96" grpId="0"/>
      <p:bldP spid="97" grpId="0" animBg="1"/>
      <p:bldP spid="98" grpId="0"/>
      <p:bldP spid="100" grpId="0" animBg="1"/>
      <p:bldP spid="101" grpId="0"/>
      <p:bldP spid="102" grpId="0" animBg="1"/>
      <p:bldP spid="102" grpId="1" animBg="1"/>
      <p:bldP spid="103" grpId="0"/>
      <p:bldP spid="104" grpId="0" animBg="1"/>
      <p:bldP spid="104" grpId="1" animBg="1"/>
      <p:bldP spid="105" grpId="0"/>
      <p:bldP spid="106" grpId="0" animBg="1"/>
      <p:bldP spid="107" grpId="0"/>
      <p:bldP spid="108" grpId="0"/>
      <p:bldP spid="109" grpId="0" animBg="1"/>
      <p:bldP spid="109" grpId="1" animBg="1"/>
      <p:bldP spid="110" grpId="0"/>
      <p:bldP spid="111" grpId="0" animBg="1"/>
      <p:bldP spid="111" grpId="1" animBg="1"/>
      <p:bldP spid="112" grpId="0"/>
      <p:bldP spid="113" grpId="0"/>
      <p:bldP spid="114" grpId="0"/>
      <p:bldP spid="115" grpId="0" animBg="1"/>
      <p:bldP spid="115" grpId="1" animBg="1"/>
      <p:bldP spid="116" grpId="0"/>
      <p:bldP spid="117" grpId="0"/>
      <p:bldP spid="118" grpId="0" animBg="1"/>
      <p:bldP spid="118" grpId="1" animBg="1"/>
      <p:bldP spid="119" grpId="0"/>
      <p:bldP spid="120" grpId="0"/>
      <p:bldP spid="121" grpId="0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3F0555-63B6-4F2E-B75A-C6A489B7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999" r="3750" b="6751"/>
          <a:stretch/>
        </p:blipFill>
        <p:spPr>
          <a:xfrm>
            <a:off x="428625" y="495300"/>
            <a:ext cx="11306176" cy="5915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3AA57D-83E4-4617-90ED-77A40D94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7083"/>
          <a:stretch/>
        </p:blipFill>
        <p:spPr>
          <a:xfrm>
            <a:off x="-396322" y="3429000"/>
            <a:ext cx="2794000" cy="38506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DB5040C-3700-4C5F-9653-A054195E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4" t="43366" r="3249" b="486"/>
          <a:stretch/>
        </p:blipFill>
        <p:spPr>
          <a:xfrm>
            <a:off x="9398000" y="3576955"/>
            <a:ext cx="2794000" cy="385064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4B3BEF-0C4A-4508-88E8-23D637E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6192" r="33453" b="70891"/>
          <a:stretch/>
        </p:blipFill>
        <p:spPr>
          <a:xfrm>
            <a:off x="9798199" y="1921827"/>
            <a:ext cx="2192338" cy="1571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36E47-A15E-4A58-A0F0-7981E941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351" r="50703" b="69732"/>
          <a:stretch/>
        </p:blipFill>
        <p:spPr>
          <a:xfrm>
            <a:off x="1739014" y="494124"/>
            <a:ext cx="2192338" cy="1571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55AB1F-B013-45D6-8364-FF077B1E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07" r="76627" b="72776"/>
          <a:stretch/>
        </p:blipFill>
        <p:spPr>
          <a:xfrm>
            <a:off x="403720" y="1790925"/>
            <a:ext cx="2192338" cy="1571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CBA2E-441F-4669-B08A-B9467429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2" y="979625"/>
            <a:ext cx="1162901" cy="93032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EED2B16-5A25-41E3-A274-E5EB98DD520A}"/>
              </a:ext>
            </a:extLst>
          </p:cNvPr>
          <p:cNvSpPr txBox="1"/>
          <p:nvPr/>
        </p:nvSpPr>
        <p:spPr>
          <a:xfrm>
            <a:off x="10452986" y="840105"/>
            <a:ext cx="7532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6FC7C97-EEED-4964-9709-B29BAAE6EAC5}"/>
              </a:ext>
            </a:extLst>
          </p:cNvPr>
          <p:cNvSpPr txBox="1"/>
          <p:nvPr/>
        </p:nvSpPr>
        <p:spPr>
          <a:xfrm>
            <a:off x="6907861" y="921564"/>
            <a:ext cx="23551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12 × 15 .</a:t>
            </a:r>
          </a:p>
        </p:txBody>
      </p:sp>
      <p:sp>
        <p:nvSpPr>
          <p:cNvPr id="7" name="مستطيل: زوايا قطرية مقصوصة 6">
            <a:extLst>
              <a:ext uri="{FF2B5EF4-FFF2-40B4-BE49-F238E27FC236}">
                <a16:creationId xmlns:a16="http://schemas.microsoft.com/office/drawing/2014/main" id="{9FD4C8D2-3D74-47EE-9591-D9BF26F85CCE}"/>
              </a:ext>
            </a:extLst>
          </p:cNvPr>
          <p:cNvSpPr/>
          <p:nvPr/>
        </p:nvSpPr>
        <p:spPr>
          <a:xfrm>
            <a:off x="3872588" y="828569"/>
            <a:ext cx="2762574" cy="523219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4A511EF-E83B-4D6F-852B-2B28EA6696D8}"/>
              </a:ext>
            </a:extLst>
          </p:cNvPr>
          <p:cNvSpPr txBox="1"/>
          <p:nvPr/>
        </p:nvSpPr>
        <p:spPr>
          <a:xfrm>
            <a:off x="3825453" y="890123"/>
            <a:ext cx="27625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3 / نواتج الضرب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48B10161-669E-479F-9474-7916DF7B4A9B}"/>
              </a:ext>
            </a:extLst>
          </p:cNvPr>
          <p:cNvSpPr txBox="1"/>
          <p:nvPr/>
        </p:nvSpPr>
        <p:spPr>
          <a:xfrm>
            <a:off x="5439145" y="2507740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2    1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5    1</a:t>
            </a: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97F5808F-6A62-4114-A0F7-0E2FFD02A2BB}"/>
              </a:ext>
            </a:extLst>
          </p:cNvPr>
          <p:cNvCxnSpPr/>
          <p:nvPr/>
        </p:nvCxnSpPr>
        <p:spPr>
          <a:xfrm flipH="1">
            <a:off x="5522867" y="3338737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944EA1DD-128D-49E3-B5F6-66FD4FCD3C99}"/>
              </a:ext>
            </a:extLst>
          </p:cNvPr>
          <p:cNvSpPr/>
          <p:nvPr/>
        </p:nvSpPr>
        <p:spPr>
          <a:xfrm>
            <a:off x="6267585" y="2923238"/>
            <a:ext cx="317054" cy="318011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46129A-9040-4B03-8BA6-35A0F952EAF3}"/>
              </a:ext>
            </a:extLst>
          </p:cNvPr>
          <p:cNvSpPr/>
          <p:nvPr/>
        </p:nvSpPr>
        <p:spPr>
          <a:xfrm>
            <a:off x="6259404" y="2567257"/>
            <a:ext cx="317054" cy="318011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5309AC2A-AC20-4D2B-8592-DCF309A951AE}"/>
              </a:ext>
            </a:extLst>
          </p:cNvPr>
          <p:cNvSpPr txBox="1"/>
          <p:nvPr/>
        </p:nvSpPr>
        <p:spPr>
          <a:xfrm>
            <a:off x="6286062" y="3339635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39ED5268-D7B4-46BE-8E87-803B0E55F188}"/>
              </a:ext>
            </a:extLst>
          </p:cNvPr>
          <p:cNvSpPr txBox="1"/>
          <p:nvPr/>
        </p:nvSpPr>
        <p:spPr>
          <a:xfrm>
            <a:off x="5802205" y="2186880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9A6A04BE-E96D-4001-ACE5-F0D38309FF15}"/>
              </a:ext>
            </a:extLst>
          </p:cNvPr>
          <p:cNvSpPr/>
          <p:nvPr/>
        </p:nvSpPr>
        <p:spPr>
          <a:xfrm>
            <a:off x="6304795" y="2916055"/>
            <a:ext cx="279844" cy="322177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68B4CD35-8146-4534-AF7F-E0AB0F45FCC8}"/>
              </a:ext>
            </a:extLst>
          </p:cNvPr>
          <p:cNvSpPr/>
          <p:nvPr/>
        </p:nvSpPr>
        <p:spPr>
          <a:xfrm>
            <a:off x="5802205" y="2536299"/>
            <a:ext cx="338821" cy="35346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996CA885-7892-4801-8A7A-F46920DB935B}"/>
              </a:ext>
            </a:extLst>
          </p:cNvPr>
          <p:cNvSpPr/>
          <p:nvPr/>
        </p:nvSpPr>
        <p:spPr>
          <a:xfrm>
            <a:off x="5774060" y="2206785"/>
            <a:ext cx="317055" cy="298727"/>
          </a:xfrm>
          <a:prstGeom prst="ellipse">
            <a:avLst/>
          </a:prstGeom>
          <a:noFill/>
          <a:ln w="38100">
            <a:solidFill>
              <a:srgbClr val="FFF3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DD9896D-7568-4DEA-8B22-AFD6F0DD0F20}"/>
              </a:ext>
            </a:extLst>
          </p:cNvPr>
          <p:cNvSpPr txBox="1"/>
          <p:nvPr/>
        </p:nvSpPr>
        <p:spPr>
          <a:xfrm>
            <a:off x="5794243" y="3347292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6FE505E6-E7FB-4122-96EF-F46E42F9EEAF}"/>
              </a:ext>
            </a:extLst>
          </p:cNvPr>
          <p:cNvSpPr/>
          <p:nvPr/>
        </p:nvSpPr>
        <p:spPr>
          <a:xfrm>
            <a:off x="5838584" y="2936430"/>
            <a:ext cx="279844" cy="322177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C25E99FF-6CC3-489A-B52B-70B6D03CA2D7}"/>
              </a:ext>
            </a:extLst>
          </p:cNvPr>
          <p:cNvSpPr/>
          <p:nvPr/>
        </p:nvSpPr>
        <p:spPr>
          <a:xfrm>
            <a:off x="6276540" y="2562355"/>
            <a:ext cx="279844" cy="322177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1B665C51-E2E6-4FC8-A351-96E06E74288B}"/>
              </a:ext>
            </a:extLst>
          </p:cNvPr>
          <p:cNvSpPr txBox="1"/>
          <p:nvPr/>
        </p:nvSpPr>
        <p:spPr>
          <a:xfrm>
            <a:off x="5813789" y="3759786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AE3376AE-5404-43D5-B3DF-F836FA9DCB79}"/>
              </a:ext>
            </a:extLst>
          </p:cNvPr>
          <p:cNvSpPr/>
          <p:nvPr/>
        </p:nvSpPr>
        <p:spPr>
          <a:xfrm>
            <a:off x="5820810" y="2944785"/>
            <a:ext cx="279844" cy="322177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1722022E-5843-4236-9CD9-5C1982180523}"/>
              </a:ext>
            </a:extLst>
          </p:cNvPr>
          <p:cNvSpPr/>
          <p:nvPr/>
        </p:nvSpPr>
        <p:spPr>
          <a:xfrm>
            <a:off x="5831693" y="2562355"/>
            <a:ext cx="279844" cy="322177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0348D50B-DFBE-4BC5-8AF0-AF022C767402}"/>
              </a:ext>
            </a:extLst>
          </p:cNvPr>
          <p:cNvSpPr txBox="1"/>
          <p:nvPr/>
        </p:nvSpPr>
        <p:spPr>
          <a:xfrm>
            <a:off x="5470058" y="3769228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8A1F4766-AD28-428E-A2EF-82D3490AB575}"/>
              </a:ext>
            </a:extLst>
          </p:cNvPr>
          <p:cNvSpPr txBox="1"/>
          <p:nvPr/>
        </p:nvSpPr>
        <p:spPr>
          <a:xfrm>
            <a:off x="6644978" y="3600357"/>
            <a:ext cx="3170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123" name="رابط مستقيم 122">
            <a:extLst>
              <a:ext uri="{FF2B5EF4-FFF2-40B4-BE49-F238E27FC236}">
                <a16:creationId xmlns:a16="http://schemas.microsoft.com/office/drawing/2014/main" id="{035A4F15-A82F-4EA9-B25D-B47F02363B53}"/>
              </a:ext>
            </a:extLst>
          </p:cNvPr>
          <p:cNvCxnSpPr/>
          <p:nvPr/>
        </p:nvCxnSpPr>
        <p:spPr>
          <a:xfrm flipH="1">
            <a:off x="5478833" y="4191000"/>
            <a:ext cx="13480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B41A956D-CA08-4ED7-9052-B65B2C2522AF}"/>
              </a:ext>
            </a:extLst>
          </p:cNvPr>
          <p:cNvSpPr txBox="1"/>
          <p:nvPr/>
        </p:nvSpPr>
        <p:spPr>
          <a:xfrm>
            <a:off x="6308545" y="4169734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1B432872-81D7-429A-803B-E370CD1140FC}"/>
              </a:ext>
            </a:extLst>
          </p:cNvPr>
          <p:cNvSpPr txBox="1"/>
          <p:nvPr/>
        </p:nvSpPr>
        <p:spPr>
          <a:xfrm>
            <a:off x="5900969" y="4190999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AA9A6690-5AD9-49B2-A1AA-14183F370C61}"/>
              </a:ext>
            </a:extLst>
          </p:cNvPr>
          <p:cNvSpPr txBox="1"/>
          <p:nvPr/>
        </p:nvSpPr>
        <p:spPr>
          <a:xfrm>
            <a:off x="5541075" y="4196955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27" name="شكل بيضاوي 126">
            <a:extLst>
              <a:ext uri="{FF2B5EF4-FFF2-40B4-BE49-F238E27FC236}">
                <a16:creationId xmlns:a16="http://schemas.microsoft.com/office/drawing/2014/main" id="{25187A07-4055-4398-BC80-3B4EB1042CDC}"/>
              </a:ext>
            </a:extLst>
          </p:cNvPr>
          <p:cNvSpPr/>
          <p:nvPr/>
        </p:nvSpPr>
        <p:spPr>
          <a:xfrm>
            <a:off x="5522867" y="4242584"/>
            <a:ext cx="1155484" cy="369900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8" name="دمعة 127">
            <a:extLst>
              <a:ext uri="{FF2B5EF4-FFF2-40B4-BE49-F238E27FC236}">
                <a16:creationId xmlns:a16="http://schemas.microsoft.com/office/drawing/2014/main" id="{61480ADD-BCB1-49AB-8247-E30D0A9DE937}"/>
              </a:ext>
            </a:extLst>
          </p:cNvPr>
          <p:cNvSpPr/>
          <p:nvPr/>
        </p:nvSpPr>
        <p:spPr>
          <a:xfrm flipH="1">
            <a:off x="2299776" y="5178742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820D3B72-5C3C-463C-8C4A-5C448CF88175}"/>
              </a:ext>
            </a:extLst>
          </p:cNvPr>
          <p:cNvSpPr txBox="1"/>
          <p:nvPr/>
        </p:nvSpPr>
        <p:spPr>
          <a:xfrm>
            <a:off x="2299776" y="5353080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191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10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2" grpId="0" animBg="1"/>
      <p:bldP spid="62" grpId="1" animBg="1"/>
      <p:bldP spid="65" grpId="0" animBg="1"/>
      <p:bldP spid="65" grpId="1" animBg="1"/>
      <p:bldP spid="66" grpId="0"/>
      <p:bldP spid="67" grpId="0"/>
      <p:bldP spid="67" grpId="1"/>
      <p:bldP spid="68" grpId="0" animBg="1"/>
      <p:bldP spid="68" grpId="1" animBg="1"/>
      <p:bldP spid="69" grpId="0" animBg="1"/>
      <p:bldP spid="69" grpId="1" animBg="1"/>
      <p:bldP spid="6" grpId="0" animBg="1"/>
      <p:bldP spid="6" grpId="1" animBg="1"/>
      <p:bldP spid="71" grpId="0"/>
      <p:bldP spid="72" grpId="0" animBg="1"/>
      <p:bldP spid="72" grpId="1" animBg="1"/>
      <p:bldP spid="74" grpId="0" animBg="1"/>
      <p:bldP spid="74" grpId="1" animBg="1"/>
      <p:bldP spid="75" grpId="0"/>
      <p:bldP spid="76" grpId="0" animBg="1"/>
      <p:bldP spid="76" grpId="1" animBg="1"/>
      <p:bldP spid="87" grpId="0" animBg="1"/>
      <p:bldP spid="87" grpId="1" animBg="1"/>
      <p:bldP spid="88" grpId="0"/>
      <p:bldP spid="99" grpId="0"/>
      <p:bldP spid="124" grpId="0"/>
      <p:bldP spid="125" grpId="0"/>
      <p:bldP spid="126" grpId="0"/>
      <p:bldP spid="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3F0555-63B6-4F2E-B75A-C6A489B7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999" r="3750" b="6751"/>
          <a:stretch/>
        </p:blipFill>
        <p:spPr>
          <a:xfrm>
            <a:off x="428625" y="495300"/>
            <a:ext cx="11306176" cy="5915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3AA57D-83E4-4617-90ED-77A40D94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7083"/>
          <a:stretch/>
        </p:blipFill>
        <p:spPr>
          <a:xfrm>
            <a:off x="-396322" y="3429000"/>
            <a:ext cx="2794000" cy="38506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DB5040C-3700-4C5F-9653-A054195E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4" t="43366" r="3249" b="486"/>
          <a:stretch/>
        </p:blipFill>
        <p:spPr>
          <a:xfrm>
            <a:off x="9398000" y="3576955"/>
            <a:ext cx="2794000" cy="385064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4B3BEF-0C4A-4508-88E8-23D637E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6192" r="33453" b="70891"/>
          <a:stretch/>
        </p:blipFill>
        <p:spPr>
          <a:xfrm>
            <a:off x="9244702" y="1857375"/>
            <a:ext cx="2192338" cy="1571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36E47-A15E-4A58-A0F0-7981E941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351" r="50703" b="69732"/>
          <a:stretch/>
        </p:blipFill>
        <p:spPr>
          <a:xfrm>
            <a:off x="1739014" y="494124"/>
            <a:ext cx="2192338" cy="1571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55AB1F-B013-45D6-8364-FF077B1E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07" r="76627" b="72776"/>
          <a:stretch/>
        </p:blipFill>
        <p:spPr>
          <a:xfrm>
            <a:off x="403720" y="1790925"/>
            <a:ext cx="2192338" cy="1571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CBA2E-441F-4669-B08A-B9467429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2" y="979625"/>
            <a:ext cx="1162901" cy="93032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1A491A4-AD5E-474E-BBEA-4D8835519469}"/>
              </a:ext>
            </a:extLst>
          </p:cNvPr>
          <p:cNvSpPr txBox="1"/>
          <p:nvPr/>
        </p:nvSpPr>
        <p:spPr>
          <a:xfrm>
            <a:off x="10329332" y="906236"/>
            <a:ext cx="802993" cy="5838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57E20E9-C48A-494C-9F58-5B3C5918E180}"/>
              </a:ext>
            </a:extLst>
          </p:cNvPr>
          <p:cNvSpPr txBox="1"/>
          <p:nvPr/>
        </p:nvSpPr>
        <p:spPr>
          <a:xfrm>
            <a:off x="5559879" y="921564"/>
            <a:ext cx="37030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الضرب لكل نموذج مما يأتي :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43346E5-A4FB-48E1-BBE2-708658FA4A32}"/>
              </a:ext>
            </a:extLst>
          </p:cNvPr>
          <p:cNvSpPr/>
          <p:nvPr/>
        </p:nvSpPr>
        <p:spPr>
          <a:xfrm>
            <a:off x="5384433" y="2055272"/>
            <a:ext cx="2355115" cy="134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قوس كبير أيمن 23">
            <a:extLst>
              <a:ext uri="{FF2B5EF4-FFF2-40B4-BE49-F238E27FC236}">
                <a16:creationId xmlns:a16="http://schemas.microsoft.com/office/drawing/2014/main" id="{FA4CE26C-83D4-4C06-BA1D-BBF142819686}"/>
              </a:ext>
            </a:extLst>
          </p:cNvPr>
          <p:cNvSpPr/>
          <p:nvPr/>
        </p:nvSpPr>
        <p:spPr>
          <a:xfrm rot="16200000">
            <a:off x="7324548" y="1579132"/>
            <a:ext cx="192783" cy="62860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25" name="قوس كبير أيمن 24">
            <a:extLst>
              <a:ext uri="{FF2B5EF4-FFF2-40B4-BE49-F238E27FC236}">
                <a16:creationId xmlns:a16="http://schemas.microsoft.com/office/drawing/2014/main" id="{D9B79BBF-F96F-4B43-ABDF-1ED372232A24}"/>
              </a:ext>
            </a:extLst>
          </p:cNvPr>
          <p:cNvSpPr/>
          <p:nvPr/>
        </p:nvSpPr>
        <p:spPr>
          <a:xfrm rot="16200000">
            <a:off x="6149741" y="1048241"/>
            <a:ext cx="160757" cy="169137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435B617-4FA0-4756-AD70-57F3D8AC6026}"/>
              </a:ext>
            </a:extLst>
          </p:cNvPr>
          <p:cNvSpPr txBox="1"/>
          <p:nvPr/>
        </p:nvSpPr>
        <p:spPr>
          <a:xfrm>
            <a:off x="6850899" y="1431771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2BAE09-5FB2-49DE-A361-52977CC1FDAA}"/>
              </a:ext>
            </a:extLst>
          </p:cNvPr>
          <p:cNvSpPr txBox="1"/>
          <p:nvPr/>
        </p:nvSpPr>
        <p:spPr>
          <a:xfrm>
            <a:off x="5716655" y="1469563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E4FF356A-3248-4F8F-8D01-757296825E26}"/>
              </a:ext>
            </a:extLst>
          </p:cNvPr>
          <p:cNvCxnSpPr/>
          <p:nvPr/>
        </p:nvCxnSpPr>
        <p:spPr>
          <a:xfrm>
            <a:off x="7106635" y="2055272"/>
            <a:ext cx="0" cy="13421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قوس كبير أيمن 28">
            <a:extLst>
              <a:ext uri="{FF2B5EF4-FFF2-40B4-BE49-F238E27FC236}">
                <a16:creationId xmlns:a16="http://schemas.microsoft.com/office/drawing/2014/main" id="{060F9584-4EF3-40B3-A09F-581029D244F5}"/>
              </a:ext>
            </a:extLst>
          </p:cNvPr>
          <p:cNvSpPr/>
          <p:nvPr/>
        </p:nvSpPr>
        <p:spPr>
          <a:xfrm>
            <a:off x="7798516" y="2065278"/>
            <a:ext cx="208922" cy="9039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قوس كبير أيمن 29">
            <a:extLst>
              <a:ext uri="{FF2B5EF4-FFF2-40B4-BE49-F238E27FC236}">
                <a16:creationId xmlns:a16="http://schemas.microsoft.com/office/drawing/2014/main" id="{A93584FB-9DB3-42E0-8DFA-6F54CF00FB66}"/>
              </a:ext>
            </a:extLst>
          </p:cNvPr>
          <p:cNvSpPr/>
          <p:nvPr/>
        </p:nvSpPr>
        <p:spPr>
          <a:xfrm>
            <a:off x="7798515" y="2998033"/>
            <a:ext cx="200491" cy="39941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4129A68E-694E-4622-A776-1987F2F8A2E0}"/>
              </a:ext>
            </a:extLst>
          </p:cNvPr>
          <p:cNvCxnSpPr/>
          <p:nvPr/>
        </p:nvCxnSpPr>
        <p:spPr>
          <a:xfrm flipH="1">
            <a:off x="5384433" y="2998033"/>
            <a:ext cx="2350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8867859-215F-4747-92BB-DB42114B8F09}"/>
              </a:ext>
            </a:extLst>
          </p:cNvPr>
          <p:cNvSpPr txBox="1"/>
          <p:nvPr/>
        </p:nvSpPr>
        <p:spPr>
          <a:xfrm>
            <a:off x="7725453" y="2295649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941F448-3725-475F-84A3-ABDD5769D582}"/>
              </a:ext>
            </a:extLst>
          </p:cNvPr>
          <p:cNvSpPr txBox="1"/>
          <p:nvPr/>
        </p:nvSpPr>
        <p:spPr>
          <a:xfrm>
            <a:off x="7576484" y="2987685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EDE4DB3E-99FF-4FFC-8E15-7FA74EACAE5E}"/>
              </a:ext>
            </a:extLst>
          </p:cNvPr>
          <p:cNvSpPr/>
          <p:nvPr/>
        </p:nvSpPr>
        <p:spPr>
          <a:xfrm>
            <a:off x="8533257" y="3731572"/>
            <a:ext cx="1167857" cy="3717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 × 5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3778175-DD36-4036-B067-ED38156B1D38}"/>
              </a:ext>
            </a:extLst>
          </p:cNvPr>
          <p:cNvSpPr txBox="1"/>
          <p:nvPr/>
        </p:nvSpPr>
        <p:spPr>
          <a:xfrm>
            <a:off x="7699434" y="3770805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FAB289B6-0527-4F78-9449-4965F90492E5}"/>
              </a:ext>
            </a:extLst>
          </p:cNvPr>
          <p:cNvSpPr/>
          <p:nvPr/>
        </p:nvSpPr>
        <p:spPr>
          <a:xfrm>
            <a:off x="7151316" y="3731572"/>
            <a:ext cx="606013" cy="3717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70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FC571CC9-2DB8-4C4F-BF15-29D21263A94D}"/>
              </a:ext>
            </a:extLst>
          </p:cNvPr>
          <p:cNvSpPr/>
          <p:nvPr/>
        </p:nvSpPr>
        <p:spPr>
          <a:xfrm>
            <a:off x="7163554" y="2324440"/>
            <a:ext cx="518528" cy="38704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70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ADA2D346-8577-48E2-B412-6B9FF240784F}"/>
              </a:ext>
            </a:extLst>
          </p:cNvPr>
          <p:cNvSpPr/>
          <p:nvPr/>
        </p:nvSpPr>
        <p:spPr>
          <a:xfrm>
            <a:off x="8523372" y="4175108"/>
            <a:ext cx="1177742" cy="371772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 × 10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DC41519-79DE-4D52-ABFB-580A63737ACB}"/>
              </a:ext>
            </a:extLst>
          </p:cNvPr>
          <p:cNvSpPr txBox="1"/>
          <p:nvPr/>
        </p:nvSpPr>
        <p:spPr>
          <a:xfrm>
            <a:off x="7708794" y="4142577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89D99B59-3F1A-43F5-8F0B-76D519A02D95}"/>
              </a:ext>
            </a:extLst>
          </p:cNvPr>
          <p:cNvSpPr/>
          <p:nvPr/>
        </p:nvSpPr>
        <p:spPr>
          <a:xfrm>
            <a:off x="7141431" y="4178791"/>
            <a:ext cx="606013" cy="37513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100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EAB8488C-190B-4686-A809-0EC641ACEC8C}"/>
              </a:ext>
            </a:extLst>
          </p:cNvPr>
          <p:cNvSpPr/>
          <p:nvPr/>
        </p:nvSpPr>
        <p:spPr>
          <a:xfrm>
            <a:off x="5912827" y="2338914"/>
            <a:ext cx="606013" cy="37513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100</a:t>
            </a: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FAC2AC6C-087D-4284-923B-F1044D7B636A}"/>
              </a:ext>
            </a:extLst>
          </p:cNvPr>
          <p:cNvSpPr/>
          <p:nvPr/>
        </p:nvSpPr>
        <p:spPr>
          <a:xfrm>
            <a:off x="8533257" y="4618644"/>
            <a:ext cx="1167857" cy="37177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 × 7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4C99CC56-C241-4CD2-8103-3109E052D52F}"/>
              </a:ext>
            </a:extLst>
          </p:cNvPr>
          <p:cNvSpPr txBox="1"/>
          <p:nvPr/>
        </p:nvSpPr>
        <p:spPr>
          <a:xfrm>
            <a:off x="7673087" y="4605536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1A07038A-A87E-46B8-A4D9-4EB99B584934}"/>
              </a:ext>
            </a:extLst>
          </p:cNvPr>
          <p:cNvSpPr/>
          <p:nvPr/>
        </p:nvSpPr>
        <p:spPr>
          <a:xfrm>
            <a:off x="7141431" y="4622327"/>
            <a:ext cx="593813" cy="37177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14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CF1DDEDD-50D5-4ACC-917B-763BA69F2B13}"/>
              </a:ext>
            </a:extLst>
          </p:cNvPr>
          <p:cNvSpPr/>
          <p:nvPr/>
        </p:nvSpPr>
        <p:spPr>
          <a:xfrm>
            <a:off x="7171243" y="3051627"/>
            <a:ext cx="477053" cy="29952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14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68F86B95-B6DB-4FFC-8D8D-76DE1F14470B}"/>
              </a:ext>
            </a:extLst>
          </p:cNvPr>
          <p:cNvSpPr/>
          <p:nvPr/>
        </p:nvSpPr>
        <p:spPr>
          <a:xfrm>
            <a:off x="8533257" y="5062180"/>
            <a:ext cx="1148068" cy="371772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 × 10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2F1772F-C657-43F9-A1F2-BAC9EFDEC984}"/>
              </a:ext>
            </a:extLst>
          </p:cNvPr>
          <p:cNvSpPr txBox="1"/>
          <p:nvPr/>
        </p:nvSpPr>
        <p:spPr>
          <a:xfrm>
            <a:off x="7673087" y="5067201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4A7258A8-15B1-4F8D-BFD5-8D695B180737}"/>
              </a:ext>
            </a:extLst>
          </p:cNvPr>
          <p:cNvSpPr/>
          <p:nvPr/>
        </p:nvSpPr>
        <p:spPr>
          <a:xfrm>
            <a:off x="7141431" y="5083992"/>
            <a:ext cx="593813" cy="371772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20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CA5EF13E-5559-4AEF-8194-9BDA148C21E4}"/>
              </a:ext>
            </a:extLst>
          </p:cNvPr>
          <p:cNvSpPr/>
          <p:nvPr/>
        </p:nvSpPr>
        <p:spPr>
          <a:xfrm>
            <a:off x="5961251" y="3076929"/>
            <a:ext cx="550977" cy="248918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20</a:t>
            </a:r>
          </a:p>
        </p:txBody>
      </p: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170078CC-8571-46E0-A0F3-73FF0FA27AC2}"/>
              </a:ext>
            </a:extLst>
          </p:cNvPr>
          <p:cNvCxnSpPr>
            <a:cxnSpLocks/>
          </p:cNvCxnSpPr>
          <p:nvPr/>
        </p:nvCxnSpPr>
        <p:spPr>
          <a:xfrm>
            <a:off x="6907861" y="5530555"/>
            <a:ext cx="123759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علامة الجمع 58">
            <a:extLst>
              <a:ext uri="{FF2B5EF4-FFF2-40B4-BE49-F238E27FC236}">
                <a16:creationId xmlns:a16="http://schemas.microsoft.com/office/drawing/2014/main" id="{53B5661C-F931-4735-816C-DF98418D34B3}"/>
              </a:ext>
            </a:extLst>
          </p:cNvPr>
          <p:cNvSpPr/>
          <p:nvPr/>
        </p:nvSpPr>
        <p:spPr>
          <a:xfrm>
            <a:off x="7834778" y="5147200"/>
            <a:ext cx="310677" cy="332384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DB9AAB9A-04B2-4A11-88E1-A2F132E52825}"/>
              </a:ext>
            </a:extLst>
          </p:cNvPr>
          <p:cNvSpPr txBox="1"/>
          <p:nvPr/>
        </p:nvSpPr>
        <p:spPr>
          <a:xfrm>
            <a:off x="7394546" y="5570036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2082F14-B2A1-43DB-8432-D35A822DC883}"/>
              </a:ext>
            </a:extLst>
          </p:cNvPr>
          <p:cNvSpPr txBox="1"/>
          <p:nvPr/>
        </p:nvSpPr>
        <p:spPr>
          <a:xfrm>
            <a:off x="7151316" y="5570036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9AF39F52-76B1-482C-ACDF-99EFEE78CEBA}"/>
              </a:ext>
            </a:extLst>
          </p:cNvPr>
          <p:cNvSpPr txBox="1"/>
          <p:nvPr/>
        </p:nvSpPr>
        <p:spPr>
          <a:xfrm>
            <a:off x="6893300" y="5570035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C1F3018C-2AD2-4360-8616-2D6C538EB553}"/>
              </a:ext>
            </a:extLst>
          </p:cNvPr>
          <p:cNvSpPr/>
          <p:nvPr/>
        </p:nvSpPr>
        <p:spPr>
          <a:xfrm>
            <a:off x="6907836" y="5627854"/>
            <a:ext cx="815494" cy="343875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8BCEC1BF-DA52-4231-9FFE-B57AA946499E}"/>
              </a:ext>
            </a:extLst>
          </p:cNvPr>
          <p:cNvSpPr/>
          <p:nvPr/>
        </p:nvSpPr>
        <p:spPr>
          <a:xfrm>
            <a:off x="8478701" y="1685801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دمعة 64">
            <a:extLst>
              <a:ext uri="{FF2B5EF4-FFF2-40B4-BE49-F238E27FC236}">
                <a16:creationId xmlns:a16="http://schemas.microsoft.com/office/drawing/2014/main" id="{E5C6FE59-AFC0-43EC-8FC5-C2F5F4FFB6F7}"/>
              </a:ext>
            </a:extLst>
          </p:cNvPr>
          <p:cNvSpPr/>
          <p:nvPr/>
        </p:nvSpPr>
        <p:spPr>
          <a:xfrm flipH="1">
            <a:off x="2299776" y="5178742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6A163B64-E935-4E6E-812E-77116E16B811}"/>
              </a:ext>
            </a:extLst>
          </p:cNvPr>
          <p:cNvSpPr txBox="1"/>
          <p:nvPr/>
        </p:nvSpPr>
        <p:spPr>
          <a:xfrm>
            <a:off x="2299776" y="5353080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191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96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 animBg="1"/>
      <p:bldP spid="42" grpId="0" animBg="1"/>
      <p:bldP spid="43" grpId="0"/>
      <p:bldP spid="44" grpId="0" animBg="1"/>
      <p:bldP spid="45" grpId="0" animBg="1"/>
      <p:bldP spid="48" grpId="0" animBg="1"/>
      <p:bldP spid="49" grpId="0"/>
      <p:bldP spid="50" grpId="0" animBg="1"/>
      <p:bldP spid="51" grpId="0" animBg="1"/>
      <p:bldP spid="54" grpId="0" animBg="1"/>
      <p:bldP spid="55" grpId="0"/>
      <p:bldP spid="56" grpId="0" animBg="1"/>
      <p:bldP spid="57" grpId="0" animBg="1"/>
      <p:bldP spid="59" grpId="0" animBg="1"/>
      <p:bldP spid="60" grpId="0"/>
      <p:bldP spid="61" grpId="0"/>
      <p:bldP spid="62" grpId="0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3F0555-63B6-4F2E-B75A-C6A489B7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999" r="3750" b="6751"/>
          <a:stretch/>
        </p:blipFill>
        <p:spPr>
          <a:xfrm>
            <a:off x="428625" y="495300"/>
            <a:ext cx="11306176" cy="5915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23AA57D-83E4-4617-90ED-77A40D94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2" r="77083"/>
          <a:stretch/>
        </p:blipFill>
        <p:spPr>
          <a:xfrm>
            <a:off x="-396322" y="3429000"/>
            <a:ext cx="2794000" cy="38506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DB5040C-3700-4C5F-9653-A054195E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4" t="43366" r="3249" b="486"/>
          <a:stretch/>
        </p:blipFill>
        <p:spPr>
          <a:xfrm>
            <a:off x="9398000" y="3576955"/>
            <a:ext cx="2794000" cy="385064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C4B3BEF-0C4A-4508-88E8-23D637E7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6192" r="33453" b="70891"/>
          <a:stretch/>
        </p:blipFill>
        <p:spPr>
          <a:xfrm>
            <a:off x="9244702" y="1857375"/>
            <a:ext cx="2192338" cy="1571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3E36E47-A15E-4A58-A0F0-7981E941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351" r="50703" b="69732"/>
          <a:stretch/>
        </p:blipFill>
        <p:spPr>
          <a:xfrm>
            <a:off x="1739014" y="494124"/>
            <a:ext cx="2192338" cy="1571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55AB1F-B013-45D6-8364-FF077B1EB7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4307" r="76627" b="72776"/>
          <a:stretch/>
        </p:blipFill>
        <p:spPr>
          <a:xfrm>
            <a:off x="403720" y="1790925"/>
            <a:ext cx="2192338" cy="15716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CBA2E-441F-4669-B08A-B9467429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2" y="979625"/>
            <a:ext cx="1162901" cy="93032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1A491A4-AD5E-474E-BBEA-4D8835519469}"/>
              </a:ext>
            </a:extLst>
          </p:cNvPr>
          <p:cNvSpPr txBox="1"/>
          <p:nvPr/>
        </p:nvSpPr>
        <p:spPr>
          <a:xfrm>
            <a:off x="10329332" y="906236"/>
            <a:ext cx="802993" cy="5838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57E20E9-C48A-494C-9F58-5B3C5918E180}"/>
              </a:ext>
            </a:extLst>
          </p:cNvPr>
          <p:cNvSpPr txBox="1"/>
          <p:nvPr/>
        </p:nvSpPr>
        <p:spPr>
          <a:xfrm>
            <a:off x="4715114" y="954263"/>
            <a:ext cx="548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استعمل نموذج المستطيل و خاصية التوزيع لتجد ناتج الضرب :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43346E5-A4FB-48E1-BBE2-708658FA4A32}"/>
              </a:ext>
            </a:extLst>
          </p:cNvPr>
          <p:cNvSpPr/>
          <p:nvPr/>
        </p:nvSpPr>
        <p:spPr>
          <a:xfrm>
            <a:off x="6530553" y="2092660"/>
            <a:ext cx="2355115" cy="134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قوس كبير أيمن 24">
            <a:extLst>
              <a:ext uri="{FF2B5EF4-FFF2-40B4-BE49-F238E27FC236}">
                <a16:creationId xmlns:a16="http://schemas.microsoft.com/office/drawing/2014/main" id="{D9B79BBF-F96F-4B43-ABDF-1ED372232A24}"/>
              </a:ext>
            </a:extLst>
          </p:cNvPr>
          <p:cNvSpPr/>
          <p:nvPr/>
        </p:nvSpPr>
        <p:spPr>
          <a:xfrm rot="16200000">
            <a:off x="7622352" y="759137"/>
            <a:ext cx="167214" cy="2350811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2BAE09-5FB2-49DE-A361-52977CC1FDAA}"/>
              </a:ext>
            </a:extLst>
          </p:cNvPr>
          <p:cNvSpPr txBox="1"/>
          <p:nvPr/>
        </p:nvSpPr>
        <p:spPr>
          <a:xfrm>
            <a:off x="7242120" y="1472603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29" name="قوس كبير أيمن 28">
            <a:extLst>
              <a:ext uri="{FF2B5EF4-FFF2-40B4-BE49-F238E27FC236}">
                <a16:creationId xmlns:a16="http://schemas.microsoft.com/office/drawing/2014/main" id="{060F9584-4EF3-40B3-A09F-581029D244F5}"/>
              </a:ext>
            </a:extLst>
          </p:cNvPr>
          <p:cNvSpPr/>
          <p:nvPr/>
        </p:nvSpPr>
        <p:spPr>
          <a:xfrm>
            <a:off x="8944636" y="2102666"/>
            <a:ext cx="208922" cy="9039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قوس كبير أيمن 29">
            <a:extLst>
              <a:ext uri="{FF2B5EF4-FFF2-40B4-BE49-F238E27FC236}">
                <a16:creationId xmlns:a16="http://schemas.microsoft.com/office/drawing/2014/main" id="{A93584FB-9DB3-42E0-8DFA-6F54CF00FB66}"/>
              </a:ext>
            </a:extLst>
          </p:cNvPr>
          <p:cNvSpPr/>
          <p:nvPr/>
        </p:nvSpPr>
        <p:spPr>
          <a:xfrm>
            <a:off x="8944635" y="3035421"/>
            <a:ext cx="200491" cy="39941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4129A68E-694E-4622-A776-1987F2F8A2E0}"/>
              </a:ext>
            </a:extLst>
          </p:cNvPr>
          <p:cNvCxnSpPr/>
          <p:nvPr/>
        </p:nvCxnSpPr>
        <p:spPr>
          <a:xfrm flipH="1">
            <a:off x="6530553" y="3035421"/>
            <a:ext cx="2350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8867859-215F-4747-92BB-DB42114B8F09}"/>
              </a:ext>
            </a:extLst>
          </p:cNvPr>
          <p:cNvSpPr txBox="1"/>
          <p:nvPr/>
        </p:nvSpPr>
        <p:spPr>
          <a:xfrm>
            <a:off x="8871573" y="2333037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941F448-3725-475F-84A3-ABDD5769D582}"/>
              </a:ext>
            </a:extLst>
          </p:cNvPr>
          <p:cNvSpPr txBox="1"/>
          <p:nvPr/>
        </p:nvSpPr>
        <p:spPr>
          <a:xfrm>
            <a:off x="8740005" y="3025073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EDE4DB3E-99FF-4FFC-8E15-7FA74EACAE5E}"/>
              </a:ext>
            </a:extLst>
          </p:cNvPr>
          <p:cNvSpPr/>
          <p:nvPr/>
        </p:nvSpPr>
        <p:spPr>
          <a:xfrm>
            <a:off x="8090290" y="3803085"/>
            <a:ext cx="1167857" cy="3717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 × 10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3778175-DD36-4036-B067-ED38156B1D38}"/>
              </a:ext>
            </a:extLst>
          </p:cNvPr>
          <p:cNvSpPr txBox="1"/>
          <p:nvPr/>
        </p:nvSpPr>
        <p:spPr>
          <a:xfrm>
            <a:off x="7256467" y="3842318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FAB289B6-0527-4F78-9449-4965F90492E5}"/>
              </a:ext>
            </a:extLst>
          </p:cNvPr>
          <p:cNvSpPr/>
          <p:nvPr/>
        </p:nvSpPr>
        <p:spPr>
          <a:xfrm>
            <a:off x="6873278" y="3803085"/>
            <a:ext cx="606013" cy="3717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100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FC571CC9-2DB8-4C4F-BF15-29D21263A94D}"/>
              </a:ext>
            </a:extLst>
          </p:cNvPr>
          <p:cNvSpPr/>
          <p:nvPr/>
        </p:nvSpPr>
        <p:spPr>
          <a:xfrm>
            <a:off x="7366419" y="2370346"/>
            <a:ext cx="1028189" cy="38704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100</a:t>
            </a: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FAC2AC6C-087D-4284-923B-F1044D7B636A}"/>
              </a:ext>
            </a:extLst>
          </p:cNvPr>
          <p:cNvSpPr/>
          <p:nvPr/>
        </p:nvSpPr>
        <p:spPr>
          <a:xfrm>
            <a:off x="8068056" y="4303983"/>
            <a:ext cx="1167857" cy="37177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 × 10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4C99CC56-C241-4CD2-8103-3109E052D52F}"/>
              </a:ext>
            </a:extLst>
          </p:cNvPr>
          <p:cNvSpPr txBox="1"/>
          <p:nvPr/>
        </p:nvSpPr>
        <p:spPr>
          <a:xfrm>
            <a:off x="7234233" y="4305381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1A07038A-A87E-46B8-A4D9-4EB99B584934}"/>
              </a:ext>
            </a:extLst>
          </p:cNvPr>
          <p:cNvSpPr/>
          <p:nvPr/>
        </p:nvSpPr>
        <p:spPr>
          <a:xfrm>
            <a:off x="6870250" y="4319222"/>
            <a:ext cx="593813" cy="37177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20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CF1DDEDD-50D5-4ACC-917B-763BA69F2B13}"/>
              </a:ext>
            </a:extLst>
          </p:cNvPr>
          <p:cNvSpPr/>
          <p:nvPr/>
        </p:nvSpPr>
        <p:spPr>
          <a:xfrm>
            <a:off x="7366418" y="3106144"/>
            <a:ext cx="1092919" cy="230261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20</a:t>
            </a:r>
          </a:p>
        </p:txBody>
      </p: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170078CC-8571-46E0-A0F3-73FF0FA27AC2}"/>
              </a:ext>
            </a:extLst>
          </p:cNvPr>
          <p:cNvCxnSpPr>
            <a:cxnSpLocks/>
          </p:cNvCxnSpPr>
          <p:nvPr/>
        </p:nvCxnSpPr>
        <p:spPr>
          <a:xfrm>
            <a:off x="6598627" y="4916268"/>
            <a:ext cx="123759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علامة الجمع 58">
            <a:extLst>
              <a:ext uri="{FF2B5EF4-FFF2-40B4-BE49-F238E27FC236}">
                <a16:creationId xmlns:a16="http://schemas.microsoft.com/office/drawing/2014/main" id="{53B5661C-F931-4735-816C-DF98418D34B3}"/>
              </a:ext>
            </a:extLst>
          </p:cNvPr>
          <p:cNvSpPr/>
          <p:nvPr/>
        </p:nvSpPr>
        <p:spPr>
          <a:xfrm>
            <a:off x="7503771" y="4524802"/>
            <a:ext cx="310677" cy="332384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DB9AAB9A-04B2-4A11-88E1-A2F132E52825}"/>
              </a:ext>
            </a:extLst>
          </p:cNvPr>
          <p:cNvSpPr txBox="1"/>
          <p:nvPr/>
        </p:nvSpPr>
        <p:spPr>
          <a:xfrm>
            <a:off x="7116508" y="4945033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2082F14-B2A1-43DB-8432-D35A822DC883}"/>
              </a:ext>
            </a:extLst>
          </p:cNvPr>
          <p:cNvSpPr txBox="1"/>
          <p:nvPr/>
        </p:nvSpPr>
        <p:spPr>
          <a:xfrm>
            <a:off x="6902361" y="4939041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9AF39F52-76B1-482C-ACDF-99EFEE78CEBA}"/>
              </a:ext>
            </a:extLst>
          </p:cNvPr>
          <p:cNvSpPr txBox="1"/>
          <p:nvPr/>
        </p:nvSpPr>
        <p:spPr>
          <a:xfrm>
            <a:off x="6680906" y="4939041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C1F3018C-2AD2-4360-8616-2D6C538EB553}"/>
              </a:ext>
            </a:extLst>
          </p:cNvPr>
          <p:cNvSpPr/>
          <p:nvPr/>
        </p:nvSpPr>
        <p:spPr>
          <a:xfrm>
            <a:off x="6708761" y="4997935"/>
            <a:ext cx="815494" cy="343875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A3A7DAF9-4889-4F2C-BBEA-29F8817D661F}"/>
              </a:ext>
            </a:extLst>
          </p:cNvPr>
          <p:cNvSpPr txBox="1"/>
          <p:nvPr/>
        </p:nvSpPr>
        <p:spPr>
          <a:xfrm>
            <a:off x="9055613" y="1520784"/>
            <a:ext cx="1373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× 10</a:t>
            </a: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61D72368-610C-4234-806F-43B32C454BC6}"/>
              </a:ext>
            </a:extLst>
          </p:cNvPr>
          <p:cNvSpPr/>
          <p:nvPr/>
        </p:nvSpPr>
        <p:spPr>
          <a:xfrm>
            <a:off x="10517020" y="1492753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E4C64E47-2BB8-42FB-8778-AE545FF637C8}"/>
              </a:ext>
            </a:extLst>
          </p:cNvPr>
          <p:cNvCxnSpPr/>
          <p:nvPr/>
        </p:nvCxnSpPr>
        <p:spPr>
          <a:xfrm flipH="1">
            <a:off x="6200073" y="1594134"/>
            <a:ext cx="13969" cy="4417902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415C41-9C01-4B45-A79B-0C824041CE2F}"/>
              </a:ext>
            </a:extLst>
          </p:cNvPr>
          <p:cNvSpPr txBox="1"/>
          <p:nvPr/>
        </p:nvSpPr>
        <p:spPr>
          <a:xfrm>
            <a:off x="4686029" y="1754266"/>
            <a:ext cx="1402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× 10 =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F82012B-801E-43B1-A613-9B49CCE551CD}"/>
              </a:ext>
            </a:extLst>
          </p:cNvPr>
          <p:cNvSpPr txBox="1"/>
          <p:nvPr/>
        </p:nvSpPr>
        <p:spPr>
          <a:xfrm>
            <a:off x="3283437" y="1721006"/>
            <a:ext cx="1402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( 2 + 10 )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79D647D1-B776-46CE-9222-909D9853668B}"/>
              </a:ext>
            </a:extLst>
          </p:cNvPr>
          <p:cNvSpPr txBox="1"/>
          <p:nvPr/>
        </p:nvSpPr>
        <p:spPr>
          <a:xfrm>
            <a:off x="1984977" y="1757217"/>
            <a:ext cx="1402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10</a:t>
            </a:r>
          </a:p>
        </p:txBody>
      </p:sp>
      <p:sp>
        <p:nvSpPr>
          <p:cNvPr id="65" name="سهم: منحني لأسفل 64">
            <a:extLst>
              <a:ext uri="{FF2B5EF4-FFF2-40B4-BE49-F238E27FC236}">
                <a16:creationId xmlns:a16="http://schemas.microsoft.com/office/drawing/2014/main" id="{23C65396-7F5A-44F0-B4A2-0C1156B5278D}"/>
              </a:ext>
            </a:extLst>
          </p:cNvPr>
          <p:cNvSpPr/>
          <p:nvPr/>
        </p:nvSpPr>
        <p:spPr>
          <a:xfrm flipH="1">
            <a:off x="2826238" y="1475985"/>
            <a:ext cx="1532808" cy="281232"/>
          </a:xfrm>
          <a:prstGeom prst="curvedDownArrow">
            <a:avLst>
              <a:gd name="adj1" fmla="val 25000"/>
              <a:gd name="adj2" fmla="val 77030"/>
              <a:gd name="adj3" fmla="val 384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C3551288-3E23-406F-94F6-06DFCFCF21A8}"/>
              </a:ext>
            </a:extLst>
          </p:cNvPr>
          <p:cNvSpPr txBox="1"/>
          <p:nvPr/>
        </p:nvSpPr>
        <p:spPr>
          <a:xfrm>
            <a:off x="4728011" y="2444700"/>
            <a:ext cx="3605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71D4AAF0-1CE5-423D-8C58-901CC02EC03A}"/>
              </a:ext>
            </a:extLst>
          </p:cNvPr>
          <p:cNvSpPr txBox="1"/>
          <p:nvPr/>
        </p:nvSpPr>
        <p:spPr>
          <a:xfrm>
            <a:off x="3325419" y="2419058"/>
            <a:ext cx="1402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( 2 × 10 )</a:t>
            </a:r>
          </a:p>
        </p:txBody>
      </p:sp>
      <p:sp>
        <p:nvSpPr>
          <p:cNvPr id="68" name="سهم: منحني لأسفل 67">
            <a:extLst>
              <a:ext uri="{FF2B5EF4-FFF2-40B4-BE49-F238E27FC236}">
                <a16:creationId xmlns:a16="http://schemas.microsoft.com/office/drawing/2014/main" id="{A273F658-B971-4304-B19E-59CE6CC5D6B5}"/>
              </a:ext>
            </a:extLst>
          </p:cNvPr>
          <p:cNvSpPr/>
          <p:nvPr/>
        </p:nvSpPr>
        <p:spPr>
          <a:xfrm flipH="1">
            <a:off x="2840104" y="1499823"/>
            <a:ext cx="981614" cy="212931"/>
          </a:xfrm>
          <a:prstGeom prst="curvedDownArrow">
            <a:avLst>
              <a:gd name="adj1" fmla="val 25000"/>
              <a:gd name="adj2" fmla="val 77030"/>
              <a:gd name="adj3" fmla="val 3840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723D7BB4-3137-4B51-90BE-7BF93684944D}"/>
              </a:ext>
            </a:extLst>
          </p:cNvPr>
          <p:cNvSpPr txBox="1"/>
          <p:nvPr/>
        </p:nvSpPr>
        <p:spPr>
          <a:xfrm>
            <a:off x="1331213" y="2419058"/>
            <a:ext cx="1621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( 10 × 10 )</a:t>
            </a:r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EEEE220E-1972-4C35-9E1B-51E371C3C0BC}"/>
              </a:ext>
            </a:extLst>
          </p:cNvPr>
          <p:cNvSpPr/>
          <p:nvPr/>
        </p:nvSpPr>
        <p:spPr>
          <a:xfrm>
            <a:off x="5629118" y="1750454"/>
            <a:ext cx="399836" cy="402771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FF75D1BB-8CD6-4E9A-84AA-CB7BF6CF067A}"/>
              </a:ext>
            </a:extLst>
          </p:cNvPr>
          <p:cNvSpPr/>
          <p:nvPr/>
        </p:nvSpPr>
        <p:spPr>
          <a:xfrm>
            <a:off x="3963278" y="1762805"/>
            <a:ext cx="293538" cy="327682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0942CEEE-F6D4-4A1D-97F2-F441011B960D}"/>
              </a:ext>
            </a:extLst>
          </p:cNvPr>
          <p:cNvSpPr txBox="1"/>
          <p:nvPr/>
        </p:nvSpPr>
        <p:spPr>
          <a:xfrm>
            <a:off x="3015721" y="2423863"/>
            <a:ext cx="3605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E270BE2B-2639-4205-AEF1-8DDD9DD1DB76}"/>
              </a:ext>
            </a:extLst>
          </p:cNvPr>
          <p:cNvSpPr txBox="1"/>
          <p:nvPr/>
        </p:nvSpPr>
        <p:spPr>
          <a:xfrm>
            <a:off x="4519839" y="3105572"/>
            <a:ext cx="533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F177FC55-FAD1-450D-B102-3BA7C88E2301}"/>
              </a:ext>
            </a:extLst>
          </p:cNvPr>
          <p:cNvSpPr txBox="1"/>
          <p:nvPr/>
        </p:nvSpPr>
        <p:spPr>
          <a:xfrm>
            <a:off x="3842097" y="3131717"/>
            <a:ext cx="5617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2F5776FD-2EF3-4A88-A028-F00DC90C0041}"/>
              </a:ext>
            </a:extLst>
          </p:cNvPr>
          <p:cNvSpPr txBox="1"/>
          <p:nvPr/>
        </p:nvSpPr>
        <p:spPr>
          <a:xfrm>
            <a:off x="2972805" y="3096833"/>
            <a:ext cx="430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56606B09-8007-4E28-9FB9-A2A2DE9BD67A}"/>
              </a:ext>
            </a:extLst>
          </p:cNvPr>
          <p:cNvSpPr txBox="1"/>
          <p:nvPr/>
        </p:nvSpPr>
        <p:spPr>
          <a:xfrm>
            <a:off x="2200846" y="3103547"/>
            <a:ext cx="777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</a:t>
            </a: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9980BCCF-69D9-4446-AD78-0C89DFF08CED}"/>
              </a:ext>
            </a:extLst>
          </p:cNvPr>
          <p:cNvSpPr txBox="1"/>
          <p:nvPr/>
        </p:nvSpPr>
        <p:spPr>
          <a:xfrm>
            <a:off x="4519839" y="3700927"/>
            <a:ext cx="533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B98DAFC8-1EC5-47B6-9A6A-1A2FA9944903}"/>
              </a:ext>
            </a:extLst>
          </p:cNvPr>
          <p:cNvSpPr txBox="1"/>
          <p:nvPr/>
        </p:nvSpPr>
        <p:spPr>
          <a:xfrm>
            <a:off x="3826397" y="3703711"/>
            <a:ext cx="8712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120</a:t>
            </a:r>
          </a:p>
        </p:txBody>
      </p:sp>
      <p:sp>
        <p:nvSpPr>
          <p:cNvPr id="108" name="شكل بيضاوي 107">
            <a:extLst>
              <a:ext uri="{FF2B5EF4-FFF2-40B4-BE49-F238E27FC236}">
                <a16:creationId xmlns:a16="http://schemas.microsoft.com/office/drawing/2014/main" id="{0EC265A2-7EA7-4BE9-9B47-41AC393263E0}"/>
              </a:ext>
            </a:extLst>
          </p:cNvPr>
          <p:cNvSpPr/>
          <p:nvPr/>
        </p:nvSpPr>
        <p:spPr>
          <a:xfrm>
            <a:off x="4079932" y="3683350"/>
            <a:ext cx="593397" cy="448463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دمعة 108">
            <a:extLst>
              <a:ext uri="{FF2B5EF4-FFF2-40B4-BE49-F238E27FC236}">
                <a16:creationId xmlns:a16="http://schemas.microsoft.com/office/drawing/2014/main" id="{61953738-8033-413A-9BC7-9991DA9FB2AA}"/>
              </a:ext>
            </a:extLst>
          </p:cNvPr>
          <p:cNvSpPr/>
          <p:nvPr/>
        </p:nvSpPr>
        <p:spPr>
          <a:xfrm flipH="1">
            <a:off x="2299776" y="5178742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CE51F5F5-D26B-4CD7-BD30-3B0112544685}"/>
              </a:ext>
            </a:extLst>
          </p:cNvPr>
          <p:cNvSpPr txBox="1"/>
          <p:nvPr/>
        </p:nvSpPr>
        <p:spPr>
          <a:xfrm>
            <a:off x="2299776" y="5353080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191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77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/>
      <p:bldP spid="29" grpId="0" animBg="1"/>
      <p:bldP spid="30" grpId="0" animBg="1"/>
      <p:bldP spid="32" grpId="0"/>
      <p:bldP spid="33" grpId="0"/>
      <p:bldP spid="36" grpId="0" animBg="1"/>
      <p:bldP spid="37" grpId="0"/>
      <p:bldP spid="38" grpId="0" animBg="1"/>
      <p:bldP spid="39" grpId="0" animBg="1"/>
      <p:bldP spid="48" grpId="0" animBg="1"/>
      <p:bldP spid="49" grpId="0"/>
      <p:bldP spid="50" grpId="0" animBg="1"/>
      <p:bldP spid="51" grpId="0" animBg="1"/>
      <p:bldP spid="59" grpId="0" animBg="1"/>
      <p:bldP spid="60" grpId="0"/>
      <p:bldP spid="61" grpId="0"/>
      <p:bldP spid="62" grpId="0"/>
      <p:bldP spid="63" grpId="0" animBg="1"/>
      <p:bldP spid="52" grpId="0"/>
      <p:bldP spid="53" grpId="0"/>
      <p:bldP spid="64" grpId="0"/>
      <p:bldP spid="65" grpId="0" animBg="1"/>
      <p:bldP spid="65" grpId="1" animBg="1"/>
      <p:bldP spid="66" grpId="0"/>
      <p:bldP spid="67" grpId="0"/>
      <p:bldP spid="68" grpId="0" animBg="1"/>
      <p:bldP spid="69" grpId="0"/>
      <p:bldP spid="70" grpId="0" animBg="1"/>
      <p:bldP spid="71" grpId="0" animBg="1"/>
      <p:bldP spid="72" grpId="0"/>
      <p:bldP spid="94" grpId="0"/>
      <p:bldP spid="96" grpId="0"/>
      <p:bldP spid="98" grpId="0"/>
      <p:bldP spid="99" grpId="0"/>
      <p:bldP spid="106" grpId="0"/>
      <p:bldP spid="107" grpId="0"/>
      <p:bldP spid="1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5304325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475</Words>
  <Application>Microsoft Office PowerPoint</Application>
  <PresentationFormat>شاشة عريضة</PresentationFormat>
  <Paragraphs>201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16</cp:revision>
  <dcterms:created xsi:type="dcterms:W3CDTF">2022-01-04T10:31:20Z</dcterms:created>
  <dcterms:modified xsi:type="dcterms:W3CDTF">2022-12-31T19:56:27Z</dcterms:modified>
</cp:coreProperties>
</file>