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custDataLst>
    <p:tags r:id="rId10"/>
  </p:custDataLst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656A"/>
    <a:srgbClr val="FEF9DD"/>
    <a:srgbClr val="C0D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02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568" y="44"/>
      </p:cViewPr>
      <p:guideLst>
        <p:guide orient="horz" pos="204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D9F535-340C-40D6-9B7A-BFB97E514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2A9EC9-1099-454F-B4E0-E2F992122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EBBDF2-A2E2-41E0-8A6B-54E0B07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1EEBC-D286-4D9A-B984-E9CF9091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768660-6623-497C-8701-9B7D0DDF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6696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AF8E3-C873-4802-A177-33C3BB64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373812-CD96-47A2-B10F-E16BA8D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CD4D6-1803-4948-9FE9-6873A0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FD72C4-9DA6-459F-89C2-62C3B01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59068-9FC4-4B68-AD0B-FF54E4AD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6460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AF8E3-C873-4802-A177-33C3BB64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373812-CD96-47A2-B10F-E16BA8D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CD4D6-1803-4948-9FE9-6873A0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FD72C4-9DA6-459F-89C2-62C3B01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59068-9FC4-4B68-AD0B-FF54E4AD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38851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36D7DC8-55AE-4A54-A4B7-E93895688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C83958B-6E7E-49B8-9324-964CFC83EA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38B14E8-7812-44B7-959D-884098ADF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E8A724-5BB6-41CD-B4E4-C52C887E4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18EC278-6283-4016-BE80-3E4FC29B8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309130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A69CAD-BDFD-4B2B-A4AB-D5C3CBC8D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870B1E4-95BF-4903-AFA5-A101CA46FB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E9FA004-13AD-4650-9DD7-D23A8CABE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F210005-E190-4027-9E65-45D14FB13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B1B12F10-FC24-41B9-9EC6-DBDE549A8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57549349-E27E-4AAC-AD11-F021BF5CB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321738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341B97A-19CC-4BC7-AF86-3037D4770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161EE50-0425-4855-A2AD-29F539035C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0C1245F-258F-49E6-868C-6397D73DB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820EE445-AA53-43A5-A09F-7A0FE77971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D1FC951-21D3-4C07-9BBF-E9C7270BB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E7881430-9760-4C2E-BDAA-435D35C58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4958824-6CD8-4120-A48D-E6E2FA311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03F6CA3D-745E-475A-AC16-C2801CB50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9642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2341E26-40A8-4F71-9578-23D38D1CA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3FE4308-0C3F-4F05-94A6-762F3580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838DEC56-4031-4D00-A3EF-CBA24B4DA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600B589E-6B1B-49D6-921E-E7C41224F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49804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07CA2F0-8A4E-4417-8D22-75F2C5296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83C4767E-0547-45F3-8657-BC5CDD5C3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61D432DE-19D8-4788-B77F-01284D04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7406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AE30F7B-8D21-4307-BF78-61E74E84A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7407179-3863-4AFD-8BD2-FE2FAAE566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9597E97-373A-42EB-9C19-B39096143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CF2B36F-9BBD-42ED-BC37-309D999859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254F2FC-977B-4922-8022-13E87618F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8B8A374-F880-4D0F-8B8B-648EFF5DD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8535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F888B3A-84DD-4D88-B7E8-FD228A08A0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8E915C6-3D3A-40E3-9355-F973241D48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C28DA69-BACD-4299-836E-6F7D589476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176591C-F6F4-4365-A82C-157FE1982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16456B3-D6C0-40F8-AEC5-6745F718A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8E69DC77-0939-4151-907D-9BF722804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73655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428985-5285-4629-9B15-3F860CD20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416306F-2D59-446E-8948-546453A3D0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B892C5-8B92-4421-B86F-550EE1AF2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D12FDAB-EEAC-46A6-B010-F4A221587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68199E-172E-484F-A3B7-DBD991AF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13930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D9F535-340C-40D6-9B7A-BFB97E514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2A9EC9-1099-454F-B4E0-E2F992122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EBBDF2-A2E2-41E0-8A6B-54E0B07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1EEBC-D286-4D9A-B984-E9CF9091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768660-6623-497C-8701-9B7D0DDF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173689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7C2F7BFC-6958-437C-AA97-0A12DC0DBD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36BD5AF-1DFA-4B7B-A18A-82F2ADC761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19EF54B-24E9-4FE0-811E-D3376F1ED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0EA3DE5-A796-474F-AA1B-8FA6E20A7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CBE6AAB-79B0-454B-91C5-DD2A7D458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113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D9F535-340C-40D6-9B7A-BFB97E514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2A9EC9-1099-454F-B4E0-E2F992122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EBBDF2-A2E2-41E0-8A6B-54E0B07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1EEBC-D286-4D9A-B984-E9CF9091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768660-6623-497C-8701-9B7D0DDF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652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D9F535-340C-40D6-9B7A-BFB97E514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2A9EC9-1099-454F-B4E0-E2F992122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EBBDF2-A2E2-41E0-8A6B-54E0B07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1EEBC-D286-4D9A-B984-E9CF9091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768660-6623-497C-8701-9B7D0DDF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9942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D9F535-340C-40D6-9B7A-BFB97E514E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6E2A9EC9-1099-454F-B4E0-E2F9921229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AEBBDF2-A2E2-41E0-8A6B-54E0B0729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311EEBC-D286-4D9A-B984-E9CF90916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4768660-6623-497C-8701-9B7D0DDFF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5243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AF8E3-C873-4802-A177-33C3BB64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373812-CD96-47A2-B10F-E16BA8D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CD4D6-1803-4948-9FE9-6873A0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FD72C4-9DA6-459F-89C2-62C3B01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59068-9FC4-4B68-AD0B-FF54E4AD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2489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AF8E3-C873-4802-A177-33C3BB64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373812-CD96-47A2-B10F-E16BA8D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CD4D6-1803-4948-9FE9-6873A0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FD72C4-9DA6-459F-89C2-62C3B01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59068-9FC4-4B68-AD0B-FF54E4AD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94874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AF8E3-C873-4802-A177-33C3BB64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373812-CD96-47A2-B10F-E16BA8D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CD4D6-1803-4948-9FE9-6873A0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FD72C4-9DA6-459F-89C2-62C3B01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59068-9FC4-4B68-AD0B-FF54E4AD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1362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3BAF8E3-C873-4802-A177-33C3BB643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A373812-CD96-47A2-B10F-E16BA8D52B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2CD4D6-1803-4948-9FE9-6873A019C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8FD72C4-9DA6-459F-89C2-62C3B01B3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AF59068-9FC4-4B68-AD0B-FF54E4ADB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2806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4874840D-9826-40D6-9181-F3C6177E25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F2CED4B-4A2F-4E3A-8D94-79F911819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C9FE521-F306-4E45-999E-8CA86D41F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C8CFE5-2612-44D9-916C-889CDD43E432}" type="datetimeFigureOut">
              <a:rPr lang="ar-SA" smtClean="0"/>
              <a:t>08/06/44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3391D6F-390A-41A9-AA37-D4D96ABDA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FF504E0-F5A2-493A-AF74-39401A213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83CF2-4BB6-4C36-AF61-939BFBC949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26579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5" r:id="rId3"/>
    <p:sldLayoutId id="2147483664" r:id="rId4"/>
    <p:sldLayoutId id="2147483662" r:id="rId5"/>
    <p:sldLayoutId id="2147483650" r:id="rId6"/>
    <p:sldLayoutId id="2147483668" r:id="rId7"/>
    <p:sldLayoutId id="2147483666" r:id="rId8"/>
    <p:sldLayoutId id="2147483663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svg"/><Relationship Id="rId7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0F265B-A8D1-450E-8E7D-9532DF08E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10653" y="346691"/>
            <a:ext cx="10072049" cy="630276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5F09C98-3A73-4B82-A93D-150E2C1C7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6496" flipH="1">
            <a:off x="1057464" y="238869"/>
            <a:ext cx="930157" cy="1393968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750B8DDB-E7CF-471C-9ACF-5C594E185D8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432" y="2104133"/>
            <a:ext cx="2207100" cy="176568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57B1F213-AB9A-49CC-AE95-BE83CFA3A442}"/>
              </a:ext>
            </a:extLst>
          </p:cNvPr>
          <p:cNvSpPr txBox="1"/>
          <p:nvPr/>
        </p:nvSpPr>
        <p:spPr>
          <a:xfrm>
            <a:off x="4188354" y="1296599"/>
            <a:ext cx="346573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 </a:t>
            </a:r>
            <a:endParaRPr kumimoji="0" lang="ar-SA" sz="36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176D4C69-3A25-4EF3-BF4E-95A1722DEBD4}"/>
              </a:ext>
            </a:extLst>
          </p:cNvPr>
          <p:cNvSpPr txBox="1"/>
          <p:nvPr/>
        </p:nvSpPr>
        <p:spPr>
          <a:xfrm>
            <a:off x="7030110" y="1965198"/>
            <a:ext cx="3465735" cy="206210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6E968E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 / الرابع .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اليوم/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sz="3200" dirty="0">
                <a:solidFill>
                  <a:srgbClr val="6E968E"/>
                </a:solidFill>
                <a:effectLst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التاريخ/</a:t>
            </a:r>
            <a:endParaRPr kumimoji="0" lang="ar-SA" sz="40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E48A539-1C85-4CD4-8136-5A670CCFC194}"/>
              </a:ext>
            </a:extLst>
          </p:cNvPr>
          <p:cNvSpPr txBox="1"/>
          <p:nvPr/>
        </p:nvSpPr>
        <p:spPr>
          <a:xfrm>
            <a:off x="3997196" y="4525825"/>
            <a:ext cx="4674726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i="0" u="none" strike="noStrike" kern="1200" cap="none" spc="0" normalizeH="0" baseline="0" noProof="0" dirty="0">
                <a:ln>
                  <a:noFill/>
                </a:ln>
                <a:solidFill>
                  <a:srgbClr val="6E968E"/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المادة/ مباركة الزبيدي.</a:t>
            </a:r>
            <a:endParaRPr kumimoji="0" lang="ar-SA" sz="4000" i="0" u="none" strike="noStrike" kern="1200" cap="none" spc="0" normalizeH="0" baseline="0" noProof="0" dirty="0">
              <a:ln>
                <a:noFill/>
              </a:ln>
              <a:solidFill>
                <a:srgbClr val="6E968E"/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84550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75F6193-8B0F-4BF8-9642-F7854981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82842" y="291929"/>
            <a:ext cx="10026315" cy="627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B0932-3C9E-477F-A1F2-B163D18D5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8060" flipH="1">
            <a:off x="10351540" y="54923"/>
            <a:ext cx="518127" cy="1014127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2DA9EC59-1C17-4424-848E-8F12C05D1B57}"/>
              </a:ext>
            </a:extLst>
          </p:cNvPr>
          <p:cNvSpPr txBox="1"/>
          <p:nvPr/>
        </p:nvSpPr>
        <p:spPr>
          <a:xfrm>
            <a:off x="7090611" y="561986"/>
            <a:ext cx="311831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00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مراجعة ما سبق </a:t>
            </a:r>
            <a:endParaRPr kumimoji="0" lang="ar-SA" sz="480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55B13D7C-1E74-4AFA-9F07-24038CDBDC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949" y="5169199"/>
            <a:ext cx="1110876" cy="888701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4A52FA69-34AD-48DF-8522-ACB8391926DF}"/>
              </a:ext>
            </a:extLst>
          </p:cNvPr>
          <p:cNvSpPr txBox="1"/>
          <p:nvPr/>
        </p:nvSpPr>
        <p:spPr>
          <a:xfrm>
            <a:off x="5504405" y="1273830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7A202AB3-EEC5-4741-88CB-EAF276C88901}"/>
              </a:ext>
            </a:extLst>
          </p:cNvPr>
          <p:cNvSpPr txBox="1"/>
          <p:nvPr/>
        </p:nvSpPr>
        <p:spPr>
          <a:xfrm>
            <a:off x="8498831" y="2146143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2    5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7    4</a:t>
            </a:r>
          </a:p>
        </p:txBody>
      </p:sp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E6A4A6E0-F271-4B19-BFC9-F56191FA81E1}"/>
              </a:ext>
            </a:extLst>
          </p:cNvPr>
          <p:cNvCxnSpPr/>
          <p:nvPr/>
        </p:nvCxnSpPr>
        <p:spPr>
          <a:xfrm flipH="1">
            <a:off x="8582553" y="297714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C4C7FC0C-0D6F-4CD9-9C5C-778F01018429}"/>
              </a:ext>
            </a:extLst>
          </p:cNvPr>
          <p:cNvSpPr txBox="1"/>
          <p:nvPr/>
        </p:nvSpPr>
        <p:spPr>
          <a:xfrm>
            <a:off x="9345748" y="297803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BA4C862-4A52-488D-A94A-DDDB74B3F446}"/>
              </a:ext>
            </a:extLst>
          </p:cNvPr>
          <p:cNvSpPr txBox="1"/>
          <p:nvPr/>
        </p:nvSpPr>
        <p:spPr>
          <a:xfrm>
            <a:off x="8853929" y="2985695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8946A4D-E3E6-404E-A562-52948C04C4BD}"/>
              </a:ext>
            </a:extLst>
          </p:cNvPr>
          <p:cNvSpPr txBox="1"/>
          <p:nvPr/>
        </p:nvSpPr>
        <p:spPr>
          <a:xfrm>
            <a:off x="8873475" y="3398189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3EA3521-F490-4BE1-B297-EF3674198050}"/>
              </a:ext>
            </a:extLst>
          </p:cNvPr>
          <p:cNvSpPr txBox="1"/>
          <p:nvPr/>
        </p:nvSpPr>
        <p:spPr>
          <a:xfrm>
            <a:off x="8119537" y="3398189"/>
            <a:ext cx="7311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0  1</a:t>
            </a: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70531C95-5D77-4764-928C-E1BC2BFD68D9}"/>
              </a:ext>
            </a:extLst>
          </p:cNvPr>
          <p:cNvSpPr txBox="1"/>
          <p:nvPr/>
        </p:nvSpPr>
        <p:spPr>
          <a:xfrm>
            <a:off x="9704664" y="3238760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16" name="رابط مستقيم 15">
            <a:extLst>
              <a:ext uri="{FF2B5EF4-FFF2-40B4-BE49-F238E27FC236}">
                <a16:creationId xmlns:a16="http://schemas.microsoft.com/office/drawing/2014/main" id="{E01FC78E-16EC-4434-BEE2-90463C9B8DDB}"/>
              </a:ext>
            </a:extLst>
          </p:cNvPr>
          <p:cNvCxnSpPr>
            <a:cxnSpLocks/>
          </p:cNvCxnSpPr>
          <p:nvPr/>
        </p:nvCxnSpPr>
        <p:spPr>
          <a:xfrm flipH="1">
            <a:off x="8119537" y="3829403"/>
            <a:ext cx="17670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FA65C251-5813-4EDC-A16F-C1FDC0D9F75D}"/>
              </a:ext>
            </a:extLst>
          </p:cNvPr>
          <p:cNvSpPr txBox="1"/>
          <p:nvPr/>
        </p:nvSpPr>
        <p:spPr>
          <a:xfrm>
            <a:off x="9337332" y="380813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1380A0-37CC-4348-B6F0-D528218D3BC0}"/>
              </a:ext>
            </a:extLst>
          </p:cNvPr>
          <p:cNvSpPr txBox="1"/>
          <p:nvPr/>
        </p:nvSpPr>
        <p:spPr>
          <a:xfrm>
            <a:off x="8969906" y="3810683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163D49CA-01D0-4047-A368-6DFAB4994A1E}"/>
              </a:ext>
            </a:extLst>
          </p:cNvPr>
          <p:cNvSpPr txBox="1"/>
          <p:nvPr/>
        </p:nvSpPr>
        <p:spPr>
          <a:xfrm>
            <a:off x="8555479" y="299424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3F72D8A0-48B8-4726-9A6C-926A2A379DC9}"/>
              </a:ext>
            </a:extLst>
          </p:cNvPr>
          <p:cNvSpPr txBox="1"/>
          <p:nvPr/>
        </p:nvSpPr>
        <p:spPr>
          <a:xfrm>
            <a:off x="8347522" y="283279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AF7E2B05-709A-4FD9-BB85-241CF6B2E49B}"/>
              </a:ext>
            </a:extLst>
          </p:cNvPr>
          <p:cNvSpPr/>
          <p:nvPr/>
        </p:nvSpPr>
        <p:spPr>
          <a:xfrm>
            <a:off x="9956067" y="2121198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8D50B35C-DAA0-449E-B1B3-CD978C1AE285}"/>
              </a:ext>
            </a:extLst>
          </p:cNvPr>
          <p:cNvSpPr txBox="1"/>
          <p:nvPr/>
        </p:nvSpPr>
        <p:spPr>
          <a:xfrm>
            <a:off x="8837365" y="184207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3F612596-29A5-4371-9F9C-6363755709CA}"/>
              </a:ext>
            </a:extLst>
          </p:cNvPr>
          <p:cNvSpPr txBox="1"/>
          <p:nvPr/>
        </p:nvSpPr>
        <p:spPr>
          <a:xfrm>
            <a:off x="3495100" y="2200971"/>
            <a:ext cx="140259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8    6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6    4</a:t>
            </a:r>
          </a:p>
        </p:txBody>
      </p:sp>
      <p:cxnSp>
        <p:nvCxnSpPr>
          <p:cNvPr id="24" name="رابط مستقيم 23">
            <a:extLst>
              <a:ext uri="{FF2B5EF4-FFF2-40B4-BE49-F238E27FC236}">
                <a16:creationId xmlns:a16="http://schemas.microsoft.com/office/drawing/2014/main" id="{F7A49A57-416E-4CAC-AAFE-2B86924CD48E}"/>
              </a:ext>
            </a:extLst>
          </p:cNvPr>
          <p:cNvCxnSpPr/>
          <p:nvPr/>
        </p:nvCxnSpPr>
        <p:spPr>
          <a:xfrm flipH="1">
            <a:off x="3578822" y="3031968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2D74E500-E9E1-4378-98B0-3799039ED896}"/>
              </a:ext>
            </a:extLst>
          </p:cNvPr>
          <p:cNvSpPr txBox="1"/>
          <p:nvPr/>
        </p:nvSpPr>
        <p:spPr>
          <a:xfrm>
            <a:off x="4342017" y="3032866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26" name="مربع نص 25">
            <a:extLst>
              <a:ext uri="{FF2B5EF4-FFF2-40B4-BE49-F238E27FC236}">
                <a16:creationId xmlns:a16="http://schemas.microsoft.com/office/drawing/2014/main" id="{5FB4FE6C-DD02-432A-B082-086EE1DA228B}"/>
              </a:ext>
            </a:extLst>
          </p:cNvPr>
          <p:cNvSpPr txBox="1"/>
          <p:nvPr/>
        </p:nvSpPr>
        <p:spPr>
          <a:xfrm>
            <a:off x="3850198" y="3040523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D6BE16ED-1D59-4A49-8F1C-3E231B2057AB}"/>
              </a:ext>
            </a:extLst>
          </p:cNvPr>
          <p:cNvSpPr txBox="1"/>
          <p:nvPr/>
        </p:nvSpPr>
        <p:spPr>
          <a:xfrm>
            <a:off x="3869744" y="3453017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C3FA5F44-4BAE-43A2-8CD4-3CF2477481DF}"/>
              </a:ext>
            </a:extLst>
          </p:cNvPr>
          <p:cNvSpPr txBox="1"/>
          <p:nvPr/>
        </p:nvSpPr>
        <p:spPr>
          <a:xfrm>
            <a:off x="3153731" y="3462460"/>
            <a:ext cx="74080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7  2</a:t>
            </a:r>
          </a:p>
        </p:txBody>
      </p:sp>
      <p:sp>
        <p:nvSpPr>
          <p:cNvPr id="29" name="مربع نص 28">
            <a:extLst>
              <a:ext uri="{FF2B5EF4-FFF2-40B4-BE49-F238E27FC236}">
                <a16:creationId xmlns:a16="http://schemas.microsoft.com/office/drawing/2014/main" id="{90F02DB6-4E55-4DA8-8347-ECF12E19544D}"/>
              </a:ext>
            </a:extLst>
          </p:cNvPr>
          <p:cNvSpPr txBox="1"/>
          <p:nvPr/>
        </p:nvSpPr>
        <p:spPr>
          <a:xfrm>
            <a:off x="4700933" y="3293588"/>
            <a:ext cx="31705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+</a:t>
            </a:r>
          </a:p>
        </p:txBody>
      </p:sp>
      <p:cxnSp>
        <p:nvCxnSpPr>
          <p:cNvPr id="30" name="رابط مستقيم 29">
            <a:extLst>
              <a:ext uri="{FF2B5EF4-FFF2-40B4-BE49-F238E27FC236}">
                <a16:creationId xmlns:a16="http://schemas.microsoft.com/office/drawing/2014/main" id="{53F45750-0BFF-46D7-AF20-6477867829B7}"/>
              </a:ext>
            </a:extLst>
          </p:cNvPr>
          <p:cNvCxnSpPr>
            <a:cxnSpLocks/>
          </p:cNvCxnSpPr>
          <p:nvPr/>
        </p:nvCxnSpPr>
        <p:spPr>
          <a:xfrm flipH="1">
            <a:off x="3216305" y="3884231"/>
            <a:ext cx="16665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0905D106-C00D-4781-A3CF-6FD560F429BF}"/>
              </a:ext>
            </a:extLst>
          </p:cNvPr>
          <p:cNvSpPr txBox="1"/>
          <p:nvPr/>
        </p:nvSpPr>
        <p:spPr>
          <a:xfrm>
            <a:off x="4364500" y="386296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8</a:t>
            </a:r>
          </a:p>
        </p:txBody>
      </p:sp>
      <p:sp>
        <p:nvSpPr>
          <p:cNvPr id="32" name="مربع نص 31">
            <a:extLst>
              <a:ext uri="{FF2B5EF4-FFF2-40B4-BE49-F238E27FC236}">
                <a16:creationId xmlns:a16="http://schemas.microsoft.com/office/drawing/2014/main" id="{0C7FFC29-618C-42E1-B335-BD91364B0E79}"/>
              </a:ext>
            </a:extLst>
          </p:cNvPr>
          <p:cNvSpPr txBox="1"/>
          <p:nvPr/>
        </p:nvSpPr>
        <p:spPr>
          <a:xfrm>
            <a:off x="3956924" y="3884230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33" name="مربع نص 32">
            <a:extLst>
              <a:ext uri="{FF2B5EF4-FFF2-40B4-BE49-F238E27FC236}">
                <a16:creationId xmlns:a16="http://schemas.microsoft.com/office/drawing/2014/main" id="{7BCA631D-0BED-4ACF-8973-4C3A643B7CC5}"/>
              </a:ext>
            </a:extLst>
          </p:cNvPr>
          <p:cNvSpPr txBox="1"/>
          <p:nvPr/>
        </p:nvSpPr>
        <p:spPr>
          <a:xfrm>
            <a:off x="3551748" y="3049077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0839657B-2C7B-4A40-BD05-0CB30BE68E32}"/>
              </a:ext>
            </a:extLst>
          </p:cNvPr>
          <p:cNvSpPr txBox="1"/>
          <p:nvPr/>
        </p:nvSpPr>
        <p:spPr>
          <a:xfrm>
            <a:off x="3595230" y="387970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FC362812-6F1B-40E8-882D-CFF6F2006EDD}"/>
              </a:ext>
            </a:extLst>
          </p:cNvPr>
          <p:cNvSpPr/>
          <p:nvPr/>
        </p:nvSpPr>
        <p:spPr>
          <a:xfrm>
            <a:off x="4952336" y="2177152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6B4F79A-DEF9-49E9-99CA-53E563443754}"/>
              </a:ext>
            </a:extLst>
          </p:cNvPr>
          <p:cNvSpPr txBox="1"/>
          <p:nvPr/>
        </p:nvSpPr>
        <p:spPr>
          <a:xfrm>
            <a:off x="3833634" y="1896899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37" name="مربع نص 36">
            <a:extLst>
              <a:ext uri="{FF2B5EF4-FFF2-40B4-BE49-F238E27FC236}">
                <a16:creationId xmlns:a16="http://schemas.microsoft.com/office/drawing/2014/main" id="{21A0C08D-8C7B-4BEF-8DF2-92B5E69EE70B}"/>
              </a:ext>
            </a:extLst>
          </p:cNvPr>
          <p:cNvSpPr txBox="1"/>
          <p:nvPr/>
        </p:nvSpPr>
        <p:spPr>
          <a:xfrm>
            <a:off x="3793573" y="1900736"/>
            <a:ext cx="3685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F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97F5C66B-D23A-45F1-A5C8-E89A6A71D1CB}"/>
              </a:ext>
            </a:extLst>
          </p:cNvPr>
          <p:cNvSpPr txBox="1"/>
          <p:nvPr/>
        </p:nvSpPr>
        <p:spPr>
          <a:xfrm>
            <a:off x="3246776" y="318697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39" name="مربع نص 38">
            <a:extLst>
              <a:ext uri="{FF2B5EF4-FFF2-40B4-BE49-F238E27FC236}">
                <a16:creationId xmlns:a16="http://schemas.microsoft.com/office/drawing/2014/main" id="{B47242E9-B4B0-4453-A304-FF6A4C7EE42C}"/>
              </a:ext>
            </a:extLst>
          </p:cNvPr>
          <p:cNvSpPr txBox="1"/>
          <p:nvPr/>
        </p:nvSpPr>
        <p:spPr>
          <a:xfrm>
            <a:off x="8574927" y="3824581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</a:p>
        </p:txBody>
      </p:sp>
      <p:sp>
        <p:nvSpPr>
          <p:cNvPr id="40" name="مربع نص 39">
            <a:extLst>
              <a:ext uri="{FF2B5EF4-FFF2-40B4-BE49-F238E27FC236}">
                <a16:creationId xmlns:a16="http://schemas.microsoft.com/office/drawing/2014/main" id="{F96D2ED4-64DF-4B91-8B93-F8B979A023DC}"/>
              </a:ext>
            </a:extLst>
          </p:cNvPr>
          <p:cNvSpPr txBox="1"/>
          <p:nvPr/>
        </p:nvSpPr>
        <p:spPr>
          <a:xfrm>
            <a:off x="8237249" y="3816808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5CDC8A7C-8F85-4D7B-BCE5-0CCCADD6ED02}"/>
              </a:ext>
            </a:extLst>
          </p:cNvPr>
          <p:cNvSpPr txBox="1"/>
          <p:nvPr/>
        </p:nvSpPr>
        <p:spPr>
          <a:xfrm>
            <a:off x="3267471" y="3869505"/>
            <a:ext cx="31705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15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2" grpId="0"/>
      <p:bldP spid="22" grpId="1"/>
      <p:bldP spid="23" grpId="0"/>
      <p:bldP spid="25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6" grpId="0"/>
      <p:bldP spid="36" grpId="1"/>
      <p:bldP spid="37" grpId="0"/>
      <p:bldP spid="38" grpId="0"/>
      <p:bldP spid="39" grpId="0"/>
      <p:bldP spid="40" grpId="0"/>
      <p:bldP spid="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0F265B-A8D1-450E-8E7D-9532DF08E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10653" y="346691"/>
            <a:ext cx="10072049" cy="630276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5F09C98-3A73-4B82-A93D-150E2C1C7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6496" flipH="1">
            <a:off x="1057464" y="238869"/>
            <a:ext cx="930157" cy="13939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A39654-8383-48AD-9AB6-2FDF273A0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005" y="346691"/>
            <a:ext cx="1110876" cy="88870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0D5E70A8-7DBC-492E-A0D3-CB7DF2A71968}"/>
              </a:ext>
            </a:extLst>
          </p:cNvPr>
          <p:cNvSpPr txBox="1"/>
          <p:nvPr/>
        </p:nvSpPr>
        <p:spPr>
          <a:xfrm>
            <a:off x="8472339" y="1134836"/>
            <a:ext cx="158291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5EB8C2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1607F567-F96D-42C2-AE30-DFBBFD6068BF}"/>
              </a:ext>
            </a:extLst>
          </p:cNvPr>
          <p:cNvSpPr txBox="1"/>
          <p:nvPr/>
        </p:nvSpPr>
        <p:spPr>
          <a:xfrm>
            <a:off x="8092253" y="2639107"/>
            <a:ext cx="24147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strike="noStrike" kern="1200" cap="none" spc="0" normalizeH="0" baseline="0" noProof="0" dirty="0">
                <a:ln>
                  <a:noFill/>
                </a:ln>
                <a:solidFill>
                  <a:srgbClr val="5EB8C2"/>
                </a:solidFill>
                <a:effectLst/>
                <a:uLnTx/>
                <a:uFillTx/>
                <a:latin typeface="(A) Arslan Wessam B" panose="03020402040406030203" pitchFamily="66" charset="-78"/>
                <a:ea typeface="+mn-ea"/>
                <a:cs typeface="(A) Arslan Wessam B" panose="03020402040406030203" pitchFamily="66" charset="-78"/>
              </a:rPr>
              <a:t>فكرة الدرس</a:t>
            </a:r>
            <a:endParaRPr kumimoji="0" lang="ar-SA" sz="5400" b="0" i="0" strike="noStrike" kern="1200" cap="none" spc="0" normalizeH="0" baseline="0" noProof="0" dirty="0">
              <a:ln>
                <a:noFill/>
              </a:ln>
              <a:solidFill>
                <a:srgbClr val="5EB8C2"/>
              </a:solidFill>
              <a:effectLst/>
              <a:uLnTx/>
              <a:uFillTx/>
              <a:latin typeface="(A) Arslan Wessam B" panose="03020402040406030203" pitchFamily="66" charset="-78"/>
              <a:ea typeface="+mn-ea"/>
              <a:cs typeface="(A) Arslan Wessam B" panose="03020402040406030203" pitchFamily="66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AFFE4AA5-386A-4053-80FB-669BD9139C69}"/>
              </a:ext>
            </a:extLst>
          </p:cNvPr>
          <p:cNvSpPr txBox="1"/>
          <p:nvPr/>
        </p:nvSpPr>
        <p:spPr>
          <a:xfrm>
            <a:off x="3016720" y="3638546"/>
            <a:ext cx="654190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5815B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أضرب عدداً من ثلاثة أرقام في عدد من رقمين .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5815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7DEBF63-28A1-46E8-A8C9-EB2ACC3A1CEC}"/>
              </a:ext>
            </a:extLst>
          </p:cNvPr>
          <p:cNvSpPr txBox="1"/>
          <p:nvPr/>
        </p:nvSpPr>
        <p:spPr>
          <a:xfrm>
            <a:off x="3016720" y="1876388"/>
            <a:ext cx="5992126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srgbClr val="C5815B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ضرب عدد من ثلاثة أرقام في عدد من رقمين </a:t>
            </a:r>
            <a:endParaRPr kumimoji="0" lang="ar-SA" sz="5400" b="1" i="0" u="none" strike="noStrike" kern="1200" cap="none" spc="0" normalizeH="0" baseline="0" noProof="0" dirty="0">
              <a:ln>
                <a:noFill/>
              </a:ln>
              <a:solidFill>
                <a:srgbClr val="C5815B"/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" name="دمعة 10">
            <a:extLst>
              <a:ext uri="{FF2B5EF4-FFF2-40B4-BE49-F238E27FC236}">
                <a16:creationId xmlns:a16="http://schemas.microsoft.com/office/drawing/2014/main" id="{C5F2ED3B-0957-41EF-9DE7-A3638D616670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28F564AB-380D-45A3-BF23-8B2C9E808A5D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195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0874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75F6193-8B0F-4BF8-9642-F7854981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82842" y="291929"/>
            <a:ext cx="10026315" cy="627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B0932-3C9E-477F-A1F2-B163D18D5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8060" flipH="1">
            <a:off x="10351540" y="54923"/>
            <a:ext cx="518127" cy="10141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DFD77FB-6C29-41AF-9781-D17480893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512" y="233138"/>
            <a:ext cx="1110876" cy="888701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D5E9149C-887F-46D3-9FFA-9C5EDA95CF68}"/>
              </a:ext>
            </a:extLst>
          </p:cNvPr>
          <p:cNvSpPr txBox="1"/>
          <p:nvPr/>
        </p:nvSpPr>
        <p:spPr>
          <a:xfrm>
            <a:off x="2277980" y="964768"/>
            <a:ext cx="764518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يستعمل والد راشد هاتفه المحمول 275 دقيقة شهرياً . كم دقيقة يستعمل والد راشد هاتفه في سنة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8" name="صورة 7" descr="صورة تحتوي على نص, شاشة عرض, شاشة&#10;&#10;تم إنشاء الوصف تلقائياً">
            <a:extLst>
              <a:ext uri="{FF2B5EF4-FFF2-40B4-BE49-F238E27FC236}">
                <a16:creationId xmlns:a16="http://schemas.microsoft.com/office/drawing/2014/main" id="{B5589DEA-2704-478A-A2EE-087095723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224" y="1491793"/>
            <a:ext cx="2508379" cy="444523"/>
          </a:xfrm>
          <a:prstGeom prst="rect">
            <a:avLst/>
          </a:prstGeom>
        </p:spPr>
      </p:pic>
      <p:pic>
        <p:nvPicPr>
          <p:cNvPr id="9" name="صورة 8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9991D08A-C09E-4DA3-B839-39142F920E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366" y="470896"/>
            <a:ext cx="1625684" cy="457223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2B69CF9F-DEA1-4666-8D40-46DB8BEBFA74}"/>
              </a:ext>
            </a:extLst>
          </p:cNvPr>
          <p:cNvSpPr txBox="1"/>
          <p:nvPr/>
        </p:nvSpPr>
        <p:spPr>
          <a:xfrm>
            <a:off x="4400087" y="1754785"/>
            <a:ext cx="394635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كم دقيقة يستعمل والد راشد هاتفه المحمول في سنة ؟</a:t>
            </a:r>
            <a:endParaRPr kumimoji="0" lang="ar-SA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639F80A-D371-479F-BC84-58F04CB46961}"/>
              </a:ext>
            </a:extLst>
          </p:cNvPr>
          <p:cNvSpPr txBox="1"/>
          <p:nvPr/>
        </p:nvSpPr>
        <p:spPr>
          <a:xfrm>
            <a:off x="7883371" y="2547140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5    7    2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1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7BC467A7-985D-450D-9666-906E7F0E5001}"/>
              </a:ext>
            </a:extLst>
          </p:cNvPr>
          <p:cNvCxnSpPr/>
          <p:nvPr/>
        </p:nvCxnSpPr>
        <p:spPr>
          <a:xfrm flipH="1">
            <a:off x="8181225" y="3378137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65F125AE-9221-4B5A-91CC-62059D8D0C30}"/>
              </a:ext>
            </a:extLst>
          </p:cNvPr>
          <p:cNvSpPr/>
          <p:nvPr/>
        </p:nvSpPr>
        <p:spPr>
          <a:xfrm>
            <a:off x="9039359" y="2958722"/>
            <a:ext cx="317054" cy="31801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647A57CD-33B9-440B-840C-9AF3CE72B23B}"/>
              </a:ext>
            </a:extLst>
          </p:cNvPr>
          <p:cNvSpPr/>
          <p:nvPr/>
        </p:nvSpPr>
        <p:spPr>
          <a:xfrm>
            <a:off x="9011284" y="2586054"/>
            <a:ext cx="317054" cy="318011"/>
          </a:xfrm>
          <a:prstGeom prst="rect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ستطيل 16">
            <a:extLst>
              <a:ext uri="{FF2B5EF4-FFF2-40B4-BE49-F238E27FC236}">
                <a16:creationId xmlns:a16="http://schemas.microsoft.com/office/drawing/2014/main" id="{3086F327-1BA5-4CBE-8CC1-5A00A9CB8D87}"/>
              </a:ext>
            </a:extLst>
          </p:cNvPr>
          <p:cNvSpPr/>
          <p:nvPr/>
        </p:nvSpPr>
        <p:spPr>
          <a:xfrm>
            <a:off x="8616185" y="2983930"/>
            <a:ext cx="279844" cy="322177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مستطيل 17">
            <a:extLst>
              <a:ext uri="{FF2B5EF4-FFF2-40B4-BE49-F238E27FC236}">
                <a16:creationId xmlns:a16="http://schemas.microsoft.com/office/drawing/2014/main" id="{BAEE0EAE-D024-47C6-B0C2-04C92E170A01}"/>
              </a:ext>
            </a:extLst>
          </p:cNvPr>
          <p:cNvSpPr/>
          <p:nvPr/>
        </p:nvSpPr>
        <p:spPr>
          <a:xfrm>
            <a:off x="9000400" y="2550601"/>
            <a:ext cx="338821" cy="353464"/>
          </a:xfrm>
          <a:prstGeom prst="rect">
            <a:avLst/>
          </a:prstGeom>
          <a:solidFill>
            <a:srgbClr val="FFC00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0C4A5887-4131-42EB-83F7-44592B40C6AE}"/>
              </a:ext>
            </a:extLst>
          </p:cNvPr>
          <p:cNvSpPr/>
          <p:nvPr/>
        </p:nvSpPr>
        <p:spPr>
          <a:xfrm>
            <a:off x="8603518" y="2593301"/>
            <a:ext cx="279844" cy="32217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636024B8-EAD4-4B5E-99A7-6DE1715299C2}"/>
              </a:ext>
            </a:extLst>
          </p:cNvPr>
          <p:cNvSpPr/>
          <p:nvPr/>
        </p:nvSpPr>
        <p:spPr>
          <a:xfrm>
            <a:off x="9074206" y="2959888"/>
            <a:ext cx="279844" cy="322177"/>
          </a:xfrm>
          <a:prstGeom prst="rect">
            <a:avLst/>
          </a:prstGeom>
          <a:solidFill>
            <a:srgbClr val="00B05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مستطيل 20">
            <a:extLst>
              <a:ext uri="{FF2B5EF4-FFF2-40B4-BE49-F238E27FC236}">
                <a16:creationId xmlns:a16="http://schemas.microsoft.com/office/drawing/2014/main" id="{D63928B2-CE2F-447C-9862-E3C1451732E2}"/>
              </a:ext>
            </a:extLst>
          </p:cNvPr>
          <p:cNvSpPr/>
          <p:nvPr/>
        </p:nvSpPr>
        <p:spPr>
          <a:xfrm>
            <a:off x="9046176" y="2961054"/>
            <a:ext cx="279844" cy="322177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مستطيل 21">
            <a:extLst>
              <a:ext uri="{FF2B5EF4-FFF2-40B4-BE49-F238E27FC236}">
                <a16:creationId xmlns:a16="http://schemas.microsoft.com/office/drawing/2014/main" id="{55DBD8EA-D5EC-46CF-8181-56818CFCD93E}"/>
              </a:ext>
            </a:extLst>
          </p:cNvPr>
          <p:cNvSpPr/>
          <p:nvPr/>
        </p:nvSpPr>
        <p:spPr>
          <a:xfrm>
            <a:off x="8206522" y="2589722"/>
            <a:ext cx="279844" cy="322177"/>
          </a:xfrm>
          <a:prstGeom prst="rect">
            <a:avLst/>
          </a:prstGeom>
          <a:solidFill>
            <a:srgbClr val="7030A0">
              <a:alpha val="3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مستطيل 22">
            <a:extLst>
              <a:ext uri="{FF2B5EF4-FFF2-40B4-BE49-F238E27FC236}">
                <a16:creationId xmlns:a16="http://schemas.microsoft.com/office/drawing/2014/main" id="{8F8AB158-548F-4F75-B778-24ED278C12C7}"/>
              </a:ext>
            </a:extLst>
          </p:cNvPr>
          <p:cNvSpPr/>
          <p:nvPr/>
        </p:nvSpPr>
        <p:spPr>
          <a:xfrm>
            <a:off x="9001646" y="350291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24" name="مستطيل 23">
            <a:extLst>
              <a:ext uri="{FF2B5EF4-FFF2-40B4-BE49-F238E27FC236}">
                <a16:creationId xmlns:a16="http://schemas.microsoft.com/office/drawing/2014/main" id="{73754450-B8E9-4A35-9EF0-EA6F9FFA3AE0}"/>
              </a:ext>
            </a:extLst>
          </p:cNvPr>
          <p:cNvSpPr/>
          <p:nvPr/>
        </p:nvSpPr>
        <p:spPr>
          <a:xfrm>
            <a:off x="8537981" y="235201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7B9D957D-AE46-4083-9E03-EF80E68CB12D}"/>
              </a:ext>
            </a:extLst>
          </p:cNvPr>
          <p:cNvSpPr/>
          <p:nvPr/>
        </p:nvSpPr>
        <p:spPr>
          <a:xfrm>
            <a:off x="8601100" y="2288463"/>
            <a:ext cx="317055" cy="2987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ستطيل 27">
            <a:extLst>
              <a:ext uri="{FF2B5EF4-FFF2-40B4-BE49-F238E27FC236}">
                <a16:creationId xmlns:a16="http://schemas.microsoft.com/office/drawing/2014/main" id="{F9732950-FADE-42A0-AF6D-A40EE441BA65}"/>
              </a:ext>
            </a:extLst>
          </p:cNvPr>
          <p:cNvSpPr/>
          <p:nvPr/>
        </p:nvSpPr>
        <p:spPr>
          <a:xfrm>
            <a:off x="8618804" y="351205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</a:t>
            </a:r>
          </a:p>
        </p:txBody>
      </p:sp>
      <p:sp>
        <p:nvSpPr>
          <p:cNvPr id="29" name="مستطيل 28">
            <a:extLst>
              <a:ext uri="{FF2B5EF4-FFF2-40B4-BE49-F238E27FC236}">
                <a16:creationId xmlns:a16="http://schemas.microsoft.com/office/drawing/2014/main" id="{CE2153B3-70D3-408D-812F-157A1D40BACD}"/>
              </a:ext>
            </a:extLst>
          </p:cNvPr>
          <p:cNvSpPr/>
          <p:nvPr/>
        </p:nvSpPr>
        <p:spPr>
          <a:xfrm>
            <a:off x="8093886" y="233350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3764E599-9667-4425-ACEA-DA1B9BEBC974}"/>
              </a:ext>
            </a:extLst>
          </p:cNvPr>
          <p:cNvSpPr/>
          <p:nvPr/>
        </p:nvSpPr>
        <p:spPr>
          <a:xfrm>
            <a:off x="8161714" y="2266015"/>
            <a:ext cx="317055" cy="298727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ستطيل 30">
            <a:extLst>
              <a:ext uri="{FF2B5EF4-FFF2-40B4-BE49-F238E27FC236}">
                <a16:creationId xmlns:a16="http://schemas.microsoft.com/office/drawing/2014/main" id="{A4C1B048-EB0B-49C2-B236-DC7E54AC53B8}"/>
              </a:ext>
            </a:extLst>
          </p:cNvPr>
          <p:cNvSpPr/>
          <p:nvPr/>
        </p:nvSpPr>
        <p:spPr>
          <a:xfrm>
            <a:off x="8235962" y="350585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</a:t>
            </a: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0408A570-F20E-444D-8539-EA86C7A5E4E3}"/>
              </a:ext>
            </a:extLst>
          </p:cNvPr>
          <p:cNvSpPr/>
          <p:nvPr/>
        </p:nvSpPr>
        <p:spPr>
          <a:xfrm>
            <a:off x="8628442" y="384569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48ADE109-F33B-4838-9C7A-77AAFF064FF0}"/>
              </a:ext>
            </a:extLst>
          </p:cNvPr>
          <p:cNvSpPr/>
          <p:nvPr/>
        </p:nvSpPr>
        <p:spPr>
          <a:xfrm>
            <a:off x="8590767" y="2601517"/>
            <a:ext cx="279844" cy="322177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87A29D57-552F-43A8-B10E-766618569BBA}"/>
              </a:ext>
            </a:extLst>
          </p:cNvPr>
          <p:cNvSpPr/>
          <p:nvPr/>
        </p:nvSpPr>
        <p:spPr>
          <a:xfrm>
            <a:off x="8593200" y="2989685"/>
            <a:ext cx="294929" cy="322177"/>
          </a:xfrm>
          <a:prstGeom prst="rect">
            <a:avLst/>
          </a:prstGeom>
          <a:solidFill>
            <a:schemeClr val="accent2">
              <a:lumMod val="75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0D6F64FC-8B0F-4B94-B016-D4DBD8431668}"/>
              </a:ext>
            </a:extLst>
          </p:cNvPr>
          <p:cNvSpPr/>
          <p:nvPr/>
        </p:nvSpPr>
        <p:spPr>
          <a:xfrm>
            <a:off x="8187509" y="2583523"/>
            <a:ext cx="279844" cy="322177"/>
          </a:xfrm>
          <a:prstGeom prst="rect">
            <a:avLst/>
          </a:prstGeom>
          <a:solidFill>
            <a:schemeClr val="bg1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B4FF1FC7-EB81-4335-AE81-BC0A5FCCC123}"/>
              </a:ext>
            </a:extLst>
          </p:cNvPr>
          <p:cNvSpPr/>
          <p:nvPr/>
        </p:nvSpPr>
        <p:spPr>
          <a:xfrm>
            <a:off x="8613822" y="2993073"/>
            <a:ext cx="294929" cy="322177"/>
          </a:xfrm>
          <a:prstGeom prst="rect">
            <a:avLst/>
          </a:prstGeom>
          <a:solidFill>
            <a:schemeClr val="bg1">
              <a:lumMod val="50000"/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79849B26-9169-41EE-A380-629321471BAA}"/>
              </a:ext>
            </a:extLst>
          </p:cNvPr>
          <p:cNvSpPr/>
          <p:nvPr/>
        </p:nvSpPr>
        <p:spPr>
          <a:xfrm>
            <a:off x="8235962" y="387369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7</a:t>
            </a:r>
          </a:p>
        </p:txBody>
      </p:sp>
      <p:sp>
        <p:nvSpPr>
          <p:cNvPr id="38" name="مستطيل 37">
            <a:extLst>
              <a:ext uri="{FF2B5EF4-FFF2-40B4-BE49-F238E27FC236}">
                <a16:creationId xmlns:a16="http://schemas.microsoft.com/office/drawing/2014/main" id="{F2C2D7EE-0304-44B1-8F07-4DD626EE6ECC}"/>
              </a:ext>
            </a:extLst>
          </p:cNvPr>
          <p:cNvSpPr/>
          <p:nvPr/>
        </p:nvSpPr>
        <p:spPr>
          <a:xfrm>
            <a:off x="7934951" y="387369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39" name="مستطيل 38">
            <a:extLst>
              <a:ext uri="{FF2B5EF4-FFF2-40B4-BE49-F238E27FC236}">
                <a16:creationId xmlns:a16="http://schemas.microsoft.com/office/drawing/2014/main" id="{8451F656-DD41-4CE6-A15F-88C23D12B027}"/>
              </a:ext>
            </a:extLst>
          </p:cNvPr>
          <p:cNvSpPr/>
          <p:nvPr/>
        </p:nvSpPr>
        <p:spPr>
          <a:xfrm>
            <a:off x="9394126" y="383258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E13BB38D-E821-49C0-BAA0-A213C98A1AAB}"/>
              </a:ext>
            </a:extLst>
          </p:cNvPr>
          <p:cNvCxnSpPr/>
          <p:nvPr/>
        </p:nvCxnSpPr>
        <p:spPr>
          <a:xfrm flipH="1">
            <a:off x="8119002" y="4224931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مستطيل 40">
            <a:extLst>
              <a:ext uri="{FF2B5EF4-FFF2-40B4-BE49-F238E27FC236}">
                <a16:creationId xmlns:a16="http://schemas.microsoft.com/office/drawing/2014/main" id="{4EF77EBF-C310-4B31-8BF3-A2F8E654C61C}"/>
              </a:ext>
            </a:extLst>
          </p:cNvPr>
          <p:cNvSpPr/>
          <p:nvPr/>
        </p:nvSpPr>
        <p:spPr>
          <a:xfrm>
            <a:off x="9043297" y="433122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50226A7F-9417-4FDB-9100-3F1EED71825A}"/>
              </a:ext>
            </a:extLst>
          </p:cNvPr>
          <p:cNvSpPr/>
          <p:nvPr/>
        </p:nvSpPr>
        <p:spPr>
          <a:xfrm>
            <a:off x="8659001" y="432260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027B84FE-801B-4891-9C68-D8B2C450898A}"/>
              </a:ext>
            </a:extLst>
          </p:cNvPr>
          <p:cNvSpPr/>
          <p:nvPr/>
        </p:nvSpPr>
        <p:spPr>
          <a:xfrm>
            <a:off x="8178982" y="329719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539283B5-DFAA-482B-A8EE-7FC447414BD4}"/>
              </a:ext>
            </a:extLst>
          </p:cNvPr>
          <p:cNvSpPr/>
          <p:nvPr/>
        </p:nvSpPr>
        <p:spPr>
          <a:xfrm>
            <a:off x="8320241" y="431655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5" name="مستطيل 44">
            <a:extLst>
              <a:ext uri="{FF2B5EF4-FFF2-40B4-BE49-F238E27FC236}">
                <a16:creationId xmlns:a16="http://schemas.microsoft.com/office/drawing/2014/main" id="{F194C3DB-31B0-4185-81A7-EE0844EEA15B}"/>
              </a:ext>
            </a:extLst>
          </p:cNvPr>
          <p:cNvSpPr/>
          <p:nvPr/>
        </p:nvSpPr>
        <p:spPr>
          <a:xfrm>
            <a:off x="7892356" y="361354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6" name="مستطيل 45">
            <a:extLst>
              <a:ext uri="{FF2B5EF4-FFF2-40B4-BE49-F238E27FC236}">
                <a16:creationId xmlns:a16="http://schemas.microsoft.com/office/drawing/2014/main" id="{9E341A6F-EEFC-4DE8-8203-A334A6AF0AA3}"/>
              </a:ext>
            </a:extLst>
          </p:cNvPr>
          <p:cNvSpPr/>
          <p:nvPr/>
        </p:nvSpPr>
        <p:spPr>
          <a:xfrm>
            <a:off x="7981134" y="431655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47" name="مستطيل 46">
            <a:extLst>
              <a:ext uri="{FF2B5EF4-FFF2-40B4-BE49-F238E27FC236}">
                <a16:creationId xmlns:a16="http://schemas.microsoft.com/office/drawing/2014/main" id="{0D804F5A-AF57-441C-B43D-70DE8DA300D5}"/>
              </a:ext>
            </a:extLst>
          </p:cNvPr>
          <p:cNvSpPr/>
          <p:nvPr/>
        </p:nvSpPr>
        <p:spPr>
          <a:xfrm>
            <a:off x="9702264" y="4594519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C682D5B6-A299-4878-AB16-AA03C9D5A5A6}"/>
              </a:ext>
            </a:extLst>
          </p:cNvPr>
          <p:cNvSpPr txBox="1"/>
          <p:nvPr/>
        </p:nvSpPr>
        <p:spPr>
          <a:xfrm>
            <a:off x="7882027" y="4815093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5    7    2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1</a:t>
            </a:r>
          </a:p>
        </p:txBody>
      </p: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B60F98E5-5E25-43B0-8F98-7A33CF3DE06C}"/>
              </a:ext>
            </a:extLst>
          </p:cNvPr>
          <p:cNvCxnSpPr/>
          <p:nvPr/>
        </p:nvCxnSpPr>
        <p:spPr>
          <a:xfrm flipH="1">
            <a:off x="8181224" y="562124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رابط كسهم مستقيم 2">
            <a:extLst>
              <a:ext uri="{FF2B5EF4-FFF2-40B4-BE49-F238E27FC236}">
                <a16:creationId xmlns:a16="http://schemas.microsoft.com/office/drawing/2014/main" id="{2AE78925-8269-480E-8261-9A0707841122}"/>
              </a:ext>
            </a:extLst>
          </p:cNvPr>
          <p:cNvCxnSpPr>
            <a:cxnSpLocks/>
          </p:cNvCxnSpPr>
          <p:nvPr/>
        </p:nvCxnSpPr>
        <p:spPr>
          <a:xfrm flipH="1">
            <a:off x="7286324" y="5034013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مربع نص 50">
            <a:extLst>
              <a:ext uri="{FF2B5EF4-FFF2-40B4-BE49-F238E27FC236}">
                <a16:creationId xmlns:a16="http://schemas.microsoft.com/office/drawing/2014/main" id="{6C260D77-9AD1-496C-922B-BCB4D128AF12}"/>
              </a:ext>
            </a:extLst>
          </p:cNvPr>
          <p:cNvSpPr txBox="1"/>
          <p:nvPr/>
        </p:nvSpPr>
        <p:spPr>
          <a:xfrm>
            <a:off x="5892015" y="4803180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0   0   3</a:t>
            </a:r>
          </a:p>
        </p:txBody>
      </p:sp>
      <p:cxnSp>
        <p:nvCxnSpPr>
          <p:cNvPr id="52" name="رابط كسهم مستقيم 51">
            <a:extLst>
              <a:ext uri="{FF2B5EF4-FFF2-40B4-BE49-F238E27FC236}">
                <a16:creationId xmlns:a16="http://schemas.microsoft.com/office/drawing/2014/main" id="{BFDD9DAE-FA5C-4192-B387-32230ABE2A24}"/>
              </a:ext>
            </a:extLst>
          </p:cNvPr>
          <p:cNvCxnSpPr>
            <a:cxnSpLocks/>
          </p:cNvCxnSpPr>
          <p:nvPr/>
        </p:nvCxnSpPr>
        <p:spPr>
          <a:xfrm flipH="1">
            <a:off x="7316847" y="5436670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مربع نص 52">
            <a:extLst>
              <a:ext uri="{FF2B5EF4-FFF2-40B4-BE49-F238E27FC236}">
                <a16:creationId xmlns:a16="http://schemas.microsoft.com/office/drawing/2014/main" id="{36DFAA30-1B84-4FCA-98EC-8274C992CFA3}"/>
              </a:ext>
            </a:extLst>
          </p:cNvPr>
          <p:cNvSpPr txBox="1"/>
          <p:nvPr/>
        </p:nvSpPr>
        <p:spPr>
          <a:xfrm>
            <a:off x="6227221" y="5230591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1</a:t>
            </a:r>
          </a:p>
        </p:txBody>
      </p:sp>
      <p:cxnSp>
        <p:nvCxnSpPr>
          <p:cNvPr id="54" name="رابط مستقيم 53">
            <a:extLst>
              <a:ext uri="{FF2B5EF4-FFF2-40B4-BE49-F238E27FC236}">
                <a16:creationId xmlns:a16="http://schemas.microsoft.com/office/drawing/2014/main" id="{A78482A5-8256-4657-B46E-CDB403E1C1C7}"/>
              </a:ext>
            </a:extLst>
          </p:cNvPr>
          <p:cNvCxnSpPr/>
          <p:nvPr/>
        </p:nvCxnSpPr>
        <p:spPr>
          <a:xfrm flipH="1">
            <a:off x="5892015" y="5671488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مربع نص 54">
            <a:extLst>
              <a:ext uri="{FF2B5EF4-FFF2-40B4-BE49-F238E27FC236}">
                <a16:creationId xmlns:a16="http://schemas.microsoft.com/office/drawing/2014/main" id="{FEFE81F3-FDA4-4A46-BCEF-99E794504346}"/>
              </a:ext>
            </a:extLst>
          </p:cNvPr>
          <p:cNvSpPr txBox="1"/>
          <p:nvPr/>
        </p:nvSpPr>
        <p:spPr>
          <a:xfrm>
            <a:off x="6615667" y="5658002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6" name="مربع نص 55">
            <a:extLst>
              <a:ext uri="{FF2B5EF4-FFF2-40B4-BE49-F238E27FC236}">
                <a16:creationId xmlns:a16="http://schemas.microsoft.com/office/drawing/2014/main" id="{095C2603-B64A-4B1E-9EE8-A0834E02AD80}"/>
              </a:ext>
            </a:extLst>
          </p:cNvPr>
          <p:cNvSpPr txBox="1"/>
          <p:nvPr/>
        </p:nvSpPr>
        <p:spPr>
          <a:xfrm>
            <a:off x="6308878" y="5678309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7" name="مربع نص 56">
            <a:extLst>
              <a:ext uri="{FF2B5EF4-FFF2-40B4-BE49-F238E27FC236}">
                <a16:creationId xmlns:a16="http://schemas.microsoft.com/office/drawing/2014/main" id="{3E0203C4-C07C-4159-9AEF-1D23365DBD07}"/>
              </a:ext>
            </a:extLst>
          </p:cNvPr>
          <p:cNvSpPr txBox="1"/>
          <p:nvPr/>
        </p:nvSpPr>
        <p:spPr>
          <a:xfrm>
            <a:off x="5955678" y="5678308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58" name="مربع نص 57">
            <a:extLst>
              <a:ext uri="{FF2B5EF4-FFF2-40B4-BE49-F238E27FC236}">
                <a16:creationId xmlns:a16="http://schemas.microsoft.com/office/drawing/2014/main" id="{ABAA44B0-4908-4F33-B048-7F6C3BF98E08}"/>
              </a:ext>
            </a:extLst>
          </p:cNvPr>
          <p:cNvSpPr txBox="1"/>
          <p:nvPr/>
        </p:nvSpPr>
        <p:spPr>
          <a:xfrm>
            <a:off x="5648889" y="5685127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</a:p>
        </p:txBody>
      </p:sp>
      <p:sp>
        <p:nvSpPr>
          <p:cNvPr id="59" name="شكل بيضاوي 58">
            <a:extLst>
              <a:ext uri="{FF2B5EF4-FFF2-40B4-BE49-F238E27FC236}">
                <a16:creationId xmlns:a16="http://schemas.microsoft.com/office/drawing/2014/main" id="{F4207559-B44B-497A-A4C4-5F26A485523A}"/>
              </a:ext>
            </a:extLst>
          </p:cNvPr>
          <p:cNvSpPr/>
          <p:nvPr/>
        </p:nvSpPr>
        <p:spPr>
          <a:xfrm>
            <a:off x="5747325" y="5678306"/>
            <a:ext cx="1348033" cy="39982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0" name="شكل بيضاوي 59">
            <a:extLst>
              <a:ext uri="{FF2B5EF4-FFF2-40B4-BE49-F238E27FC236}">
                <a16:creationId xmlns:a16="http://schemas.microsoft.com/office/drawing/2014/main" id="{3A59A4D2-50A5-4F43-BF5D-D9DED8C6C41C}"/>
              </a:ext>
            </a:extLst>
          </p:cNvPr>
          <p:cNvSpPr/>
          <p:nvPr/>
        </p:nvSpPr>
        <p:spPr>
          <a:xfrm>
            <a:off x="8006017" y="4260555"/>
            <a:ext cx="1348033" cy="399823"/>
          </a:xfrm>
          <a:prstGeom prst="ellipse">
            <a:avLst/>
          </a:prstGeom>
          <a:solidFill>
            <a:srgbClr val="FF0000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1" name="مربع نص 60">
            <a:extLst>
              <a:ext uri="{FF2B5EF4-FFF2-40B4-BE49-F238E27FC236}">
                <a16:creationId xmlns:a16="http://schemas.microsoft.com/office/drawing/2014/main" id="{DDA0058C-EBA9-4D25-A150-C3E8B478277A}"/>
              </a:ext>
            </a:extLst>
          </p:cNvPr>
          <p:cNvSpPr txBox="1"/>
          <p:nvPr/>
        </p:nvSpPr>
        <p:spPr>
          <a:xfrm>
            <a:off x="3390436" y="5680428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D0823609-B132-4C95-B24F-AFF6CF6ABCB8}"/>
              </a:ext>
            </a:extLst>
          </p:cNvPr>
          <p:cNvSpPr/>
          <p:nvPr/>
        </p:nvSpPr>
        <p:spPr>
          <a:xfrm>
            <a:off x="2432902" y="2640759"/>
            <a:ext cx="3659217" cy="184793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3" name="قوس كبير أيمن 62">
            <a:extLst>
              <a:ext uri="{FF2B5EF4-FFF2-40B4-BE49-F238E27FC236}">
                <a16:creationId xmlns:a16="http://schemas.microsoft.com/office/drawing/2014/main" id="{F3087AE5-D18B-4A6F-9758-38072F1FE083}"/>
              </a:ext>
            </a:extLst>
          </p:cNvPr>
          <p:cNvSpPr/>
          <p:nvPr/>
        </p:nvSpPr>
        <p:spPr>
          <a:xfrm rot="16200000">
            <a:off x="5632222" y="2119720"/>
            <a:ext cx="192783" cy="718406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64" name="قوس كبير أيمن 63">
            <a:extLst>
              <a:ext uri="{FF2B5EF4-FFF2-40B4-BE49-F238E27FC236}">
                <a16:creationId xmlns:a16="http://schemas.microsoft.com/office/drawing/2014/main" id="{ECE1FCA7-FD4B-4CD2-B134-4564584D6496}"/>
              </a:ext>
            </a:extLst>
          </p:cNvPr>
          <p:cNvSpPr/>
          <p:nvPr/>
        </p:nvSpPr>
        <p:spPr>
          <a:xfrm rot="16200000">
            <a:off x="3401855" y="1444019"/>
            <a:ext cx="196481" cy="206724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65" name="مربع نص 64">
            <a:extLst>
              <a:ext uri="{FF2B5EF4-FFF2-40B4-BE49-F238E27FC236}">
                <a16:creationId xmlns:a16="http://schemas.microsoft.com/office/drawing/2014/main" id="{BF6ED73F-4BA3-43AB-8F66-659A421E3809}"/>
              </a:ext>
            </a:extLst>
          </p:cNvPr>
          <p:cNvSpPr txBox="1"/>
          <p:nvPr/>
        </p:nvSpPr>
        <p:spPr>
          <a:xfrm>
            <a:off x="5203470" y="2017258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</a:p>
        </p:txBody>
      </p:sp>
      <p:sp>
        <p:nvSpPr>
          <p:cNvPr id="66" name="مربع نص 65">
            <a:extLst>
              <a:ext uri="{FF2B5EF4-FFF2-40B4-BE49-F238E27FC236}">
                <a16:creationId xmlns:a16="http://schemas.microsoft.com/office/drawing/2014/main" id="{D6D4DBE2-17E4-4856-9262-CD2705ABD4C5}"/>
              </a:ext>
            </a:extLst>
          </p:cNvPr>
          <p:cNvSpPr txBox="1"/>
          <p:nvPr/>
        </p:nvSpPr>
        <p:spPr>
          <a:xfrm>
            <a:off x="3074118" y="2055877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200</a:t>
            </a:r>
          </a:p>
        </p:txBody>
      </p:sp>
      <p:cxnSp>
        <p:nvCxnSpPr>
          <p:cNvPr id="67" name="رابط مستقيم 66">
            <a:extLst>
              <a:ext uri="{FF2B5EF4-FFF2-40B4-BE49-F238E27FC236}">
                <a16:creationId xmlns:a16="http://schemas.microsoft.com/office/drawing/2014/main" id="{3CB3EBE2-6B17-4003-9960-9FD194EA2468}"/>
              </a:ext>
            </a:extLst>
          </p:cNvPr>
          <p:cNvCxnSpPr>
            <a:cxnSpLocks/>
          </p:cNvCxnSpPr>
          <p:nvPr/>
        </p:nvCxnSpPr>
        <p:spPr>
          <a:xfrm>
            <a:off x="5343703" y="2640759"/>
            <a:ext cx="0" cy="18479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قوس كبير أيمن 67">
            <a:extLst>
              <a:ext uri="{FF2B5EF4-FFF2-40B4-BE49-F238E27FC236}">
                <a16:creationId xmlns:a16="http://schemas.microsoft.com/office/drawing/2014/main" id="{109925F4-8752-4B0F-BBC0-6277FEA25851}"/>
              </a:ext>
            </a:extLst>
          </p:cNvPr>
          <p:cNvSpPr/>
          <p:nvPr/>
        </p:nvSpPr>
        <p:spPr>
          <a:xfrm>
            <a:off x="6125179" y="2651071"/>
            <a:ext cx="290899" cy="125865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9" name="قوس كبير أيمن 68">
            <a:extLst>
              <a:ext uri="{FF2B5EF4-FFF2-40B4-BE49-F238E27FC236}">
                <a16:creationId xmlns:a16="http://schemas.microsoft.com/office/drawing/2014/main" id="{CA9EDBB5-A972-42C5-881E-F71DFB3F4C42}"/>
              </a:ext>
            </a:extLst>
          </p:cNvPr>
          <p:cNvSpPr/>
          <p:nvPr/>
        </p:nvSpPr>
        <p:spPr>
          <a:xfrm>
            <a:off x="6133783" y="3943455"/>
            <a:ext cx="273689" cy="54523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9B988778-4E50-4F50-893A-A73D29626406}"/>
              </a:ext>
            </a:extLst>
          </p:cNvPr>
          <p:cNvCxnSpPr>
            <a:cxnSpLocks/>
          </p:cNvCxnSpPr>
          <p:nvPr/>
        </p:nvCxnSpPr>
        <p:spPr>
          <a:xfrm flipH="1">
            <a:off x="2432902" y="3909724"/>
            <a:ext cx="364770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92166D26-A893-4702-8D5A-B59E50576208}"/>
              </a:ext>
            </a:extLst>
          </p:cNvPr>
          <p:cNvSpPr txBox="1"/>
          <p:nvPr/>
        </p:nvSpPr>
        <p:spPr>
          <a:xfrm>
            <a:off x="6312634" y="3084214"/>
            <a:ext cx="55079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1E006C6B-F56B-4EC4-BD63-B8F7EC8B2C44}"/>
              </a:ext>
            </a:extLst>
          </p:cNvPr>
          <p:cNvSpPr txBox="1"/>
          <p:nvPr/>
        </p:nvSpPr>
        <p:spPr>
          <a:xfrm>
            <a:off x="6486806" y="4008560"/>
            <a:ext cx="3787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52F064CA-17E3-4AD0-8150-B4E60AF71317}"/>
              </a:ext>
            </a:extLst>
          </p:cNvPr>
          <p:cNvSpPr/>
          <p:nvPr/>
        </p:nvSpPr>
        <p:spPr>
          <a:xfrm>
            <a:off x="5393988" y="2728122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10 × 5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DF89225B-FDF7-454A-8BE7-76882D867EDB}"/>
              </a:ext>
            </a:extLst>
          </p:cNvPr>
          <p:cNvSpPr/>
          <p:nvPr/>
        </p:nvSpPr>
        <p:spPr>
          <a:xfrm>
            <a:off x="5393988" y="3058644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= 50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0B01042D-12DB-403E-9D01-C44C1955C95F}"/>
              </a:ext>
            </a:extLst>
          </p:cNvPr>
          <p:cNvSpPr/>
          <p:nvPr/>
        </p:nvSpPr>
        <p:spPr>
          <a:xfrm>
            <a:off x="2889843" y="2826049"/>
            <a:ext cx="1159565" cy="15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FFC000"/>
                </a:solidFill>
              </a:rPr>
              <a:t>10 × 200 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B125A38D-D1A3-4DBD-8716-0CDCC4C0BF95}"/>
              </a:ext>
            </a:extLst>
          </p:cNvPr>
          <p:cNvSpPr/>
          <p:nvPr/>
        </p:nvSpPr>
        <p:spPr>
          <a:xfrm>
            <a:off x="3123471" y="3028033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FFC000"/>
                </a:solidFill>
              </a:rPr>
              <a:t>=2000</a:t>
            </a:r>
          </a:p>
        </p:txBody>
      </p:sp>
      <p:sp>
        <p:nvSpPr>
          <p:cNvPr id="77" name="شكل بيضاوي 76">
            <a:extLst>
              <a:ext uri="{FF2B5EF4-FFF2-40B4-BE49-F238E27FC236}">
                <a16:creationId xmlns:a16="http://schemas.microsoft.com/office/drawing/2014/main" id="{17E53D2B-E300-4FB4-B4C2-90616158B382}"/>
              </a:ext>
            </a:extLst>
          </p:cNvPr>
          <p:cNvSpPr/>
          <p:nvPr/>
        </p:nvSpPr>
        <p:spPr>
          <a:xfrm>
            <a:off x="5568558" y="3058553"/>
            <a:ext cx="251912" cy="221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شكل بيضاوي 77">
            <a:extLst>
              <a:ext uri="{FF2B5EF4-FFF2-40B4-BE49-F238E27FC236}">
                <a16:creationId xmlns:a16="http://schemas.microsoft.com/office/drawing/2014/main" id="{2794550F-DF41-4F97-8B36-7E0D596C8F34}"/>
              </a:ext>
            </a:extLst>
          </p:cNvPr>
          <p:cNvSpPr/>
          <p:nvPr/>
        </p:nvSpPr>
        <p:spPr>
          <a:xfrm>
            <a:off x="5518700" y="4252285"/>
            <a:ext cx="251912" cy="2218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9" name="شكل بيضاوي 78">
            <a:extLst>
              <a:ext uri="{FF2B5EF4-FFF2-40B4-BE49-F238E27FC236}">
                <a16:creationId xmlns:a16="http://schemas.microsoft.com/office/drawing/2014/main" id="{01AA4696-F740-4CC3-9C56-01CC75C61C92}"/>
              </a:ext>
            </a:extLst>
          </p:cNvPr>
          <p:cNvSpPr/>
          <p:nvPr/>
        </p:nvSpPr>
        <p:spPr>
          <a:xfrm>
            <a:off x="4627597" y="3017845"/>
            <a:ext cx="358994" cy="2321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0" name="شكل بيضاوي 79">
            <a:extLst>
              <a:ext uri="{FF2B5EF4-FFF2-40B4-BE49-F238E27FC236}">
                <a16:creationId xmlns:a16="http://schemas.microsoft.com/office/drawing/2014/main" id="{1A414B6A-B439-42AE-9736-69DD27D331CC}"/>
              </a:ext>
            </a:extLst>
          </p:cNvPr>
          <p:cNvSpPr/>
          <p:nvPr/>
        </p:nvSpPr>
        <p:spPr>
          <a:xfrm>
            <a:off x="4689573" y="4247133"/>
            <a:ext cx="328452" cy="223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81" name="رابط مستقيم 80">
            <a:extLst>
              <a:ext uri="{FF2B5EF4-FFF2-40B4-BE49-F238E27FC236}">
                <a16:creationId xmlns:a16="http://schemas.microsoft.com/office/drawing/2014/main" id="{E0B431E3-C8A0-4B21-9F0E-96EF897D657B}"/>
              </a:ext>
            </a:extLst>
          </p:cNvPr>
          <p:cNvCxnSpPr>
            <a:cxnSpLocks/>
          </p:cNvCxnSpPr>
          <p:nvPr/>
        </p:nvCxnSpPr>
        <p:spPr>
          <a:xfrm>
            <a:off x="4533716" y="2640759"/>
            <a:ext cx="0" cy="184793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قوس كبير أيمن 81">
            <a:extLst>
              <a:ext uri="{FF2B5EF4-FFF2-40B4-BE49-F238E27FC236}">
                <a16:creationId xmlns:a16="http://schemas.microsoft.com/office/drawing/2014/main" id="{8F4DBD7F-677F-4812-8868-2D9C3E3623EA}"/>
              </a:ext>
            </a:extLst>
          </p:cNvPr>
          <p:cNvSpPr/>
          <p:nvPr/>
        </p:nvSpPr>
        <p:spPr>
          <a:xfrm rot="16200000">
            <a:off x="4852604" y="2080113"/>
            <a:ext cx="192783" cy="789415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00B050"/>
              </a:solidFill>
            </a:endParaRPr>
          </a:p>
        </p:txBody>
      </p:sp>
      <p:sp>
        <p:nvSpPr>
          <p:cNvPr id="83" name="مربع نص 82">
            <a:extLst>
              <a:ext uri="{FF2B5EF4-FFF2-40B4-BE49-F238E27FC236}">
                <a16:creationId xmlns:a16="http://schemas.microsoft.com/office/drawing/2014/main" id="{95B3650B-0E2C-4B22-A079-029E43AA7F30}"/>
              </a:ext>
            </a:extLst>
          </p:cNvPr>
          <p:cNvSpPr txBox="1"/>
          <p:nvPr/>
        </p:nvSpPr>
        <p:spPr>
          <a:xfrm>
            <a:off x="4528581" y="2013155"/>
            <a:ext cx="753248" cy="461665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2400" b="1" dirty="0">
                <a:solidFill>
                  <a:srgbClr val="00B05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70</a:t>
            </a:r>
          </a:p>
        </p:txBody>
      </p: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DE1507D6-E7D0-4E17-9E5A-C8489B9AB688}"/>
              </a:ext>
            </a:extLst>
          </p:cNvPr>
          <p:cNvSpPr/>
          <p:nvPr/>
        </p:nvSpPr>
        <p:spPr>
          <a:xfrm>
            <a:off x="4439836" y="2746025"/>
            <a:ext cx="954152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B050"/>
                </a:solidFill>
              </a:rPr>
              <a:t>10 × 70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4DD3CF90-0400-4B66-B4D5-853274840853}"/>
              </a:ext>
            </a:extLst>
          </p:cNvPr>
          <p:cNvSpPr/>
          <p:nvPr/>
        </p:nvSpPr>
        <p:spPr>
          <a:xfrm>
            <a:off x="4532500" y="3025541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B050"/>
                </a:solidFill>
              </a:rPr>
              <a:t>= 700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257B8C66-81CF-487A-AD2B-C7D97AF12FEA}"/>
              </a:ext>
            </a:extLst>
          </p:cNvPr>
          <p:cNvSpPr/>
          <p:nvPr/>
        </p:nvSpPr>
        <p:spPr>
          <a:xfrm>
            <a:off x="5343703" y="3958770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2 × 5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8368AAF1-CAE4-46F1-AF1F-289795E995DC}"/>
              </a:ext>
            </a:extLst>
          </p:cNvPr>
          <p:cNvSpPr/>
          <p:nvPr/>
        </p:nvSpPr>
        <p:spPr>
          <a:xfrm>
            <a:off x="5343703" y="4258403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70C0"/>
                </a:solidFill>
              </a:rPr>
              <a:t>= 10</a:t>
            </a:r>
          </a:p>
        </p:txBody>
      </p:sp>
      <p:sp>
        <p:nvSpPr>
          <p:cNvPr id="88" name="مستطيل 87">
            <a:extLst>
              <a:ext uri="{FF2B5EF4-FFF2-40B4-BE49-F238E27FC236}">
                <a16:creationId xmlns:a16="http://schemas.microsoft.com/office/drawing/2014/main" id="{2D3E8FD4-1B95-44EE-8000-CE556E1F465A}"/>
              </a:ext>
            </a:extLst>
          </p:cNvPr>
          <p:cNvSpPr/>
          <p:nvPr/>
        </p:nvSpPr>
        <p:spPr>
          <a:xfrm>
            <a:off x="2914833" y="4040144"/>
            <a:ext cx="1159565" cy="152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FFC000"/>
                </a:solidFill>
              </a:rPr>
              <a:t>2 × 200</a:t>
            </a: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87DA78EE-9412-4A26-998A-53899923B84B}"/>
              </a:ext>
            </a:extLst>
          </p:cNvPr>
          <p:cNvSpPr/>
          <p:nvPr/>
        </p:nvSpPr>
        <p:spPr>
          <a:xfrm>
            <a:off x="3136908" y="4247133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FFC000"/>
                </a:solidFill>
              </a:rPr>
              <a:t>= 400</a:t>
            </a:r>
          </a:p>
        </p:txBody>
      </p:sp>
      <p:sp>
        <p:nvSpPr>
          <p:cNvPr id="90" name="مستطيل 89">
            <a:extLst>
              <a:ext uri="{FF2B5EF4-FFF2-40B4-BE49-F238E27FC236}">
                <a16:creationId xmlns:a16="http://schemas.microsoft.com/office/drawing/2014/main" id="{B08D8CF5-104C-433E-AA16-AFFA2EC27C22}"/>
              </a:ext>
            </a:extLst>
          </p:cNvPr>
          <p:cNvSpPr/>
          <p:nvPr/>
        </p:nvSpPr>
        <p:spPr>
          <a:xfrm>
            <a:off x="4439836" y="3976668"/>
            <a:ext cx="954152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B050"/>
                </a:solidFill>
              </a:rPr>
              <a:t>2 × 70</a:t>
            </a: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E5F8FFDC-B887-40B3-A62E-0163C7D4315F}"/>
              </a:ext>
            </a:extLst>
          </p:cNvPr>
          <p:cNvSpPr/>
          <p:nvPr/>
        </p:nvSpPr>
        <p:spPr>
          <a:xfrm>
            <a:off x="4554288" y="4256545"/>
            <a:ext cx="753248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1400" dirty="0">
                <a:solidFill>
                  <a:srgbClr val="00B050"/>
                </a:solidFill>
              </a:rPr>
              <a:t>= 140</a:t>
            </a:r>
          </a:p>
        </p:txBody>
      </p:sp>
      <p:sp>
        <p:nvSpPr>
          <p:cNvPr id="92" name="شكل بيضاوي 91">
            <a:extLst>
              <a:ext uri="{FF2B5EF4-FFF2-40B4-BE49-F238E27FC236}">
                <a16:creationId xmlns:a16="http://schemas.microsoft.com/office/drawing/2014/main" id="{B29BC716-18D9-4A71-B5E7-91E2D8A2ED51}"/>
              </a:ext>
            </a:extLst>
          </p:cNvPr>
          <p:cNvSpPr/>
          <p:nvPr/>
        </p:nvSpPr>
        <p:spPr>
          <a:xfrm>
            <a:off x="3186663" y="3020314"/>
            <a:ext cx="443576" cy="2296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3" name="شكل بيضاوي 92">
            <a:extLst>
              <a:ext uri="{FF2B5EF4-FFF2-40B4-BE49-F238E27FC236}">
                <a16:creationId xmlns:a16="http://schemas.microsoft.com/office/drawing/2014/main" id="{64D7E016-480C-45C6-87A4-1F24C73E21F8}"/>
              </a:ext>
            </a:extLst>
          </p:cNvPr>
          <p:cNvSpPr/>
          <p:nvPr/>
        </p:nvSpPr>
        <p:spPr>
          <a:xfrm>
            <a:off x="3245543" y="4251661"/>
            <a:ext cx="328452" cy="22309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4" name="دمعة 93">
            <a:extLst>
              <a:ext uri="{FF2B5EF4-FFF2-40B4-BE49-F238E27FC236}">
                <a16:creationId xmlns:a16="http://schemas.microsoft.com/office/drawing/2014/main" id="{F3D140FD-4686-4741-9C12-10246840AEAA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1FF8A80A-9199-49CD-B2A9-C014F2CF2236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195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7257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3" fill="hold">
                      <p:stCondLst>
                        <p:cond delay="indefinite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3" fill="hold">
                      <p:stCondLst>
                        <p:cond delay="indefinite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4" grpId="1"/>
      <p:bldP spid="25" grpId="0" animBg="1"/>
      <p:bldP spid="25" grpId="1" animBg="1"/>
      <p:bldP spid="28" grpId="0"/>
      <p:bldP spid="29" grpId="0"/>
      <p:bldP spid="29" grpId="1"/>
      <p:bldP spid="30" grpId="0" animBg="1"/>
      <p:bldP spid="30" grpId="1" animBg="1"/>
      <p:bldP spid="31" grpId="0"/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/>
      <p:bldP spid="38" grpId="0"/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3" grpId="0"/>
      <p:bldP spid="55" grpId="0"/>
      <p:bldP spid="56" grpId="0"/>
      <p:bldP spid="57" grpId="0"/>
      <p:bldP spid="58" grpId="0"/>
      <p:bldP spid="59" grpId="0" animBg="1"/>
      <p:bldP spid="60" grpId="0" animBg="1"/>
      <p:bldP spid="61" grpId="0"/>
      <p:bldP spid="63" grpId="0" animBg="1"/>
      <p:bldP spid="64" grpId="0" animBg="1"/>
      <p:bldP spid="65" grpId="0"/>
      <p:bldP spid="66" grpId="0"/>
      <p:bldP spid="68" grpId="0" animBg="1"/>
      <p:bldP spid="71" grpId="0"/>
      <p:bldP spid="73" grpId="0"/>
      <p:bldP spid="74" grpId="0"/>
      <p:bldP spid="75" grpId="0"/>
      <p:bldP spid="76" grpId="0"/>
      <p:bldP spid="82" grpId="0" animBg="1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0F265B-A8D1-450E-8E7D-9532DF08E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10653" y="346691"/>
            <a:ext cx="10072049" cy="630276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5F09C98-3A73-4B82-A93D-150E2C1C7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6496" flipH="1">
            <a:off x="1057464" y="238869"/>
            <a:ext cx="930157" cy="13939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A39654-8383-48AD-9AB6-2FDF273A0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13" y="272962"/>
            <a:ext cx="1110876" cy="888701"/>
          </a:xfrm>
          <a:prstGeom prst="rect">
            <a:avLst/>
          </a:prstGeom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76FE04C-4992-4FCF-9302-BA1A4C48869E}"/>
              </a:ext>
            </a:extLst>
          </p:cNvPr>
          <p:cNvSpPr txBox="1"/>
          <p:nvPr/>
        </p:nvSpPr>
        <p:spPr>
          <a:xfrm>
            <a:off x="8528264" y="1469110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5    3    1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8    1</a:t>
            </a:r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F4496CDD-91C1-4FEE-A5F9-F567A54E7BB8}"/>
              </a:ext>
            </a:extLst>
          </p:cNvPr>
          <p:cNvCxnSpPr/>
          <p:nvPr/>
        </p:nvCxnSpPr>
        <p:spPr>
          <a:xfrm flipH="1">
            <a:off x="8826118" y="2300107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A5DDC4F0-B891-4D65-988C-23B7FCEBAABB}"/>
              </a:ext>
            </a:extLst>
          </p:cNvPr>
          <p:cNvSpPr/>
          <p:nvPr/>
        </p:nvSpPr>
        <p:spPr>
          <a:xfrm>
            <a:off x="9646539" y="242488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D550B18-8542-4D68-8139-1C642D3621BF}"/>
              </a:ext>
            </a:extLst>
          </p:cNvPr>
          <p:cNvSpPr/>
          <p:nvPr/>
        </p:nvSpPr>
        <p:spPr>
          <a:xfrm>
            <a:off x="9182874" y="127398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5F75B8A7-D242-46F5-992E-884DE1AD1FED}"/>
              </a:ext>
            </a:extLst>
          </p:cNvPr>
          <p:cNvSpPr/>
          <p:nvPr/>
        </p:nvSpPr>
        <p:spPr>
          <a:xfrm>
            <a:off x="9263697" y="243402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8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E768BCA2-F312-48DD-B03D-5A9798E54A42}"/>
              </a:ext>
            </a:extLst>
          </p:cNvPr>
          <p:cNvSpPr/>
          <p:nvPr/>
        </p:nvSpPr>
        <p:spPr>
          <a:xfrm>
            <a:off x="8738779" y="125547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3B8C3A2D-2BC5-481A-8B79-C5719B14A866}"/>
              </a:ext>
            </a:extLst>
          </p:cNvPr>
          <p:cNvSpPr/>
          <p:nvPr/>
        </p:nvSpPr>
        <p:spPr>
          <a:xfrm>
            <a:off x="8422957" y="2427828"/>
            <a:ext cx="886122" cy="142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0   1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F2A5DEF4-2623-4B11-B0D6-A6A451417B58}"/>
              </a:ext>
            </a:extLst>
          </p:cNvPr>
          <p:cNvSpPr/>
          <p:nvPr/>
        </p:nvSpPr>
        <p:spPr>
          <a:xfrm>
            <a:off x="9273335" y="276766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BAD75D5E-AAA3-4B50-B32F-853E361FC273}"/>
              </a:ext>
            </a:extLst>
          </p:cNvPr>
          <p:cNvSpPr/>
          <p:nvPr/>
        </p:nvSpPr>
        <p:spPr>
          <a:xfrm>
            <a:off x="8880855" y="27956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3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9D0152F7-3F9C-4728-A2E2-40933C131FAD}"/>
              </a:ext>
            </a:extLst>
          </p:cNvPr>
          <p:cNvSpPr/>
          <p:nvPr/>
        </p:nvSpPr>
        <p:spPr>
          <a:xfrm>
            <a:off x="8579844" y="27956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6BDE6CE2-9F57-4A71-AF22-8DB6AFB13AB2}"/>
              </a:ext>
            </a:extLst>
          </p:cNvPr>
          <p:cNvSpPr/>
          <p:nvPr/>
        </p:nvSpPr>
        <p:spPr>
          <a:xfrm>
            <a:off x="10039019" y="275455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7332DF72-FA54-43C3-A452-78605700DA50}"/>
              </a:ext>
            </a:extLst>
          </p:cNvPr>
          <p:cNvCxnSpPr/>
          <p:nvPr/>
        </p:nvCxnSpPr>
        <p:spPr>
          <a:xfrm flipH="1">
            <a:off x="8763895" y="3146901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4ADE414C-3054-4301-8948-20B6B92B4BD1}"/>
              </a:ext>
            </a:extLst>
          </p:cNvPr>
          <p:cNvSpPr/>
          <p:nvPr/>
        </p:nvSpPr>
        <p:spPr>
          <a:xfrm>
            <a:off x="9688190" y="325319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502B2EDC-A43E-4483-8DA8-0C5C5B1FF53E}"/>
              </a:ext>
            </a:extLst>
          </p:cNvPr>
          <p:cNvSpPr/>
          <p:nvPr/>
        </p:nvSpPr>
        <p:spPr>
          <a:xfrm>
            <a:off x="9303894" y="324457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BF2D38EB-DBCB-4D44-AC97-01976400DF8C}"/>
              </a:ext>
            </a:extLst>
          </p:cNvPr>
          <p:cNvSpPr/>
          <p:nvPr/>
        </p:nvSpPr>
        <p:spPr>
          <a:xfrm>
            <a:off x="8823875" y="221916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437AB4F5-70F6-4222-8FBC-26B775866ECC}"/>
              </a:ext>
            </a:extLst>
          </p:cNvPr>
          <p:cNvSpPr/>
          <p:nvPr/>
        </p:nvSpPr>
        <p:spPr>
          <a:xfrm>
            <a:off x="8965134" y="323852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EC3AC409-41F3-4876-A8BF-7C11B02002E6}"/>
              </a:ext>
            </a:extLst>
          </p:cNvPr>
          <p:cNvSpPr/>
          <p:nvPr/>
        </p:nvSpPr>
        <p:spPr>
          <a:xfrm>
            <a:off x="8626027" y="323852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91" name="مستطيل 90">
            <a:extLst>
              <a:ext uri="{FF2B5EF4-FFF2-40B4-BE49-F238E27FC236}">
                <a16:creationId xmlns:a16="http://schemas.microsoft.com/office/drawing/2014/main" id="{E6400AC8-A584-4929-8620-AB89E37CCADE}"/>
              </a:ext>
            </a:extLst>
          </p:cNvPr>
          <p:cNvSpPr/>
          <p:nvPr/>
        </p:nvSpPr>
        <p:spPr>
          <a:xfrm>
            <a:off x="9756383" y="3666607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92" name="مربع نص 91">
            <a:extLst>
              <a:ext uri="{FF2B5EF4-FFF2-40B4-BE49-F238E27FC236}">
                <a16:creationId xmlns:a16="http://schemas.microsoft.com/office/drawing/2014/main" id="{BE30697F-327A-4AAE-BE08-0E583DEABEE9}"/>
              </a:ext>
            </a:extLst>
          </p:cNvPr>
          <p:cNvSpPr txBox="1"/>
          <p:nvPr/>
        </p:nvSpPr>
        <p:spPr>
          <a:xfrm>
            <a:off x="9164939" y="4137625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5    3    1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8    1</a:t>
            </a:r>
          </a:p>
        </p:txBody>
      </p:sp>
      <p:cxnSp>
        <p:nvCxnSpPr>
          <p:cNvPr id="93" name="رابط مستقيم 92">
            <a:extLst>
              <a:ext uri="{FF2B5EF4-FFF2-40B4-BE49-F238E27FC236}">
                <a16:creationId xmlns:a16="http://schemas.microsoft.com/office/drawing/2014/main" id="{C55E30D8-80C0-4255-AC9B-9FA78AC111B6}"/>
              </a:ext>
            </a:extLst>
          </p:cNvPr>
          <p:cNvCxnSpPr/>
          <p:nvPr/>
        </p:nvCxnSpPr>
        <p:spPr>
          <a:xfrm flipH="1">
            <a:off x="9464136" y="4943772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رابط كسهم مستقيم 93">
            <a:extLst>
              <a:ext uri="{FF2B5EF4-FFF2-40B4-BE49-F238E27FC236}">
                <a16:creationId xmlns:a16="http://schemas.microsoft.com/office/drawing/2014/main" id="{2A119B31-3AEE-428F-9A96-D8FC84003174}"/>
              </a:ext>
            </a:extLst>
          </p:cNvPr>
          <p:cNvCxnSpPr>
            <a:cxnSpLocks/>
          </p:cNvCxnSpPr>
          <p:nvPr/>
        </p:nvCxnSpPr>
        <p:spPr>
          <a:xfrm flipH="1">
            <a:off x="8569236" y="4356545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مربع نص 94">
            <a:extLst>
              <a:ext uri="{FF2B5EF4-FFF2-40B4-BE49-F238E27FC236}">
                <a16:creationId xmlns:a16="http://schemas.microsoft.com/office/drawing/2014/main" id="{C2269287-1AB8-4CE4-9816-11F86E177618}"/>
              </a:ext>
            </a:extLst>
          </p:cNvPr>
          <p:cNvSpPr txBox="1"/>
          <p:nvPr/>
        </p:nvSpPr>
        <p:spPr>
          <a:xfrm>
            <a:off x="7174927" y="4125712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0   0   1</a:t>
            </a:r>
          </a:p>
        </p:txBody>
      </p:sp>
      <p:cxnSp>
        <p:nvCxnSpPr>
          <p:cNvPr id="96" name="رابط كسهم مستقيم 95">
            <a:extLst>
              <a:ext uri="{FF2B5EF4-FFF2-40B4-BE49-F238E27FC236}">
                <a16:creationId xmlns:a16="http://schemas.microsoft.com/office/drawing/2014/main" id="{48E30AA5-B076-4661-A8EE-A4043D1E64F0}"/>
              </a:ext>
            </a:extLst>
          </p:cNvPr>
          <p:cNvCxnSpPr>
            <a:cxnSpLocks/>
          </p:cNvCxnSpPr>
          <p:nvPr/>
        </p:nvCxnSpPr>
        <p:spPr>
          <a:xfrm flipH="1">
            <a:off x="8599759" y="4759202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4D4CA923-C3C0-4292-A1E7-12FC7498F922}"/>
              </a:ext>
            </a:extLst>
          </p:cNvPr>
          <p:cNvSpPr txBox="1"/>
          <p:nvPr/>
        </p:nvSpPr>
        <p:spPr>
          <a:xfrm>
            <a:off x="7510133" y="4553123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2</a:t>
            </a:r>
          </a:p>
        </p:txBody>
      </p:sp>
      <p:cxnSp>
        <p:nvCxnSpPr>
          <p:cNvPr id="98" name="رابط مستقيم 97">
            <a:extLst>
              <a:ext uri="{FF2B5EF4-FFF2-40B4-BE49-F238E27FC236}">
                <a16:creationId xmlns:a16="http://schemas.microsoft.com/office/drawing/2014/main" id="{686F4A08-AB7B-4CE6-8FFA-F96C3B25F32F}"/>
              </a:ext>
            </a:extLst>
          </p:cNvPr>
          <p:cNvCxnSpPr/>
          <p:nvPr/>
        </p:nvCxnSpPr>
        <p:spPr>
          <a:xfrm flipH="1">
            <a:off x="7174927" y="499402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مربع نص 98">
            <a:extLst>
              <a:ext uri="{FF2B5EF4-FFF2-40B4-BE49-F238E27FC236}">
                <a16:creationId xmlns:a16="http://schemas.microsoft.com/office/drawing/2014/main" id="{298E5B11-4D53-4093-87F4-2CDC070ECC15}"/>
              </a:ext>
            </a:extLst>
          </p:cNvPr>
          <p:cNvSpPr txBox="1"/>
          <p:nvPr/>
        </p:nvSpPr>
        <p:spPr>
          <a:xfrm>
            <a:off x="7898579" y="4980534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00" name="مربع نص 99">
            <a:extLst>
              <a:ext uri="{FF2B5EF4-FFF2-40B4-BE49-F238E27FC236}">
                <a16:creationId xmlns:a16="http://schemas.microsoft.com/office/drawing/2014/main" id="{4895FBDC-A10F-4322-A47D-E7BB4C90340D}"/>
              </a:ext>
            </a:extLst>
          </p:cNvPr>
          <p:cNvSpPr txBox="1"/>
          <p:nvPr/>
        </p:nvSpPr>
        <p:spPr>
          <a:xfrm>
            <a:off x="7591790" y="5000841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01" name="مربع نص 100">
            <a:extLst>
              <a:ext uri="{FF2B5EF4-FFF2-40B4-BE49-F238E27FC236}">
                <a16:creationId xmlns:a16="http://schemas.microsoft.com/office/drawing/2014/main" id="{B48F6C79-5881-42D3-AF47-48BEC22C8E95}"/>
              </a:ext>
            </a:extLst>
          </p:cNvPr>
          <p:cNvSpPr txBox="1"/>
          <p:nvPr/>
        </p:nvSpPr>
        <p:spPr>
          <a:xfrm>
            <a:off x="7238590" y="5000840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02" name="مربع نص 101">
            <a:extLst>
              <a:ext uri="{FF2B5EF4-FFF2-40B4-BE49-F238E27FC236}">
                <a16:creationId xmlns:a16="http://schemas.microsoft.com/office/drawing/2014/main" id="{A5A19E42-7354-49EA-92D7-1FA6F8854193}"/>
              </a:ext>
            </a:extLst>
          </p:cNvPr>
          <p:cNvSpPr txBox="1"/>
          <p:nvPr/>
        </p:nvSpPr>
        <p:spPr>
          <a:xfrm>
            <a:off x="6931801" y="5007659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</a:p>
        </p:txBody>
      </p:sp>
      <p:sp>
        <p:nvSpPr>
          <p:cNvPr id="104" name="مربع نص 103">
            <a:extLst>
              <a:ext uri="{FF2B5EF4-FFF2-40B4-BE49-F238E27FC236}">
                <a16:creationId xmlns:a16="http://schemas.microsoft.com/office/drawing/2014/main" id="{83AA0A19-0D59-4593-B968-0B4ABA26B64B}"/>
              </a:ext>
            </a:extLst>
          </p:cNvPr>
          <p:cNvSpPr txBox="1"/>
          <p:nvPr/>
        </p:nvSpPr>
        <p:spPr>
          <a:xfrm>
            <a:off x="6557425" y="5546087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24ADB54F-5FC4-4C73-935D-C7925E0B210B}"/>
              </a:ext>
            </a:extLst>
          </p:cNvPr>
          <p:cNvSpPr txBox="1"/>
          <p:nvPr/>
        </p:nvSpPr>
        <p:spPr>
          <a:xfrm>
            <a:off x="5670118" y="718442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106" name="صورة 105">
            <a:extLst>
              <a:ext uri="{FF2B5EF4-FFF2-40B4-BE49-F238E27FC236}">
                <a16:creationId xmlns:a16="http://schemas.microsoft.com/office/drawing/2014/main" id="{D1BE5DEA-B949-408C-AB68-44CA9A65C2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938" y="358373"/>
            <a:ext cx="5290328" cy="441727"/>
          </a:xfrm>
          <a:prstGeom prst="rect">
            <a:avLst/>
          </a:prstGeom>
        </p:spPr>
      </p:pic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6AA8D720-FA7D-44B8-A452-6BEDC88251D3}"/>
              </a:ext>
            </a:extLst>
          </p:cNvPr>
          <p:cNvSpPr/>
          <p:nvPr/>
        </p:nvSpPr>
        <p:spPr>
          <a:xfrm>
            <a:off x="10104207" y="1248056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0384DEE9-B85F-4073-BC2F-21BE9B37F090}"/>
              </a:ext>
            </a:extLst>
          </p:cNvPr>
          <p:cNvSpPr txBox="1"/>
          <p:nvPr/>
        </p:nvSpPr>
        <p:spPr>
          <a:xfrm>
            <a:off x="3522725" y="1602045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0    4    3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3</a:t>
            </a:r>
          </a:p>
        </p:txBody>
      </p:sp>
      <p:cxnSp>
        <p:nvCxnSpPr>
          <p:cNvPr id="109" name="رابط مستقيم 108">
            <a:extLst>
              <a:ext uri="{FF2B5EF4-FFF2-40B4-BE49-F238E27FC236}">
                <a16:creationId xmlns:a16="http://schemas.microsoft.com/office/drawing/2014/main" id="{761219E0-4413-4330-AF10-98AF72066D78}"/>
              </a:ext>
            </a:extLst>
          </p:cNvPr>
          <p:cNvCxnSpPr/>
          <p:nvPr/>
        </p:nvCxnSpPr>
        <p:spPr>
          <a:xfrm flipH="1">
            <a:off x="3820579" y="2433042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FCD6E0E1-9B53-427E-9C6F-BBC1920EC0E0}"/>
              </a:ext>
            </a:extLst>
          </p:cNvPr>
          <p:cNvSpPr/>
          <p:nvPr/>
        </p:nvSpPr>
        <p:spPr>
          <a:xfrm>
            <a:off x="4641000" y="2557819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BDFAF31B-B8C9-45EC-9028-1523341971B1}"/>
              </a:ext>
            </a:extLst>
          </p:cNvPr>
          <p:cNvSpPr/>
          <p:nvPr/>
        </p:nvSpPr>
        <p:spPr>
          <a:xfrm>
            <a:off x="4258158" y="256696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8</a:t>
            </a: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0A6A2501-850E-4618-927D-FB998F145A1A}"/>
              </a:ext>
            </a:extLst>
          </p:cNvPr>
          <p:cNvSpPr/>
          <p:nvPr/>
        </p:nvSpPr>
        <p:spPr>
          <a:xfrm>
            <a:off x="3837188" y="2615845"/>
            <a:ext cx="392480" cy="1122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6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F754A646-F0E6-4D4D-89E2-3498DE35F263}"/>
              </a:ext>
            </a:extLst>
          </p:cNvPr>
          <p:cNvSpPr/>
          <p:nvPr/>
        </p:nvSpPr>
        <p:spPr>
          <a:xfrm>
            <a:off x="4267796" y="2900596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2B5244EE-86E2-4798-A5C9-3AB7F35BA7C9}"/>
              </a:ext>
            </a:extLst>
          </p:cNvPr>
          <p:cNvSpPr/>
          <p:nvPr/>
        </p:nvSpPr>
        <p:spPr>
          <a:xfrm>
            <a:off x="3875316" y="292859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117" name="مستطيل 116">
            <a:extLst>
              <a:ext uri="{FF2B5EF4-FFF2-40B4-BE49-F238E27FC236}">
                <a16:creationId xmlns:a16="http://schemas.microsoft.com/office/drawing/2014/main" id="{5CE558F6-2BE9-4F36-8504-C72752F965B3}"/>
              </a:ext>
            </a:extLst>
          </p:cNvPr>
          <p:cNvSpPr/>
          <p:nvPr/>
        </p:nvSpPr>
        <p:spPr>
          <a:xfrm>
            <a:off x="3648502" y="139005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2893F7AD-F9EE-4D9E-9B98-B7FBCC822C74}"/>
              </a:ext>
            </a:extLst>
          </p:cNvPr>
          <p:cNvSpPr/>
          <p:nvPr/>
        </p:nvSpPr>
        <p:spPr>
          <a:xfrm>
            <a:off x="5033480" y="2887485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9" name="رابط مستقيم 118">
            <a:extLst>
              <a:ext uri="{FF2B5EF4-FFF2-40B4-BE49-F238E27FC236}">
                <a16:creationId xmlns:a16="http://schemas.microsoft.com/office/drawing/2014/main" id="{8AA8A0C9-6ED0-41BB-8349-615E7436B16F}"/>
              </a:ext>
            </a:extLst>
          </p:cNvPr>
          <p:cNvCxnSpPr>
            <a:cxnSpLocks/>
          </p:cNvCxnSpPr>
          <p:nvPr/>
        </p:nvCxnSpPr>
        <p:spPr>
          <a:xfrm flipH="1">
            <a:off x="3234797" y="3279836"/>
            <a:ext cx="187159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8F53A031-2372-4E1B-BA27-212875DF340C}"/>
              </a:ext>
            </a:extLst>
          </p:cNvPr>
          <p:cNvSpPr/>
          <p:nvPr/>
        </p:nvSpPr>
        <p:spPr>
          <a:xfrm>
            <a:off x="3234797" y="2919156"/>
            <a:ext cx="807335" cy="2168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0  1</a:t>
            </a:r>
          </a:p>
        </p:txBody>
      </p:sp>
      <p:sp>
        <p:nvSpPr>
          <p:cNvPr id="121" name="مستطيل 120">
            <a:extLst>
              <a:ext uri="{FF2B5EF4-FFF2-40B4-BE49-F238E27FC236}">
                <a16:creationId xmlns:a16="http://schemas.microsoft.com/office/drawing/2014/main" id="{1CC0EFF7-D16E-4473-BFE9-A1F850627210}"/>
              </a:ext>
            </a:extLst>
          </p:cNvPr>
          <p:cNvSpPr/>
          <p:nvPr/>
        </p:nvSpPr>
        <p:spPr>
          <a:xfrm>
            <a:off x="4679272" y="334999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D5B2E0AA-6333-4DE6-BC86-6A8B6DEBC1E1}"/>
              </a:ext>
            </a:extLst>
          </p:cNvPr>
          <p:cNvSpPr/>
          <p:nvPr/>
        </p:nvSpPr>
        <p:spPr>
          <a:xfrm>
            <a:off x="4340165" y="3386146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3" name="مستطيل 122">
            <a:extLst>
              <a:ext uri="{FF2B5EF4-FFF2-40B4-BE49-F238E27FC236}">
                <a16:creationId xmlns:a16="http://schemas.microsoft.com/office/drawing/2014/main" id="{00621AA2-2EA3-415E-AFE5-BABE5D586C95}"/>
              </a:ext>
            </a:extLst>
          </p:cNvPr>
          <p:cNvSpPr/>
          <p:nvPr/>
        </p:nvSpPr>
        <p:spPr>
          <a:xfrm>
            <a:off x="3959595" y="33714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8</a:t>
            </a:r>
          </a:p>
        </p:txBody>
      </p:sp>
      <p:sp>
        <p:nvSpPr>
          <p:cNvPr id="124" name="مستطيل 123">
            <a:extLst>
              <a:ext uri="{FF2B5EF4-FFF2-40B4-BE49-F238E27FC236}">
                <a16:creationId xmlns:a16="http://schemas.microsoft.com/office/drawing/2014/main" id="{E5C11A7D-AE23-409C-86A8-90F065412AB5}"/>
              </a:ext>
            </a:extLst>
          </p:cNvPr>
          <p:cNvSpPr/>
          <p:nvPr/>
        </p:nvSpPr>
        <p:spPr>
          <a:xfrm>
            <a:off x="3255257" y="3327045"/>
            <a:ext cx="778171" cy="2712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0   1</a:t>
            </a:r>
          </a:p>
        </p:txBody>
      </p:sp>
      <p:sp>
        <p:nvSpPr>
          <p:cNvPr id="125" name="مستطيل 124">
            <a:extLst>
              <a:ext uri="{FF2B5EF4-FFF2-40B4-BE49-F238E27FC236}">
                <a16:creationId xmlns:a16="http://schemas.microsoft.com/office/drawing/2014/main" id="{7A880187-8C41-4C7B-9C60-1936029B0AA7}"/>
              </a:ext>
            </a:extLst>
          </p:cNvPr>
          <p:cNvSpPr/>
          <p:nvPr/>
        </p:nvSpPr>
        <p:spPr>
          <a:xfrm>
            <a:off x="4750844" y="3799542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126" name="مربع نص 125">
            <a:extLst>
              <a:ext uri="{FF2B5EF4-FFF2-40B4-BE49-F238E27FC236}">
                <a16:creationId xmlns:a16="http://schemas.microsoft.com/office/drawing/2014/main" id="{A650E003-D549-47D7-B886-08EFE81C5D17}"/>
              </a:ext>
            </a:extLst>
          </p:cNvPr>
          <p:cNvSpPr txBox="1"/>
          <p:nvPr/>
        </p:nvSpPr>
        <p:spPr>
          <a:xfrm>
            <a:off x="4159400" y="4270560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0    4    3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3</a:t>
            </a:r>
          </a:p>
        </p:txBody>
      </p:sp>
      <p:cxnSp>
        <p:nvCxnSpPr>
          <p:cNvPr id="127" name="رابط مستقيم 126">
            <a:extLst>
              <a:ext uri="{FF2B5EF4-FFF2-40B4-BE49-F238E27FC236}">
                <a16:creationId xmlns:a16="http://schemas.microsoft.com/office/drawing/2014/main" id="{610E6777-BAE4-4487-9A51-C8AC66AD9827}"/>
              </a:ext>
            </a:extLst>
          </p:cNvPr>
          <p:cNvCxnSpPr/>
          <p:nvPr/>
        </p:nvCxnSpPr>
        <p:spPr>
          <a:xfrm flipH="1">
            <a:off x="4458597" y="5076707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رابط كسهم مستقيم 127">
            <a:extLst>
              <a:ext uri="{FF2B5EF4-FFF2-40B4-BE49-F238E27FC236}">
                <a16:creationId xmlns:a16="http://schemas.microsoft.com/office/drawing/2014/main" id="{77F2BAF0-056B-4F9F-994D-FBB5BAC3E6B1}"/>
              </a:ext>
            </a:extLst>
          </p:cNvPr>
          <p:cNvCxnSpPr>
            <a:cxnSpLocks/>
          </p:cNvCxnSpPr>
          <p:nvPr/>
        </p:nvCxnSpPr>
        <p:spPr>
          <a:xfrm flipH="1">
            <a:off x="3563697" y="4489480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39F21123-6A17-4141-AFAF-F89F7D8237D4}"/>
              </a:ext>
            </a:extLst>
          </p:cNvPr>
          <p:cNvSpPr txBox="1"/>
          <p:nvPr/>
        </p:nvSpPr>
        <p:spPr>
          <a:xfrm>
            <a:off x="2169388" y="4258647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0   0   3</a:t>
            </a:r>
          </a:p>
        </p:txBody>
      </p:sp>
      <p:cxnSp>
        <p:nvCxnSpPr>
          <p:cNvPr id="130" name="رابط كسهم مستقيم 129">
            <a:extLst>
              <a:ext uri="{FF2B5EF4-FFF2-40B4-BE49-F238E27FC236}">
                <a16:creationId xmlns:a16="http://schemas.microsoft.com/office/drawing/2014/main" id="{0E1F9065-6559-4F45-9A53-89336000969A}"/>
              </a:ext>
            </a:extLst>
          </p:cNvPr>
          <p:cNvCxnSpPr>
            <a:cxnSpLocks/>
          </p:cNvCxnSpPr>
          <p:nvPr/>
        </p:nvCxnSpPr>
        <p:spPr>
          <a:xfrm flipH="1">
            <a:off x="3594220" y="4892137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453654F7-EAE9-4D1E-B2DF-0C9BFB9DB7F3}"/>
              </a:ext>
            </a:extLst>
          </p:cNvPr>
          <p:cNvSpPr txBox="1"/>
          <p:nvPr/>
        </p:nvSpPr>
        <p:spPr>
          <a:xfrm>
            <a:off x="2504594" y="4686058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3</a:t>
            </a:r>
          </a:p>
        </p:txBody>
      </p:sp>
      <p:cxnSp>
        <p:nvCxnSpPr>
          <p:cNvPr id="132" name="رابط مستقيم 131">
            <a:extLst>
              <a:ext uri="{FF2B5EF4-FFF2-40B4-BE49-F238E27FC236}">
                <a16:creationId xmlns:a16="http://schemas.microsoft.com/office/drawing/2014/main" id="{A6E4BF5E-A743-477C-AC3F-1C902821989C}"/>
              </a:ext>
            </a:extLst>
          </p:cNvPr>
          <p:cNvCxnSpPr/>
          <p:nvPr/>
        </p:nvCxnSpPr>
        <p:spPr>
          <a:xfrm flipH="1">
            <a:off x="2169388" y="5126955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0959D2AC-37C8-4231-A892-486BAB77B0FD}"/>
              </a:ext>
            </a:extLst>
          </p:cNvPr>
          <p:cNvSpPr txBox="1"/>
          <p:nvPr/>
        </p:nvSpPr>
        <p:spPr>
          <a:xfrm>
            <a:off x="2893040" y="5113469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13CEE1BF-7B91-407E-B29F-2DD1E942E04D}"/>
              </a:ext>
            </a:extLst>
          </p:cNvPr>
          <p:cNvSpPr txBox="1"/>
          <p:nvPr/>
        </p:nvSpPr>
        <p:spPr>
          <a:xfrm>
            <a:off x="2586251" y="5133776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3A5429E1-623A-4640-B229-FF465F311E54}"/>
              </a:ext>
            </a:extLst>
          </p:cNvPr>
          <p:cNvSpPr txBox="1"/>
          <p:nvPr/>
        </p:nvSpPr>
        <p:spPr>
          <a:xfrm>
            <a:off x="2233051" y="5133775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6" name="مربع نص 135">
            <a:extLst>
              <a:ext uri="{FF2B5EF4-FFF2-40B4-BE49-F238E27FC236}">
                <a16:creationId xmlns:a16="http://schemas.microsoft.com/office/drawing/2014/main" id="{5E239E7B-67BE-46CC-BCE7-20BA635D32A0}"/>
              </a:ext>
            </a:extLst>
          </p:cNvPr>
          <p:cNvSpPr txBox="1"/>
          <p:nvPr/>
        </p:nvSpPr>
        <p:spPr>
          <a:xfrm>
            <a:off x="1926262" y="5140594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</a:t>
            </a:r>
          </a:p>
        </p:txBody>
      </p:sp>
      <p:sp>
        <p:nvSpPr>
          <p:cNvPr id="137" name="مربع نص 136">
            <a:extLst>
              <a:ext uri="{FF2B5EF4-FFF2-40B4-BE49-F238E27FC236}">
                <a16:creationId xmlns:a16="http://schemas.microsoft.com/office/drawing/2014/main" id="{77D31F01-CAC1-44AB-A6E0-2738000D6A5E}"/>
              </a:ext>
            </a:extLst>
          </p:cNvPr>
          <p:cNvSpPr txBox="1"/>
          <p:nvPr/>
        </p:nvSpPr>
        <p:spPr>
          <a:xfrm>
            <a:off x="1551886" y="5679022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138" name="شكل بيضاوي 137">
            <a:extLst>
              <a:ext uri="{FF2B5EF4-FFF2-40B4-BE49-F238E27FC236}">
                <a16:creationId xmlns:a16="http://schemas.microsoft.com/office/drawing/2014/main" id="{8973A4AD-F0CC-4FAD-9200-0664DD0A6CEE}"/>
              </a:ext>
            </a:extLst>
          </p:cNvPr>
          <p:cNvSpPr/>
          <p:nvPr/>
        </p:nvSpPr>
        <p:spPr>
          <a:xfrm>
            <a:off x="5291811" y="1409877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40" name="دمعة 139">
            <a:extLst>
              <a:ext uri="{FF2B5EF4-FFF2-40B4-BE49-F238E27FC236}">
                <a16:creationId xmlns:a16="http://schemas.microsoft.com/office/drawing/2014/main" id="{24097A56-B990-405E-AFB6-FAB3B27BA525}"/>
              </a:ext>
            </a:extLst>
          </p:cNvPr>
          <p:cNvSpPr/>
          <p:nvPr/>
        </p:nvSpPr>
        <p:spPr>
          <a:xfrm flipH="1">
            <a:off x="5806630" y="5400796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8168FA8A-A149-496C-906D-F5A54DA8A233}"/>
              </a:ext>
            </a:extLst>
          </p:cNvPr>
          <p:cNvSpPr txBox="1"/>
          <p:nvPr/>
        </p:nvSpPr>
        <p:spPr>
          <a:xfrm>
            <a:off x="5806630" y="5575134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196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6389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7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8" grpId="0"/>
      <p:bldP spid="69" grpId="0"/>
      <p:bldP spid="69" grpId="1"/>
      <p:bldP spid="71" grpId="0"/>
      <p:bldP spid="72" grpId="0"/>
      <p:bldP spid="72" grpId="1"/>
      <p:bldP spid="74" grpId="0"/>
      <p:bldP spid="75" grpId="0"/>
      <p:bldP spid="80" grpId="0"/>
      <p:bldP spid="81" grpId="0"/>
      <p:bldP spid="82" grpId="0"/>
      <p:bldP spid="84" grpId="0"/>
      <p:bldP spid="85" grpId="0"/>
      <p:bldP spid="86" grpId="0"/>
      <p:bldP spid="87" grpId="0"/>
      <p:bldP spid="89" grpId="0"/>
      <p:bldP spid="91" grpId="0"/>
      <p:bldP spid="92" grpId="0"/>
      <p:bldP spid="95" grpId="0"/>
      <p:bldP spid="97" grpId="0"/>
      <p:bldP spid="99" grpId="0"/>
      <p:bldP spid="100" grpId="0"/>
      <p:bldP spid="101" grpId="0"/>
      <p:bldP spid="102" grpId="0"/>
      <p:bldP spid="104" grpId="0"/>
      <p:bldP spid="108" grpId="0"/>
      <p:bldP spid="110" grpId="0"/>
      <p:bldP spid="112" grpId="0"/>
      <p:bldP spid="114" grpId="0"/>
      <p:bldP spid="115" grpId="0"/>
      <p:bldP spid="116" grpId="0"/>
      <p:bldP spid="117" grpId="0"/>
      <p:bldP spid="118" grpId="0"/>
      <p:bldP spid="120" grpId="0"/>
      <p:bldP spid="121" grpId="0"/>
      <p:bldP spid="122" grpId="0"/>
      <p:bldP spid="123" grpId="0"/>
      <p:bldP spid="124" grpId="0"/>
      <p:bldP spid="125" grpId="0"/>
      <p:bldP spid="126" grpId="0"/>
      <p:bldP spid="129" grpId="0"/>
      <p:bldP spid="131" grpId="0"/>
      <p:bldP spid="133" grpId="0"/>
      <p:bldP spid="134" grpId="0"/>
      <p:bldP spid="135" grpId="0"/>
      <p:bldP spid="136" grpId="0"/>
      <p:bldP spid="1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75F6193-8B0F-4BF8-9642-F7854981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82842" y="291929"/>
            <a:ext cx="10026315" cy="627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B0932-3C9E-477F-A1F2-B163D18D5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8060" flipH="1">
            <a:off x="10351540" y="54923"/>
            <a:ext cx="518127" cy="10141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DFD77FB-6C29-41AF-9781-D17480893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32" y="235272"/>
            <a:ext cx="1110876" cy="88870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1AD05A2-1577-47E0-8CA2-574CD38A9FA2}"/>
              </a:ext>
            </a:extLst>
          </p:cNvPr>
          <p:cNvSpPr txBox="1"/>
          <p:nvPr/>
        </p:nvSpPr>
        <p:spPr>
          <a:xfrm>
            <a:off x="5790925" y="748339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BE009EA-A662-452A-A6BF-73DACC95DB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5938" y="364481"/>
            <a:ext cx="5290328" cy="429511"/>
          </a:xfrm>
          <a:prstGeom prst="rect">
            <a:avLst/>
          </a:prstGeom>
        </p:spPr>
      </p:pic>
      <p:sp>
        <p:nvSpPr>
          <p:cNvPr id="46" name="مربع نص 45">
            <a:extLst>
              <a:ext uri="{FF2B5EF4-FFF2-40B4-BE49-F238E27FC236}">
                <a16:creationId xmlns:a16="http://schemas.microsoft.com/office/drawing/2014/main" id="{93CDE0B8-3B9A-4627-905B-5CCC28194450}"/>
              </a:ext>
            </a:extLst>
          </p:cNvPr>
          <p:cNvSpPr txBox="1"/>
          <p:nvPr/>
        </p:nvSpPr>
        <p:spPr>
          <a:xfrm>
            <a:off x="8528264" y="1469110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6    0    1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1</a:t>
            </a: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9637075D-147A-4573-A8C0-93D553E08A8F}"/>
              </a:ext>
            </a:extLst>
          </p:cNvPr>
          <p:cNvCxnSpPr/>
          <p:nvPr/>
        </p:nvCxnSpPr>
        <p:spPr>
          <a:xfrm flipH="1">
            <a:off x="8826118" y="2300107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ستطيل 47">
            <a:extLst>
              <a:ext uri="{FF2B5EF4-FFF2-40B4-BE49-F238E27FC236}">
                <a16:creationId xmlns:a16="http://schemas.microsoft.com/office/drawing/2014/main" id="{E31442E1-862D-4B06-BEF3-7ACBA19A0595}"/>
              </a:ext>
            </a:extLst>
          </p:cNvPr>
          <p:cNvSpPr/>
          <p:nvPr/>
        </p:nvSpPr>
        <p:spPr>
          <a:xfrm>
            <a:off x="9646539" y="242488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49" name="مستطيل 48">
            <a:extLst>
              <a:ext uri="{FF2B5EF4-FFF2-40B4-BE49-F238E27FC236}">
                <a16:creationId xmlns:a16="http://schemas.microsoft.com/office/drawing/2014/main" id="{5126213A-FE10-439D-A297-A63506ED7155}"/>
              </a:ext>
            </a:extLst>
          </p:cNvPr>
          <p:cNvSpPr/>
          <p:nvPr/>
        </p:nvSpPr>
        <p:spPr>
          <a:xfrm>
            <a:off x="9182874" y="127398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50" name="مستطيل 49">
            <a:extLst>
              <a:ext uri="{FF2B5EF4-FFF2-40B4-BE49-F238E27FC236}">
                <a16:creationId xmlns:a16="http://schemas.microsoft.com/office/drawing/2014/main" id="{65C1E201-48B5-4592-BA6A-DA25CA4D3495}"/>
              </a:ext>
            </a:extLst>
          </p:cNvPr>
          <p:cNvSpPr/>
          <p:nvPr/>
        </p:nvSpPr>
        <p:spPr>
          <a:xfrm>
            <a:off x="9263697" y="243402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094DAD2E-D49A-4581-BE4F-C8223029E498}"/>
              </a:ext>
            </a:extLst>
          </p:cNvPr>
          <p:cNvSpPr/>
          <p:nvPr/>
        </p:nvSpPr>
        <p:spPr>
          <a:xfrm>
            <a:off x="8834291" y="2430070"/>
            <a:ext cx="392480" cy="1705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E7FECF44-EFB7-45DE-9D92-9ED3128E282D}"/>
              </a:ext>
            </a:extLst>
          </p:cNvPr>
          <p:cNvSpPr/>
          <p:nvPr/>
        </p:nvSpPr>
        <p:spPr>
          <a:xfrm>
            <a:off x="9273335" y="276766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6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E99B160E-5404-48FB-8655-14FAC3633608}"/>
              </a:ext>
            </a:extLst>
          </p:cNvPr>
          <p:cNvSpPr/>
          <p:nvPr/>
        </p:nvSpPr>
        <p:spPr>
          <a:xfrm>
            <a:off x="8880855" y="27956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37B477E0-DACB-458E-8C33-983A83B46A16}"/>
              </a:ext>
            </a:extLst>
          </p:cNvPr>
          <p:cNvSpPr/>
          <p:nvPr/>
        </p:nvSpPr>
        <p:spPr>
          <a:xfrm>
            <a:off x="8579844" y="27956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1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07DA3397-DC95-42F8-B99D-D50DF0407C86}"/>
              </a:ext>
            </a:extLst>
          </p:cNvPr>
          <p:cNvSpPr/>
          <p:nvPr/>
        </p:nvSpPr>
        <p:spPr>
          <a:xfrm>
            <a:off x="10039019" y="275455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57" name="رابط مستقيم 56">
            <a:extLst>
              <a:ext uri="{FF2B5EF4-FFF2-40B4-BE49-F238E27FC236}">
                <a16:creationId xmlns:a16="http://schemas.microsoft.com/office/drawing/2014/main" id="{9E324A2D-0601-4799-ACFD-AD6941F149FC}"/>
              </a:ext>
            </a:extLst>
          </p:cNvPr>
          <p:cNvCxnSpPr/>
          <p:nvPr/>
        </p:nvCxnSpPr>
        <p:spPr>
          <a:xfrm flipH="1">
            <a:off x="8763895" y="3146901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BD6E51DA-98EC-462B-B96C-42CCCBD4C5D8}"/>
              </a:ext>
            </a:extLst>
          </p:cNvPr>
          <p:cNvSpPr/>
          <p:nvPr/>
        </p:nvSpPr>
        <p:spPr>
          <a:xfrm>
            <a:off x="9688190" y="325319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484DD642-9ED3-45C5-B12D-D349DF94B952}"/>
              </a:ext>
            </a:extLst>
          </p:cNvPr>
          <p:cNvSpPr/>
          <p:nvPr/>
        </p:nvSpPr>
        <p:spPr>
          <a:xfrm>
            <a:off x="9303894" y="324457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30FC2C52-7B28-4FB6-85D1-49A252CAC6D7}"/>
              </a:ext>
            </a:extLst>
          </p:cNvPr>
          <p:cNvSpPr/>
          <p:nvPr/>
        </p:nvSpPr>
        <p:spPr>
          <a:xfrm>
            <a:off x="8965134" y="323852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B7DA45E1-8B50-486B-8905-960FEA559642}"/>
              </a:ext>
            </a:extLst>
          </p:cNvPr>
          <p:cNvSpPr/>
          <p:nvPr/>
        </p:nvSpPr>
        <p:spPr>
          <a:xfrm>
            <a:off x="8626027" y="323852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162543D8-0824-4B20-85B9-C0B23E3EABAD}"/>
              </a:ext>
            </a:extLst>
          </p:cNvPr>
          <p:cNvSpPr/>
          <p:nvPr/>
        </p:nvSpPr>
        <p:spPr>
          <a:xfrm>
            <a:off x="9756383" y="3666607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64" name="مربع نص 63">
            <a:extLst>
              <a:ext uri="{FF2B5EF4-FFF2-40B4-BE49-F238E27FC236}">
                <a16:creationId xmlns:a16="http://schemas.microsoft.com/office/drawing/2014/main" id="{0A237C42-4306-4B5C-A443-C61E34CA582D}"/>
              </a:ext>
            </a:extLst>
          </p:cNvPr>
          <p:cNvSpPr txBox="1"/>
          <p:nvPr/>
        </p:nvSpPr>
        <p:spPr>
          <a:xfrm>
            <a:off x="9164939" y="4137625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6    0    1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2    1</a:t>
            </a:r>
          </a:p>
        </p:txBody>
      </p:sp>
      <p:cxnSp>
        <p:nvCxnSpPr>
          <p:cNvPr id="65" name="رابط مستقيم 64">
            <a:extLst>
              <a:ext uri="{FF2B5EF4-FFF2-40B4-BE49-F238E27FC236}">
                <a16:creationId xmlns:a16="http://schemas.microsoft.com/office/drawing/2014/main" id="{94459811-9287-4475-8E3C-6CEDAC5457EC}"/>
              </a:ext>
            </a:extLst>
          </p:cNvPr>
          <p:cNvCxnSpPr/>
          <p:nvPr/>
        </p:nvCxnSpPr>
        <p:spPr>
          <a:xfrm flipH="1">
            <a:off x="9464136" y="4943772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رابط كسهم مستقيم 65">
            <a:extLst>
              <a:ext uri="{FF2B5EF4-FFF2-40B4-BE49-F238E27FC236}">
                <a16:creationId xmlns:a16="http://schemas.microsoft.com/office/drawing/2014/main" id="{ED7F0265-0C3E-418C-A5D4-2A11D249FBED}"/>
              </a:ext>
            </a:extLst>
          </p:cNvPr>
          <p:cNvCxnSpPr>
            <a:cxnSpLocks/>
          </p:cNvCxnSpPr>
          <p:nvPr/>
        </p:nvCxnSpPr>
        <p:spPr>
          <a:xfrm flipH="1">
            <a:off x="8569236" y="4356545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مربع نص 66">
            <a:extLst>
              <a:ext uri="{FF2B5EF4-FFF2-40B4-BE49-F238E27FC236}">
                <a16:creationId xmlns:a16="http://schemas.microsoft.com/office/drawing/2014/main" id="{B015A278-B8A5-45AF-A4D4-6419405BF1AC}"/>
              </a:ext>
            </a:extLst>
          </p:cNvPr>
          <p:cNvSpPr txBox="1"/>
          <p:nvPr/>
        </p:nvSpPr>
        <p:spPr>
          <a:xfrm>
            <a:off x="7174927" y="4125712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0   0   1</a:t>
            </a:r>
          </a:p>
        </p:txBody>
      </p:sp>
      <p:cxnSp>
        <p:nvCxnSpPr>
          <p:cNvPr id="68" name="رابط كسهم مستقيم 67">
            <a:extLst>
              <a:ext uri="{FF2B5EF4-FFF2-40B4-BE49-F238E27FC236}">
                <a16:creationId xmlns:a16="http://schemas.microsoft.com/office/drawing/2014/main" id="{66AA6387-9311-436E-A765-E5032A8F9E75}"/>
              </a:ext>
            </a:extLst>
          </p:cNvPr>
          <p:cNvCxnSpPr>
            <a:cxnSpLocks/>
          </p:cNvCxnSpPr>
          <p:nvPr/>
        </p:nvCxnSpPr>
        <p:spPr>
          <a:xfrm flipH="1">
            <a:off x="8599759" y="4759202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مربع نص 68">
            <a:extLst>
              <a:ext uri="{FF2B5EF4-FFF2-40B4-BE49-F238E27FC236}">
                <a16:creationId xmlns:a16="http://schemas.microsoft.com/office/drawing/2014/main" id="{89AB9EBB-9EDD-43E8-B805-40BAB72A7AF8}"/>
              </a:ext>
            </a:extLst>
          </p:cNvPr>
          <p:cNvSpPr txBox="1"/>
          <p:nvPr/>
        </p:nvSpPr>
        <p:spPr>
          <a:xfrm>
            <a:off x="7510133" y="4553123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1</a:t>
            </a:r>
          </a:p>
        </p:txBody>
      </p:sp>
      <p:cxnSp>
        <p:nvCxnSpPr>
          <p:cNvPr id="70" name="رابط مستقيم 69">
            <a:extLst>
              <a:ext uri="{FF2B5EF4-FFF2-40B4-BE49-F238E27FC236}">
                <a16:creationId xmlns:a16="http://schemas.microsoft.com/office/drawing/2014/main" id="{2B284F6D-1A4C-4FC2-ACA0-1DCC8E30A630}"/>
              </a:ext>
            </a:extLst>
          </p:cNvPr>
          <p:cNvCxnSpPr/>
          <p:nvPr/>
        </p:nvCxnSpPr>
        <p:spPr>
          <a:xfrm flipH="1">
            <a:off x="7174927" y="499402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مربع نص 70">
            <a:extLst>
              <a:ext uri="{FF2B5EF4-FFF2-40B4-BE49-F238E27FC236}">
                <a16:creationId xmlns:a16="http://schemas.microsoft.com/office/drawing/2014/main" id="{E66432D2-ADEA-4EEB-A8BE-56237CAF8291}"/>
              </a:ext>
            </a:extLst>
          </p:cNvPr>
          <p:cNvSpPr txBox="1"/>
          <p:nvPr/>
        </p:nvSpPr>
        <p:spPr>
          <a:xfrm>
            <a:off x="7898579" y="4980534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2" name="مربع نص 71">
            <a:extLst>
              <a:ext uri="{FF2B5EF4-FFF2-40B4-BE49-F238E27FC236}">
                <a16:creationId xmlns:a16="http://schemas.microsoft.com/office/drawing/2014/main" id="{63B99F70-13D7-4AAB-A8DE-308D287E732F}"/>
              </a:ext>
            </a:extLst>
          </p:cNvPr>
          <p:cNvSpPr txBox="1"/>
          <p:nvPr/>
        </p:nvSpPr>
        <p:spPr>
          <a:xfrm>
            <a:off x="7591790" y="5000841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3" name="مربع نص 72">
            <a:extLst>
              <a:ext uri="{FF2B5EF4-FFF2-40B4-BE49-F238E27FC236}">
                <a16:creationId xmlns:a16="http://schemas.microsoft.com/office/drawing/2014/main" id="{AA6781AC-1144-4AD4-8E33-AA96FFCF8C2B}"/>
              </a:ext>
            </a:extLst>
          </p:cNvPr>
          <p:cNvSpPr txBox="1"/>
          <p:nvPr/>
        </p:nvSpPr>
        <p:spPr>
          <a:xfrm>
            <a:off x="7238590" y="5000840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74" name="مربع نص 73">
            <a:extLst>
              <a:ext uri="{FF2B5EF4-FFF2-40B4-BE49-F238E27FC236}">
                <a16:creationId xmlns:a16="http://schemas.microsoft.com/office/drawing/2014/main" id="{807A7FA8-05FB-4DF1-A270-144EB4BEFEF4}"/>
              </a:ext>
            </a:extLst>
          </p:cNvPr>
          <p:cNvSpPr txBox="1"/>
          <p:nvPr/>
        </p:nvSpPr>
        <p:spPr>
          <a:xfrm>
            <a:off x="6931801" y="5007659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D584EA9-8D3C-4475-9A5A-B5DC924F48E1}"/>
              </a:ext>
            </a:extLst>
          </p:cNvPr>
          <p:cNvSpPr txBox="1"/>
          <p:nvPr/>
        </p:nvSpPr>
        <p:spPr>
          <a:xfrm>
            <a:off x="6557425" y="5546087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76" name="شكل بيضاوي 75">
            <a:extLst>
              <a:ext uri="{FF2B5EF4-FFF2-40B4-BE49-F238E27FC236}">
                <a16:creationId xmlns:a16="http://schemas.microsoft.com/office/drawing/2014/main" id="{28345426-AFDA-4998-AFB1-E607AA192A1A}"/>
              </a:ext>
            </a:extLst>
          </p:cNvPr>
          <p:cNvSpPr/>
          <p:nvPr/>
        </p:nvSpPr>
        <p:spPr>
          <a:xfrm>
            <a:off x="10104207" y="1248056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6" name="مربع نص 105">
            <a:extLst>
              <a:ext uri="{FF2B5EF4-FFF2-40B4-BE49-F238E27FC236}">
                <a16:creationId xmlns:a16="http://schemas.microsoft.com/office/drawing/2014/main" id="{6ABFE87E-F267-4014-9793-CB3D34891ECE}"/>
              </a:ext>
            </a:extLst>
          </p:cNvPr>
          <p:cNvSpPr txBox="1"/>
          <p:nvPr/>
        </p:nvSpPr>
        <p:spPr>
          <a:xfrm>
            <a:off x="3413493" y="1554099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8    0    5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9    5</a:t>
            </a:r>
          </a:p>
        </p:txBody>
      </p:sp>
      <p:cxnSp>
        <p:nvCxnSpPr>
          <p:cNvPr id="107" name="رابط مستقيم 106">
            <a:extLst>
              <a:ext uri="{FF2B5EF4-FFF2-40B4-BE49-F238E27FC236}">
                <a16:creationId xmlns:a16="http://schemas.microsoft.com/office/drawing/2014/main" id="{3D829E92-1E85-49A1-A9CC-63356526C3E1}"/>
              </a:ext>
            </a:extLst>
          </p:cNvPr>
          <p:cNvCxnSpPr/>
          <p:nvPr/>
        </p:nvCxnSpPr>
        <p:spPr>
          <a:xfrm flipH="1">
            <a:off x="3711347" y="2385096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مستطيل 107">
            <a:extLst>
              <a:ext uri="{FF2B5EF4-FFF2-40B4-BE49-F238E27FC236}">
                <a16:creationId xmlns:a16="http://schemas.microsoft.com/office/drawing/2014/main" id="{16C95D79-BD1D-4B94-B7B2-56036A4D5CF9}"/>
              </a:ext>
            </a:extLst>
          </p:cNvPr>
          <p:cNvSpPr/>
          <p:nvPr/>
        </p:nvSpPr>
        <p:spPr>
          <a:xfrm>
            <a:off x="4531768" y="250987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109" name="مستطيل 108">
            <a:extLst>
              <a:ext uri="{FF2B5EF4-FFF2-40B4-BE49-F238E27FC236}">
                <a16:creationId xmlns:a16="http://schemas.microsoft.com/office/drawing/2014/main" id="{B7770B3F-0E9E-4836-B9BF-4F6A6C5FAF0E}"/>
              </a:ext>
            </a:extLst>
          </p:cNvPr>
          <p:cNvSpPr/>
          <p:nvPr/>
        </p:nvSpPr>
        <p:spPr>
          <a:xfrm>
            <a:off x="4068103" y="1358969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7</a:t>
            </a:r>
          </a:p>
        </p:txBody>
      </p:sp>
      <p:sp>
        <p:nvSpPr>
          <p:cNvPr id="110" name="مستطيل 109">
            <a:extLst>
              <a:ext uri="{FF2B5EF4-FFF2-40B4-BE49-F238E27FC236}">
                <a16:creationId xmlns:a16="http://schemas.microsoft.com/office/drawing/2014/main" id="{2EA23913-8874-43F5-850F-4C5D82C3ABD4}"/>
              </a:ext>
            </a:extLst>
          </p:cNvPr>
          <p:cNvSpPr/>
          <p:nvPr/>
        </p:nvSpPr>
        <p:spPr>
          <a:xfrm>
            <a:off x="4148926" y="2519016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7</a:t>
            </a:r>
          </a:p>
        </p:txBody>
      </p:sp>
      <p:sp>
        <p:nvSpPr>
          <p:cNvPr id="112" name="مستطيل 111">
            <a:extLst>
              <a:ext uri="{FF2B5EF4-FFF2-40B4-BE49-F238E27FC236}">
                <a16:creationId xmlns:a16="http://schemas.microsoft.com/office/drawing/2014/main" id="{245FCC1D-4709-4EB5-8507-0984CB9D976D}"/>
              </a:ext>
            </a:extLst>
          </p:cNvPr>
          <p:cNvSpPr/>
          <p:nvPr/>
        </p:nvSpPr>
        <p:spPr>
          <a:xfrm>
            <a:off x="3308186" y="2512817"/>
            <a:ext cx="886122" cy="142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5    4</a:t>
            </a:r>
          </a:p>
        </p:txBody>
      </p:sp>
      <p:sp>
        <p:nvSpPr>
          <p:cNvPr id="113" name="مستطيل 112">
            <a:extLst>
              <a:ext uri="{FF2B5EF4-FFF2-40B4-BE49-F238E27FC236}">
                <a16:creationId xmlns:a16="http://schemas.microsoft.com/office/drawing/2014/main" id="{8506E81C-BB28-4B69-88FB-A2F1E0F46B31}"/>
              </a:ext>
            </a:extLst>
          </p:cNvPr>
          <p:cNvSpPr/>
          <p:nvPr/>
        </p:nvSpPr>
        <p:spPr>
          <a:xfrm>
            <a:off x="4158564" y="285265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114" name="مستطيل 113">
            <a:extLst>
              <a:ext uri="{FF2B5EF4-FFF2-40B4-BE49-F238E27FC236}">
                <a16:creationId xmlns:a16="http://schemas.microsoft.com/office/drawing/2014/main" id="{D5D6C7B4-CCA9-43A3-A74A-5CF023F63781}"/>
              </a:ext>
            </a:extLst>
          </p:cNvPr>
          <p:cNvSpPr/>
          <p:nvPr/>
        </p:nvSpPr>
        <p:spPr>
          <a:xfrm>
            <a:off x="4068103" y="136199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115" name="مستطيل 114">
            <a:extLst>
              <a:ext uri="{FF2B5EF4-FFF2-40B4-BE49-F238E27FC236}">
                <a16:creationId xmlns:a16="http://schemas.microsoft.com/office/drawing/2014/main" id="{6E970390-04A3-4D59-8D23-87B7AA77F8AD}"/>
              </a:ext>
            </a:extLst>
          </p:cNvPr>
          <p:cNvSpPr/>
          <p:nvPr/>
        </p:nvSpPr>
        <p:spPr>
          <a:xfrm>
            <a:off x="3766329" y="285377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116" name="مستطيل 115">
            <a:extLst>
              <a:ext uri="{FF2B5EF4-FFF2-40B4-BE49-F238E27FC236}">
                <a16:creationId xmlns:a16="http://schemas.microsoft.com/office/drawing/2014/main" id="{4529B0DE-88A6-49C7-853F-F06857DDCCE5}"/>
              </a:ext>
            </a:extLst>
          </p:cNvPr>
          <p:cNvSpPr/>
          <p:nvPr/>
        </p:nvSpPr>
        <p:spPr>
          <a:xfrm>
            <a:off x="4924248" y="2839539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17" name="رابط مستقيم 116">
            <a:extLst>
              <a:ext uri="{FF2B5EF4-FFF2-40B4-BE49-F238E27FC236}">
                <a16:creationId xmlns:a16="http://schemas.microsoft.com/office/drawing/2014/main" id="{F135CCA5-26C6-4577-8CA2-43FD7C3D6AAF}"/>
              </a:ext>
            </a:extLst>
          </p:cNvPr>
          <p:cNvCxnSpPr>
            <a:cxnSpLocks/>
          </p:cNvCxnSpPr>
          <p:nvPr/>
        </p:nvCxnSpPr>
        <p:spPr>
          <a:xfrm flipH="1">
            <a:off x="2950800" y="3231890"/>
            <a:ext cx="20463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مستطيل 117">
            <a:extLst>
              <a:ext uri="{FF2B5EF4-FFF2-40B4-BE49-F238E27FC236}">
                <a16:creationId xmlns:a16="http://schemas.microsoft.com/office/drawing/2014/main" id="{D7FBC8BD-9FDF-4D11-B351-EB4592417AD3}"/>
              </a:ext>
            </a:extLst>
          </p:cNvPr>
          <p:cNvSpPr/>
          <p:nvPr/>
        </p:nvSpPr>
        <p:spPr>
          <a:xfrm>
            <a:off x="4573419" y="333818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19" name="مستطيل 118">
            <a:extLst>
              <a:ext uri="{FF2B5EF4-FFF2-40B4-BE49-F238E27FC236}">
                <a16:creationId xmlns:a16="http://schemas.microsoft.com/office/drawing/2014/main" id="{ACDB2D73-4DAF-411C-B078-3944CED54E70}"/>
              </a:ext>
            </a:extLst>
          </p:cNvPr>
          <p:cNvSpPr/>
          <p:nvPr/>
        </p:nvSpPr>
        <p:spPr>
          <a:xfrm>
            <a:off x="4189123" y="33295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20" name="مستطيل 119">
            <a:extLst>
              <a:ext uri="{FF2B5EF4-FFF2-40B4-BE49-F238E27FC236}">
                <a16:creationId xmlns:a16="http://schemas.microsoft.com/office/drawing/2014/main" id="{44D0D28B-AF5D-4031-9E0A-4D89596FF298}"/>
              </a:ext>
            </a:extLst>
          </p:cNvPr>
          <p:cNvSpPr/>
          <p:nvPr/>
        </p:nvSpPr>
        <p:spPr>
          <a:xfrm>
            <a:off x="2932768" y="330865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121" name="مستطيل 120">
            <a:extLst>
              <a:ext uri="{FF2B5EF4-FFF2-40B4-BE49-F238E27FC236}">
                <a16:creationId xmlns:a16="http://schemas.microsoft.com/office/drawing/2014/main" id="{5BA6F65F-3E57-4895-8E4E-D6025B25F1B5}"/>
              </a:ext>
            </a:extLst>
          </p:cNvPr>
          <p:cNvSpPr/>
          <p:nvPr/>
        </p:nvSpPr>
        <p:spPr>
          <a:xfrm>
            <a:off x="3850363" y="332351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2" name="مستطيل 121">
            <a:extLst>
              <a:ext uri="{FF2B5EF4-FFF2-40B4-BE49-F238E27FC236}">
                <a16:creationId xmlns:a16="http://schemas.microsoft.com/office/drawing/2014/main" id="{84131DB2-0564-4218-BA6E-EBD9422BEDA8}"/>
              </a:ext>
            </a:extLst>
          </p:cNvPr>
          <p:cNvSpPr/>
          <p:nvPr/>
        </p:nvSpPr>
        <p:spPr>
          <a:xfrm>
            <a:off x="3430850" y="332351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123" name="مستطيل 122">
            <a:extLst>
              <a:ext uri="{FF2B5EF4-FFF2-40B4-BE49-F238E27FC236}">
                <a16:creationId xmlns:a16="http://schemas.microsoft.com/office/drawing/2014/main" id="{8F2653B0-1DAA-41C5-B88D-4D5C6AE91812}"/>
              </a:ext>
            </a:extLst>
          </p:cNvPr>
          <p:cNvSpPr/>
          <p:nvPr/>
        </p:nvSpPr>
        <p:spPr>
          <a:xfrm>
            <a:off x="4641612" y="3751596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124" name="مربع نص 123">
            <a:extLst>
              <a:ext uri="{FF2B5EF4-FFF2-40B4-BE49-F238E27FC236}">
                <a16:creationId xmlns:a16="http://schemas.microsoft.com/office/drawing/2014/main" id="{8D59F1BB-8660-44EF-9968-DF58DFE46666}"/>
              </a:ext>
            </a:extLst>
          </p:cNvPr>
          <p:cNvSpPr txBox="1"/>
          <p:nvPr/>
        </p:nvSpPr>
        <p:spPr>
          <a:xfrm>
            <a:off x="4050168" y="4222614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8    0    5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9    5</a:t>
            </a:r>
          </a:p>
        </p:txBody>
      </p:sp>
      <p:cxnSp>
        <p:nvCxnSpPr>
          <p:cNvPr id="125" name="رابط مستقيم 124">
            <a:extLst>
              <a:ext uri="{FF2B5EF4-FFF2-40B4-BE49-F238E27FC236}">
                <a16:creationId xmlns:a16="http://schemas.microsoft.com/office/drawing/2014/main" id="{F9AA8E73-8CF1-4677-857A-5123B00C6521}"/>
              </a:ext>
            </a:extLst>
          </p:cNvPr>
          <p:cNvCxnSpPr/>
          <p:nvPr/>
        </p:nvCxnSpPr>
        <p:spPr>
          <a:xfrm flipH="1">
            <a:off x="4349365" y="5028761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رابط كسهم مستقيم 125">
            <a:extLst>
              <a:ext uri="{FF2B5EF4-FFF2-40B4-BE49-F238E27FC236}">
                <a16:creationId xmlns:a16="http://schemas.microsoft.com/office/drawing/2014/main" id="{5F6A279F-03B7-4C11-8838-45CE4AAE5248}"/>
              </a:ext>
            </a:extLst>
          </p:cNvPr>
          <p:cNvCxnSpPr>
            <a:cxnSpLocks/>
          </p:cNvCxnSpPr>
          <p:nvPr/>
        </p:nvCxnSpPr>
        <p:spPr>
          <a:xfrm flipH="1">
            <a:off x="3454465" y="4441534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مربع نص 126">
            <a:extLst>
              <a:ext uri="{FF2B5EF4-FFF2-40B4-BE49-F238E27FC236}">
                <a16:creationId xmlns:a16="http://schemas.microsoft.com/office/drawing/2014/main" id="{278239CD-345E-4C27-8187-3CB424668526}"/>
              </a:ext>
            </a:extLst>
          </p:cNvPr>
          <p:cNvSpPr txBox="1"/>
          <p:nvPr/>
        </p:nvSpPr>
        <p:spPr>
          <a:xfrm>
            <a:off x="2060156" y="4210701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0   0   5</a:t>
            </a:r>
          </a:p>
        </p:txBody>
      </p:sp>
      <p:cxnSp>
        <p:nvCxnSpPr>
          <p:cNvPr id="128" name="رابط كسهم مستقيم 127">
            <a:extLst>
              <a:ext uri="{FF2B5EF4-FFF2-40B4-BE49-F238E27FC236}">
                <a16:creationId xmlns:a16="http://schemas.microsoft.com/office/drawing/2014/main" id="{F9331E4C-17A3-43AE-A036-76D46C77FDB1}"/>
              </a:ext>
            </a:extLst>
          </p:cNvPr>
          <p:cNvCxnSpPr>
            <a:cxnSpLocks/>
          </p:cNvCxnSpPr>
          <p:nvPr/>
        </p:nvCxnSpPr>
        <p:spPr>
          <a:xfrm flipH="1">
            <a:off x="3484988" y="4844191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مربع نص 128">
            <a:extLst>
              <a:ext uri="{FF2B5EF4-FFF2-40B4-BE49-F238E27FC236}">
                <a16:creationId xmlns:a16="http://schemas.microsoft.com/office/drawing/2014/main" id="{31559AEC-FF21-4A03-8D8A-27EEEF9E65B8}"/>
              </a:ext>
            </a:extLst>
          </p:cNvPr>
          <p:cNvSpPr txBox="1"/>
          <p:nvPr/>
        </p:nvSpPr>
        <p:spPr>
          <a:xfrm>
            <a:off x="2395362" y="4638112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6</a:t>
            </a:r>
          </a:p>
        </p:txBody>
      </p:sp>
      <p:cxnSp>
        <p:nvCxnSpPr>
          <p:cNvPr id="130" name="رابط مستقيم 129">
            <a:extLst>
              <a:ext uri="{FF2B5EF4-FFF2-40B4-BE49-F238E27FC236}">
                <a16:creationId xmlns:a16="http://schemas.microsoft.com/office/drawing/2014/main" id="{983863AC-F21D-423B-B4D0-E19157FCF9F7}"/>
              </a:ext>
            </a:extLst>
          </p:cNvPr>
          <p:cNvCxnSpPr/>
          <p:nvPr/>
        </p:nvCxnSpPr>
        <p:spPr>
          <a:xfrm flipH="1">
            <a:off x="2060156" y="5079009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مربع نص 130">
            <a:extLst>
              <a:ext uri="{FF2B5EF4-FFF2-40B4-BE49-F238E27FC236}">
                <a16:creationId xmlns:a16="http://schemas.microsoft.com/office/drawing/2014/main" id="{433E2B2A-63DA-42CE-A695-96ABEDC77256}"/>
              </a:ext>
            </a:extLst>
          </p:cNvPr>
          <p:cNvSpPr txBox="1"/>
          <p:nvPr/>
        </p:nvSpPr>
        <p:spPr>
          <a:xfrm>
            <a:off x="2783808" y="5065523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2" name="مربع نص 131">
            <a:extLst>
              <a:ext uri="{FF2B5EF4-FFF2-40B4-BE49-F238E27FC236}">
                <a16:creationId xmlns:a16="http://schemas.microsoft.com/office/drawing/2014/main" id="{CF3D692B-5870-4E5A-957A-0FDA7F80B258}"/>
              </a:ext>
            </a:extLst>
          </p:cNvPr>
          <p:cNvSpPr txBox="1"/>
          <p:nvPr/>
        </p:nvSpPr>
        <p:spPr>
          <a:xfrm>
            <a:off x="2477019" y="5085830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3" name="مربع نص 132">
            <a:extLst>
              <a:ext uri="{FF2B5EF4-FFF2-40B4-BE49-F238E27FC236}">
                <a16:creationId xmlns:a16="http://schemas.microsoft.com/office/drawing/2014/main" id="{702E9C73-764F-430F-855B-E5978B71F747}"/>
              </a:ext>
            </a:extLst>
          </p:cNvPr>
          <p:cNvSpPr txBox="1"/>
          <p:nvPr/>
        </p:nvSpPr>
        <p:spPr>
          <a:xfrm>
            <a:off x="2123819" y="5085829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EB606A21-77D5-4849-B87E-87F64D7A433A}"/>
              </a:ext>
            </a:extLst>
          </p:cNvPr>
          <p:cNvSpPr txBox="1"/>
          <p:nvPr/>
        </p:nvSpPr>
        <p:spPr>
          <a:xfrm>
            <a:off x="1584132" y="5092648"/>
            <a:ext cx="7472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0 3</a:t>
            </a:r>
          </a:p>
        </p:txBody>
      </p:sp>
      <p:sp>
        <p:nvSpPr>
          <p:cNvPr id="135" name="مربع نص 134">
            <a:extLst>
              <a:ext uri="{FF2B5EF4-FFF2-40B4-BE49-F238E27FC236}">
                <a16:creationId xmlns:a16="http://schemas.microsoft.com/office/drawing/2014/main" id="{21F077D2-A45B-48C4-86C0-C6F6B2E29CD0}"/>
              </a:ext>
            </a:extLst>
          </p:cNvPr>
          <p:cNvSpPr txBox="1"/>
          <p:nvPr/>
        </p:nvSpPr>
        <p:spPr>
          <a:xfrm>
            <a:off x="1442654" y="5631076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136" name="شكل بيضاوي 135">
            <a:extLst>
              <a:ext uri="{FF2B5EF4-FFF2-40B4-BE49-F238E27FC236}">
                <a16:creationId xmlns:a16="http://schemas.microsoft.com/office/drawing/2014/main" id="{3EC2496C-F0D3-41AD-B9B5-8B1F9BCC64F4}"/>
              </a:ext>
            </a:extLst>
          </p:cNvPr>
          <p:cNvSpPr/>
          <p:nvPr/>
        </p:nvSpPr>
        <p:spPr>
          <a:xfrm>
            <a:off x="4989436" y="1333045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7" name="مستطيل 136">
            <a:extLst>
              <a:ext uri="{FF2B5EF4-FFF2-40B4-BE49-F238E27FC236}">
                <a16:creationId xmlns:a16="http://schemas.microsoft.com/office/drawing/2014/main" id="{AF111CA7-32F3-4A54-8C70-B595121D1991}"/>
              </a:ext>
            </a:extLst>
          </p:cNvPr>
          <p:cNvSpPr/>
          <p:nvPr/>
        </p:nvSpPr>
        <p:spPr>
          <a:xfrm>
            <a:off x="2879962" y="2875615"/>
            <a:ext cx="886122" cy="142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5    2</a:t>
            </a:r>
          </a:p>
        </p:txBody>
      </p:sp>
      <p:sp>
        <p:nvSpPr>
          <p:cNvPr id="138" name="دمعة 137">
            <a:extLst>
              <a:ext uri="{FF2B5EF4-FFF2-40B4-BE49-F238E27FC236}">
                <a16:creationId xmlns:a16="http://schemas.microsoft.com/office/drawing/2014/main" id="{D6D4181C-CFB0-41D3-8C14-C6888B7F2F39}"/>
              </a:ext>
            </a:extLst>
          </p:cNvPr>
          <p:cNvSpPr/>
          <p:nvPr/>
        </p:nvSpPr>
        <p:spPr>
          <a:xfrm flipH="1">
            <a:off x="5859243" y="5248639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EEDF614B-E214-4208-9511-470E1FA384F5}"/>
              </a:ext>
            </a:extLst>
          </p:cNvPr>
          <p:cNvSpPr txBox="1"/>
          <p:nvPr/>
        </p:nvSpPr>
        <p:spPr>
          <a:xfrm>
            <a:off x="5859243" y="5422977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197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045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8" grpId="0"/>
      <p:bldP spid="49" grpId="0"/>
      <p:bldP spid="49" grpId="1"/>
      <p:bldP spid="50" grpId="0"/>
      <p:bldP spid="52" grpId="0"/>
      <p:bldP spid="53" grpId="0"/>
      <p:bldP spid="54" grpId="0"/>
      <p:bldP spid="55" grpId="0"/>
      <p:bldP spid="56" grpId="0"/>
      <p:bldP spid="58" grpId="0"/>
      <p:bldP spid="59" grpId="0"/>
      <p:bldP spid="61" grpId="0"/>
      <p:bldP spid="62" grpId="0"/>
      <p:bldP spid="63" grpId="0"/>
      <p:bldP spid="64" grpId="0"/>
      <p:bldP spid="67" grpId="0"/>
      <p:bldP spid="69" grpId="0"/>
      <p:bldP spid="71" grpId="0"/>
      <p:bldP spid="72" grpId="0"/>
      <p:bldP spid="73" grpId="0"/>
      <p:bldP spid="74" grpId="0"/>
      <p:bldP spid="75" grpId="0"/>
      <p:bldP spid="106" grpId="0"/>
      <p:bldP spid="108" grpId="0"/>
      <p:bldP spid="109" grpId="0"/>
      <p:bldP spid="109" grpId="1"/>
      <p:bldP spid="110" grpId="0"/>
      <p:bldP spid="112" grpId="0"/>
      <p:bldP spid="114" grpId="0"/>
      <p:bldP spid="114" grpId="1"/>
      <p:bldP spid="115" grpId="0"/>
      <p:bldP spid="116" grpId="0"/>
      <p:bldP spid="119" grpId="0"/>
      <p:bldP spid="121" grpId="0"/>
      <p:bldP spid="135" grpId="0"/>
      <p:bldP spid="1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D6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0F265B-A8D1-450E-8E7D-9532DF08EE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10653" y="346691"/>
            <a:ext cx="10072049" cy="6302761"/>
          </a:xfrm>
          <a:prstGeom prst="rect">
            <a:avLst/>
          </a:prstGeom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E5F09C98-3A73-4B82-A93D-150E2C1C72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6496" flipH="1">
            <a:off x="1057464" y="238869"/>
            <a:ext cx="930157" cy="139396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66A39654-8383-48AD-9AB6-2FDF273A03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113" y="272962"/>
            <a:ext cx="1110876" cy="888701"/>
          </a:xfrm>
          <a:prstGeom prst="rect">
            <a:avLst/>
          </a:prstGeom>
        </p:spPr>
      </p:pic>
      <p:sp>
        <p:nvSpPr>
          <p:cNvPr id="58" name="مربع نص 57">
            <a:extLst>
              <a:ext uri="{FF2B5EF4-FFF2-40B4-BE49-F238E27FC236}">
                <a16:creationId xmlns:a16="http://schemas.microsoft.com/office/drawing/2014/main" id="{676FE04C-4992-4FCF-9302-BA1A4C48869E}"/>
              </a:ext>
            </a:extLst>
          </p:cNvPr>
          <p:cNvSpPr txBox="1"/>
          <p:nvPr/>
        </p:nvSpPr>
        <p:spPr>
          <a:xfrm>
            <a:off x="8528264" y="1469110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9    8    4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    5</a:t>
            </a:r>
          </a:p>
        </p:txBody>
      </p:sp>
      <p:cxnSp>
        <p:nvCxnSpPr>
          <p:cNvPr id="59" name="رابط مستقيم 58">
            <a:extLst>
              <a:ext uri="{FF2B5EF4-FFF2-40B4-BE49-F238E27FC236}">
                <a16:creationId xmlns:a16="http://schemas.microsoft.com/office/drawing/2014/main" id="{F4496CDD-91C1-4FEE-A5F9-F567A54E7BB8}"/>
              </a:ext>
            </a:extLst>
          </p:cNvPr>
          <p:cNvCxnSpPr/>
          <p:nvPr/>
        </p:nvCxnSpPr>
        <p:spPr>
          <a:xfrm flipH="1">
            <a:off x="8826118" y="2300107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A5DDC4F0-B891-4D65-988C-23B7FCEBAABB}"/>
              </a:ext>
            </a:extLst>
          </p:cNvPr>
          <p:cNvSpPr/>
          <p:nvPr/>
        </p:nvSpPr>
        <p:spPr>
          <a:xfrm>
            <a:off x="9646539" y="242488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7</a:t>
            </a:r>
          </a:p>
        </p:txBody>
      </p:sp>
      <p:sp>
        <p:nvSpPr>
          <p:cNvPr id="69" name="مستطيل 68">
            <a:extLst>
              <a:ext uri="{FF2B5EF4-FFF2-40B4-BE49-F238E27FC236}">
                <a16:creationId xmlns:a16="http://schemas.microsoft.com/office/drawing/2014/main" id="{1D550B18-8542-4D68-8139-1C642D3621BF}"/>
              </a:ext>
            </a:extLst>
          </p:cNvPr>
          <p:cNvSpPr/>
          <p:nvPr/>
        </p:nvSpPr>
        <p:spPr>
          <a:xfrm>
            <a:off x="9216355" y="126661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71" name="مستطيل 70">
            <a:extLst>
              <a:ext uri="{FF2B5EF4-FFF2-40B4-BE49-F238E27FC236}">
                <a16:creationId xmlns:a16="http://schemas.microsoft.com/office/drawing/2014/main" id="{5F75B8A7-D242-46F5-992E-884DE1AD1FED}"/>
              </a:ext>
            </a:extLst>
          </p:cNvPr>
          <p:cNvSpPr/>
          <p:nvPr/>
        </p:nvSpPr>
        <p:spPr>
          <a:xfrm>
            <a:off x="9263697" y="2434027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6</a:t>
            </a:r>
          </a:p>
        </p:txBody>
      </p:sp>
      <p:sp>
        <p:nvSpPr>
          <p:cNvPr id="72" name="مستطيل 71">
            <a:extLst>
              <a:ext uri="{FF2B5EF4-FFF2-40B4-BE49-F238E27FC236}">
                <a16:creationId xmlns:a16="http://schemas.microsoft.com/office/drawing/2014/main" id="{E768BCA2-F312-48DD-B03D-5A9798E54A42}"/>
              </a:ext>
            </a:extLst>
          </p:cNvPr>
          <p:cNvSpPr/>
          <p:nvPr/>
        </p:nvSpPr>
        <p:spPr>
          <a:xfrm>
            <a:off x="8738779" y="125547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2</a:t>
            </a:r>
          </a:p>
        </p:txBody>
      </p:sp>
      <p:sp>
        <p:nvSpPr>
          <p:cNvPr id="74" name="مستطيل 73">
            <a:extLst>
              <a:ext uri="{FF2B5EF4-FFF2-40B4-BE49-F238E27FC236}">
                <a16:creationId xmlns:a16="http://schemas.microsoft.com/office/drawing/2014/main" id="{3B8C3A2D-2BC5-481A-8B79-C5719B14A866}"/>
              </a:ext>
            </a:extLst>
          </p:cNvPr>
          <p:cNvSpPr/>
          <p:nvPr/>
        </p:nvSpPr>
        <p:spPr>
          <a:xfrm>
            <a:off x="8422957" y="2427828"/>
            <a:ext cx="886122" cy="142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4   1</a:t>
            </a:r>
          </a:p>
        </p:txBody>
      </p:sp>
      <p:sp>
        <p:nvSpPr>
          <p:cNvPr id="75" name="مستطيل 74">
            <a:extLst>
              <a:ext uri="{FF2B5EF4-FFF2-40B4-BE49-F238E27FC236}">
                <a16:creationId xmlns:a16="http://schemas.microsoft.com/office/drawing/2014/main" id="{F2A5DEF4-2623-4B11-B0D6-A6A451417B58}"/>
              </a:ext>
            </a:extLst>
          </p:cNvPr>
          <p:cNvSpPr/>
          <p:nvPr/>
        </p:nvSpPr>
        <p:spPr>
          <a:xfrm>
            <a:off x="9273335" y="276766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5</a:t>
            </a:r>
          </a:p>
        </p:txBody>
      </p:sp>
      <p:sp>
        <p:nvSpPr>
          <p:cNvPr id="81" name="مستطيل 80">
            <a:extLst>
              <a:ext uri="{FF2B5EF4-FFF2-40B4-BE49-F238E27FC236}">
                <a16:creationId xmlns:a16="http://schemas.microsoft.com/office/drawing/2014/main" id="{9D0152F7-3F9C-4728-A2E2-40933C131FAD}"/>
              </a:ext>
            </a:extLst>
          </p:cNvPr>
          <p:cNvSpPr/>
          <p:nvPr/>
        </p:nvSpPr>
        <p:spPr>
          <a:xfrm>
            <a:off x="8866018" y="279566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82" name="مستطيل 81">
            <a:extLst>
              <a:ext uri="{FF2B5EF4-FFF2-40B4-BE49-F238E27FC236}">
                <a16:creationId xmlns:a16="http://schemas.microsoft.com/office/drawing/2014/main" id="{6BDE6CE2-9F57-4A71-AF22-8DB6AFB13AB2}"/>
              </a:ext>
            </a:extLst>
          </p:cNvPr>
          <p:cNvSpPr/>
          <p:nvPr/>
        </p:nvSpPr>
        <p:spPr>
          <a:xfrm>
            <a:off x="10039019" y="275455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83" name="رابط مستقيم 82">
            <a:extLst>
              <a:ext uri="{FF2B5EF4-FFF2-40B4-BE49-F238E27FC236}">
                <a16:creationId xmlns:a16="http://schemas.microsoft.com/office/drawing/2014/main" id="{7332DF72-FA54-43C3-A452-78605700DA50}"/>
              </a:ext>
            </a:extLst>
          </p:cNvPr>
          <p:cNvCxnSpPr>
            <a:cxnSpLocks/>
          </p:cNvCxnSpPr>
          <p:nvPr/>
        </p:nvCxnSpPr>
        <p:spPr>
          <a:xfrm flipH="1">
            <a:off x="8065571" y="3146901"/>
            <a:ext cx="20463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مستطيل 83">
            <a:extLst>
              <a:ext uri="{FF2B5EF4-FFF2-40B4-BE49-F238E27FC236}">
                <a16:creationId xmlns:a16="http://schemas.microsoft.com/office/drawing/2014/main" id="{4ADE414C-3054-4301-8948-20B6B92B4BD1}"/>
              </a:ext>
            </a:extLst>
          </p:cNvPr>
          <p:cNvSpPr/>
          <p:nvPr/>
        </p:nvSpPr>
        <p:spPr>
          <a:xfrm>
            <a:off x="9688190" y="325319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85" name="مستطيل 84">
            <a:extLst>
              <a:ext uri="{FF2B5EF4-FFF2-40B4-BE49-F238E27FC236}">
                <a16:creationId xmlns:a16="http://schemas.microsoft.com/office/drawing/2014/main" id="{502B2EDC-A43E-4483-8DA8-0C5C5B1FF53E}"/>
              </a:ext>
            </a:extLst>
          </p:cNvPr>
          <p:cNvSpPr/>
          <p:nvPr/>
        </p:nvSpPr>
        <p:spPr>
          <a:xfrm>
            <a:off x="9303894" y="3244574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6" name="مستطيل 85">
            <a:extLst>
              <a:ext uri="{FF2B5EF4-FFF2-40B4-BE49-F238E27FC236}">
                <a16:creationId xmlns:a16="http://schemas.microsoft.com/office/drawing/2014/main" id="{BF2D38EB-DBCB-4D44-AC97-01976400DF8C}"/>
              </a:ext>
            </a:extLst>
          </p:cNvPr>
          <p:cNvSpPr/>
          <p:nvPr/>
        </p:nvSpPr>
        <p:spPr>
          <a:xfrm>
            <a:off x="8823875" y="221916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87" name="مستطيل 86">
            <a:extLst>
              <a:ext uri="{FF2B5EF4-FFF2-40B4-BE49-F238E27FC236}">
                <a16:creationId xmlns:a16="http://schemas.microsoft.com/office/drawing/2014/main" id="{437AB4F5-70F6-4222-8FBC-26B775866ECC}"/>
              </a:ext>
            </a:extLst>
          </p:cNvPr>
          <p:cNvSpPr/>
          <p:nvPr/>
        </p:nvSpPr>
        <p:spPr>
          <a:xfrm>
            <a:off x="8896906" y="320135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89" name="مستطيل 88">
            <a:extLst>
              <a:ext uri="{FF2B5EF4-FFF2-40B4-BE49-F238E27FC236}">
                <a16:creationId xmlns:a16="http://schemas.microsoft.com/office/drawing/2014/main" id="{EC3AC409-41F3-4876-A8BF-7C11B02002E6}"/>
              </a:ext>
            </a:extLst>
          </p:cNvPr>
          <p:cNvSpPr/>
          <p:nvPr/>
        </p:nvSpPr>
        <p:spPr>
          <a:xfrm>
            <a:off x="8489918" y="323884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05" name="مربع نص 104">
            <a:extLst>
              <a:ext uri="{FF2B5EF4-FFF2-40B4-BE49-F238E27FC236}">
                <a16:creationId xmlns:a16="http://schemas.microsoft.com/office/drawing/2014/main" id="{24ADB54F-5FC4-4C73-935D-C7925E0B210B}"/>
              </a:ext>
            </a:extLst>
          </p:cNvPr>
          <p:cNvSpPr txBox="1"/>
          <p:nvPr/>
        </p:nvSpPr>
        <p:spPr>
          <a:xfrm>
            <a:off x="5571139" y="508836"/>
            <a:ext cx="25598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أوجد ناتج الضرب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107" name="شكل بيضاوي 106">
            <a:extLst>
              <a:ext uri="{FF2B5EF4-FFF2-40B4-BE49-F238E27FC236}">
                <a16:creationId xmlns:a16="http://schemas.microsoft.com/office/drawing/2014/main" id="{6AA8D720-FA7D-44B8-A452-6BEDC88251D3}"/>
              </a:ext>
            </a:extLst>
          </p:cNvPr>
          <p:cNvSpPr/>
          <p:nvPr/>
        </p:nvSpPr>
        <p:spPr>
          <a:xfrm>
            <a:off x="10104207" y="1248056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08" name="مربع نص 107">
            <a:extLst>
              <a:ext uri="{FF2B5EF4-FFF2-40B4-BE49-F238E27FC236}">
                <a16:creationId xmlns:a16="http://schemas.microsoft.com/office/drawing/2014/main" id="{0384DEE9-B85F-4073-BC2F-21BE9B37F090}"/>
              </a:ext>
            </a:extLst>
          </p:cNvPr>
          <p:cNvSpPr txBox="1"/>
          <p:nvPr/>
        </p:nvSpPr>
        <p:spPr>
          <a:xfrm>
            <a:off x="3522725" y="1602045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0    7    7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1    7</a:t>
            </a:r>
          </a:p>
        </p:txBody>
      </p:sp>
      <p:cxnSp>
        <p:nvCxnSpPr>
          <p:cNvPr id="109" name="رابط مستقيم 108">
            <a:extLst>
              <a:ext uri="{FF2B5EF4-FFF2-40B4-BE49-F238E27FC236}">
                <a16:creationId xmlns:a16="http://schemas.microsoft.com/office/drawing/2014/main" id="{761219E0-4413-4330-AF10-98AF72066D78}"/>
              </a:ext>
            </a:extLst>
          </p:cNvPr>
          <p:cNvCxnSpPr/>
          <p:nvPr/>
        </p:nvCxnSpPr>
        <p:spPr>
          <a:xfrm flipH="1">
            <a:off x="3820579" y="2433042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شكل بيضاوي 137">
            <a:extLst>
              <a:ext uri="{FF2B5EF4-FFF2-40B4-BE49-F238E27FC236}">
                <a16:creationId xmlns:a16="http://schemas.microsoft.com/office/drawing/2014/main" id="{8973A4AD-F0CC-4FAD-9200-0664DD0A6CEE}"/>
              </a:ext>
            </a:extLst>
          </p:cNvPr>
          <p:cNvSpPr/>
          <p:nvPr/>
        </p:nvSpPr>
        <p:spPr>
          <a:xfrm>
            <a:off x="5291811" y="1409877"/>
            <a:ext cx="522752" cy="474731"/>
          </a:xfrm>
          <a:prstGeom prst="ellipse">
            <a:avLst/>
          </a:prstGeom>
          <a:solidFill>
            <a:srgbClr val="3054A5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80" name="مستطيل 79">
            <a:extLst>
              <a:ext uri="{FF2B5EF4-FFF2-40B4-BE49-F238E27FC236}">
                <a16:creationId xmlns:a16="http://schemas.microsoft.com/office/drawing/2014/main" id="{BAD75D5E-AAA3-4B50-B32F-853E361FC273}"/>
              </a:ext>
            </a:extLst>
          </p:cNvPr>
          <p:cNvSpPr/>
          <p:nvPr/>
        </p:nvSpPr>
        <p:spPr>
          <a:xfrm>
            <a:off x="9216355" y="125179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67" name="مستطيل 66">
            <a:extLst>
              <a:ext uri="{FF2B5EF4-FFF2-40B4-BE49-F238E27FC236}">
                <a16:creationId xmlns:a16="http://schemas.microsoft.com/office/drawing/2014/main" id="{1FA66779-C2A9-4F12-8763-DC8FCA02F366}"/>
              </a:ext>
            </a:extLst>
          </p:cNvPr>
          <p:cNvSpPr/>
          <p:nvPr/>
        </p:nvSpPr>
        <p:spPr>
          <a:xfrm>
            <a:off x="8725349" y="1237686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70" name="مستطيل 69">
            <a:extLst>
              <a:ext uri="{FF2B5EF4-FFF2-40B4-BE49-F238E27FC236}">
                <a16:creationId xmlns:a16="http://schemas.microsoft.com/office/drawing/2014/main" id="{5E906B01-8534-424D-9E8F-3A6E675D665B}"/>
              </a:ext>
            </a:extLst>
          </p:cNvPr>
          <p:cNvSpPr/>
          <p:nvPr/>
        </p:nvSpPr>
        <p:spPr>
          <a:xfrm>
            <a:off x="7964159" y="2828095"/>
            <a:ext cx="886122" cy="1425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4   2</a:t>
            </a:r>
          </a:p>
        </p:txBody>
      </p:sp>
      <p:sp>
        <p:nvSpPr>
          <p:cNvPr id="73" name="مستطيل 72">
            <a:extLst>
              <a:ext uri="{FF2B5EF4-FFF2-40B4-BE49-F238E27FC236}">
                <a16:creationId xmlns:a16="http://schemas.microsoft.com/office/drawing/2014/main" id="{6AA3B316-0E84-485A-8717-936CD79DEF0F}"/>
              </a:ext>
            </a:extLst>
          </p:cNvPr>
          <p:cNvSpPr/>
          <p:nvPr/>
        </p:nvSpPr>
        <p:spPr>
          <a:xfrm>
            <a:off x="8030477" y="323387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76" name="مستطيل 75">
            <a:extLst>
              <a:ext uri="{FF2B5EF4-FFF2-40B4-BE49-F238E27FC236}">
                <a16:creationId xmlns:a16="http://schemas.microsoft.com/office/drawing/2014/main" id="{8359F48F-0AC7-4D9C-944A-A9F81586426F}"/>
              </a:ext>
            </a:extLst>
          </p:cNvPr>
          <p:cNvSpPr/>
          <p:nvPr/>
        </p:nvSpPr>
        <p:spPr>
          <a:xfrm>
            <a:off x="9756383" y="3666607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77" name="مربع نص 76">
            <a:extLst>
              <a:ext uri="{FF2B5EF4-FFF2-40B4-BE49-F238E27FC236}">
                <a16:creationId xmlns:a16="http://schemas.microsoft.com/office/drawing/2014/main" id="{11184806-7438-43E1-BBC8-4F02AA5ECDBD}"/>
              </a:ext>
            </a:extLst>
          </p:cNvPr>
          <p:cNvSpPr txBox="1"/>
          <p:nvPr/>
        </p:nvSpPr>
        <p:spPr>
          <a:xfrm>
            <a:off x="9164939" y="4137625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9    8    4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3    5</a:t>
            </a:r>
          </a:p>
        </p:txBody>
      </p:sp>
      <p:cxnSp>
        <p:nvCxnSpPr>
          <p:cNvPr id="78" name="رابط مستقيم 77">
            <a:extLst>
              <a:ext uri="{FF2B5EF4-FFF2-40B4-BE49-F238E27FC236}">
                <a16:creationId xmlns:a16="http://schemas.microsoft.com/office/drawing/2014/main" id="{CDDA8DF8-CF0A-4A36-987E-564B744E9A53}"/>
              </a:ext>
            </a:extLst>
          </p:cNvPr>
          <p:cNvCxnSpPr/>
          <p:nvPr/>
        </p:nvCxnSpPr>
        <p:spPr>
          <a:xfrm flipH="1">
            <a:off x="9464136" y="4943772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رابط كسهم مستقيم 78">
            <a:extLst>
              <a:ext uri="{FF2B5EF4-FFF2-40B4-BE49-F238E27FC236}">
                <a16:creationId xmlns:a16="http://schemas.microsoft.com/office/drawing/2014/main" id="{8E309AA1-2272-4838-8011-309B94D320B7}"/>
              </a:ext>
            </a:extLst>
          </p:cNvPr>
          <p:cNvCxnSpPr>
            <a:cxnSpLocks/>
          </p:cNvCxnSpPr>
          <p:nvPr/>
        </p:nvCxnSpPr>
        <p:spPr>
          <a:xfrm flipH="1">
            <a:off x="8569236" y="4356545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مربع نص 87">
            <a:extLst>
              <a:ext uri="{FF2B5EF4-FFF2-40B4-BE49-F238E27FC236}">
                <a16:creationId xmlns:a16="http://schemas.microsoft.com/office/drawing/2014/main" id="{3BC07004-5D53-4275-BAE2-650211B0C1B1}"/>
              </a:ext>
            </a:extLst>
          </p:cNvPr>
          <p:cNvSpPr txBox="1"/>
          <p:nvPr/>
        </p:nvSpPr>
        <p:spPr>
          <a:xfrm>
            <a:off x="7174927" y="4125712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0   0   5</a:t>
            </a:r>
          </a:p>
        </p:txBody>
      </p:sp>
      <p:cxnSp>
        <p:nvCxnSpPr>
          <p:cNvPr id="90" name="رابط كسهم مستقيم 89">
            <a:extLst>
              <a:ext uri="{FF2B5EF4-FFF2-40B4-BE49-F238E27FC236}">
                <a16:creationId xmlns:a16="http://schemas.microsoft.com/office/drawing/2014/main" id="{35FB2123-29CE-4CB4-A416-4F051C67203F}"/>
              </a:ext>
            </a:extLst>
          </p:cNvPr>
          <p:cNvCxnSpPr>
            <a:cxnSpLocks/>
          </p:cNvCxnSpPr>
          <p:nvPr/>
        </p:nvCxnSpPr>
        <p:spPr>
          <a:xfrm flipH="1">
            <a:off x="8599759" y="4759202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مربع نص 102">
            <a:extLst>
              <a:ext uri="{FF2B5EF4-FFF2-40B4-BE49-F238E27FC236}">
                <a16:creationId xmlns:a16="http://schemas.microsoft.com/office/drawing/2014/main" id="{A0CF6CA7-F154-4E7F-B4BE-75F565C6F10B}"/>
              </a:ext>
            </a:extLst>
          </p:cNvPr>
          <p:cNvSpPr txBox="1"/>
          <p:nvPr/>
        </p:nvSpPr>
        <p:spPr>
          <a:xfrm>
            <a:off x="7510133" y="4553123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5</a:t>
            </a:r>
          </a:p>
        </p:txBody>
      </p:sp>
      <p:cxnSp>
        <p:nvCxnSpPr>
          <p:cNvPr id="111" name="رابط مستقيم 110">
            <a:extLst>
              <a:ext uri="{FF2B5EF4-FFF2-40B4-BE49-F238E27FC236}">
                <a16:creationId xmlns:a16="http://schemas.microsoft.com/office/drawing/2014/main" id="{0050291C-C59D-4DB7-918F-9129AF3F8A1F}"/>
              </a:ext>
            </a:extLst>
          </p:cNvPr>
          <p:cNvCxnSpPr/>
          <p:nvPr/>
        </p:nvCxnSpPr>
        <p:spPr>
          <a:xfrm flipH="1">
            <a:off x="7174927" y="4994020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مربع نص 112">
            <a:extLst>
              <a:ext uri="{FF2B5EF4-FFF2-40B4-BE49-F238E27FC236}">
                <a16:creationId xmlns:a16="http://schemas.microsoft.com/office/drawing/2014/main" id="{38FB4A4A-5724-4D4F-9C38-CFED835597FA}"/>
              </a:ext>
            </a:extLst>
          </p:cNvPr>
          <p:cNvSpPr txBox="1"/>
          <p:nvPr/>
        </p:nvSpPr>
        <p:spPr>
          <a:xfrm>
            <a:off x="7898579" y="4980534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39" name="مربع نص 138">
            <a:extLst>
              <a:ext uri="{FF2B5EF4-FFF2-40B4-BE49-F238E27FC236}">
                <a16:creationId xmlns:a16="http://schemas.microsoft.com/office/drawing/2014/main" id="{AAFAF5D2-4FCF-49E2-A3FD-47F7FA20B6AE}"/>
              </a:ext>
            </a:extLst>
          </p:cNvPr>
          <p:cNvSpPr txBox="1"/>
          <p:nvPr/>
        </p:nvSpPr>
        <p:spPr>
          <a:xfrm>
            <a:off x="7591790" y="5000841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40" name="مربع نص 139">
            <a:extLst>
              <a:ext uri="{FF2B5EF4-FFF2-40B4-BE49-F238E27FC236}">
                <a16:creationId xmlns:a16="http://schemas.microsoft.com/office/drawing/2014/main" id="{B7A5D300-BF3A-4020-9B94-CAF47E8F48F8}"/>
              </a:ext>
            </a:extLst>
          </p:cNvPr>
          <p:cNvSpPr txBox="1"/>
          <p:nvPr/>
        </p:nvSpPr>
        <p:spPr>
          <a:xfrm>
            <a:off x="7238590" y="5000840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41" name="مربع نص 140">
            <a:extLst>
              <a:ext uri="{FF2B5EF4-FFF2-40B4-BE49-F238E27FC236}">
                <a16:creationId xmlns:a16="http://schemas.microsoft.com/office/drawing/2014/main" id="{D2586E51-E66A-4674-BD85-B1A858FB606C}"/>
              </a:ext>
            </a:extLst>
          </p:cNvPr>
          <p:cNvSpPr txBox="1"/>
          <p:nvPr/>
        </p:nvSpPr>
        <p:spPr>
          <a:xfrm>
            <a:off x="6705601" y="5007659"/>
            <a:ext cx="7405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5  2</a:t>
            </a:r>
          </a:p>
        </p:txBody>
      </p:sp>
      <p:sp>
        <p:nvSpPr>
          <p:cNvPr id="142" name="مربع نص 141">
            <a:extLst>
              <a:ext uri="{FF2B5EF4-FFF2-40B4-BE49-F238E27FC236}">
                <a16:creationId xmlns:a16="http://schemas.microsoft.com/office/drawing/2014/main" id="{A573481E-79C0-43E5-A7FB-7E6239C8A19B}"/>
              </a:ext>
            </a:extLst>
          </p:cNvPr>
          <p:cNvSpPr txBox="1"/>
          <p:nvPr/>
        </p:nvSpPr>
        <p:spPr>
          <a:xfrm>
            <a:off x="6557425" y="5546087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143" name="مستطيل 142">
            <a:extLst>
              <a:ext uri="{FF2B5EF4-FFF2-40B4-BE49-F238E27FC236}">
                <a16:creationId xmlns:a16="http://schemas.microsoft.com/office/drawing/2014/main" id="{C771981D-8E5B-43E3-AD2A-F00655D666A6}"/>
              </a:ext>
            </a:extLst>
          </p:cNvPr>
          <p:cNvSpPr/>
          <p:nvPr/>
        </p:nvSpPr>
        <p:spPr>
          <a:xfrm>
            <a:off x="4646836" y="2535513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144" name="مستطيل 143">
            <a:extLst>
              <a:ext uri="{FF2B5EF4-FFF2-40B4-BE49-F238E27FC236}">
                <a16:creationId xmlns:a16="http://schemas.microsoft.com/office/drawing/2014/main" id="{999707D3-23FA-491E-A957-9CF015FF5E8A}"/>
              </a:ext>
            </a:extLst>
          </p:cNvPr>
          <p:cNvSpPr/>
          <p:nvPr/>
        </p:nvSpPr>
        <p:spPr>
          <a:xfrm>
            <a:off x="4230685" y="2521136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7</a:t>
            </a:r>
          </a:p>
        </p:txBody>
      </p:sp>
      <p:sp>
        <p:nvSpPr>
          <p:cNvPr id="145" name="مستطيل 144">
            <a:extLst>
              <a:ext uri="{FF2B5EF4-FFF2-40B4-BE49-F238E27FC236}">
                <a16:creationId xmlns:a16="http://schemas.microsoft.com/office/drawing/2014/main" id="{18B940AF-0B76-4D24-B50E-502DB185886B}"/>
              </a:ext>
            </a:extLst>
          </p:cNvPr>
          <p:cNvSpPr/>
          <p:nvPr/>
        </p:nvSpPr>
        <p:spPr>
          <a:xfrm>
            <a:off x="3798669" y="250677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7</a:t>
            </a:r>
          </a:p>
        </p:txBody>
      </p:sp>
      <p:sp>
        <p:nvSpPr>
          <p:cNvPr id="146" name="مستطيل 145">
            <a:extLst>
              <a:ext uri="{FF2B5EF4-FFF2-40B4-BE49-F238E27FC236}">
                <a16:creationId xmlns:a16="http://schemas.microsoft.com/office/drawing/2014/main" id="{DD61FC06-BAFE-459B-8F91-B3C61C3548B2}"/>
              </a:ext>
            </a:extLst>
          </p:cNvPr>
          <p:cNvSpPr/>
          <p:nvPr/>
        </p:nvSpPr>
        <p:spPr>
          <a:xfrm>
            <a:off x="4254356" y="285461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0</a:t>
            </a:r>
          </a:p>
        </p:txBody>
      </p:sp>
      <p:sp>
        <p:nvSpPr>
          <p:cNvPr id="147" name="مستطيل 146">
            <a:extLst>
              <a:ext uri="{FF2B5EF4-FFF2-40B4-BE49-F238E27FC236}">
                <a16:creationId xmlns:a16="http://schemas.microsoft.com/office/drawing/2014/main" id="{AF60E652-95C8-4EC5-8E00-6E3F51B6A23C}"/>
              </a:ext>
            </a:extLst>
          </p:cNvPr>
          <p:cNvSpPr/>
          <p:nvPr/>
        </p:nvSpPr>
        <p:spPr>
          <a:xfrm>
            <a:off x="3802625" y="287706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9</a:t>
            </a:r>
          </a:p>
        </p:txBody>
      </p:sp>
      <p:sp>
        <p:nvSpPr>
          <p:cNvPr id="148" name="مستطيل 147">
            <a:extLst>
              <a:ext uri="{FF2B5EF4-FFF2-40B4-BE49-F238E27FC236}">
                <a16:creationId xmlns:a16="http://schemas.microsoft.com/office/drawing/2014/main" id="{25AA61B2-FB48-46BE-AEF7-DD5BB0B36242}"/>
              </a:ext>
            </a:extLst>
          </p:cNvPr>
          <p:cNvSpPr/>
          <p:nvPr/>
        </p:nvSpPr>
        <p:spPr>
          <a:xfrm>
            <a:off x="3738721" y="1382421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4</a:t>
            </a:r>
          </a:p>
        </p:txBody>
      </p:sp>
      <p:sp>
        <p:nvSpPr>
          <p:cNvPr id="149" name="مستطيل 148">
            <a:extLst>
              <a:ext uri="{FF2B5EF4-FFF2-40B4-BE49-F238E27FC236}">
                <a16:creationId xmlns:a16="http://schemas.microsoft.com/office/drawing/2014/main" id="{64E9A031-E4D9-48D2-AAB7-B52A5CBD0AA1}"/>
              </a:ext>
            </a:extLst>
          </p:cNvPr>
          <p:cNvSpPr/>
          <p:nvPr/>
        </p:nvSpPr>
        <p:spPr>
          <a:xfrm>
            <a:off x="3044443" y="2886305"/>
            <a:ext cx="950466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E1656A"/>
                </a:solidFill>
              </a:rPr>
              <a:t>3  5</a:t>
            </a:r>
          </a:p>
        </p:txBody>
      </p:sp>
      <p:sp>
        <p:nvSpPr>
          <p:cNvPr id="150" name="مستطيل 149">
            <a:extLst>
              <a:ext uri="{FF2B5EF4-FFF2-40B4-BE49-F238E27FC236}">
                <a16:creationId xmlns:a16="http://schemas.microsoft.com/office/drawing/2014/main" id="{E81B608B-E33C-4CDD-83DD-AEC71B0EB26E}"/>
              </a:ext>
            </a:extLst>
          </p:cNvPr>
          <p:cNvSpPr/>
          <p:nvPr/>
        </p:nvSpPr>
        <p:spPr>
          <a:xfrm>
            <a:off x="5000517" y="2883180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+</a:t>
            </a:r>
          </a:p>
        </p:txBody>
      </p:sp>
      <p:cxnSp>
        <p:nvCxnSpPr>
          <p:cNvPr id="151" name="رابط مستقيم 150">
            <a:extLst>
              <a:ext uri="{FF2B5EF4-FFF2-40B4-BE49-F238E27FC236}">
                <a16:creationId xmlns:a16="http://schemas.microsoft.com/office/drawing/2014/main" id="{5F8DB1A0-D536-417D-8DB7-8EFB1D68D05F}"/>
              </a:ext>
            </a:extLst>
          </p:cNvPr>
          <p:cNvCxnSpPr>
            <a:cxnSpLocks/>
          </p:cNvCxnSpPr>
          <p:nvPr/>
        </p:nvCxnSpPr>
        <p:spPr>
          <a:xfrm flipH="1">
            <a:off x="3027069" y="3275531"/>
            <a:ext cx="204635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2" name="مستطيل 151">
            <a:extLst>
              <a:ext uri="{FF2B5EF4-FFF2-40B4-BE49-F238E27FC236}">
                <a16:creationId xmlns:a16="http://schemas.microsoft.com/office/drawing/2014/main" id="{E53685EF-2B05-4D72-9FA5-7223452BF72A}"/>
              </a:ext>
            </a:extLst>
          </p:cNvPr>
          <p:cNvSpPr/>
          <p:nvPr/>
        </p:nvSpPr>
        <p:spPr>
          <a:xfrm>
            <a:off x="4641779" y="3383629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0</a:t>
            </a:r>
          </a:p>
        </p:txBody>
      </p:sp>
      <p:sp>
        <p:nvSpPr>
          <p:cNvPr id="153" name="مستطيل 152">
            <a:extLst>
              <a:ext uri="{FF2B5EF4-FFF2-40B4-BE49-F238E27FC236}">
                <a16:creationId xmlns:a16="http://schemas.microsoft.com/office/drawing/2014/main" id="{A2DE4D10-447F-49FA-961F-E460257FBF6B}"/>
              </a:ext>
            </a:extLst>
          </p:cNvPr>
          <p:cNvSpPr/>
          <p:nvPr/>
        </p:nvSpPr>
        <p:spPr>
          <a:xfrm>
            <a:off x="4257483" y="3375005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7</a:t>
            </a:r>
          </a:p>
        </p:txBody>
      </p:sp>
      <p:sp>
        <p:nvSpPr>
          <p:cNvPr id="155" name="مستطيل 154">
            <a:extLst>
              <a:ext uri="{FF2B5EF4-FFF2-40B4-BE49-F238E27FC236}">
                <a16:creationId xmlns:a16="http://schemas.microsoft.com/office/drawing/2014/main" id="{D8DC7D77-4DBF-4725-BFD2-98C617651836}"/>
              </a:ext>
            </a:extLst>
          </p:cNvPr>
          <p:cNvSpPr/>
          <p:nvPr/>
        </p:nvSpPr>
        <p:spPr>
          <a:xfrm>
            <a:off x="3820579" y="337246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8362635A-3F28-4A61-A7F9-8D43EF063BDB}"/>
              </a:ext>
            </a:extLst>
          </p:cNvPr>
          <p:cNvSpPr/>
          <p:nvPr/>
        </p:nvSpPr>
        <p:spPr>
          <a:xfrm>
            <a:off x="3433699" y="2601828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A4497EC0-67BC-48CD-BE7B-C2D128B773A8}"/>
              </a:ext>
            </a:extLst>
          </p:cNvPr>
          <p:cNvSpPr/>
          <p:nvPr/>
        </p:nvSpPr>
        <p:spPr>
          <a:xfrm>
            <a:off x="3476615" y="3372799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5DB35B26-B230-42C0-8537-098E407DB4D6}"/>
              </a:ext>
            </a:extLst>
          </p:cNvPr>
          <p:cNvSpPr/>
          <p:nvPr/>
        </p:nvSpPr>
        <p:spPr>
          <a:xfrm>
            <a:off x="3127620" y="3356822"/>
            <a:ext cx="392480" cy="2321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33FBCF96-A727-4E79-8D45-99832FD7ABB0}"/>
              </a:ext>
            </a:extLst>
          </p:cNvPr>
          <p:cNvSpPr/>
          <p:nvPr/>
        </p:nvSpPr>
        <p:spPr>
          <a:xfrm>
            <a:off x="4814558" y="3744181"/>
            <a:ext cx="1040081" cy="3271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u="sng" dirty="0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تحقق /</a:t>
            </a: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D8612D43-CD97-42C5-B45E-CF4FBCA4E29F}"/>
              </a:ext>
            </a:extLst>
          </p:cNvPr>
          <p:cNvSpPr txBox="1"/>
          <p:nvPr/>
        </p:nvSpPr>
        <p:spPr>
          <a:xfrm>
            <a:off x="4223114" y="4215199"/>
            <a:ext cx="174816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0    7    7</a:t>
            </a:r>
          </a:p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1    7</a:t>
            </a:r>
          </a:p>
        </p:txBody>
      </p:sp>
      <p:cxnSp>
        <p:nvCxnSpPr>
          <p:cNvPr id="161" name="رابط مستقيم 160">
            <a:extLst>
              <a:ext uri="{FF2B5EF4-FFF2-40B4-BE49-F238E27FC236}">
                <a16:creationId xmlns:a16="http://schemas.microsoft.com/office/drawing/2014/main" id="{77F09B1D-3D29-40EB-B976-DFE3C31EFA3B}"/>
              </a:ext>
            </a:extLst>
          </p:cNvPr>
          <p:cNvCxnSpPr/>
          <p:nvPr/>
        </p:nvCxnSpPr>
        <p:spPr>
          <a:xfrm flipH="1">
            <a:off x="4522311" y="5021346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رابط كسهم مستقيم 161">
            <a:extLst>
              <a:ext uri="{FF2B5EF4-FFF2-40B4-BE49-F238E27FC236}">
                <a16:creationId xmlns:a16="http://schemas.microsoft.com/office/drawing/2014/main" id="{ECA28583-F2BC-4FDB-BC96-75A5377C509C}"/>
              </a:ext>
            </a:extLst>
          </p:cNvPr>
          <p:cNvCxnSpPr>
            <a:cxnSpLocks/>
          </p:cNvCxnSpPr>
          <p:nvPr/>
        </p:nvCxnSpPr>
        <p:spPr>
          <a:xfrm flipH="1">
            <a:off x="3627411" y="4434119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" name="مربع نص 162">
            <a:extLst>
              <a:ext uri="{FF2B5EF4-FFF2-40B4-BE49-F238E27FC236}">
                <a16:creationId xmlns:a16="http://schemas.microsoft.com/office/drawing/2014/main" id="{F8FF91AD-8FC2-4E5A-A272-6669C8D0B1D0}"/>
              </a:ext>
            </a:extLst>
          </p:cNvPr>
          <p:cNvSpPr txBox="1"/>
          <p:nvPr/>
        </p:nvSpPr>
        <p:spPr>
          <a:xfrm>
            <a:off x="2233102" y="4203286"/>
            <a:ext cx="121228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0   0   8</a:t>
            </a:r>
          </a:p>
        </p:txBody>
      </p:sp>
      <p:cxnSp>
        <p:nvCxnSpPr>
          <p:cNvPr id="164" name="رابط كسهم مستقيم 163">
            <a:extLst>
              <a:ext uri="{FF2B5EF4-FFF2-40B4-BE49-F238E27FC236}">
                <a16:creationId xmlns:a16="http://schemas.microsoft.com/office/drawing/2014/main" id="{C4D6C77D-E64D-4EB3-9B66-AD16372F0A6F}"/>
              </a:ext>
            </a:extLst>
          </p:cNvPr>
          <p:cNvCxnSpPr>
            <a:cxnSpLocks/>
          </p:cNvCxnSpPr>
          <p:nvPr/>
        </p:nvCxnSpPr>
        <p:spPr>
          <a:xfrm flipH="1">
            <a:off x="3657934" y="4836776"/>
            <a:ext cx="844867" cy="0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8DC2415D-0D8C-4A34-91D5-142676A66C5C}"/>
              </a:ext>
            </a:extLst>
          </p:cNvPr>
          <p:cNvSpPr txBox="1"/>
          <p:nvPr/>
        </p:nvSpPr>
        <p:spPr>
          <a:xfrm>
            <a:off x="2568308" y="4630697"/>
            <a:ext cx="111087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× 0  7</a:t>
            </a:r>
          </a:p>
        </p:txBody>
      </p:sp>
      <p:cxnSp>
        <p:nvCxnSpPr>
          <p:cNvPr id="166" name="رابط مستقيم 165">
            <a:extLst>
              <a:ext uri="{FF2B5EF4-FFF2-40B4-BE49-F238E27FC236}">
                <a16:creationId xmlns:a16="http://schemas.microsoft.com/office/drawing/2014/main" id="{03E5709B-9CA8-4571-BDAE-6AA4CA5CC04B}"/>
              </a:ext>
            </a:extLst>
          </p:cNvPr>
          <p:cNvCxnSpPr/>
          <p:nvPr/>
        </p:nvCxnSpPr>
        <p:spPr>
          <a:xfrm flipH="1">
            <a:off x="2233102" y="5071594"/>
            <a:ext cx="1348033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7" name="مربع نص 166">
            <a:extLst>
              <a:ext uri="{FF2B5EF4-FFF2-40B4-BE49-F238E27FC236}">
                <a16:creationId xmlns:a16="http://schemas.microsoft.com/office/drawing/2014/main" id="{4144F10E-3ECB-4FCB-A392-C84367DB3907}"/>
              </a:ext>
            </a:extLst>
          </p:cNvPr>
          <p:cNvSpPr txBox="1"/>
          <p:nvPr/>
        </p:nvSpPr>
        <p:spPr>
          <a:xfrm>
            <a:off x="2956754" y="5058108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95D3E663-F863-4BC8-A9C9-B15740A6FE83}"/>
              </a:ext>
            </a:extLst>
          </p:cNvPr>
          <p:cNvSpPr txBox="1"/>
          <p:nvPr/>
        </p:nvSpPr>
        <p:spPr>
          <a:xfrm>
            <a:off x="2649965" y="5078415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69" name="مربع نص 168">
            <a:extLst>
              <a:ext uri="{FF2B5EF4-FFF2-40B4-BE49-F238E27FC236}">
                <a16:creationId xmlns:a16="http://schemas.microsoft.com/office/drawing/2014/main" id="{C39DF0A8-4E23-44E6-A232-73C49EAC8F0D}"/>
              </a:ext>
            </a:extLst>
          </p:cNvPr>
          <p:cNvSpPr txBox="1"/>
          <p:nvPr/>
        </p:nvSpPr>
        <p:spPr>
          <a:xfrm>
            <a:off x="2296765" y="5078414"/>
            <a:ext cx="51430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0</a:t>
            </a:r>
          </a:p>
        </p:txBody>
      </p:sp>
      <p:sp>
        <p:nvSpPr>
          <p:cNvPr id="170" name="مربع نص 169">
            <a:extLst>
              <a:ext uri="{FF2B5EF4-FFF2-40B4-BE49-F238E27FC236}">
                <a16:creationId xmlns:a16="http://schemas.microsoft.com/office/drawing/2014/main" id="{A1BF27AA-A7F1-4D81-BC6F-DC928BD3A223}"/>
              </a:ext>
            </a:extLst>
          </p:cNvPr>
          <p:cNvSpPr txBox="1"/>
          <p:nvPr/>
        </p:nvSpPr>
        <p:spPr>
          <a:xfrm>
            <a:off x="1763776" y="5085233"/>
            <a:ext cx="74050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6  5</a:t>
            </a: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49F89ABB-716C-4B7E-AF6C-8AB7DE95D6ED}"/>
              </a:ext>
            </a:extLst>
          </p:cNvPr>
          <p:cNvSpPr txBox="1"/>
          <p:nvPr/>
        </p:nvSpPr>
        <p:spPr>
          <a:xfrm>
            <a:off x="1615600" y="5623661"/>
            <a:ext cx="229285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إذن الإجابة معقولة ..</a:t>
            </a:r>
          </a:p>
        </p:txBody>
      </p:sp>
      <p:sp>
        <p:nvSpPr>
          <p:cNvPr id="172" name="دمعة 171">
            <a:extLst>
              <a:ext uri="{FF2B5EF4-FFF2-40B4-BE49-F238E27FC236}">
                <a16:creationId xmlns:a16="http://schemas.microsoft.com/office/drawing/2014/main" id="{86C51DA2-EBB9-4975-8A55-F962E867CFD6}"/>
              </a:ext>
            </a:extLst>
          </p:cNvPr>
          <p:cNvSpPr/>
          <p:nvPr/>
        </p:nvSpPr>
        <p:spPr>
          <a:xfrm flipH="1">
            <a:off x="5828616" y="5345435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3" name="مربع نص 172">
            <a:extLst>
              <a:ext uri="{FF2B5EF4-FFF2-40B4-BE49-F238E27FC236}">
                <a16:creationId xmlns:a16="http://schemas.microsoft.com/office/drawing/2014/main" id="{9D29A664-4409-463F-9C64-01F364327956}"/>
              </a:ext>
            </a:extLst>
          </p:cNvPr>
          <p:cNvSpPr txBox="1"/>
          <p:nvPr/>
        </p:nvSpPr>
        <p:spPr>
          <a:xfrm>
            <a:off x="5828616" y="5519773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197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78275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0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4" fill="hold">
                      <p:stCondLst>
                        <p:cond delay="indefinite"/>
                      </p:stCondLst>
                      <p:childTnLst>
                        <p:par>
                          <p:cTn id="225" fill="hold">
                            <p:stCondLst>
                              <p:cond delay="0"/>
                            </p:stCondLst>
                            <p:childTnLst>
                              <p:par>
                                <p:cTn id="2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3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8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8" grpId="0"/>
      <p:bldP spid="69" grpId="0"/>
      <p:bldP spid="69" grpId="1"/>
      <p:bldP spid="71" grpId="0"/>
      <p:bldP spid="72" grpId="0"/>
      <p:bldP spid="72" grpId="1"/>
      <p:bldP spid="74" grpId="0"/>
      <p:bldP spid="75" grpId="0"/>
      <p:bldP spid="81" grpId="0"/>
      <p:bldP spid="82" grpId="0"/>
      <p:bldP spid="84" grpId="0"/>
      <p:bldP spid="86" grpId="0"/>
      <p:bldP spid="108" grpId="0"/>
      <p:bldP spid="80" grpId="0"/>
      <p:bldP spid="80" grpId="1"/>
      <p:bldP spid="67" grpId="0"/>
      <p:bldP spid="70" grpId="0"/>
      <p:bldP spid="76" grpId="0"/>
      <p:bldP spid="77" grpId="0"/>
      <p:bldP spid="88" grpId="0"/>
      <p:bldP spid="103" grpId="0"/>
      <p:bldP spid="113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2" grpId="0"/>
      <p:bldP spid="159" grpId="0"/>
      <p:bldP spid="160" grpId="0"/>
      <p:bldP spid="163" grpId="0"/>
      <p:bldP spid="165" grpId="0"/>
      <p:bldP spid="167" grpId="0"/>
      <p:bldP spid="168" grpId="0"/>
      <p:bldP spid="169" grpId="0"/>
      <p:bldP spid="170" grpId="0"/>
      <p:bldP spid="17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9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75F6193-8B0F-4BF8-9642-F785498176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39357"/>
          <a:stretch>
            <a:fillRect/>
          </a:stretch>
        </p:blipFill>
        <p:spPr>
          <a:xfrm>
            <a:off x="1082842" y="291929"/>
            <a:ext cx="10026315" cy="62741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5B0932-3C9E-477F-A1F2-B163D18D50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68060" flipH="1">
            <a:off x="10351540" y="54923"/>
            <a:ext cx="518127" cy="101412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DFD77FB-6C29-41AF-9781-D17480893C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089" y="431564"/>
            <a:ext cx="1574038" cy="125923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41AD05A2-1577-47E0-8CA2-574CD38A9FA2}"/>
              </a:ext>
            </a:extLst>
          </p:cNvPr>
          <p:cNvSpPr txBox="1"/>
          <p:nvPr/>
        </p:nvSpPr>
        <p:spPr>
          <a:xfrm>
            <a:off x="5790925" y="1061180"/>
            <a:ext cx="255985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الواجب</a:t>
            </a:r>
            <a:r>
              <a:rPr kumimoji="0" lang="ar-SA" sz="3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ar-SA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D584EA9-8D3C-4475-9A5A-B5DC924F48E1}"/>
              </a:ext>
            </a:extLst>
          </p:cNvPr>
          <p:cNvSpPr txBox="1"/>
          <p:nvPr/>
        </p:nvSpPr>
        <p:spPr>
          <a:xfrm>
            <a:off x="3195484" y="2336004"/>
            <a:ext cx="6647855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9   -  10   - 13  صفحة 197</a:t>
            </a:r>
          </a:p>
        </p:txBody>
      </p:sp>
      <p:sp>
        <p:nvSpPr>
          <p:cNvPr id="77" name="دمعة 76">
            <a:extLst>
              <a:ext uri="{FF2B5EF4-FFF2-40B4-BE49-F238E27FC236}">
                <a16:creationId xmlns:a16="http://schemas.microsoft.com/office/drawing/2014/main" id="{ADB1F54B-C414-4B83-82EB-C8DE27400738}"/>
              </a:ext>
            </a:extLst>
          </p:cNvPr>
          <p:cNvSpPr/>
          <p:nvPr/>
        </p:nvSpPr>
        <p:spPr>
          <a:xfrm flipH="1">
            <a:off x="2299776" y="5178742"/>
            <a:ext cx="942975" cy="838200"/>
          </a:xfrm>
          <a:prstGeom prst="teardrop">
            <a:avLst>
              <a:gd name="adj" fmla="val 52866"/>
            </a:avLst>
          </a:prstGeom>
          <a:solidFill>
            <a:srgbClr val="F28B1B"/>
          </a:solidFill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8" name="مربع نص 77">
            <a:extLst>
              <a:ext uri="{FF2B5EF4-FFF2-40B4-BE49-F238E27FC236}">
                <a16:creationId xmlns:a16="http://schemas.microsoft.com/office/drawing/2014/main" id="{8505E495-A16B-40BF-A47F-EC4CE447F86B}"/>
              </a:ext>
            </a:extLst>
          </p:cNvPr>
          <p:cNvSpPr txBox="1"/>
          <p:nvPr/>
        </p:nvSpPr>
        <p:spPr>
          <a:xfrm>
            <a:off x="2299776" y="5353080"/>
            <a:ext cx="89535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197</a:t>
            </a:r>
            <a:endParaRPr lang="ar-SA" sz="4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9" name="صورة 7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CB44E1B6-0B42-4FCA-B43D-91DFCF574B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701" y="3418951"/>
            <a:ext cx="2342150" cy="11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337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0056612"/>
</p:tagLst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503</Words>
  <Application>Microsoft Office PowerPoint</Application>
  <PresentationFormat>شاشة عريضة</PresentationFormat>
  <Paragraphs>261</Paragraphs>
  <Slides>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14" baseType="lpstr">
      <vt:lpstr>(A) Arslan Wessam B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12</cp:revision>
  <dcterms:created xsi:type="dcterms:W3CDTF">2022-01-06T10:13:25Z</dcterms:created>
  <dcterms:modified xsi:type="dcterms:W3CDTF">2022-12-31T19:57:32Z</dcterms:modified>
</cp:coreProperties>
</file>